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66" r:id="rId5"/>
    <p:sldId id="256" r:id="rId6"/>
    <p:sldId id="257" r:id="rId7"/>
    <p:sldId id="258" r:id="rId8"/>
    <p:sldId id="259" r:id="rId9"/>
    <p:sldId id="260" r:id="rId10"/>
    <p:sldId id="270" r:id="rId11"/>
    <p:sldId id="262" r:id="rId12"/>
    <p:sldId id="271" r:id="rId13"/>
    <p:sldId id="269" r:id="rId14"/>
    <p:sldId id="272" r:id="rId15"/>
  </p:sldIdLst>
  <p:sldSz cx="12192000" cy="6858000"/>
  <p:notesSz cx="6858000" cy="9144000"/>
  <p:defaultTextStyle>
    <a:defPPr rtl="0"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2" pos="3840" userDrawn="1">
          <p15:clr>
            <a:srgbClr val="A4A3A4"/>
          </p15:clr>
        </p15:guide>
        <p15:guide id="6" orient="horz" pos="216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97DCE"/>
    <a:srgbClr val="BC7FBB"/>
    <a:srgbClr val="7FC6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6395" autoAdjust="0"/>
  </p:normalViewPr>
  <p:slideViewPr>
    <p:cSldViewPr snapToGrid="0" showGuides="1">
      <p:cViewPr varScale="1">
        <p:scale>
          <a:sx n="72" d="100"/>
          <a:sy n="72" d="100"/>
        </p:scale>
        <p:origin x="660" y="66"/>
      </p:cViewPr>
      <p:guideLst>
        <p:guide pos="3840"/>
        <p:guide orient="horz" pos="216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7" d="100"/>
          <a:sy n="77" d="100"/>
        </p:scale>
        <p:origin x="386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29EFB530-DD8B-4E2F-9365-EE0D99F60008}" type="doc">
      <dgm:prSet loTypeId="urn:microsoft.com/office/officeart/2005/8/layout/cycle4" loCatId="cycle" qsTypeId="urn:microsoft.com/office/officeart/2005/8/quickstyle/3d2" qsCatId="3D" csTypeId="urn:microsoft.com/office/officeart/2005/8/colors/colorful3" csCatId="colorful" phldr="1"/>
      <dgm:spPr/>
      <dgm:t>
        <a:bodyPr/>
        <a:lstStyle/>
        <a:p>
          <a:endParaRPr lang="es-CR"/>
        </a:p>
      </dgm:t>
    </dgm:pt>
    <dgm:pt modelId="{86D9144F-3119-4A4D-A516-3BAD3B0CD404}">
      <dgm:prSet phldrT="[Texto]"/>
      <dgm:spPr/>
      <dgm:t>
        <a:bodyPr/>
        <a:lstStyle/>
        <a:p>
          <a:r>
            <a:rPr lang="es-CR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1 “Laboratorio de exploración” </a:t>
          </a:r>
          <a:endParaRPr lang="es-CR" dirty="0"/>
        </a:p>
      </dgm:t>
    </dgm:pt>
    <dgm:pt modelId="{E5B7ADCC-55C2-4FF7-95CC-29C897D9F81A}" type="parTrans" cxnId="{481600D1-29C7-4826-B99D-BCC3CDFDE70E}">
      <dgm:prSet/>
      <dgm:spPr/>
      <dgm:t>
        <a:bodyPr/>
        <a:lstStyle/>
        <a:p>
          <a:endParaRPr lang="es-CR"/>
        </a:p>
      </dgm:t>
    </dgm:pt>
    <dgm:pt modelId="{BBCA89C1-E703-406A-99D3-6CF7CE781F9A}" type="sibTrans" cxnId="{481600D1-29C7-4826-B99D-BCC3CDFDE70E}">
      <dgm:prSet/>
      <dgm:spPr/>
      <dgm:t>
        <a:bodyPr/>
        <a:lstStyle/>
        <a:p>
          <a:endParaRPr lang="es-CR"/>
        </a:p>
      </dgm:t>
    </dgm:pt>
    <dgm:pt modelId="{B3B9EA7D-8EB2-4C04-A176-74B225E2ED93}">
      <dgm:prSet phldrT="[Texto]" custT="1"/>
      <dgm:spPr/>
      <dgm:t>
        <a:bodyPr/>
        <a:lstStyle/>
        <a:p>
          <a:r>
            <a:rPr lang="es-CR" sz="1200" b="1" dirty="0">
              <a:solidFill>
                <a:srgbClr val="000000"/>
              </a:solidFill>
              <a:effectLst/>
              <a:latin typeface="+mn-lt"/>
              <a:ea typeface="Times New Roman" panose="02020603050405020304" pitchFamily="18" charset="0"/>
            </a:rPr>
            <a:t>Fase 1. Entrenamiento básico actoral</a:t>
          </a:r>
          <a:endParaRPr lang="es-CR" sz="1200" dirty="0">
            <a:latin typeface="+mn-lt"/>
          </a:endParaRPr>
        </a:p>
      </dgm:t>
    </dgm:pt>
    <dgm:pt modelId="{DF768C45-7DB1-404F-A851-4EBD24C54DB0}" type="parTrans" cxnId="{945EEB91-9879-477B-A1F0-9E557B7C996F}">
      <dgm:prSet/>
      <dgm:spPr/>
      <dgm:t>
        <a:bodyPr/>
        <a:lstStyle/>
        <a:p>
          <a:endParaRPr lang="es-CR"/>
        </a:p>
      </dgm:t>
    </dgm:pt>
    <dgm:pt modelId="{05AA2611-CB1B-4362-94E6-BAAD1A758080}" type="sibTrans" cxnId="{945EEB91-9879-477B-A1F0-9E557B7C996F}">
      <dgm:prSet/>
      <dgm:spPr/>
      <dgm:t>
        <a:bodyPr/>
        <a:lstStyle/>
        <a:p>
          <a:endParaRPr lang="es-CR"/>
        </a:p>
      </dgm:t>
    </dgm:pt>
    <dgm:pt modelId="{3C2E550D-1B4A-4557-8814-E03DA315321C}">
      <dgm:prSet phldrT="[Texto]"/>
      <dgm:spPr/>
      <dgm:t>
        <a:bodyPr/>
        <a:lstStyle/>
        <a:p>
          <a:r>
            <a:rPr lang="es-CR" b="1" dirty="0"/>
            <a:t>2 </a:t>
          </a:r>
        </a:p>
        <a:p>
          <a:r>
            <a:rPr lang="es-CR" b="1" dirty="0"/>
            <a:t>“Mapa Conector”</a:t>
          </a:r>
          <a:endParaRPr lang="es-CR" dirty="0"/>
        </a:p>
      </dgm:t>
    </dgm:pt>
    <dgm:pt modelId="{F951E548-2748-4C64-A657-5397E3D96FFE}" type="parTrans" cxnId="{37AB2CBD-42AD-4F1C-9545-A0B82D1C8D36}">
      <dgm:prSet/>
      <dgm:spPr/>
      <dgm:t>
        <a:bodyPr/>
        <a:lstStyle/>
        <a:p>
          <a:endParaRPr lang="es-CR"/>
        </a:p>
      </dgm:t>
    </dgm:pt>
    <dgm:pt modelId="{395B93C9-6630-4681-9CA3-9AB7F5548444}" type="sibTrans" cxnId="{37AB2CBD-42AD-4F1C-9545-A0B82D1C8D36}">
      <dgm:prSet/>
      <dgm:spPr/>
      <dgm:t>
        <a:bodyPr/>
        <a:lstStyle/>
        <a:p>
          <a:endParaRPr lang="es-CR"/>
        </a:p>
      </dgm:t>
    </dgm:pt>
    <dgm:pt modelId="{E4C63EB5-C34A-4775-AB2F-505CA5AEDD04}">
      <dgm:prSet phldrT="[Texto]" custT="1"/>
      <dgm:spPr/>
      <dgm:t>
        <a:bodyPr/>
        <a:lstStyle/>
        <a:p>
          <a:r>
            <a:rPr lang="es-CR" sz="1200" b="1" dirty="0">
              <a:latin typeface="+mn-lt"/>
            </a:rPr>
            <a:t>“Bloques de imágenes”</a:t>
          </a:r>
        </a:p>
      </dgm:t>
    </dgm:pt>
    <dgm:pt modelId="{C15B1C48-9EFD-45F0-A0F2-EBB9A667A30B}" type="parTrans" cxnId="{D5488CAA-FD33-409E-9849-2C4759B4733C}">
      <dgm:prSet/>
      <dgm:spPr/>
      <dgm:t>
        <a:bodyPr/>
        <a:lstStyle/>
        <a:p>
          <a:endParaRPr lang="es-CR"/>
        </a:p>
      </dgm:t>
    </dgm:pt>
    <dgm:pt modelId="{B34E2D4E-FD83-4D39-8FE5-27094D931761}" type="sibTrans" cxnId="{D5488CAA-FD33-409E-9849-2C4759B4733C}">
      <dgm:prSet/>
      <dgm:spPr/>
      <dgm:t>
        <a:bodyPr/>
        <a:lstStyle/>
        <a:p>
          <a:endParaRPr lang="es-CR"/>
        </a:p>
      </dgm:t>
    </dgm:pt>
    <dgm:pt modelId="{2DBEFCFE-965D-4DBC-924F-1891F7DD466D}">
      <dgm:prSet phldrT="[Texto]"/>
      <dgm:spPr/>
      <dgm:t>
        <a:bodyPr/>
        <a:lstStyle/>
        <a:p>
          <a:r>
            <a:rPr lang="es-CR" b="1" dirty="0"/>
            <a:t>3</a:t>
          </a:r>
        </a:p>
        <a:p>
          <a:r>
            <a:rPr lang="es-CR" b="1" dirty="0"/>
            <a:t>“Montaje Escénico”</a:t>
          </a:r>
          <a:r>
            <a:rPr lang="es-CR" dirty="0"/>
            <a:t> </a:t>
          </a:r>
        </a:p>
      </dgm:t>
    </dgm:pt>
    <dgm:pt modelId="{59EDFB50-3B72-4B8C-9470-B530BBA7CDD7}" type="parTrans" cxnId="{C0B5708E-6F00-4B0D-B869-0EE0E02116FC}">
      <dgm:prSet/>
      <dgm:spPr/>
      <dgm:t>
        <a:bodyPr/>
        <a:lstStyle/>
        <a:p>
          <a:endParaRPr lang="es-CR"/>
        </a:p>
      </dgm:t>
    </dgm:pt>
    <dgm:pt modelId="{1B57BCF4-BCD0-4523-8004-4A82A833817B}" type="sibTrans" cxnId="{C0B5708E-6F00-4B0D-B869-0EE0E02116FC}">
      <dgm:prSet/>
      <dgm:spPr/>
      <dgm:t>
        <a:bodyPr/>
        <a:lstStyle/>
        <a:p>
          <a:endParaRPr lang="es-CR"/>
        </a:p>
      </dgm:t>
    </dgm:pt>
    <dgm:pt modelId="{B608035A-9027-484A-941E-2641762380D1}">
      <dgm:prSet phldrT="[Texto]" custT="1"/>
      <dgm:spPr/>
      <dgm:t>
        <a:bodyPr/>
        <a:lstStyle/>
        <a:p>
          <a:r>
            <a:rPr lang="es-CR" sz="1200" b="1" dirty="0"/>
            <a:t>Estudio del material escénico concatenación de la pieza escénica</a:t>
          </a:r>
        </a:p>
      </dgm:t>
    </dgm:pt>
    <dgm:pt modelId="{606F35D2-76AE-4641-93FF-B261A14279DE}" type="parTrans" cxnId="{A75825E2-B89E-4560-8DA3-8F4736120F46}">
      <dgm:prSet/>
      <dgm:spPr/>
      <dgm:t>
        <a:bodyPr/>
        <a:lstStyle/>
        <a:p>
          <a:endParaRPr lang="es-CR"/>
        </a:p>
      </dgm:t>
    </dgm:pt>
    <dgm:pt modelId="{DB227A13-1B53-4F75-BAD5-989701C05C96}" type="sibTrans" cxnId="{A75825E2-B89E-4560-8DA3-8F4736120F46}">
      <dgm:prSet/>
      <dgm:spPr/>
      <dgm:t>
        <a:bodyPr/>
        <a:lstStyle/>
        <a:p>
          <a:endParaRPr lang="es-CR"/>
        </a:p>
      </dgm:t>
    </dgm:pt>
    <dgm:pt modelId="{C182A778-4433-46B7-8FEB-E5A493FD646F}">
      <dgm:prSet phldrT="[Texto]"/>
      <dgm:spPr/>
      <dgm:t>
        <a:bodyPr/>
        <a:lstStyle/>
        <a:p>
          <a:r>
            <a:rPr lang="es-CR" b="1" dirty="0"/>
            <a:t>4</a:t>
          </a:r>
        </a:p>
        <a:p>
          <a:r>
            <a:rPr lang="es-CR" b="1" dirty="0"/>
            <a:t>“Legado”</a:t>
          </a:r>
          <a:r>
            <a:rPr lang="es-CR" dirty="0"/>
            <a:t> </a:t>
          </a:r>
        </a:p>
      </dgm:t>
    </dgm:pt>
    <dgm:pt modelId="{099D0651-7B86-4EC1-9058-B67BA17A5EC8}" type="parTrans" cxnId="{CD30E032-54CE-4A18-9F9D-96EF1E435923}">
      <dgm:prSet/>
      <dgm:spPr/>
      <dgm:t>
        <a:bodyPr/>
        <a:lstStyle/>
        <a:p>
          <a:endParaRPr lang="es-CR"/>
        </a:p>
      </dgm:t>
    </dgm:pt>
    <dgm:pt modelId="{2460D7B8-1424-40C3-9EF3-CBC7883CDD30}" type="sibTrans" cxnId="{CD30E032-54CE-4A18-9F9D-96EF1E435923}">
      <dgm:prSet/>
      <dgm:spPr/>
      <dgm:t>
        <a:bodyPr/>
        <a:lstStyle/>
        <a:p>
          <a:endParaRPr lang="es-CR"/>
        </a:p>
      </dgm:t>
    </dgm:pt>
    <dgm:pt modelId="{C2C89910-2BDE-4A0B-9FE3-72F887C89263}">
      <dgm:prSet phldrT="[Texto]" custT="1"/>
      <dgm:spPr/>
      <dgm:t>
        <a:bodyPr/>
        <a:lstStyle/>
        <a:p>
          <a:r>
            <a:rPr lang="es-CR" sz="1200" b="1" dirty="0"/>
            <a:t>Guía de ejemplos para la dirección , estudio, compilación de material relevante </a:t>
          </a:r>
        </a:p>
      </dgm:t>
    </dgm:pt>
    <dgm:pt modelId="{CD511F3F-9455-4F53-BD1A-679CF4FC6015}" type="parTrans" cxnId="{C62F2511-0F01-4C58-B8A3-C7CBE39ACE1A}">
      <dgm:prSet/>
      <dgm:spPr/>
      <dgm:t>
        <a:bodyPr/>
        <a:lstStyle/>
        <a:p>
          <a:endParaRPr lang="es-CR"/>
        </a:p>
      </dgm:t>
    </dgm:pt>
    <dgm:pt modelId="{472589AB-708E-498F-A5DC-328A7CC8E0D1}" type="sibTrans" cxnId="{C62F2511-0F01-4C58-B8A3-C7CBE39ACE1A}">
      <dgm:prSet/>
      <dgm:spPr/>
      <dgm:t>
        <a:bodyPr/>
        <a:lstStyle/>
        <a:p>
          <a:endParaRPr lang="es-CR"/>
        </a:p>
      </dgm:t>
    </dgm:pt>
    <dgm:pt modelId="{BD4B6634-88D9-4ACB-9C0A-3B9A600733FD}">
      <dgm:prSet custT="1"/>
      <dgm:spPr/>
      <dgm:t>
        <a:bodyPr/>
        <a:lstStyle/>
        <a:p>
          <a:r>
            <a:rPr lang="es-CR" sz="1200" b="1" dirty="0">
              <a:solidFill>
                <a:srgbClr val="000000"/>
              </a:solidFill>
              <a:effectLst/>
              <a:latin typeface="+mn-lt"/>
              <a:ea typeface="Times New Roman" panose="02020603050405020304" pitchFamily="18" charset="0"/>
            </a:rPr>
            <a:t>Fase 2.Exploración e investigación lúdico-creativa</a:t>
          </a:r>
          <a:endParaRPr lang="es-CR" sz="1200" dirty="0">
            <a:latin typeface="+mn-lt"/>
          </a:endParaRPr>
        </a:p>
      </dgm:t>
    </dgm:pt>
    <dgm:pt modelId="{14DE7434-C210-4F59-9E37-082E6D4BA50A}" type="parTrans" cxnId="{D6923888-5D39-48F4-B3C7-693DECC45A27}">
      <dgm:prSet/>
      <dgm:spPr/>
      <dgm:t>
        <a:bodyPr/>
        <a:lstStyle/>
        <a:p>
          <a:endParaRPr lang="es-CR"/>
        </a:p>
      </dgm:t>
    </dgm:pt>
    <dgm:pt modelId="{C692F07F-B6CE-47AC-9423-79E3BBAE2A43}" type="sibTrans" cxnId="{D6923888-5D39-48F4-B3C7-693DECC45A27}">
      <dgm:prSet/>
      <dgm:spPr/>
      <dgm:t>
        <a:bodyPr/>
        <a:lstStyle/>
        <a:p>
          <a:endParaRPr lang="es-CR"/>
        </a:p>
      </dgm:t>
    </dgm:pt>
    <dgm:pt modelId="{AF6E71EF-9E26-441F-956A-E1C3D2846C81}">
      <dgm:prSet phldrT="[Texto]" custT="1"/>
      <dgm:spPr/>
      <dgm:t>
        <a:bodyPr/>
        <a:lstStyle/>
        <a:p>
          <a:endParaRPr lang="es-CR" sz="1200" dirty="0">
            <a:latin typeface="+mn-lt"/>
          </a:endParaRPr>
        </a:p>
      </dgm:t>
    </dgm:pt>
    <dgm:pt modelId="{D232E5E5-6D38-4EE3-8078-4B115CC5AF8D}" type="parTrans" cxnId="{D27A6CFA-783F-42AF-8208-06243EF93CB2}">
      <dgm:prSet/>
      <dgm:spPr/>
      <dgm:t>
        <a:bodyPr/>
        <a:lstStyle/>
        <a:p>
          <a:endParaRPr lang="es-CR"/>
        </a:p>
      </dgm:t>
    </dgm:pt>
    <dgm:pt modelId="{6DC63119-556D-44A9-9F51-B8ACC93416EC}" type="sibTrans" cxnId="{D27A6CFA-783F-42AF-8208-06243EF93CB2}">
      <dgm:prSet/>
      <dgm:spPr/>
      <dgm:t>
        <a:bodyPr/>
        <a:lstStyle/>
        <a:p>
          <a:endParaRPr lang="es-CR"/>
        </a:p>
      </dgm:t>
    </dgm:pt>
    <dgm:pt modelId="{A982242B-C970-4D6C-A936-E2DF26FB6CE5}">
      <dgm:prSet phldrT="[Texto]" custT="1"/>
      <dgm:spPr/>
      <dgm:t>
        <a:bodyPr/>
        <a:lstStyle/>
        <a:p>
          <a:r>
            <a:rPr lang="es-CR" sz="1200" b="1" dirty="0">
              <a:latin typeface="+mn-lt"/>
            </a:rPr>
            <a:t>Guía para el montaje escénico </a:t>
          </a:r>
        </a:p>
      </dgm:t>
    </dgm:pt>
    <dgm:pt modelId="{CEB79881-C4CD-48E2-BE33-3CAA67A57CAC}" type="parTrans" cxnId="{86607C0B-C055-4899-A431-6D67A4CFEE71}">
      <dgm:prSet/>
      <dgm:spPr/>
      <dgm:t>
        <a:bodyPr/>
        <a:lstStyle/>
        <a:p>
          <a:endParaRPr lang="es-CR"/>
        </a:p>
      </dgm:t>
    </dgm:pt>
    <dgm:pt modelId="{0072D0CA-9926-4FBF-B6A8-1D8159D26DC5}" type="sibTrans" cxnId="{86607C0B-C055-4899-A431-6D67A4CFEE71}">
      <dgm:prSet/>
      <dgm:spPr/>
      <dgm:t>
        <a:bodyPr/>
        <a:lstStyle/>
        <a:p>
          <a:endParaRPr lang="es-CR"/>
        </a:p>
      </dgm:t>
    </dgm:pt>
    <dgm:pt modelId="{7836CDE9-80F0-40F9-B264-06193534E05B}" type="pres">
      <dgm:prSet presAssocID="{29EFB530-DD8B-4E2F-9365-EE0D99F60008}" presName="cycleMatrixDiagram" presStyleCnt="0">
        <dgm:presLayoutVars>
          <dgm:chMax val="1"/>
          <dgm:dir/>
          <dgm:animLvl val="lvl"/>
          <dgm:resizeHandles val="exact"/>
        </dgm:presLayoutVars>
      </dgm:prSet>
      <dgm:spPr/>
    </dgm:pt>
    <dgm:pt modelId="{4AA62415-76B6-45DD-85D4-75A5C1CBECC4}" type="pres">
      <dgm:prSet presAssocID="{29EFB530-DD8B-4E2F-9365-EE0D99F60008}" presName="children" presStyleCnt="0"/>
      <dgm:spPr/>
    </dgm:pt>
    <dgm:pt modelId="{9182D658-59AC-4CA7-91C8-F6F19E7C2840}" type="pres">
      <dgm:prSet presAssocID="{29EFB530-DD8B-4E2F-9365-EE0D99F60008}" presName="child1group" presStyleCnt="0"/>
      <dgm:spPr/>
    </dgm:pt>
    <dgm:pt modelId="{3E8CDC29-7504-48F3-AA1A-EB0158497391}" type="pres">
      <dgm:prSet presAssocID="{29EFB530-DD8B-4E2F-9365-EE0D99F60008}" presName="child1" presStyleLbl="bgAcc1" presStyleIdx="0" presStyleCnt="4"/>
      <dgm:spPr/>
    </dgm:pt>
    <dgm:pt modelId="{19921A45-EA90-4A8F-BEE9-C387A0F3A7C1}" type="pres">
      <dgm:prSet presAssocID="{29EFB530-DD8B-4E2F-9365-EE0D99F60008}" presName="child1Text" presStyleLbl="bgAcc1" presStyleIdx="0" presStyleCnt="4">
        <dgm:presLayoutVars>
          <dgm:bulletEnabled val="1"/>
        </dgm:presLayoutVars>
      </dgm:prSet>
      <dgm:spPr/>
    </dgm:pt>
    <dgm:pt modelId="{90A8E613-5CE6-46BE-AFA2-F91B7444D025}" type="pres">
      <dgm:prSet presAssocID="{29EFB530-DD8B-4E2F-9365-EE0D99F60008}" presName="child2group" presStyleCnt="0"/>
      <dgm:spPr/>
    </dgm:pt>
    <dgm:pt modelId="{1150F821-73E5-4A2A-9865-7FD991E4C475}" type="pres">
      <dgm:prSet presAssocID="{29EFB530-DD8B-4E2F-9365-EE0D99F60008}" presName="child2" presStyleLbl="bgAcc1" presStyleIdx="1" presStyleCnt="4" custLinFactNeighborX="2869"/>
      <dgm:spPr/>
    </dgm:pt>
    <dgm:pt modelId="{A3309A6F-34C1-46B7-BB93-4008BB093FC0}" type="pres">
      <dgm:prSet presAssocID="{29EFB530-DD8B-4E2F-9365-EE0D99F60008}" presName="child2Text" presStyleLbl="bgAcc1" presStyleIdx="1" presStyleCnt="4">
        <dgm:presLayoutVars>
          <dgm:bulletEnabled val="1"/>
        </dgm:presLayoutVars>
      </dgm:prSet>
      <dgm:spPr/>
    </dgm:pt>
    <dgm:pt modelId="{5DAED338-86AE-4164-913B-592894F405FC}" type="pres">
      <dgm:prSet presAssocID="{29EFB530-DD8B-4E2F-9365-EE0D99F60008}" presName="child3group" presStyleCnt="0"/>
      <dgm:spPr/>
    </dgm:pt>
    <dgm:pt modelId="{6CB62885-5054-49DF-A354-DDF749345D38}" type="pres">
      <dgm:prSet presAssocID="{29EFB530-DD8B-4E2F-9365-EE0D99F60008}" presName="child3" presStyleLbl="bgAcc1" presStyleIdx="2" presStyleCnt="4" custLinFactNeighborX="6773" custLinFactNeighborY="0"/>
      <dgm:spPr/>
    </dgm:pt>
    <dgm:pt modelId="{9A30DFC8-2440-413C-B871-DEADE7B03585}" type="pres">
      <dgm:prSet presAssocID="{29EFB530-DD8B-4E2F-9365-EE0D99F60008}" presName="child3Text" presStyleLbl="bgAcc1" presStyleIdx="2" presStyleCnt="4">
        <dgm:presLayoutVars>
          <dgm:bulletEnabled val="1"/>
        </dgm:presLayoutVars>
      </dgm:prSet>
      <dgm:spPr/>
    </dgm:pt>
    <dgm:pt modelId="{30A64385-ECA6-4463-98CA-A742A0B8DFD1}" type="pres">
      <dgm:prSet presAssocID="{29EFB530-DD8B-4E2F-9365-EE0D99F60008}" presName="child4group" presStyleCnt="0"/>
      <dgm:spPr/>
    </dgm:pt>
    <dgm:pt modelId="{4A2233E9-0354-404A-B073-D7A4597B3FA4}" type="pres">
      <dgm:prSet presAssocID="{29EFB530-DD8B-4E2F-9365-EE0D99F60008}" presName="child4" presStyleLbl="bgAcc1" presStyleIdx="3" presStyleCnt="4" custLinFactNeighborX="-9675" custLinFactNeighborY="0"/>
      <dgm:spPr/>
    </dgm:pt>
    <dgm:pt modelId="{D9D8A183-566A-4D81-9B6D-2FB448EECE25}" type="pres">
      <dgm:prSet presAssocID="{29EFB530-DD8B-4E2F-9365-EE0D99F60008}" presName="child4Text" presStyleLbl="bgAcc1" presStyleIdx="3" presStyleCnt="4">
        <dgm:presLayoutVars>
          <dgm:bulletEnabled val="1"/>
        </dgm:presLayoutVars>
      </dgm:prSet>
      <dgm:spPr/>
    </dgm:pt>
    <dgm:pt modelId="{F4D0BA6A-B11C-4B70-8B3D-750FE4DEE2E2}" type="pres">
      <dgm:prSet presAssocID="{29EFB530-DD8B-4E2F-9365-EE0D99F60008}" presName="childPlaceholder" presStyleCnt="0"/>
      <dgm:spPr/>
    </dgm:pt>
    <dgm:pt modelId="{9F9217D2-BBA6-4189-92A0-2EA1AB23CE5E}" type="pres">
      <dgm:prSet presAssocID="{29EFB530-DD8B-4E2F-9365-EE0D99F60008}" presName="circle" presStyleCnt="0"/>
      <dgm:spPr/>
    </dgm:pt>
    <dgm:pt modelId="{C1B0603A-0B5B-4D19-9948-ACF6F7BDC2A2}" type="pres">
      <dgm:prSet presAssocID="{29EFB530-DD8B-4E2F-9365-EE0D99F60008}" presName="quadrant1" presStyleLbl="node1" presStyleIdx="0" presStyleCnt="4">
        <dgm:presLayoutVars>
          <dgm:chMax val="1"/>
          <dgm:bulletEnabled val="1"/>
        </dgm:presLayoutVars>
      </dgm:prSet>
      <dgm:spPr/>
    </dgm:pt>
    <dgm:pt modelId="{2DCB6440-0894-45ED-9113-CFE7C2EACEB9}" type="pres">
      <dgm:prSet presAssocID="{29EFB530-DD8B-4E2F-9365-EE0D99F60008}" presName="quadrant2" presStyleLbl="node1" presStyleIdx="1" presStyleCnt="4">
        <dgm:presLayoutVars>
          <dgm:chMax val="1"/>
          <dgm:bulletEnabled val="1"/>
        </dgm:presLayoutVars>
      </dgm:prSet>
      <dgm:spPr/>
    </dgm:pt>
    <dgm:pt modelId="{61E1F69B-77F5-4B84-BB67-1AA4FAAB6BA0}" type="pres">
      <dgm:prSet presAssocID="{29EFB530-DD8B-4E2F-9365-EE0D99F60008}" presName="quadrant3" presStyleLbl="node1" presStyleIdx="2" presStyleCnt="4">
        <dgm:presLayoutVars>
          <dgm:chMax val="1"/>
          <dgm:bulletEnabled val="1"/>
        </dgm:presLayoutVars>
      </dgm:prSet>
      <dgm:spPr/>
    </dgm:pt>
    <dgm:pt modelId="{466581F2-24EE-40D1-B04B-14B6493D73C0}" type="pres">
      <dgm:prSet presAssocID="{29EFB530-DD8B-4E2F-9365-EE0D99F60008}" presName="quadrant4" presStyleLbl="node1" presStyleIdx="3" presStyleCnt="4">
        <dgm:presLayoutVars>
          <dgm:chMax val="1"/>
          <dgm:bulletEnabled val="1"/>
        </dgm:presLayoutVars>
      </dgm:prSet>
      <dgm:spPr/>
    </dgm:pt>
    <dgm:pt modelId="{385226D1-0B5C-47C0-9110-42ECB56121FD}" type="pres">
      <dgm:prSet presAssocID="{29EFB530-DD8B-4E2F-9365-EE0D99F60008}" presName="quadrantPlaceholder" presStyleCnt="0"/>
      <dgm:spPr/>
    </dgm:pt>
    <dgm:pt modelId="{A3491F9C-E9B2-4507-9666-9888F3324077}" type="pres">
      <dgm:prSet presAssocID="{29EFB530-DD8B-4E2F-9365-EE0D99F60008}" presName="center1" presStyleLbl="fgShp" presStyleIdx="0" presStyleCnt="2"/>
      <dgm:spPr/>
    </dgm:pt>
    <dgm:pt modelId="{C5627D95-6483-4C5C-8897-5297B27370D9}" type="pres">
      <dgm:prSet presAssocID="{29EFB530-DD8B-4E2F-9365-EE0D99F60008}" presName="center2" presStyleLbl="fgShp" presStyleIdx="1" presStyleCnt="2"/>
      <dgm:spPr/>
    </dgm:pt>
  </dgm:ptLst>
  <dgm:cxnLst>
    <dgm:cxn modelId="{A6FFBB02-E3AB-4675-B79D-F5BFAE2FE8A4}" type="presOf" srcId="{AF6E71EF-9E26-441F-956A-E1C3D2846C81}" destId="{19921A45-EA90-4A8F-BEE9-C387A0F3A7C1}" srcOrd="1" destOrd="1" presId="urn:microsoft.com/office/officeart/2005/8/layout/cycle4"/>
    <dgm:cxn modelId="{C8784F07-72FE-48BE-885C-E2E18E74F9A3}" type="presOf" srcId="{2DBEFCFE-965D-4DBC-924F-1891F7DD466D}" destId="{61E1F69B-77F5-4B84-BB67-1AA4FAAB6BA0}" srcOrd="0" destOrd="0" presId="urn:microsoft.com/office/officeart/2005/8/layout/cycle4"/>
    <dgm:cxn modelId="{86607C0B-C055-4899-A431-6D67A4CFEE71}" srcId="{3C2E550D-1B4A-4557-8814-E03DA315321C}" destId="{A982242B-C970-4D6C-A936-E2DF26FB6CE5}" srcOrd="1" destOrd="0" parTransId="{CEB79881-C4CD-48E2-BE33-3CAA67A57CAC}" sibTransId="{0072D0CA-9926-4FBF-B6A8-1D8159D26DC5}"/>
    <dgm:cxn modelId="{C62F2511-0F01-4C58-B8A3-C7CBE39ACE1A}" srcId="{C182A778-4433-46B7-8FEB-E5A493FD646F}" destId="{C2C89910-2BDE-4A0B-9FE3-72F887C89263}" srcOrd="0" destOrd="0" parTransId="{CD511F3F-9455-4F53-BD1A-679CF4FC6015}" sibTransId="{472589AB-708E-498F-A5DC-328A7CC8E0D1}"/>
    <dgm:cxn modelId="{9F529712-49F9-44F7-B79B-2A775760FC02}" type="presOf" srcId="{86D9144F-3119-4A4D-A516-3BAD3B0CD404}" destId="{C1B0603A-0B5B-4D19-9948-ACF6F7BDC2A2}" srcOrd="0" destOrd="0" presId="urn:microsoft.com/office/officeart/2005/8/layout/cycle4"/>
    <dgm:cxn modelId="{08089E1A-D5D2-4AB0-B547-F21A645A7338}" type="presOf" srcId="{B608035A-9027-484A-941E-2641762380D1}" destId="{9A30DFC8-2440-413C-B871-DEADE7B03585}" srcOrd="1" destOrd="0" presId="urn:microsoft.com/office/officeart/2005/8/layout/cycle4"/>
    <dgm:cxn modelId="{0321CC2C-A8EA-4CB4-905C-BCFF5ABF6231}" type="presOf" srcId="{C2C89910-2BDE-4A0B-9FE3-72F887C89263}" destId="{D9D8A183-566A-4D81-9B6D-2FB448EECE25}" srcOrd="1" destOrd="0" presId="urn:microsoft.com/office/officeart/2005/8/layout/cycle4"/>
    <dgm:cxn modelId="{CD30E032-54CE-4A18-9F9D-96EF1E435923}" srcId="{29EFB530-DD8B-4E2F-9365-EE0D99F60008}" destId="{C182A778-4433-46B7-8FEB-E5A493FD646F}" srcOrd="3" destOrd="0" parTransId="{099D0651-7B86-4EC1-9058-B67BA17A5EC8}" sibTransId="{2460D7B8-1424-40C3-9EF3-CBC7883CDD30}"/>
    <dgm:cxn modelId="{11F39235-1D4C-4DB4-A47A-E98A57B632F1}" type="presOf" srcId="{B3B9EA7D-8EB2-4C04-A176-74B225E2ED93}" destId="{3E8CDC29-7504-48F3-AA1A-EB0158497391}" srcOrd="0" destOrd="0" presId="urn:microsoft.com/office/officeart/2005/8/layout/cycle4"/>
    <dgm:cxn modelId="{65ECF736-F3B0-4638-9ABE-33138D3B782A}" type="presOf" srcId="{BD4B6634-88D9-4ACB-9C0A-3B9A600733FD}" destId="{3E8CDC29-7504-48F3-AA1A-EB0158497391}" srcOrd="0" destOrd="2" presId="urn:microsoft.com/office/officeart/2005/8/layout/cycle4"/>
    <dgm:cxn modelId="{22136743-88F9-4DCD-817F-5915A4387912}" type="presOf" srcId="{C2C89910-2BDE-4A0B-9FE3-72F887C89263}" destId="{4A2233E9-0354-404A-B073-D7A4597B3FA4}" srcOrd="0" destOrd="0" presId="urn:microsoft.com/office/officeart/2005/8/layout/cycle4"/>
    <dgm:cxn modelId="{A3E51F47-5337-4AFB-99FC-96D1E94F51DA}" type="presOf" srcId="{29EFB530-DD8B-4E2F-9365-EE0D99F60008}" destId="{7836CDE9-80F0-40F9-B264-06193534E05B}" srcOrd="0" destOrd="0" presId="urn:microsoft.com/office/officeart/2005/8/layout/cycle4"/>
    <dgm:cxn modelId="{51A8FD69-E309-4347-8EFA-DF3DC8511529}" type="presOf" srcId="{B3B9EA7D-8EB2-4C04-A176-74B225E2ED93}" destId="{19921A45-EA90-4A8F-BEE9-C387A0F3A7C1}" srcOrd="1" destOrd="0" presId="urn:microsoft.com/office/officeart/2005/8/layout/cycle4"/>
    <dgm:cxn modelId="{04761E53-58BB-4A8F-8D2F-E83B7F6FC6B0}" type="presOf" srcId="{E4C63EB5-C34A-4775-AB2F-505CA5AEDD04}" destId="{1150F821-73E5-4A2A-9865-7FD991E4C475}" srcOrd="0" destOrd="0" presId="urn:microsoft.com/office/officeart/2005/8/layout/cycle4"/>
    <dgm:cxn modelId="{3CF2007F-4D55-43B5-A208-623AD91B7337}" type="presOf" srcId="{3C2E550D-1B4A-4557-8814-E03DA315321C}" destId="{2DCB6440-0894-45ED-9113-CFE7C2EACEB9}" srcOrd="0" destOrd="0" presId="urn:microsoft.com/office/officeart/2005/8/layout/cycle4"/>
    <dgm:cxn modelId="{D6923888-5D39-48F4-B3C7-693DECC45A27}" srcId="{86D9144F-3119-4A4D-A516-3BAD3B0CD404}" destId="{BD4B6634-88D9-4ACB-9C0A-3B9A600733FD}" srcOrd="2" destOrd="0" parTransId="{14DE7434-C210-4F59-9E37-082E6D4BA50A}" sibTransId="{C692F07F-B6CE-47AC-9423-79E3BBAE2A43}"/>
    <dgm:cxn modelId="{C0B5708E-6F00-4B0D-B869-0EE0E02116FC}" srcId="{29EFB530-DD8B-4E2F-9365-EE0D99F60008}" destId="{2DBEFCFE-965D-4DBC-924F-1891F7DD466D}" srcOrd="2" destOrd="0" parTransId="{59EDFB50-3B72-4B8C-9470-B530BBA7CDD7}" sibTransId="{1B57BCF4-BCD0-4523-8004-4A82A833817B}"/>
    <dgm:cxn modelId="{C50CDF91-374F-4444-B39E-DCF8117D4166}" type="presOf" srcId="{B608035A-9027-484A-941E-2641762380D1}" destId="{6CB62885-5054-49DF-A354-DDF749345D38}" srcOrd="0" destOrd="0" presId="urn:microsoft.com/office/officeart/2005/8/layout/cycle4"/>
    <dgm:cxn modelId="{945EEB91-9879-477B-A1F0-9E557B7C996F}" srcId="{86D9144F-3119-4A4D-A516-3BAD3B0CD404}" destId="{B3B9EA7D-8EB2-4C04-A176-74B225E2ED93}" srcOrd="0" destOrd="0" parTransId="{DF768C45-7DB1-404F-A851-4EBD24C54DB0}" sibTransId="{05AA2611-CB1B-4362-94E6-BAAD1A758080}"/>
    <dgm:cxn modelId="{8053F591-DFFA-4E45-AA0D-A694022F328C}" type="presOf" srcId="{AF6E71EF-9E26-441F-956A-E1C3D2846C81}" destId="{3E8CDC29-7504-48F3-AA1A-EB0158497391}" srcOrd="0" destOrd="1" presId="urn:microsoft.com/office/officeart/2005/8/layout/cycle4"/>
    <dgm:cxn modelId="{4C694E95-79B2-4DA7-AC95-26221B3DA0BE}" type="presOf" srcId="{A982242B-C970-4D6C-A936-E2DF26FB6CE5}" destId="{1150F821-73E5-4A2A-9865-7FD991E4C475}" srcOrd="0" destOrd="1" presId="urn:microsoft.com/office/officeart/2005/8/layout/cycle4"/>
    <dgm:cxn modelId="{78BA879B-C57A-4BFD-AF23-A87B06465B81}" type="presOf" srcId="{A982242B-C970-4D6C-A936-E2DF26FB6CE5}" destId="{A3309A6F-34C1-46B7-BB93-4008BB093FC0}" srcOrd="1" destOrd="1" presId="urn:microsoft.com/office/officeart/2005/8/layout/cycle4"/>
    <dgm:cxn modelId="{19A247A3-DA33-4B55-80BA-D820170F6D01}" type="presOf" srcId="{C182A778-4433-46B7-8FEB-E5A493FD646F}" destId="{466581F2-24EE-40D1-B04B-14B6493D73C0}" srcOrd="0" destOrd="0" presId="urn:microsoft.com/office/officeart/2005/8/layout/cycle4"/>
    <dgm:cxn modelId="{D5488CAA-FD33-409E-9849-2C4759B4733C}" srcId="{3C2E550D-1B4A-4557-8814-E03DA315321C}" destId="{E4C63EB5-C34A-4775-AB2F-505CA5AEDD04}" srcOrd="0" destOrd="0" parTransId="{C15B1C48-9EFD-45F0-A0F2-EBB9A667A30B}" sibTransId="{B34E2D4E-FD83-4D39-8FE5-27094D931761}"/>
    <dgm:cxn modelId="{017E4BB4-51A1-4620-A377-53A90F0BDC2F}" type="presOf" srcId="{BD4B6634-88D9-4ACB-9C0A-3B9A600733FD}" destId="{19921A45-EA90-4A8F-BEE9-C387A0F3A7C1}" srcOrd="1" destOrd="2" presId="urn:microsoft.com/office/officeart/2005/8/layout/cycle4"/>
    <dgm:cxn modelId="{37AB2CBD-42AD-4F1C-9545-A0B82D1C8D36}" srcId="{29EFB530-DD8B-4E2F-9365-EE0D99F60008}" destId="{3C2E550D-1B4A-4557-8814-E03DA315321C}" srcOrd="1" destOrd="0" parTransId="{F951E548-2748-4C64-A657-5397E3D96FFE}" sibTransId="{395B93C9-6630-4681-9CA3-9AB7F5548444}"/>
    <dgm:cxn modelId="{481600D1-29C7-4826-B99D-BCC3CDFDE70E}" srcId="{29EFB530-DD8B-4E2F-9365-EE0D99F60008}" destId="{86D9144F-3119-4A4D-A516-3BAD3B0CD404}" srcOrd="0" destOrd="0" parTransId="{E5B7ADCC-55C2-4FF7-95CC-29C897D9F81A}" sibTransId="{BBCA89C1-E703-406A-99D3-6CF7CE781F9A}"/>
    <dgm:cxn modelId="{A75825E2-B89E-4560-8DA3-8F4736120F46}" srcId="{2DBEFCFE-965D-4DBC-924F-1891F7DD466D}" destId="{B608035A-9027-484A-941E-2641762380D1}" srcOrd="0" destOrd="0" parTransId="{606F35D2-76AE-4641-93FF-B261A14279DE}" sibTransId="{DB227A13-1B53-4F75-BAD5-989701C05C96}"/>
    <dgm:cxn modelId="{364226EB-E4D5-449F-971F-448FF3245C45}" type="presOf" srcId="{E4C63EB5-C34A-4775-AB2F-505CA5AEDD04}" destId="{A3309A6F-34C1-46B7-BB93-4008BB093FC0}" srcOrd="1" destOrd="0" presId="urn:microsoft.com/office/officeart/2005/8/layout/cycle4"/>
    <dgm:cxn modelId="{D27A6CFA-783F-42AF-8208-06243EF93CB2}" srcId="{86D9144F-3119-4A4D-A516-3BAD3B0CD404}" destId="{AF6E71EF-9E26-441F-956A-E1C3D2846C81}" srcOrd="1" destOrd="0" parTransId="{D232E5E5-6D38-4EE3-8078-4B115CC5AF8D}" sibTransId="{6DC63119-556D-44A9-9F51-B8ACC93416EC}"/>
    <dgm:cxn modelId="{44FC0619-F070-4AB4-BA33-2AFA75C7B4CF}" type="presParOf" srcId="{7836CDE9-80F0-40F9-B264-06193534E05B}" destId="{4AA62415-76B6-45DD-85D4-75A5C1CBECC4}" srcOrd="0" destOrd="0" presId="urn:microsoft.com/office/officeart/2005/8/layout/cycle4"/>
    <dgm:cxn modelId="{75B875D1-965C-4425-8881-855A064E3EAB}" type="presParOf" srcId="{4AA62415-76B6-45DD-85D4-75A5C1CBECC4}" destId="{9182D658-59AC-4CA7-91C8-F6F19E7C2840}" srcOrd="0" destOrd="0" presId="urn:microsoft.com/office/officeart/2005/8/layout/cycle4"/>
    <dgm:cxn modelId="{183DD914-CFAD-482E-A51F-5A518D8390D5}" type="presParOf" srcId="{9182D658-59AC-4CA7-91C8-F6F19E7C2840}" destId="{3E8CDC29-7504-48F3-AA1A-EB0158497391}" srcOrd="0" destOrd="0" presId="urn:microsoft.com/office/officeart/2005/8/layout/cycle4"/>
    <dgm:cxn modelId="{59E19610-F95E-4AE7-8BB8-118E9FEA4CF2}" type="presParOf" srcId="{9182D658-59AC-4CA7-91C8-F6F19E7C2840}" destId="{19921A45-EA90-4A8F-BEE9-C387A0F3A7C1}" srcOrd="1" destOrd="0" presId="urn:microsoft.com/office/officeart/2005/8/layout/cycle4"/>
    <dgm:cxn modelId="{93EEE5CB-F559-428F-838F-BC67DFC14677}" type="presParOf" srcId="{4AA62415-76B6-45DD-85D4-75A5C1CBECC4}" destId="{90A8E613-5CE6-46BE-AFA2-F91B7444D025}" srcOrd="1" destOrd="0" presId="urn:microsoft.com/office/officeart/2005/8/layout/cycle4"/>
    <dgm:cxn modelId="{35E5AB8B-EE93-4780-951D-8E858403A074}" type="presParOf" srcId="{90A8E613-5CE6-46BE-AFA2-F91B7444D025}" destId="{1150F821-73E5-4A2A-9865-7FD991E4C475}" srcOrd="0" destOrd="0" presId="urn:microsoft.com/office/officeart/2005/8/layout/cycle4"/>
    <dgm:cxn modelId="{41103102-78C8-4671-B5EF-5E5CD011F931}" type="presParOf" srcId="{90A8E613-5CE6-46BE-AFA2-F91B7444D025}" destId="{A3309A6F-34C1-46B7-BB93-4008BB093FC0}" srcOrd="1" destOrd="0" presId="urn:microsoft.com/office/officeart/2005/8/layout/cycle4"/>
    <dgm:cxn modelId="{AEF78CC6-2A69-4B23-B79D-04AA85EF73EA}" type="presParOf" srcId="{4AA62415-76B6-45DD-85D4-75A5C1CBECC4}" destId="{5DAED338-86AE-4164-913B-592894F405FC}" srcOrd="2" destOrd="0" presId="urn:microsoft.com/office/officeart/2005/8/layout/cycle4"/>
    <dgm:cxn modelId="{02E2A2F7-4340-4AB1-B4DD-1EB602B2F5C0}" type="presParOf" srcId="{5DAED338-86AE-4164-913B-592894F405FC}" destId="{6CB62885-5054-49DF-A354-DDF749345D38}" srcOrd="0" destOrd="0" presId="urn:microsoft.com/office/officeart/2005/8/layout/cycle4"/>
    <dgm:cxn modelId="{B5D5D7ED-4FA8-4473-B124-5F619EA2D2D6}" type="presParOf" srcId="{5DAED338-86AE-4164-913B-592894F405FC}" destId="{9A30DFC8-2440-413C-B871-DEADE7B03585}" srcOrd="1" destOrd="0" presId="urn:microsoft.com/office/officeart/2005/8/layout/cycle4"/>
    <dgm:cxn modelId="{E2AFAE25-A1F6-4F90-AE70-63310E8141B2}" type="presParOf" srcId="{4AA62415-76B6-45DD-85D4-75A5C1CBECC4}" destId="{30A64385-ECA6-4463-98CA-A742A0B8DFD1}" srcOrd="3" destOrd="0" presId="urn:microsoft.com/office/officeart/2005/8/layout/cycle4"/>
    <dgm:cxn modelId="{A569F495-0266-4B3D-8069-9B2BB1880747}" type="presParOf" srcId="{30A64385-ECA6-4463-98CA-A742A0B8DFD1}" destId="{4A2233E9-0354-404A-B073-D7A4597B3FA4}" srcOrd="0" destOrd="0" presId="urn:microsoft.com/office/officeart/2005/8/layout/cycle4"/>
    <dgm:cxn modelId="{FE547907-6E7B-4801-8D96-0666826C764D}" type="presParOf" srcId="{30A64385-ECA6-4463-98CA-A742A0B8DFD1}" destId="{D9D8A183-566A-4D81-9B6D-2FB448EECE25}" srcOrd="1" destOrd="0" presId="urn:microsoft.com/office/officeart/2005/8/layout/cycle4"/>
    <dgm:cxn modelId="{6B37C85D-1574-46BC-9492-1D52CEB3B07F}" type="presParOf" srcId="{4AA62415-76B6-45DD-85D4-75A5C1CBECC4}" destId="{F4D0BA6A-B11C-4B70-8B3D-750FE4DEE2E2}" srcOrd="4" destOrd="0" presId="urn:microsoft.com/office/officeart/2005/8/layout/cycle4"/>
    <dgm:cxn modelId="{F70EA62E-C789-44D8-9B13-1AF0009F708F}" type="presParOf" srcId="{7836CDE9-80F0-40F9-B264-06193534E05B}" destId="{9F9217D2-BBA6-4189-92A0-2EA1AB23CE5E}" srcOrd="1" destOrd="0" presId="urn:microsoft.com/office/officeart/2005/8/layout/cycle4"/>
    <dgm:cxn modelId="{E151AE51-53CB-4540-87F3-F42737529347}" type="presParOf" srcId="{9F9217D2-BBA6-4189-92A0-2EA1AB23CE5E}" destId="{C1B0603A-0B5B-4D19-9948-ACF6F7BDC2A2}" srcOrd="0" destOrd="0" presId="urn:microsoft.com/office/officeart/2005/8/layout/cycle4"/>
    <dgm:cxn modelId="{4773F853-5468-4571-B24C-419ED5DE03A3}" type="presParOf" srcId="{9F9217D2-BBA6-4189-92A0-2EA1AB23CE5E}" destId="{2DCB6440-0894-45ED-9113-CFE7C2EACEB9}" srcOrd="1" destOrd="0" presId="urn:microsoft.com/office/officeart/2005/8/layout/cycle4"/>
    <dgm:cxn modelId="{AB1FA6A3-F50C-4327-9FDC-A334E33146FA}" type="presParOf" srcId="{9F9217D2-BBA6-4189-92A0-2EA1AB23CE5E}" destId="{61E1F69B-77F5-4B84-BB67-1AA4FAAB6BA0}" srcOrd="2" destOrd="0" presId="urn:microsoft.com/office/officeart/2005/8/layout/cycle4"/>
    <dgm:cxn modelId="{24A09C13-EE1C-4530-ACFD-FA16B38214BA}" type="presParOf" srcId="{9F9217D2-BBA6-4189-92A0-2EA1AB23CE5E}" destId="{466581F2-24EE-40D1-B04B-14B6493D73C0}" srcOrd="3" destOrd="0" presId="urn:microsoft.com/office/officeart/2005/8/layout/cycle4"/>
    <dgm:cxn modelId="{39D9D665-CBA7-47A8-BEAB-D9D38906719A}" type="presParOf" srcId="{9F9217D2-BBA6-4189-92A0-2EA1AB23CE5E}" destId="{385226D1-0B5C-47C0-9110-42ECB56121FD}" srcOrd="4" destOrd="0" presId="urn:microsoft.com/office/officeart/2005/8/layout/cycle4"/>
    <dgm:cxn modelId="{2CDD9B73-D930-4BDF-812F-91EF0E008932}" type="presParOf" srcId="{7836CDE9-80F0-40F9-B264-06193534E05B}" destId="{A3491F9C-E9B2-4507-9666-9888F3324077}" srcOrd="2" destOrd="0" presId="urn:microsoft.com/office/officeart/2005/8/layout/cycle4"/>
    <dgm:cxn modelId="{AB5C9E69-950F-4638-AAC8-3BE2EBFEF1A9}" type="presParOf" srcId="{7836CDE9-80F0-40F9-B264-06193534E05B}" destId="{C5627D95-6483-4C5C-8897-5297B27370D9}" srcOrd="3" destOrd="0" presId="urn:microsoft.com/office/officeart/2005/8/layout/cycle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71AE1CE-3120-4B70-9CC2-107B48171CF4}" type="doc">
      <dgm:prSet loTypeId="urn:microsoft.com/office/officeart/2009/layout/CircleArrowProcess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R"/>
        </a:p>
      </dgm:t>
    </dgm:pt>
    <dgm:pt modelId="{60B5F376-9E44-4A5E-B675-6F5F6459DEF3}">
      <dgm:prSet phldrT="[Texto]"/>
      <dgm:spPr/>
      <dgm:t>
        <a:bodyPr/>
        <a:lstStyle/>
        <a:p>
          <a:r>
            <a:rPr lang="es-CR" dirty="0"/>
            <a:t>¿En qué consistió ?</a:t>
          </a:r>
        </a:p>
      </dgm:t>
    </dgm:pt>
    <dgm:pt modelId="{7434327A-8AD8-4F0F-8DFB-973CC8346165}" type="parTrans" cxnId="{2B7BFF7B-B115-4CDE-B16C-1B4A5D70EFF7}">
      <dgm:prSet/>
      <dgm:spPr/>
      <dgm:t>
        <a:bodyPr/>
        <a:lstStyle/>
        <a:p>
          <a:endParaRPr lang="es-CR"/>
        </a:p>
      </dgm:t>
    </dgm:pt>
    <dgm:pt modelId="{023C4955-A3C1-4BA5-898B-F10D6A4157E1}" type="sibTrans" cxnId="{2B7BFF7B-B115-4CDE-B16C-1B4A5D70EFF7}">
      <dgm:prSet/>
      <dgm:spPr/>
      <dgm:t>
        <a:bodyPr/>
        <a:lstStyle/>
        <a:p>
          <a:endParaRPr lang="es-CR"/>
        </a:p>
      </dgm:t>
    </dgm:pt>
    <dgm:pt modelId="{61967986-DF99-4CD3-A96D-B07E7A8D2690}">
      <dgm:prSet phldrT="[Texto]"/>
      <dgm:spPr/>
      <dgm:t>
        <a:bodyPr/>
        <a:lstStyle/>
        <a:p>
          <a:r>
            <a:rPr lang="es-CR" dirty="0"/>
            <a:t>¿Qué se realizó?</a:t>
          </a:r>
        </a:p>
      </dgm:t>
    </dgm:pt>
    <dgm:pt modelId="{BBC686AA-4C58-4E91-BB2B-AB488E9CFE51}" type="parTrans" cxnId="{F8F69F46-5E1B-4806-B62E-092D8C5584C3}">
      <dgm:prSet/>
      <dgm:spPr/>
      <dgm:t>
        <a:bodyPr/>
        <a:lstStyle/>
        <a:p>
          <a:endParaRPr lang="es-CR"/>
        </a:p>
      </dgm:t>
    </dgm:pt>
    <dgm:pt modelId="{7F7DCA2C-F5C2-4493-AC15-B792623686F0}" type="sibTrans" cxnId="{F8F69F46-5E1B-4806-B62E-092D8C5584C3}">
      <dgm:prSet/>
      <dgm:spPr/>
      <dgm:t>
        <a:bodyPr/>
        <a:lstStyle/>
        <a:p>
          <a:endParaRPr lang="es-CR"/>
        </a:p>
      </dgm:t>
    </dgm:pt>
    <dgm:pt modelId="{1B561A2A-387F-48CE-9C50-7AB2E7A2B74C}">
      <dgm:prSet phldrT="[Texto]"/>
      <dgm:spPr/>
      <dgm:t>
        <a:bodyPr/>
        <a:lstStyle/>
        <a:p>
          <a:r>
            <a:rPr lang="es-CR" dirty="0"/>
            <a:t>¿Qué recomiendo? </a:t>
          </a:r>
        </a:p>
      </dgm:t>
    </dgm:pt>
    <dgm:pt modelId="{3BAE9BE7-DAF8-4B4D-BF23-35BB70FD359E}" type="parTrans" cxnId="{777F2866-5023-4298-BB8A-911424B77B02}">
      <dgm:prSet/>
      <dgm:spPr/>
      <dgm:t>
        <a:bodyPr/>
        <a:lstStyle/>
        <a:p>
          <a:endParaRPr lang="es-CR"/>
        </a:p>
      </dgm:t>
    </dgm:pt>
    <dgm:pt modelId="{33C37A21-194C-43E0-81A9-04B6B25D17CB}" type="sibTrans" cxnId="{777F2866-5023-4298-BB8A-911424B77B02}">
      <dgm:prSet/>
      <dgm:spPr/>
      <dgm:t>
        <a:bodyPr/>
        <a:lstStyle/>
        <a:p>
          <a:endParaRPr lang="es-CR"/>
        </a:p>
      </dgm:t>
    </dgm:pt>
    <dgm:pt modelId="{2EED9106-0420-43A4-A721-1A96F5579C67}" type="pres">
      <dgm:prSet presAssocID="{971AE1CE-3120-4B70-9CC2-107B48171CF4}" presName="Name0" presStyleCnt="0">
        <dgm:presLayoutVars>
          <dgm:chMax val="7"/>
          <dgm:chPref val="7"/>
          <dgm:dir/>
          <dgm:animLvl val="lvl"/>
        </dgm:presLayoutVars>
      </dgm:prSet>
      <dgm:spPr/>
    </dgm:pt>
    <dgm:pt modelId="{EE233544-7226-4BB8-8B2C-5FAACDBF0F0D}" type="pres">
      <dgm:prSet presAssocID="{60B5F376-9E44-4A5E-B675-6F5F6459DEF3}" presName="Accent1" presStyleCnt="0"/>
      <dgm:spPr/>
    </dgm:pt>
    <dgm:pt modelId="{BACC1DD4-F914-43A2-8A3D-A68F12462DFB}" type="pres">
      <dgm:prSet presAssocID="{60B5F376-9E44-4A5E-B675-6F5F6459DEF3}" presName="Accent" presStyleLbl="node1" presStyleIdx="0" presStyleCnt="3"/>
      <dgm:spPr/>
    </dgm:pt>
    <dgm:pt modelId="{19FAC78A-847D-45F9-B327-8131B599DEE9}" type="pres">
      <dgm:prSet presAssocID="{60B5F376-9E44-4A5E-B675-6F5F6459DEF3}" presName="Parent1" presStyleLbl="revTx" presStyleIdx="0" presStyleCnt="3">
        <dgm:presLayoutVars>
          <dgm:chMax val="1"/>
          <dgm:chPref val="1"/>
          <dgm:bulletEnabled val="1"/>
        </dgm:presLayoutVars>
      </dgm:prSet>
      <dgm:spPr/>
    </dgm:pt>
    <dgm:pt modelId="{9ECEE9C7-85DC-4718-99FA-476B9648E375}" type="pres">
      <dgm:prSet presAssocID="{61967986-DF99-4CD3-A96D-B07E7A8D2690}" presName="Accent2" presStyleCnt="0"/>
      <dgm:spPr/>
    </dgm:pt>
    <dgm:pt modelId="{03A9273F-7BB0-436A-BF8B-D9F8A18AD56F}" type="pres">
      <dgm:prSet presAssocID="{61967986-DF99-4CD3-A96D-B07E7A8D2690}" presName="Accent" presStyleLbl="node1" presStyleIdx="1" presStyleCnt="3"/>
      <dgm:spPr/>
    </dgm:pt>
    <dgm:pt modelId="{055AC9BF-A1E3-4C91-B366-EB5876F48E0A}" type="pres">
      <dgm:prSet presAssocID="{61967986-DF99-4CD3-A96D-B07E7A8D2690}" presName="Parent2" presStyleLbl="revTx" presStyleIdx="1" presStyleCnt="3">
        <dgm:presLayoutVars>
          <dgm:chMax val="1"/>
          <dgm:chPref val="1"/>
          <dgm:bulletEnabled val="1"/>
        </dgm:presLayoutVars>
      </dgm:prSet>
      <dgm:spPr/>
    </dgm:pt>
    <dgm:pt modelId="{4121C936-270C-4A6F-B674-E0ACC2078BB0}" type="pres">
      <dgm:prSet presAssocID="{1B561A2A-387F-48CE-9C50-7AB2E7A2B74C}" presName="Accent3" presStyleCnt="0"/>
      <dgm:spPr/>
    </dgm:pt>
    <dgm:pt modelId="{DFD612DC-DF3D-410B-A661-B74BD43DC3A8}" type="pres">
      <dgm:prSet presAssocID="{1B561A2A-387F-48CE-9C50-7AB2E7A2B74C}" presName="Accent" presStyleLbl="node1" presStyleIdx="2" presStyleCnt="3"/>
      <dgm:spPr/>
    </dgm:pt>
    <dgm:pt modelId="{E7C2CC14-1B7B-43FC-9BEB-BCB1E816EA14}" type="pres">
      <dgm:prSet presAssocID="{1B561A2A-387F-48CE-9C50-7AB2E7A2B74C}" presName="Parent3" presStyleLbl="revTx" presStyleIdx="2" presStyleCnt="3">
        <dgm:presLayoutVars>
          <dgm:chMax val="1"/>
          <dgm:chPref val="1"/>
          <dgm:bulletEnabled val="1"/>
        </dgm:presLayoutVars>
      </dgm:prSet>
      <dgm:spPr/>
    </dgm:pt>
  </dgm:ptLst>
  <dgm:cxnLst>
    <dgm:cxn modelId="{039EAD3E-A647-44BF-B09E-2089D65C1AFF}" type="presOf" srcId="{1B561A2A-387F-48CE-9C50-7AB2E7A2B74C}" destId="{E7C2CC14-1B7B-43FC-9BEB-BCB1E816EA14}" srcOrd="0" destOrd="0" presId="urn:microsoft.com/office/officeart/2009/layout/CircleArrowProcess"/>
    <dgm:cxn modelId="{777F2866-5023-4298-BB8A-911424B77B02}" srcId="{971AE1CE-3120-4B70-9CC2-107B48171CF4}" destId="{1B561A2A-387F-48CE-9C50-7AB2E7A2B74C}" srcOrd="2" destOrd="0" parTransId="{3BAE9BE7-DAF8-4B4D-BF23-35BB70FD359E}" sibTransId="{33C37A21-194C-43E0-81A9-04B6B25D17CB}"/>
    <dgm:cxn modelId="{F8F69F46-5E1B-4806-B62E-092D8C5584C3}" srcId="{971AE1CE-3120-4B70-9CC2-107B48171CF4}" destId="{61967986-DF99-4CD3-A96D-B07E7A8D2690}" srcOrd="1" destOrd="0" parTransId="{BBC686AA-4C58-4E91-BB2B-AB488E9CFE51}" sibTransId="{7F7DCA2C-F5C2-4493-AC15-B792623686F0}"/>
    <dgm:cxn modelId="{61F3177B-F3D1-44FA-904B-C735DFDE117C}" type="presOf" srcId="{61967986-DF99-4CD3-A96D-B07E7A8D2690}" destId="{055AC9BF-A1E3-4C91-B366-EB5876F48E0A}" srcOrd="0" destOrd="0" presId="urn:microsoft.com/office/officeart/2009/layout/CircleArrowProcess"/>
    <dgm:cxn modelId="{2B7BFF7B-B115-4CDE-B16C-1B4A5D70EFF7}" srcId="{971AE1CE-3120-4B70-9CC2-107B48171CF4}" destId="{60B5F376-9E44-4A5E-B675-6F5F6459DEF3}" srcOrd="0" destOrd="0" parTransId="{7434327A-8AD8-4F0F-8DFB-973CC8346165}" sibTransId="{023C4955-A3C1-4BA5-898B-F10D6A4157E1}"/>
    <dgm:cxn modelId="{E50A537F-0A3A-4B73-AD8B-59CF2857EAC3}" type="presOf" srcId="{971AE1CE-3120-4B70-9CC2-107B48171CF4}" destId="{2EED9106-0420-43A4-A721-1A96F5579C67}" srcOrd="0" destOrd="0" presId="urn:microsoft.com/office/officeart/2009/layout/CircleArrowProcess"/>
    <dgm:cxn modelId="{548E668B-9D33-4B11-B95C-57C4F0C3D75D}" type="presOf" srcId="{60B5F376-9E44-4A5E-B675-6F5F6459DEF3}" destId="{19FAC78A-847D-45F9-B327-8131B599DEE9}" srcOrd="0" destOrd="0" presId="urn:microsoft.com/office/officeart/2009/layout/CircleArrowProcess"/>
    <dgm:cxn modelId="{97A5A6D0-547B-4E79-949F-9FE932FF5F78}" type="presParOf" srcId="{2EED9106-0420-43A4-A721-1A96F5579C67}" destId="{EE233544-7226-4BB8-8B2C-5FAACDBF0F0D}" srcOrd="0" destOrd="0" presId="urn:microsoft.com/office/officeart/2009/layout/CircleArrowProcess"/>
    <dgm:cxn modelId="{D4B2820F-A208-46A8-9943-51BEACF4B696}" type="presParOf" srcId="{EE233544-7226-4BB8-8B2C-5FAACDBF0F0D}" destId="{BACC1DD4-F914-43A2-8A3D-A68F12462DFB}" srcOrd="0" destOrd="0" presId="urn:microsoft.com/office/officeart/2009/layout/CircleArrowProcess"/>
    <dgm:cxn modelId="{E7DE1D59-59DD-40D9-9139-A0DFA6A9999F}" type="presParOf" srcId="{2EED9106-0420-43A4-A721-1A96F5579C67}" destId="{19FAC78A-847D-45F9-B327-8131B599DEE9}" srcOrd="1" destOrd="0" presId="urn:microsoft.com/office/officeart/2009/layout/CircleArrowProcess"/>
    <dgm:cxn modelId="{D90F18F0-EE74-4A1D-B09F-21A3BB4CA328}" type="presParOf" srcId="{2EED9106-0420-43A4-A721-1A96F5579C67}" destId="{9ECEE9C7-85DC-4718-99FA-476B9648E375}" srcOrd="2" destOrd="0" presId="urn:microsoft.com/office/officeart/2009/layout/CircleArrowProcess"/>
    <dgm:cxn modelId="{DBA9C3B4-9B27-44E2-A28D-725F20151F20}" type="presParOf" srcId="{9ECEE9C7-85DC-4718-99FA-476B9648E375}" destId="{03A9273F-7BB0-436A-BF8B-D9F8A18AD56F}" srcOrd="0" destOrd="0" presId="urn:microsoft.com/office/officeart/2009/layout/CircleArrowProcess"/>
    <dgm:cxn modelId="{CE306D01-F5D9-48FA-B7F8-FC914EF56DE5}" type="presParOf" srcId="{2EED9106-0420-43A4-A721-1A96F5579C67}" destId="{055AC9BF-A1E3-4C91-B366-EB5876F48E0A}" srcOrd="3" destOrd="0" presId="urn:microsoft.com/office/officeart/2009/layout/CircleArrowProcess"/>
    <dgm:cxn modelId="{9051AEB6-46B0-4156-A0B3-81B9282634E5}" type="presParOf" srcId="{2EED9106-0420-43A4-A721-1A96F5579C67}" destId="{4121C936-270C-4A6F-B674-E0ACC2078BB0}" srcOrd="4" destOrd="0" presId="urn:microsoft.com/office/officeart/2009/layout/CircleArrowProcess"/>
    <dgm:cxn modelId="{2AD2BA5D-3367-4D78-9E1C-9896184495A3}" type="presParOf" srcId="{4121C936-270C-4A6F-B674-E0ACC2078BB0}" destId="{DFD612DC-DF3D-410B-A661-B74BD43DC3A8}" srcOrd="0" destOrd="0" presId="urn:microsoft.com/office/officeart/2009/layout/CircleArrowProcess"/>
    <dgm:cxn modelId="{5811D887-15E2-4D8C-864E-0C60F9D44E08}" type="presParOf" srcId="{2EED9106-0420-43A4-A721-1A96F5579C67}" destId="{E7C2CC14-1B7B-43FC-9BEB-BCB1E816EA14}" srcOrd="5" destOrd="0" presId="urn:microsoft.com/office/officeart/2009/layout/CircleArrowProcess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B62885-5054-49DF-A354-DDF749345D38}">
      <dsp:nvSpPr>
        <dsp:cNvPr id="0" name=""/>
        <dsp:cNvSpPr/>
      </dsp:nvSpPr>
      <dsp:spPr>
        <a:xfrm>
          <a:off x="6543079" y="3770780"/>
          <a:ext cx="2739360" cy="1774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-5084598"/>
              <a:satOff val="8854"/>
              <a:lumOff val="-3269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200" b="1" kern="1200" dirty="0"/>
            <a:t>Estudio del material escénico concatenación de la pieza escénica</a:t>
          </a:r>
        </a:p>
      </dsp:txBody>
      <dsp:txXfrm>
        <a:off x="7403867" y="4253381"/>
        <a:ext cx="1839592" cy="1252903"/>
      </dsp:txXfrm>
    </dsp:sp>
    <dsp:sp modelId="{4A2233E9-0354-404A-B073-D7A4597B3FA4}">
      <dsp:nvSpPr>
        <dsp:cNvPr id="0" name=""/>
        <dsp:cNvSpPr/>
      </dsp:nvSpPr>
      <dsp:spPr>
        <a:xfrm>
          <a:off x="1623025" y="3770780"/>
          <a:ext cx="2739360" cy="1774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-7626897"/>
              <a:satOff val="13281"/>
              <a:lumOff val="-4903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200" b="1" kern="1200" dirty="0"/>
            <a:t>Guía de ejemplos para la dirección , estudio, compilación de material relevante </a:t>
          </a:r>
        </a:p>
      </dsp:txBody>
      <dsp:txXfrm>
        <a:off x="1662005" y="4253381"/>
        <a:ext cx="1839592" cy="1252903"/>
      </dsp:txXfrm>
    </dsp:sp>
    <dsp:sp modelId="{1150F821-73E5-4A2A-9865-7FD991E4C475}">
      <dsp:nvSpPr>
        <dsp:cNvPr id="0" name=""/>
        <dsp:cNvSpPr/>
      </dsp:nvSpPr>
      <dsp:spPr>
        <a:xfrm>
          <a:off x="6436134" y="0"/>
          <a:ext cx="2739360" cy="1774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-2542299"/>
              <a:satOff val="4427"/>
              <a:lumOff val="-1634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200" b="1" kern="1200" dirty="0">
              <a:latin typeface="+mn-lt"/>
            </a:rPr>
            <a:t>“Bloques de imágenes”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200" b="1" kern="1200" dirty="0">
              <a:latin typeface="+mn-lt"/>
            </a:rPr>
            <a:t>Guía para el montaje escénico </a:t>
          </a:r>
        </a:p>
      </dsp:txBody>
      <dsp:txXfrm>
        <a:off x="7296922" y="38980"/>
        <a:ext cx="1839592" cy="1252903"/>
      </dsp:txXfrm>
    </dsp:sp>
    <dsp:sp modelId="{3E8CDC29-7504-48F3-AA1A-EB0158497391}">
      <dsp:nvSpPr>
        <dsp:cNvPr id="0" name=""/>
        <dsp:cNvSpPr/>
      </dsp:nvSpPr>
      <dsp:spPr>
        <a:xfrm>
          <a:off x="1888058" y="0"/>
          <a:ext cx="2739360" cy="1774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cene3d>
          <a:camera prst="orthographicFront"/>
          <a:lightRig rig="threePt" dir="t">
            <a:rot lat="0" lon="0" rev="7500000"/>
          </a:lightRig>
        </a:scene3d>
        <a:sp3d z="-152400" extrusionH="63500" prstMaterial="dkEdge">
          <a:bevelT w="124450" h="16350" prst="relaxedInset"/>
          <a:contourClr>
            <a:schemeClr val="bg1"/>
          </a:contourClr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5720" tIns="45720" rIns="45720" bIns="45720" numCol="1" spcCol="1270" anchor="t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200" b="1" kern="1200" dirty="0">
              <a:solidFill>
                <a:srgbClr val="000000"/>
              </a:solidFill>
              <a:effectLst/>
              <a:latin typeface="+mn-lt"/>
              <a:ea typeface="Times New Roman" panose="02020603050405020304" pitchFamily="18" charset="0"/>
            </a:rPr>
            <a:t>Fase 1. Entrenamiento básico actoral</a:t>
          </a:r>
          <a:endParaRPr lang="es-CR" sz="1200" kern="1200" dirty="0">
            <a:latin typeface="+mn-lt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endParaRPr lang="es-CR" sz="1200" kern="1200" dirty="0">
            <a:latin typeface="+mn-lt"/>
          </a:endParaRP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s-CR" sz="1200" b="1" kern="1200" dirty="0">
              <a:solidFill>
                <a:srgbClr val="000000"/>
              </a:solidFill>
              <a:effectLst/>
              <a:latin typeface="+mn-lt"/>
              <a:ea typeface="Times New Roman" panose="02020603050405020304" pitchFamily="18" charset="0"/>
            </a:rPr>
            <a:t>Fase 2.Exploración e investigación lúdico-creativa</a:t>
          </a:r>
          <a:endParaRPr lang="es-CR" sz="1200" kern="1200" dirty="0">
            <a:latin typeface="+mn-lt"/>
          </a:endParaRPr>
        </a:p>
      </dsp:txBody>
      <dsp:txXfrm>
        <a:off x="1927038" y="38980"/>
        <a:ext cx="1839592" cy="1252903"/>
      </dsp:txXfrm>
    </dsp:sp>
    <dsp:sp modelId="{C1B0603A-0B5B-4D19-9948-ACF6F7BDC2A2}">
      <dsp:nvSpPr>
        <dsp:cNvPr id="0" name=""/>
        <dsp:cNvSpPr/>
      </dsp:nvSpPr>
      <dsp:spPr>
        <a:xfrm>
          <a:off x="3035928" y="316080"/>
          <a:ext cx="2401099" cy="2401099"/>
        </a:xfrm>
        <a:prstGeom prst="pieWedg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900" b="1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1 “Laboratorio de exploración” </a:t>
          </a:r>
          <a:endParaRPr lang="es-CR" sz="1900" kern="1200" dirty="0"/>
        </a:p>
      </dsp:txBody>
      <dsp:txXfrm>
        <a:off x="3739194" y="1019346"/>
        <a:ext cx="1697833" cy="1697833"/>
      </dsp:txXfrm>
    </dsp:sp>
    <dsp:sp modelId="{2DCB6440-0894-45ED-9113-CFE7C2EACEB9}">
      <dsp:nvSpPr>
        <dsp:cNvPr id="0" name=""/>
        <dsp:cNvSpPr/>
      </dsp:nvSpPr>
      <dsp:spPr>
        <a:xfrm rot="5400000">
          <a:off x="5547933" y="316080"/>
          <a:ext cx="2401099" cy="2401099"/>
        </a:xfrm>
        <a:prstGeom prst="pieWedge">
          <a:avLst/>
        </a:prstGeom>
        <a:gradFill rotWithShape="0">
          <a:gsLst>
            <a:gs pos="0">
              <a:schemeClr val="accent3">
                <a:hueOff val="-2542299"/>
                <a:satOff val="4427"/>
                <a:lumOff val="-1634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-2542299"/>
                <a:satOff val="4427"/>
                <a:lumOff val="-1634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-2542299"/>
                <a:satOff val="4427"/>
                <a:lumOff val="-1634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900" b="1" kern="1200" dirty="0"/>
            <a:t>2 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900" b="1" kern="1200" dirty="0"/>
            <a:t>“Mapa Conector”</a:t>
          </a:r>
          <a:endParaRPr lang="es-CR" sz="1900" kern="1200" dirty="0"/>
        </a:p>
      </dsp:txBody>
      <dsp:txXfrm rot="-5400000">
        <a:off x="5547933" y="1019346"/>
        <a:ext cx="1697833" cy="1697833"/>
      </dsp:txXfrm>
    </dsp:sp>
    <dsp:sp modelId="{61E1F69B-77F5-4B84-BB67-1AA4FAAB6BA0}">
      <dsp:nvSpPr>
        <dsp:cNvPr id="0" name=""/>
        <dsp:cNvSpPr/>
      </dsp:nvSpPr>
      <dsp:spPr>
        <a:xfrm rot="10800000">
          <a:off x="5547933" y="2828085"/>
          <a:ext cx="2401099" cy="2401099"/>
        </a:xfrm>
        <a:prstGeom prst="pieWedge">
          <a:avLst/>
        </a:prstGeom>
        <a:gradFill rotWithShape="0">
          <a:gsLst>
            <a:gs pos="0">
              <a:schemeClr val="accent3">
                <a:hueOff val="-5084598"/>
                <a:satOff val="8854"/>
                <a:lumOff val="-3269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-5084598"/>
                <a:satOff val="8854"/>
                <a:lumOff val="-3269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-5084598"/>
                <a:satOff val="8854"/>
                <a:lumOff val="-3269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900" b="1" kern="1200" dirty="0"/>
            <a:t>3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900" b="1" kern="1200" dirty="0"/>
            <a:t>“Montaje Escénico”</a:t>
          </a:r>
          <a:r>
            <a:rPr lang="es-CR" sz="1900" kern="1200" dirty="0"/>
            <a:t> </a:t>
          </a:r>
        </a:p>
      </dsp:txBody>
      <dsp:txXfrm rot="10800000">
        <a:off x="5547933" y="2828085"/>
        <a:ext cx="1697833" cy="1697833"/>
      </dsp:txXfrm>
    </dsp:sp>
    <dsp:sp modelId="{466581F2-24EE-40D1-B04B-14B6493D73C0}">
      <dsp:nvSpPr>
        <dsp:cNvPr id="0" name=""/>
        <dsp:cNvSpPr/>
      </dsp:nvSpPr>
      <dsp:spPr>
        <a:xfrm rot="16200000">
          <a:off x="3035928" y="2828085"/>
          <a:ext cx="2401099" cy="2401099"/>
        </a:xfrm>
        <a:prstGeom prst="pieWedge">
          <a:avLst/>
        </a:prstGeom>
        <a:gradFill rotWithShape="0">
          <a:gsLst>
            <a:gs pos="0">
              <a:schemeClr val="accent3">
                <a:hueOff val="-7626897"/>
                <a:satOff val="13281"/>
                <a:lumOff val="-4903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3">
                <a:hueOff val="-7626897"/>
                <a:satOff val="13281"/>
                <a:lumOff val="-4903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3">
                <a:hueOff val="-7626897"/>
                <a:satOff val="13281"/>
                <a:lumOff val="-4903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35128" tIns="135128" rIns="135128" bIns="135128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900" b="1" kern="1200" dirty="0"/>
            <a:t>4</a:t>
          </a:r>
        </a:p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900" b="1" kern="1200" dirty="0"/>
            <a:t>“Legado”</a:t>
          </a:r>
          <a:r>
            <a:rPr lang="es-CR" sz="1900" kern="1200" dirty="0"/>
            <a:t> </a:t>
          </a:r>
        </a:p>
      </dsp:txBody>
      <dsp:txXfrm rot="5400000">
        <a:off x="3739194" y="2828085"/>
        <a:ext cx="1697833" cy="1697833"/>
      </dsp:txXfrm>
    </dsp:sp>
    <dsp:sp modelId="{A3491F9C-E9B2-4507-9666-9888F3324077}">
      <dsp:nvSpPr>
        <dsp:cNvPr id="0" name=""/>
        <dsp:cNvSpPr/>
      </dsp:nvSpPr>
      <dsp:spPr>
        <a:xfrm>
          <a:off x="5077972" y="2273558"/>
          <a:ext cx="829017" cy="720884"/>
        </a:xfrm>
        <a:prstGeom prst="circular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C5627D95-6483-4C5C-8897-5297B27370D9}">
      <dsp:nvSpPr>
        <dsp:cNvPr id="0" name=""/>
        <dsp:cNvSpPr/>
      </dsp:nvSpPr>
      <dsp:spPr>
        <a:xfrm rot="10800000">
          <a:off x="5077972" y="2550821"/>
          <a:ext cx="829017" cy="720884"/>
        </a:xfrm>
        <a:prstGeom prst="circularArrow">
          <a:avLst/>
        </a:prstGeom>
        <a:solidFill>
          <a:schemeClr val="accent3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threePt" dir="t">
            <a:rot lat="0" lon="0" rev="7500000"/>
          </a:lightRig>
        </a:scene3d>
        <a:sp3d z="1524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CC1DD4-F914-43A2-8A3D-A68F12462DFB}">
      <dsp:nvSpPr>
        <dsp:cNvPr id="0" name=""/>
        <dsp:cNvSpPr/>
      </dsp:nvSpPr>
      <dsp:spPr>
        <a:xfrm>
          <a:off x="2103016" y="0"/>
          <a:ext cx="1583139" cy="1583380"/>
        </a:xfrm>
        <a:prstGeom prst="circularArrow">
          <a:avLst>
            <a:gd name="adj1" fmla="val 10980"/>
            <a:gd name="adj2" fmla="val 1142322"/>
            <a:gd name="adj3" fmla="val 4500000"/>
            <a:gd name="adj4" fmla="val 108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9FAC78A-847D-45F9-B327-8131B599DEE9}">
      <dsp:nvSpPr>
        <dsp:cNvPr id="0" name=""/>
        <dsp:cNvSpPr/>
      </dsp:nvSpPr>
      <dsp:spPr>
        <a:xfrm>
          <a:off x="2452942" y="571648"/>
          <a:ext cx="879720" cy="439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100" kern="1200" dirty="0"/>
            <a:t>¿En qué consistió ?</a:t>
          </a:r>
        </a:p>
      </dsp:txBody>
      <dsp:txXfrm>
        <a:off x="2452942" y="571648"/>
        <a:ext cx="879720" cy="439754"/>
      </dsp:txXfrm>
    </dsp:sp>
    <dsp:sp modelId="{03A9273F-7BB0-436A-BF8B-D9F8A18AD56F}">
      <dsp:nvSpPr>
        <dsp:cNvPr id="0" name=""/>
        <dsp:cNvSpPr/>
      </dsp:nvSpPr>
      <dsp:spPr>
        <a:xfrm>
          <a:off x="1663305" y="909769"/>
          <a:ext cx="1583139" cy="1583380"/>
        </a:xfrm>
        <a:prstGeom prst="leftCircularArrow">
          <a:avLst>
            <a:gd name="adj1" fmla="val 10980"/>
            <a:gd name="adj2" fmla="val 1142322"/>
            <a:gd name="adj3" fmla="val 6300000"/>
            <a:gd name="adj4" fmla="val 18900000"/>
            <a:gd name="adj5" fmla="val 125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55AC9BF-A1E3-4C91-B366-EB5876F48E0A}">
      <dsp:nvSpPr>
        <dsp:cNvPr id="0" name=""/>
        <dsp:cNvSpPr/>
      </dsp:nvSpPr>
      <dsp:spPr>
        <a:xfrm>
          <a:off x="2015014" y="1486680"/>
          <a:ext cx="879720" cy="439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100" kern="1200" dirty="0"/>
            <a:t>¿Qué se realizó?</a:t>
          </a:r>
        </a:p>
      </dsp:txBody>
      <dsp:txXfrm>
        <a:off x="2015014" y="1486680"/>
        <a:ext cx="879720" cy="439754"/>
      </dsp:txXfrm>
    </dsp:sp>
    <dsp:sp modelId="{DFD612DC-DF3D-410B-A661-B74BD43DC3A8}">
      <dsp:nvSpPr>
        <dsp:cNvPr id="0" name=""/>
        <dsp:cNvSpPr/>
      </dsp:nvSpPr>
      <dsp:spPr>
        <a:xfrm>
          <a:off x="2215694" y="1928408"/>
          <a:ext cx="1360162" cy="1360707"/>
        </a:xfrm>
        <a:prstGeom prst="blockArc">
          <a:avLst>
            <a:gd name="adj1" fmla="val 13500000"/>
            <a:gd name="adj2" fmla="val 10800000"/>
            <a:gd name="adj3" fmla="val 1274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7C2CC14-1B7B-43FC-9BEB-BCB1E816EA14}">
      <dsp:nvSpPr>
        <dsp:cNvPr id="0" name=""/>
        <dsp:cNvSpPr/>
      </dsp:nvSpPr>
      <dsp:spPr>
        <a:xfrm>
          <a:off x="2455023" y="2403028"/>
          <a:ext cx="879720" cy="439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985" tIns="6985" rIns="6985" bIns="6985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s-CR" sz="1100" kern="1200" dirty="0"/>
            <a:t>¿Qué recomiendo? </a:t>
          </a:r>
        </a:p>
      </dsp:txBody>
      <dsp:txXfrm>
        <a:off x="2455023" y="2403028"/>
        <a:ext cx="879720" cy="4397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4">
  <dgm:title val=""/>
  <dgm:desc val=""/>
  <dgm:catLst>
    <dgm:cat type="relationship" pri="26000"/>
    <dgm:cat type="cycle" pri="13000"/>
    <dgm:cat type="matrix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  <dgm:pt modelId="3">
          <dgm:prSet phldr="1"/>
        </dgm:pt>
        <dgm:pt modelId="31">
          <dgm:prSet phldr="1"/>
        </dgm:pt>
        <dgm:pt modelId="4">
          <dgm:prSet phldr="1"/>
        </dgm:pt>
        <dgm:pt modelId="41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cycleMatrixDiagram">
    <dgm:varLst>
      <dgm:chMax val="1"/>
      <dgm:dir/>
      <dgm:animLvl val="lvl"/>
      <dgm:resizeHandles val="exact"/>
    </dgm:varLst>
    <dgm:alg type="composite">
      <dgm:param type="ar" val="1.3"/>
    </dgm:alg>
    <dgm:shape xmlns:r="http://schemas.openxmlformats.org/officeDocument/2006/relationships" r:blip="">
      <dgm:adjLst/>
    </dgm:shape>
    <dgm:presOf/>
    <dgm:constrLst>
      <dgm:constr type="w" for="ch" forName="children" refType="w"/>
      <dgm:constr type="h" for="ch" forName="children" refType="w" refFor="ch" refForName="children" fact="0.77"/>
      <dgm:constr type="ctrX" for="ch" forName="children" refType="w" fact="0.5"/>
      <dgm:constr type="ctrY" for="ch" forName="children" refType="h" fact="0.5"/>
      <dgm:constr type="w" for="ch" forName="circle" refType="w"/>
      <dgm:constr type="h" for="ch" forName="circle" refType="h"/>
      <dgm:constr type="ctrX" for="ch" forName="circle" refType="w" fact="0.5"/>
      <dgm:constr type="ctrY" for="ch" forName="circle" refType="h" fact="0.5"/>
      <dgm:constr type="w" for="ch" forName="center1" refType="w" fact="0.115"/>
      <dgm:constr type="h" for="ch" forName="center1" refType="w" fact="0.1"/>
      <dgm:constr type="ctrX" for="ch" forName="center1" refType="w" fact="0.5"/>
      <dgm:constr type="ctrY" for="ch" forName="center1" refType="h" fact="0.475"/>
      <dgm:constr type="w" for="ch" forName="center2" refType="w" fact="0.115"/>
      <dgm:constr type="h" for="ch" forName="center2" refType="w" fact="0.1"/>
      <dgm:constr type="ctrX" for="ch" forName="center2" refType="w" fact="0.5"/>
      <dgm:constr type="ctrY" for="ch" forName="center2" refType="h" fact="0.525"/>
    </dgm:constrLst>
    <dgm:ruleLst/>
    <dgm:choose name="Name0">
      <dgm:if name="Name1" axis="ch" ptType="node" func="cnt" op="gte" val="1">
        <dgm:layoutNode name="children">
          <dgm:alg type="composite">
            <dgm:param type="ar" val="1.3"/>
          </dgm:alg>
          <dgm:shape xmlns:r="http://schemas.openxmlformats.org/officeDocument/2006/relationships" r:blip="">
            <dgm:adjLst/>
          </dgm:shape>
          <dgm:presOf/>
          <dgm:choose name="Name2">
            <dgm:if name="Name3" func="var" arg="dir" op="equ" val="norm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l" for="ch" forName="child1group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r" for="ch" forName="child2group" refType="w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r" for="ch" forName="child3group" refType="w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l" for="ch" forName="child4group"/>
              </dgm:constrLst>
            </dgm:if>
            <dgm:else name="Name4">
              <dgm:constrLst>
                <dgm:constr type="primFontSz" for="des" ptType="node" op="equ" val="65"/>
                <dgm:constr type="w" for="ch" forName="child1group" refType="w" fact="0.38"/>
                <dgm:constr type="h" for="ch" forName="child1group" refType="h" fact="0.32"/>
                <dgm:constr type="t" for="ch" forName="child1group"/>
                <dgm:constr type="r" for="ch" forName="child1group" refType="w"/>
                <dgm:constr type="w" for="ch" forName="child2group" refType="w" fact="0.38"/>
                <dgm:constr type="h" for="ch" forName="child2group" refType="h" fact="0.32"/>
                <dgm:constr type="t" for="ch" forName="child2group"/>
                <dgm:constr type="l" for="ch" forName="child2group"/>
                <dgm:constr type="w" for="ch" forName="child3group" refType="w" fact="0.38"/>
                <dgm:constr type="h" for="ch" forName="child3group" refType="h" fact="0.32"/>
                <dgm:constr type="b" for="ch" forName="child3group" refType="h"/>
                <dgm:constr type="l" for="ch" forName="child3group"/>
                <dgm:constr type="w" for="ch" forName="child4group" refType="w" fact="0.38"/>
                <dgm:constr type="h" for="ch" forName="child4group" refType="h" fact="0.32"/>
                <dgm:constr type="b" for="ch" forName="child4group" refType="h"/>
                <dgm:constr type="r" for="ch" forName="child4group" refType="w"/>
              </dgm:constrLst>
            </dgm:else>
          </dgm:choose>
          <dgm:ruleLst/>
          <dgm:choose name="Name5">
            <dgm:if name="Name6" axis="ch ch" ptType="node node" st="1 1" cnt="1 0" func="cnt" op="gte" val="1">
              <dgm:layoutNode name="child1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7">
                  <dgm:if name="Name8" func="var" arg="dir" op="equ" val="norm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l" for="ch" forName="child1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l" for="ch" forName="child1Text"/>
                    </dgm:constrLst>
                  </dgm:if>
                  <dgm:else name="Name9">
                    <dgm:constrLst>
                      <dgm:constr type="w" for="ch" forName="child1" refType="w"/>
                      <dgm:constr type="h" for="ch" forName="child1" refType="h"/>
                      <dgm:constr type="t" for="ch" forName="child1"/>
                      <dgm:constr type="r" for="ch" forName="child1" refType="w"/>
                      <dgm:constr type="w" for="ch" forName="child1Text" refType="w" fact="0.7"/>
                      <dgm:constr type="h" for="ch" forName="child1Text" refType="h" fact="0.75"/>
                      <dgm:constr type="t" for="ch" forName="child1Text"/>
                      <dgm:constr type="r" for="ch" forName="child1Text" refType="w"/>
                    </dgm:constrLst>
                  </dgm:else>
                </dgm:choose>
                <dgm:ruleLst/>
                <dgm:layoutNode name="child1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1 1" cnt="1 0"/>
                  <dgm:constrLst/>
                  <dgm:ruleLst/>
                </dgm:layoutNode>
                <dgm:layoutNode name="child1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1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0"/>
          </dgm:choose>
          <dgm:choose name="Name11">
            <dgm:if name="Name12" axis="ch ch" ptType="node node" st="2 1" cnt="1 0" func="cnt" op="gte" val="1">
              <dgm:layoutNode name="child2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choose name="Name13">
                  <dgm:if name="Name14" func="var" arg="dir" op="equ" val="norm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r" for="ch" forName="child2" refType="w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r" for="ch" forName="child2Text" refType="w"/>
                    </dgm:constrLst>
                  </dgm:if>
                  <dgm:else name="Name15">
                    <dgm:constrLst>
                      <dgm:constr type="w" for="ch" forName="child2" refType="w"/>
                      <dgm:constr type="h" for="ch" forName="child2" refType="h"/>
                      <dgm:constr type="t" for="ch" forName="child2"/>
                      <dgm:constr type="l" for="ch" forName="child2"/>
                      <dgm:constr type="w" for="ch" forName="child2Text" refType="w" fact="0.7"/>
                      <dgm:constr type="h" for="ch" forName="child2Text" refType="h" fact="0.75"/>
                      <dgm:constr type="t" for="ch" forName="child2Text"/>
                      <dgm:constr type="l" for="ch" forName="child2Text"/>
                    </dgm:constrLst>
                  </dgm:else>
                </dgm:choose>
                <dgm:ruleLst/>
                <dgm:layoutNode name="child2" styleLbl="bgAcc1">
                  <dgm:alg type="sp"/>
                  <dgm:shape xmlns:r="http://schemas.openxmlformats.org/officeDocument/2006/relationships" type="roundRect" r:blip="" zOrderOff="-2">
                    <dgm:adjLst>
                      <dgm:adj idx="1" val="0.1"/>
                    </dgm:adjLst>
                  </dgm:shape>
                  <dgm:presOf axis="ch des" ptType="node node" st="2 1" cnt="1 0"/>
                  <dgm:constrLst/>
                  <dgm:ruleLst/>
                </dgm:layoutNode>
                <dgm:layoutNode name="child2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2" hideGeom="1">
                    <dgm:adjLst>
                      <dgm:adj idx="1" val="0.1"/>
                    </dgm:adjLst>
                  </dgm:shape>
                  <dgm:presOf axis="ch des" ptType="node node" st="2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16"/>
          </dgm:choose>
          <dgm:choose name="Name17">
            <dgm:if name="Name18" axis="ch ch" ptType="node node" st="3 1" cnt="1 0" func="cnt" op="gte" val="1">
              <dgm:layoutNode name="child3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19">
                  <dgm:if name="Name20" func="var" arg="dir" op="equ" val="norm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r" for="ch" forName="child3" refType="w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r" for="ch" forName="child3Text" refType="w"/>
                    </dgm:constrLst>
                  </dgm:if>
                  <dgm:else name="Name21">
                    <dgm:constrLst>
                      <dgm:constr type="w" for="ch" forName="child3" refType="w"/>
                      <dgm:constr type="h" for="ch" forName="child3" refType="h"/>
                      <dgm:constr type="b" for="ch" forName="child3" refType="h"/>
                      <dgm:constr type="l" for="ch" forName="child3"/>
                      <dgm:constr type="w" for="ch" forName="child3Text" refType="w" fact="0.7"/>
                      <dgm:constr type="h" for="ch" forName="child3Text" refType="h" fact="0.75"/>
                      <dgm:constr type="b" for="ch" forName="child3Text" refType="h"/>
                      <dgm:constr type="l" for="ch" forName="child3Text"/>
                    </dgm:constrLst>
                  </dgm:else>
                </dgm:choose>
                <dgm:ruleLst/>
                <dgm:layoutNode name="child3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3 1" cnt="1 0"/>
                  <dgm:constrLst/>
                  <dgm:ruleLst/>
                </dgm:layoutNode>
                <dgm:layoutNode name="child3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3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2"/>
          </dgm:choose>
          <dgm:choose name="Name23">
            <dgm:if name="Name24" axis="ch ch" ptType="node node" st="4 1" cnt="1 0" func="cnt" op="gte" val="1">
              <dgm:layoutNode name="child4group">
                <dgm:alg type="composite">
                  <dgm:param type="horzAlign" val="none"/>
                  <dgm:param type="vertAlign" val="none"/>
                </dgm:alg>
                <dgm:shape xmlns:r="http://schemas.openxmlformats.org/officeDocument/2006/relationships" r:blip="">
                  <dgm:adjLst/>
                </dgm:shape>
                <dgm:presOf/>
                <dgm:choose name="Name25">
                  <dgm:if name="Name26" func="var" arg="dir" op="equ" val="norm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l" for="ch" forName="child4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l" for="ch" forName="child4Text"/>
                    </dgm:constrLst>
                  </dgm:if>
                  <dgm:else name="Name27">
                    <dgm:constrLst>
                      <dgm:constr type="w" for="ch" forName="child4" refType="w"/>
                      <dgm:constr type="h" for="ch" forName="child4" refType="h"/>
                      <dgm:constr type="b" for="ch" forName="child4" refType="h"/>
                      <dgm:constr type="r" for="ch" forName="child4" refType="w"/>
                      <dgm:constr type="w" for="ch" forName="child4Text" refType="w" fact="0.7"/>
                      <dgm:constr type="h" for="ch" forName="child4Text" refType="h" fact="0.75"/>
                      <dgm:constr type="b" for="ch" forName="child4Text" refType="h"/>
                      <dgm:constr type="r" for="ch" forName="child4Text" refType="w"/>
                    </dgm:constrLst>
                  </dgm:else>
                </dgm:choose>
                <dgm:ruleLst/>
                <dgm:layoutNode name="child4" styleLbl="bgAcc1">
                  <dgm:alg type="sp"/>
                  <dgm:shape xmlns:r="http://schemas.openxmlformats.org/officeDocument/2006/relationships" type="roundRect" r:blip="" zOrderOff="-4">
                    <dgm:adjLst>
                      <dgm:adj idx="1" val="0.1"/>
                    </dgm:adjLst>
                  </dgm:shape>
                  <dgm:presOf axis="ch des" ptType="node node" st="4 1" cnt="1 0"/>
                  <dgm:constrLst/>
                  <dgm:ruleLst/>
                </dgm:layoutNode>
                <dgm:layoutNode name="child4Text" styleLbl="bgAcc1">
                  <dgm:varLst>
                    <dgm:bulletEnabled val="1"/>
                  </dgm:varLst>
                  <dgm:alg type="tx">
                    <dgm:param type="stBulletLvl" val="1"/>
                  </dgm:alg>
                  <dgm:shape xmlns:r="http://schemas.openxmlformats.org/officeDocument/2006/relationships" type="roundRect" r:blip="" zOrderOff="-4" hideGeom="1">
                    <dgm:adjLst>
                      <dgm:adj idx="1" val="0.1"/>
                    </dgm:adjLst>
                  </dgm:shape>
                  <dgm:presOf axis="ch des" ptType="node node" st="4 1" cnt="1 0"/>
                  <dgm:constrLst>
                    <dgm:constr type="tMarg" refType="primFontSz" fact="0.3"/>
                    <dgm:constr type="bMarg" refType="primFontSz" fact="0.3"/>
                    <dgm:constr type="lMarg" refType="primFontSz" fact="0.3"/>
                    <dgm:constr type="rMarg" refType="primFontSz" fact="0.3"/>
                  </dgm:constrLst>
                  <dgm:ruleLst>
                    <dgm:rule type="primFontSz" val="5" fact="NaN" max="NaN"/>
                  </dgm:ruleLst>
                </dgm:layoutNode>
              </dgm:layoutNode>
            </dgm:if>
            <dgm:else name="Name28"/>
          </dgm:choose>
          <dgm:layoutNode name="child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ircle">
          <dgm:alg type="composite">
            <dgm:param type="ar" val="1"/>
          </dgm:alg>
          <dgm:shape xmlns:r="http://schemas.openxmlformats.org/officeDocument/2006/relationships" r:blip="">
            <dgm:adjLst/>
          </dgm:shape>
          <dgm:presOf/>
          <dgm:choose name="Name29">
            <dgm:if name="Name30" func="var" arg="dir" op="equ" val="norm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r" for="ch" forName="quadrant1" refType="w" fact="0.5"/>
                <dgm:constr type="rOff" for="ch" forName="quadrant1" refType="w" fact="-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l" for="ch" forName="quadrant2" refType="w" fact="0.5"/>
                <dgm:constr type="lOff" for="ch" forName="quadrant2" refType="w" fact="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l" for="ch" forName="quadrant3" refType="w" fact="0.5"/>
                <dgm:constr type="lOff" for="ch" forName="quadrant3" refType="w" fact="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r" for="ch" forName="quadrant4" refType="w" fact="0.5"/>
                <dgm:constr type="rOff" for="ch" forName="quadrant4" refType="w" fact="-0.01"/>
              </dgm:constrLst>
            </dgm:if>
            <dgm:else name="Name31">
              <dgm:constrLst>
                <dgm:constr type="primFontSz" for="ch" ptType="node" op="equ" val="65"/>
                <dgm:constr type="w" for="ch" forName="quadrant1" refType="w" fact="0.433"/>
                <dgm:constr type="h" for="ch" forName="quadrant1" refType="h" fact="0.433"/>
                <dgm:constr type="b" for="ch" forName="quadrant1" refType="h" fact="0.5"/>
                <dgm:constr type="bOff" for="ch" forName="quadrant1" refType="h" fact="-0.01"/>
                <dgm:constr type="l" for="ch" forName="quadrant1" refType="w" fact="0.5"/>
                <dgm:constr type="lOff" for="ch" forName="quadrant1" refType="w" fact="0.01"/>
                <dgm:constr type="w" for="ch" forName="quadrant2" refType="w" fact="0.433"/>
                <dgm:constr type="h" for="ch" forName="quadrant2" refType="h" fact="0.433"/>
                <dgm:constr type="b" for="ch" forName="quadrant2" refType="h" fact="0.5"/>
                <dgm:constr type="bOff" for="ch" forName="quadrant2" refType="h" fact="-0.01"/>
                <dgm:constr type="r" for="ch" forName="quadrant2" refType="w" fact="0.5"/>
                <dgm:constr type="rOff" for="ch" forName="quadrant2" refType="w" fact="-0.01"/>
                <dgm:constr type="w" for="ch" forName="quadrant3" refType="w" fact="0.433"/>
                <dgm:constr type="h" for="ch" forName="quadrant3" refType="h" fact="0.433"/>
                <dgm:constr type="t" for="ch" forName="quadrant3" refType="h" fact="0.5"/>
                <dgm:constr type="tOff" for="ch" forName="quadrant3" refType="h" fact="0.01"/>
                <dgm:constr type="r" for="ch" forName="quadrant3" refType="w" fact="0.5"/>
                <dgm:constr type="rOff" for="ch" forName="quadrant3" refType="w" fact="-0.01"/>
                <dgm:constr type="w" for="ch" forName="quadrant4" refType="w" fact="0.433"/>
                <dgm:constr type="h" for="ch" forName="quadrant4" refType="h" fact="0.433"/>
                <dgm:constr type="t" for="ch" forName="quadrant4" refType="h" fact="0.5"/>
                <dgm:constr type="tOff" for="ch" forName="quadrant4" refType="h" fact="0.01"/>
                <dgm:constr type="l" for="ch" forName="quadrant4" refType="w" fact="0.5"/>
                <dgm:constr type="lOff" for="ch" forName="quadrant4" refType="w" fact="0.01"/>
              </dgm:constrLst>
            </dgm:else>
          </dgm:choose>
          <dgm:ruleLst/>
          <dgm:layoutNode name="quadrant1" styleLbl="node1">
            <dgm:varLst>
              <dgm:chMax val="1"/>
              <dgm:bulletEnabled val="1"/>
            </dgm:varLst>
            <dgm:alg type="tx"/>
            <dgm:choose name="Name32">
              <dgm:if name="Name33" func="var" arg="dir" op="equ" val="norm">
                <dgm:shape xmlns:r="http://schemas.openxmlformats.org/officeDocument/2006/relationships" type="pieWedge" r:blip="">
                  <dgm:adjLst/>
                </dgm:shape>
              </dgm:if>
              <dgm:else name="Name34">
                <dgm:shape xmlns:r="http://schemas.openxmlformats.org/officeDocument/2006/relationships" rot="90" type="pieWedge" r:blip="">
                  <dgm:adjLst/>
                </dgm:shape>
              </dgm:else>
            </dgm:choose>
            <dgm:presOf axis="ch" ptType="node" cnt="1"/>
            <dgm:constrLst/>
            <dgm:ruleLst>
              <dgm:rule type="primFontSz" val="5" fact="NaN" max="NaN"/>
            </dgm:ruleLst>
          </dgm:layoutNode>
          <dgm:layoutNode name="quadrant2" styleLbl="node1">
            <dgm:varLst>
              <dgm:chMax val="1"/>
              <dgm:bulletEnabled val="1"/>
            </dgm:varLst>
            <dgm:alg type="tx"/>
            <dgm:choose name="Name35">
              <dgm:if name="Name36" func="var" arg="dir" op="equ" val="norm">
                <dgm:shape xmlns:r="http://schemas.openxmlformats.org/officeDocument/2006/relationships" rot="90" type="pieWedge" r:blip="">
                  <dgm:adjLst/>
                </dgm:shape>
              </dgm:if>
              <dgm:else name="Name37">
                <dgm:shape xmlns:r="http://schemas.openxmlformats.org/officeDocument/2006/relationships" type="pieWedge" r:blip="">
                  <dgm:adjLst/>
                </dgm:shape>
              </dgm:else>
            </dgm:choose>
            <dgm:presOf axis="ch" ptType="node" st="2" cnt="1"/>
            <dgm:constrLst/>
            <dgm:ruleLst>
              <dgm:rule type="primFontSz" val="5" fact="NaN" max="NaN"/>
            </dgm:ruleLst>
          </dgm:layoutNode>
          <dgm:layoutNode name="quadrant3" styleLbl="node1">
            <dgm:varLst>
              <dgm:chMax val="1"/>
              <dgm:bulletEnabled val="1"/>
            </dgm:varLst>
            <dgm:alg type="tx"/>
            <dgm:choose name="Name38">
              <dgm:if name="Name39" func="var" arg="dir" op="equ" val="norm">
                <dgm:shape xmlns:r="http://schemas.openxmlformats.org/officeDocument/2006/relationships" rot="180" type="pieWedge" r:blip="">
                  <dgm:adjLst/>
                </dgm:shape>
              </dgm:if>
              <dgm:else name="Name40">
                <dgm:shape xmlns:r="http://schemas.openxmlformats.org/officeDocument/2006/relationships" rot="270" type="pieWedge" r:blip="">
                  <dgm:adjLst/>
                </dgm:shape>
              </dgm:else>
            </dgm:choose>
            <dgm:presOf axis="ch" ptType="node" st="3" cnt="1"/>
            <dgm:constrLst/>
            <dgm:ruleLst>
              <dgm:rule type="primFontSz" val="5" fact="NaN" max="NaN"/>
            </dgm:ruleLst>
          </dgm:layoutNode>
          <dgm:layoutNode name="quadrant4" styleLbl="node1">
            <dgm:varLst>
              <dgm:chMax val="1"/>
              <dgm:bulletEnabled val="1"/>
            </dgm:varLst>
            <dgm:alg type="tx"/>
            <dgm:choose name="Name41">
              <dgm:if name="Name42" func="var" arg="dir" op="equ" val="norm">
                <dgm:shape xmlns:r="http://schemas.openxmlformats.org/officeDocument/2006/relationships" rot="270" type="pieWedge" r:blip="">
                  <dgm:adjLst/>
                </dgm:shape>
              </dgm:if>
              <dgm:else name="Name43">
                <dgm:shape xmlns:r="http://schemas.openxmlformats.org/officeDocument/2006/relationships" rot="180" type="pieWedge" r:blip="">
                  <dgm:adjLst/>
                </dgm:shape>
              </dgm:else>
            </dgm:choose>
            <dgm:presOf axis="ch" ptType="node" st="4" cnt="1"/>
            <dgm:constrLst/>
            <dgm:ruleLst>
              <dgm:rule type="primFontSz" val="5" fact="NaN" max="NaN"/>
            </dgm:ruleLst>
          </dgm:layoutNode>
          <dgm:layoutNode name="quadrantPlaceholder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layoutNode>
        <dgm:layoutNode name="center1" styleLbl="fgShp">
          <dgm:alg type="sp"/>
          <dgm:choose name="Name44">
            <dgm:if name="Name45" func="var" arg="dir" op="equ" val="norm">
              <dgm:shape xmlns:r="http://schemas.openxmlformats.org/officeDocument/2006/relationships" type="circularArrow" r:blip="" zOrderOff="16">
                <dgm:adjLst/>
              </dgm:shape>
            </dgm:if>
            <dgm:else name="Name46">
              <dgm:shape xmlns:r="http://schemas.openxmlformats.org/officeDocument/2006/relationships" rot="180" type="leftCircularArrow" r:blip="" zOrderOff="16">
                <dgm:adjLst/>
              </dgm:shape>
            </dgm:else>
          </dgm:choose>
          <dgm:presOf/>
          <dgm:constrLst/>
          <dgm:ruleLst/>
        </dgm:layoutNode>
        <dgm:layoutNode name="center2" styleLbl="fgShp">
          <dgm:alg type="sp"/>
          <dgm:choose name="Name47">
            <dgm:if name="Name48" func="var" arg="dir" op="equ" val="norm">
              <dgm:shape xmlns:r="http://schemas.openxmlformats.org/officeDocument/2006/relationships" rot="180" type="circularArrow" r:blip="" zOrderOff="16">
                <dgm:adjLst/>
              </dgm:shape>
            </dgm:if>
            <dgm:else name="Name49">
              <dgm:shape xmlns:r="http://schemas.openxmlformats.org/officeDocument/2006/relationships" type="leftCircularArrow" r:blip="" zOrderOff="16">
                <dgm:adjLst/>
              </dgm:shape>
            </dgm:else>
          </dgm:choose>
          <dgm:presOf/>
          <dgm:constrLst/>
          <dgm:ruleLst/>
        </dgm:layoutNode>
      </dgm:if>
      <dgm:else name="Name50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9/layout/CircleArrowProcess">
  <dgm:title val=""/>
  <dgm:desc val=""/>
  <dgm:catLst>
    <dgm:cat type="process" pri="16500"/>
    <dgm:cat type="cycle" pri="16000"/>
  </dgm:catLst>
  <dgm:samp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</dgm:ptLst>
      <dgm:cxnLst>
        <dgm:cxn modelId="40" srcId="0" destId="10" srcOrd="0" destOrd="0"/>
        <dgm:cxn modelId="50" srcId="0" destId="20" srcOrd="1" destOrd="0"/>
        <dgm:cxn modelId="60" srcId="0" destId="30" srcOrd="2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30" srcId="0" destId="10" srcOrd="0" destOrd="0"/>
        <dgm:cxn modelId="4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50" srcId="0" destId="10" srcOrd="0" destOrd="0"/>
        <dgm:cxn modelId="60" srcId="0" destId="20" srcOrd="1" destOrd="0"/>
        <dgm:cxn modelId="70" srcId="0" destId="30" srcOrd="2" destOrd="0"/>
        <dgm:cxn modelId="80" srcId="0" destId="40" srcOrd="3" destOrd="0"/>
      </dgm:cxnLst>
      <dgm:bg/>
      <dgm:whole/>
    </dgm:dataModel>
  </dgm:clrData>
  <dgm:layoutNode name="Name0">
    <dgm:varLst>
      <dgm:chMax val="7"/>
      <dgm:chPref val="7"/>
      <dgm:dir/>
      <dgm:animLvl val="lvl"/>
    </dgm:varLst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5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0.1144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Parent1" refType="w" fact="0.2368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0822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6678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5164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  <dgm:constr type="l" for="ch" forName="Accent2" refType="w" fact="0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</dgm:constrLst>
          </dgm:if>
          <dgm:if name="Name6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.1479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Parent1" refType="w" fact="0.2656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Accent3" refType="w" fact="0.185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2" refType="w" fact="0.1183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266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2" refType="w" fact="0.532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1" refType="w" fact="0.680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3" refType="w" fact="0.680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7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.1481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Parent1" refType="w" fact="0.2658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1171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2658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1171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6804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5348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6804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5348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  <dgm:constr type="l" for="ch" forName="Accent4" refType="w" fact="0.038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</dgm:constrLst>
          </dgm:if>
          <dgm:if name="Name8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.1481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186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2658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1171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2658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1171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2658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6804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5348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6804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5348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6804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9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.1481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Parent1" refType="w" fact="0.2658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1171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2658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1171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Child1" refType="w" fact="0.6804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5348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6804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5348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Accent5" refType="w" fact="0.1481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038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5" refType="w" fact="0.2658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1171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5" refType="w" fact="0.6804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5348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0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.1481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.1481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Parent1" refType="w" fact="0.2658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1171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2658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1171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Child1" refType="w" fact="0.6804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5348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6804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5348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Accent5" refType="w" fact="0.1481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186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5" refType="w" fact="0.2658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1171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2658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5" refType="w" fact="0.6804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5348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6804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if>
      <dgm:else name="Name11">
        <dgm:choose name="Name12">
          <dgm:if name="Name13" axis="ch" ptType="node" func="cnt" op="equ" val="1">
            <dgm:alg type="composite">
              <dgm:param type="ar" val="1.5999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l" for="ch" forName="Child1" refType="w" fact="0.625"/>
              <dgm:constr type="t" for="ch" forName="Child1" refType="h" fact="0.2981"/>
              <dgm:constr type="w" for="ch" forName="Child1" refType="w" fact="0.375"/>
              <dgm:constr type="h" for="ch" forName="Child1" refType="h" fact="0.4001"/>
              <dgm:constr type="l" for="ch" forName="Accent1" refType="w" fact="0"/>
              <dgm:constr type="t" for="ch" forName="Accent1" refType="h" fact="0"/>
              <dgm:constr type="w" for="ch" forName="Accent1" refType="w" fact="0.6249"/>
              <dgm:constr type="h" for="ch" forName="Accent1" refType="h"/>
              <dgm:constr type="l" for="ch" forName="Parent1" refType="w" fact="0.138"/>
              <dgm:constr type="t" for="ch" forName="Parent1" refType="h" fact="0.362"/>
              <dgm:constr type="w" for="ch" forName="Parent1" refType="w" fact="0.3487"/>
              <dgm:constr type="h" for="ch" forName="Parent1" refType="h" fact="0.2789"/>
            </dgm:constrLst>
          </dgm:if>
          <dgm:if name="Name14" axis="ch" ptType="node" func="cnt" op="equ" val="2">
            <dgm:alg type="composite">
              <dgm:param type="ar" val="1.2026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Parent2" refType="primFontSz" refFor="des" refForName="Parent1" op="equ"/>
              <dgm:constr type="primFontSz" for="des" forName="Child2" refType="primFontSz" refFor="des" refForName="Child1" op="equ"/>
              <dgm:constr type="l" for="ch" forName="Accent1" refType="w" fact="-0.0407"/>
              <dgm:constr type="t" for="ch" forName="Accent1" refType="h" fact="0"/>
              <dgm:constr type="w" for="ch" forName="Accent1" refType="w" fact="0.5542"/>
              <dgm:constr type="h" for="ch" forName="Accent1" refType="h" fact="0.6665"/>
              <dgm:constr type="l" for="ch" forName="Accent2" refType="w" fact="0.1533"/>
              <dgm:constr type="t" for="ch" forName="Accent2" refType="h" fact="0.4272"/>
              <dgm:constr type="w" for="ch" forName="Accent2" refType="w" fact="0.4761"/>
              <dgm:constr type="h" for="ch" forName="Accent2" refType="h" fact="0.5728"/>
              <dgm:constr type="l" for="ch" forName="Parent1" refType="w" fact="0.0822"/>
              <dgm:constr type="t" for="ch" forName="Parent1" refType="h" fact="0.2413"/>
              <dgm:constr type="w" for="ch" forName="Parent1" refType="w" fact="0.3092"/>
              <dgm:constr type="h" for="ch" forName="Parent1" refType="h" fact="0.1859"/>
              <dgm:constr type="l" for="ch" forName="Parent2" refType="w" fact="0.2368"/>
              <dgm:constr type="t" for="ch" forName="Parent2" refType="h" fact="0.625"/>
              <dgm:constr type="w" for="ch" forName="Parent2" refType="w" fact="0.3092"/>
              <dgm:constr type="h" for="ch" forName="Parent2" refType="h" fact="0.1859"/>
              <dgm:constr type="l" for="ch" forName="Child1" refType="w" fact="0.5164"/>
              <dgm:constr type="t" for="ch" forName="Child1" refType="h" fact="0.1978"/>
              <dgm:constr type="w" for="ch" forName="Child1" refType="w" fact="0.3322"/>
              <dgm:constr type="h" for="ch" forName="Child1" refType="h" fact="0.265"/>
              <dgm:constr type="l" for="ch" forName="Child2" refType="w" fact="0.6678"/>
              <dgm:constr type="t" for="ch" forName="Child2" refType="h" fact="0.5855"/>
              <dgm:constr type="w" for="ch" forName="Child2" refType="w" fact="0.3322"/>
              <dgm:constr type="h" for="ch" forName="Child2" refType="h" fact="0.265"/>
            </dgm:constrLst>
          </dgm:if>
          <dgm:if name="Name15" axis="ch" ptType="node" func="cnt" op="equ" val="3">
            <dgm:alg type="composite">
              <dgm:param type="ar" val="0.9039"/>
            </dgm:alg>
            <dgm:shape xmlns:r="http://schemas.openxmlformats.org/officeDocument/2006/relationships" r:blip="">
              <dgm:adjLst/>
            </dgm:shape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25"/>
              <dgm:constr type="h" for="ch" forName="Accent1" refType="h" fact="0.4814"/>
              <dgm:constr type="l" for="ch" forName="Accent2" refType="w" fact="0.1479"/>
              <dgm:constr type="t" for="ch" forName="Accent2" refType="h" fact="0.2766"/>
              <dgm:constr type="w" for="ch" forName="Accent2" refType="w" fact="0.5325"/>
              <dgm:constr type="h" for="ch" forName="Accent2" refType="h" fact="0.4814"/>
              <dgm:constr type="l" for="ch" forName="Accent3" refType="w" fact="0.0378"/>
              <dgm:constr type="t" for="ch" forName="Accent3" refType="h" fact="0.5863"/>
              <dgm:constr type="w" for="ch" forName="Accent3" refType="w" fact="0.4575"/>
              <dgm:constr type="h" for="ch" forName="Accent3" refType="h" fact="0.4137"/>
              <dgm:constr type="l" for="ch" forName="Parent1" refType="w" fact="0.1183"/>
              <dgm:constr type="t" for="ch" forName="Parent1" refType="h" fact="0.1738"/>
              <dgm:constr type="w" for="ch" forName="Parent1" refType="w" fact="0.2959"/>
              <dgm:constr type="h" for="ch" forName="Parent1" refType="h" fact="0.1337"/>
              <dgm:constr type="l" for="ch" forName="Parent2" refType="w" fact="0.2656"/>
              <dgm:constr type="t" for="ch" forName="Parent2" refType="h" fact="0.452"/>
              <dgm:constr type="w" for="ch" forName="Parent2" refType="w" fact="0.2959"/>
              <dgm:constr type="h" for="ch" forName="Parent2" refType="h" fact="0.1337"/>
              <dgm:constr type="l" for="ch" forName="Parent3" refType="w" fact="0.1183"/>
              <dgm:constr type="t" for="ch" forName="Parent3" refType="h" fact="0.7306"/>
              <dgm:constr type="w" for="ch" forName="Parent3" refType="w" fact="0.2959"/>
              <dgm:constr type="h" for="ch" forName="Parent3" refType="h" fact="0.1337"/>
              <dgm:constr type="l" for="ch" forName="Child1" refType="w" fact="0.5325"/>
              <dgm:constr type="t" for="ch" forName="Child1" refType="h" fact="0.1435"/>
              <dgm:constr type="w" for="ch" forName="Child1" refType="w" fact="0.3195"/>
              <dgm:constr type="h" for="ch" forName="Child1" refType="h" fact="0.1926"/>
              <dgm:constr type="l" for="ch" forName="Child2" refType="w" fact="0.6805"/>
              <dgm:constr type="t" for="ch" forName="Child2" refType="h" fact="0.4217"/>
              <dgm:constr type="w" for="ch" forName="Child2" refType="w" fact="0.3195"/>
              <dgm:constr type="h" for="ch" forName="Child2" refType="h" fact="0.1926"/>
              <dgm:constr type="l" for="ch" forName="Child3" refType="w" fact="0.5325"/>
              <dgm:constr type="t" for="ch" forName="Child3" refType="h" fact="0.6998"/>
              <dgm:constr type="w" for="ch" forName="Child3" refType="w" fact="0.3195"/>
              <dgm:constr type="h" for="ch" forName="Child3" refType="h" fact="0.1926"/>
            </dgm:constrLst>
          </dgm:if>
          <dgm:if name="Name16" axis="ch" ptType="node" func="cnt" op="equ" val="4">
            <dgm:alg type="composite">
              <dgm:param type="ar" val="0.7073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771"/>
              <dgm:constr type="l" for="ch" forName="Accent2" refType="w" fact="0.1481"/>
              <dgm:constr type="t" for="ch" forName="Accent2" refType="h" fact="0.2167"/>
              <dgm:constr type="w" for="ch" forName="Accent2" refType="w" fact="0.5331"/>
              <dgm:constr type="h" for="ch" forName="Accent2" refType="h" fact="0.3771"/>
              <dgm:constr type="l" for="ch" forName="Accent3" refType="w" fact="0"/>
              <dgm:constr type="t" for="ch" forName="Accent3" refType="h" fact="0.4342"/>
              <dgm:constr type="w" for="ch" forName="Accent3" refType="w" fact="0.5331"/>
              <dgm:constr type="h" for="ch" forName="Accent3" refType="h" fact="0.3771"/>
              <dgm:constr type="l" for="ch" forName="Accent4" refType="w" fact="0.186"/>
              <dgm:constr type="t" for="ch" forName="Accent4" refType="h" fact="0.6759"/>
              <dgm:constr type="w" for="ch" forName="Accent4" refType="w" fact="0.458"/>
              <dgm:constr type="h" for="ch" forName="Accent4" refType="h" fact="0.3241"/>
              <dgm:constr type="l" for="ch" forName="Parent1" refType="w" fact="0.1171"/>
              <dgm:constr type="t" for="ch" forName="Parent1" refType="h" fact="0.1365"/>
              <dgm:constr type="w" for="ch" forName="Parent1" refType="w" fact="0.2975"/>
              <dgm:constr type="h" for="ch" forName="Parent1" refType="h" fact="0.1052"/>
              <dgm:constr type="l" for="ch" forName="Parent2" refType="w" fact="0.2658"/>
              <dgm:constr type="t" for="ch" forName="Parent2" refType="h" fact="0.3536"/>
              <dgm:constr type="w" for="ch" forName="Parent2" refType="w" fact="0.2975"/>
              <dgm:constr type="h" for="ch" forName="Parent2" refType="h" fact="0.1052"/>
              <dgm:constr type="l" for="ch" forName="Parent3" refType="w" fact="0.1171"/>
              <dgm:constr type="t" for="ch" forName="Parent3" refType="h" fact="0.5707"/>
              <dgm:constr type="w" for="ch" forName="Parent3" refType="w" fact="0.2975"/>
              <dgm:constr type="h" for="ch" forName="Parent3" refType="h" fact="0.1052"/>
              <dgm:constr type="l" for="ch" forName="Parent4" refType="w" fact="0.2658"/>
              <dgm:constr type="t" for="ch" forName="Parent4" refType="h" fact="0.7878"/>
              <dgm:constr type="w" for="ch" forName="Parent4" refType="w" fact="0.2975"/>
              <dgm:constr type="h" for="ch" forName="Parent4" refType="h" fact="0.1052"/>
              <dgm:constr type="l" for="ch" forName="Child1" refType="w" fact="0.5348"/>
              <dgm:constr type="t" for="ch" forName="Child1" refType="h" fact="0.1119"/>
              <dgm:constr type="w" for="ch" forName="Child1" refType="w" fact="0.3196"/>
              <dgm:constr type="h" for="ch" forName="Child1" refType="h" fact="0.15"/>
              <dgm:constr type="l" for="ch" forName="Child2" refType="w" fact="0.6804"/>
              <dgm:constr type="t" for="ch" forName="Child2" refType="h" fact="0.3312"/>
              <dgm:constr type="w" for="ch" forName="Child2" refType="w" fact="0.3196"/>
              <dgm:constr type="h" for="ch" forName="Child2" refType="h" fact="0.15"/>
              <dgm:constr type="l" for="ch" forName="Child3" refType="w" fact="0.5348"/>
              <dgm:constr type="t" for="ch" forName="Child3" refType="h" fact="0.5461"/>
              <dgm:constr type="w" for="ch" forName="Child3" refType="w" fact="0.3196"/>
              <dgm:constr type="h" for="ch" forName="Child3" refType="h" fact="0.15"/>
              <dgm:constr type="l" for="ch" forName="Child4" refType="w" fact="0.6804"/>
              <dgm:constr type="t" for="ch" forName="Child4" refType="h" fact="0.7632"/>
              <dgm:constr type="w" for="ch" forName="Child4" refType="w" fact="0.3196"/>
              <dgm:constr type="h" for="ch" forName="Child4" refType="h" fact="0.15"/>
            </dgm:constrLst>
          </dgm:if>
          <dgm:if name="Name17" axis="ch" ptType="node" func="cnt" op="equ" val="5">
            <dgm:alg type="composite">
              <dgm:param type="ar" val="0.581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3098"/>
              <dgm:constr type="l" for="ch" forName="Accent2" refType="w" fact="0.1481"/>
              <dgm:constr type="t" for="ch" forName="Accent2" refType="h" fact="0.178"/>
              <dgm:constr type="w" for="ch" forName="Accent2" refType="w" fact="0.5331"/>
              <dgm:constr type="h" for="ch" forName="Accent2" refType="h" fact="0.3098"/>
              <dgm:constr type="l" for="ch" forName="Accent3" refType="w" fact="0"/>
              <dgm:constr type="t" for="ch" forName="Accent3" refType="h" fact="0.3568"/>
              <dgm:constr type="w" for="ch" forName="Accent3" refType="w" fact="0.5331"/>
              <dgm:constr type="h" for="ch" forName="Accent3" refType="h" fact="0.3098"/>
              <dgm:constr type="l" for="ch" forName="Accent4" refType="w" fact="0.1481"/>
              <dgm:constr type="t" for="ch" forName="Accent4" refType="h" fact="0.5351"/>
              <dgm:constr type="w" for="ch" forName="Accent4" refType="w" fact="0.5331"/>
              <dgm:constr type="h" for="ch" forName="Accent4" refType="h" fact="0.3098"/>
              <dgm:constr type="l" for="ch" forName="Accent5" refType="w" fact="0.0378"/>
              <dgm:constr type="t" for="ch" forName="Accent5" refType="h" fact="0.7337"/>
              <dgm:constr type="w" for="ch" forName="Accent5" refType="w" fact="0.458"/>
              <dgm:constr type="h" for="ch" forName="Accent5" refType="h" fact="0.2663"/>
              <dgm:constr type="l" for="ch" forName="Parent1" refType="w" fact="0.1171"/>
              <dgm:constr type="t" for="ch" forName="Parent1" refType="h" fact="0.1122"/>
              <dgm:constr type="w" for="ch" forName="Parent1" refType="w" fact="0.2975"/>
              <dgm:constr type="h" for="ch" forName="Parent1" refType="h" fact="0.0864"/>
              <dgm:constr type="l" for="ch" forName="Parent2" refType="w" fact="0.2658"/>
              <dgm:constr type="t" for="ch" forName="Parent2" refType="h" fact="0.2906"/>
              <dgm:constr type="w" for="ch" forName="Parent2" refType="w" fact="0.2975"/>
              <dgm:constr type="h" for="ch" forName="Parent2" refType="h" fact="0.0864"/>
              <dgm:constr type="l" for="ch" forName="Parent3" refType="w" fact="0.1171"/>
              <dgm:constr type="t" for="ch" forName="Parent3" refType="h" fact="0.4689"/>
              <dgm:constr type="w" for="ch" forName="Parent3" refType="w" fact="0.2975"/>
              <dgm:constr type="h" for="ch" forName="Parent3" refType="h" fact="0.0864"/>
              <dgm:constr type="l" for="ch" forName="Parent4" refType="w" fact="0.2658"/>
              <dgm:constr type="t" for="ch" forName="Parent4" refType="h" fact="0.6473"/>
              <dgm:constr type="w" for="ch" forName="Parent4" refType="w" fact="0.2975"/>
              <dgm:constr type="h" for="ch" forName="Parent4" refType="h" fact="0.0864"/>
              <dgm:constr type="l" for="ch" forName="Parent5" refType="w" fact="0.1171"/>
              <dgm:constr type="t" for="ch" forName="Parent5" refType="h" fact="0.8257"/>
              <dgm:constr type="w" for="ch" forName="Parent5" refType="w" fact="0.2975"/>
              <dgm:constr type="h" for="ch" forName="Parent5" refType="h" fact="0.0864"/>
              <dgm:constr type="l" for="ch" forName="Child1" refType="w" fact="0.5348"/>
              <dgm:constr type="t" for="ch" forName="Child1" refType="h" fact="0.0919"/>
              <dgm:constr type="w" for="ch" forName="Child1" refType="w" fact="0.3196"/>
              <dgm:constr type="h" for="ch" forName="Child1" refType="h" fact="0.1232"/>
              <dgm:constr type="l" for="ch" forName="Child2" refType="w" fact="0.6804"/>
              <dgm:constr type="t" for="ch" forName="Child2" refType="h" fact="0.2722"/>
              <dgm:constr type="w" for="ch" forName="Child2" refType="w" fact="0.3196"/>
              <dgm:constr type="h" for="ch" forName="Child2" refType="h" fact="0.1232"/>
              <dgm:constr type="l" for="ch" forName="Child3" refType="w" fact="0.5348"/>
              <dgm:constr type="t" for="ch" forName="Child3" refType="h" fact="0.4487"/>
              <dgm:constr type="w" for="ch" forName="Child3" refType="w" fact="0.3196"/>
              <dgm:constr type="h" for="ch" forName="Child3" refType="h" fact="0.1232"/>
              <dgm:constr type="l" for="ch" forName="Child4" refType="w" fact="0.6804"/>
              <dgm:constr type="t" for="ch" forName="Child4" refType="h" fact="0.6271"/>
              <dgm:constr type="w" for="ch" forName="Child4" refType="w" fact="0.3196"/>
              <dgm:constr type="h" for="ch" forName="Child4" refType="h" fact="0.1232"/>
              <dgm:constr type="l" for="ch" forName="Child5" refType="w" fact="0.5348"/>
              <dgm:constr type="t" for="ch" forName="Child5" refType="h" fact="0.8073"/>
              <dgm:constr type="w" for="ch" forName="Child5" refType="w" fact="0.3196"/>
              <dgm:constr type="h" for="ch" forName="Child5" refType="h" fact="0.1232"/>
            </dgm:constrLst>
          </dgm:if>
          <dgm:if name="Name18" axis="ch" ptType="node" func="cnt" op="equ" val="6">
            <dgm:alg type="composite">
              <dgm:param type="ar" val="0.4931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629"/>
              <dgm:constr type="l" for="ch" forName="Accent2" refType="w" fact="0.1481"/>
              <dgm:constr type="t" for="ch" forName="Accent2" refType="h" fact="0.1511"/>
              <dgm:constr type="w" for="ch" forName="Accent2" refType="w" fact="0.5331"/>
              <dgm:constr type="h" for="ch" forName="Accent2" refType="h" fact="0.2629"/>
              <dgm:constr type="l" for="ch" forName="Accent3" refType="w" fact="0"/>
              <dgm:constr type="t" for="ch" forName="Accent3" refType="h" fact="0.3027"/>
              <dgm:constr type="w" for="ch" forName="Accent3" refType="w" fact="0.5331"/>
              <dgm:constr type="h" for="ch" forName="Accent3" refType="h" fact="0.2629"/>
              <dgm:constr type="l" for="ch" forName="Accent4" refType="w" fact="0.1481"/>
              <dgm:constr type="t" for="ch" forName="Accent4" refType="h" fact="0.4541"/>
              <dgm:constr type="w" for="ch" forName="Accent4" refType="w" fact="0.5331"/>
              <dgm:constr type="h" for="ch" forName="Accent4" refType="h" fact="0.2629"/>
              <dgm:constr type="l" for="ch" forName="Accent5" refType="w" fact="0"/>
              <dgm:constr type="t" for="ch" forName="Accent5" refType="h" fact="0.6053"/>
              <dgm:constr type="w" for="ch" forName="Accent5" refType="w" fact="0.5331"/>
              <dgm:constr type="h" for="ch" forName="Accent5" refType="h" fact="0.2629"/>
              <dgm:constr type="l" for="ch" forName="Accent6" refType="w" fact="0.186"/>
              <dgm:constr type="t" for="ch" forName="Accent6" refType="h" fact="0.774"/>
              <dgm:constr type="w" for="ch" forName="Accent6" refType="w" fact="0.458"/>
              <dgm:constr type="h" for="ch" forName="Accent6" refType="h" fact="0.226"/>
              <dgm:constr type="l" for="ch" forName="Parent1" refType="w" fact="0.1171"/>
              <dgm:constr type="t" for="ch" forName="Parent1" refType="h" fact="0.0952"/>
              <dgm:constr type="w" for="ch" forName="Parent1" refType="w" fact="0.2975"/>
              <dgm:constr type="h" for="ch" forName="Parent1" refType="h" fact="0.0733"/>
              <dgm:constr type="l" for="ch" forName="Parent2" refType="w" fact="0.2658"/>
              <dgm:constr type="t" for="ch" forName="Parent2" refType="h" fact="0.2466"/>
              <dgm:constr type="w" for="ch" forName="Parent2" refType="w" fact="0.2975"/>
              <dgm:constr type="h" for="ch" forName="Parent2" refType="h" fact="0.0733"/>
              <dgm:constr type="l" for="ch" forName="Parent3" refType="w" fact="0.1171"/>
              <dgm:constr type="t" for="ch" forName="Parent3" refType="h" fact="0.3979"/>
              <dgm:constr type="w" for="ch" forName="Parent3" refType="w" fact="0.2975"/>
              <dgm:constr type="h" for="ch" forName="Parent3" refType="h" fact="0.0733"/>
              <dgm:constr type="l" for="ch" forName="Parent4" refType="w" fact="0.2658"/>
              <dgm:constr type="t" for="ch" forName="Parent4" refType="h" fact="0.5493"/>
              <dgm:constr type="w" for="ch" forName="Parent4" refType="w" fact="0.2975"/>
              <dgm:constr type="h" for="ch" forName="Parent4" refType="h" fact="0.0733"/>
              <dgm:constr type="l" for="ch" forName="Parent5" refType="w" fact="0.1171"/>
              <dgm:constr type="t" for="ch" forName="Parent5" refType="h" fact="0.7005"/>
              <dgm:constr type="w" for="ch" forName="Parent5" refType="w" fact="0.2975"/>
              <dgm:constr type="h" for="ch" forName="Parent5" refType="h" fact="0.0733"/>
              <dgm:constr type="l" for="ch" forName="Parent6" refType="w" fact="0.2658"/>
              <dgm:constr type="t" for="ch" forName="Parent6" refType="h" fact="0.8519"/>
              <dgm:constr type="w" for="ch" forName="Parent6" refType="w" fact="0.2975"/>
              <dgm:constr type="h" for="ch" forName="Parent6" refType="h" fact="0.0733"/>
              <dgm:constr type="l" for="ch" forName="Child1" refType="w" fact="0.5348"/>
              <dgm:constr type="t" for="ch" forName="Child1" refType="h" fact="0.078"/>
              <dgm:constr type="w" for="ch" forName="Child1" refType="w" fact="0.3196"/>
              <dgm:constr type="h" for="ch" forName="Child1" refType="h" fact="0.1046"/>
              <dgm:constr type="l" for="ch" forName="Child2" refType="w" fact="0.6804"/>
              <dgm:constr type="t" for="ch" forName="Child2" refType="h" fact="0.231"/>
              <dgm:constr type="w" for="ch" forName="Child2" refType="w" fact="0.3196"/>
              <dgm:constr type="h" for="ch" forName="Child2" refType="h" fact="0.1046"/>
              <dgm:constr type="l" for="ch" forName="Child3" refType="w" fact="0.5348"/>
              <dgm:constr type="t" for="ch" forName="Child3" refType="h" fact="0.3808"/>
              <dgm:constr type="w" for="ch" forName="Child3" refType="w" fact="0.3196"/>
              <dgm:constr type="h" for="ch" forName="Child3" refType="h" fact="0.1046"/>
              <dgm:constr type="l" for="ch" forName="Child4" refType="w" fact="0.6804"/>
              <dgm:constr type="t" for="ch" forName="Child4" refType="h" fact="0.5322"/>
              <dgm:constr type="w" for="ch" forName="Child4" refType="w" fact="0.3196"/>
              <dgm:constr type="h" for="ch" forName="Child4" refType="h" fact="0.1046"/>
              <dgm:constr type="l" for="ch" forName="Child5" refType="w" fact="0.5348"/>
              <dgm:constr type="t" for="ch" forName="Child5" refType="h" fact="0.6833"/>
              <dgm:constr type="w" for="ch" forName="Child5" refType="w" fact="0.3196"/>
              <dgm:constr type="h" for="ch" forName="Child5" refType="h" fact="0.1046"/>
              <dgm:constr type="l" for="ch" forName="Child6" refType="w" fact="0.6804"/>
              <dgm:constr type="t" for="ch" forName="Child6" refType="h" fact="0.8347"/>
              <dgm:constr type="w" for="ch" forName="Child6" refType="w" fact="0.3196"/>
              <dgm:constr type="h" for="ch" forName="Child6" refType="h" fact="0.1046"/>
            </dgm:constrLst>
          </dgm:if>
          <dgm:else name="Name19">
            <dgm:alg type="composite">
              <dgm:param type="ar" val="0.4284"/>
            </dgm:alg>
            <dgm:constrLst>
              <dgm:constr type="primFontSz" for="des" forName="Child1" val="65"/>
              <dgm:constr type="primFontSz" for="des" forName="Parent1" val="65"/>
              <dgm:constr type="primFontSz" for="des" forName="Child1" refType="primFontSz" refFor="des" refForName="Parent1" op="lte"/>
              <dgm:constr type="primFontSz" for="des" forName="Child2" refType="primFontSz" refFor="des" refForName="Parent1" op="lte"/>
              <dgm:constr type="primFontSz" for="des" forName="Child3" refType="primFontSz" refFor="des" refForName="Parent1" op="lte"/>
              <dgm:constr type="primFontSz" for="des" forName="Child4" refType="primFontSz" refFor="des" refForName="Parent1" op="lte"/>
              <dgm:constr type="primFontSz" for="des" forName="Child5" refType="primFontSz" refFor="des" refForName="Parent1" op="lte"/>
              <dgm:constr type="primFontSz" for="des" forName="Child6" refType="primFontSz" refFor="des" refForName="Parent1" op="lte"/>
              <dgm:constr type="primFontSz" for="des" forName="Child7" refType="primFontSz" refFor="des" refForName="Parent1" op="lte"/>
              <dgm:constr type="primFontSz" for="des" forName="Child1" refType="primFontSz" refFor="des" refForName="Parent2" op="lte"/>
              <dgm:constr type="primFontSz" for="des" forName="Child2" refType="primFontSz" refFor="des" refForName="Parent2" op="lte"/>
              <dgm:constr type="primFontSz" for="des" forName="Child3" refType="primFontSz" refFor="des" refForName="Parent2" op="lte"/>
              <dgm:constr type="primFontSz" for="des" forName="Child4" refType="primFontSz" refFor="des" refForName="Parent2" op="lte"/>
              <dgm:constr type="primFontSz" for="des" forName="Child5" refType="primFontSz" refFor="des" refForName="Parent2" op="lte"/>
              <dgm:constr type="primFontSz" for="des" forName="Child6" refType="primFontSz" refFor="des" refForName="Parent2" op="lte"/>
              <dgm:constr type="primFontSz" for="des" forName="Child7" refType="primFontSz" refFor="des" refForName="Parent2" op="lte"/>
              <dgm:constr type="primFontSz" for="des" forName="Child1" refType="primFontSz" refFor="des" refForName="Parent3" op="lte"/>
              <dgm:constr type="primFontSz" for="des" forName="Child2" refType="primFontSz" refFor="des" refForName="Parent3" op="lte"/>
              <dgm:constr type="primFontSz" for="des" forName="Child3" refType="primFontSz" refFor="des" refForName="Parent3" op="lte"/>
              <dgm:constr type="primFontSz" for="des" forName="Child4" refType="primFontSz" refFor="des" refForName="Parent3" op="lte"/>
              <dgm:constr type="primFontSz" for="des" forName="Child5" refType="primFontSz" refFor="des" refForName="Parent3" op="lte"/>
              <dgm:constr type="primFontSz" for="des" forName="Child6" refType="primFontSz" refFor="des" refForName="Parent3" op="lte"/>
              <dgm:constr type="primFontSz" for="des" forName="Child7" refType="primFontSz" refFor="des" refForName="Parent3" op="lte"/>
              <dgm:constr type="primFontSz" for="des" forName="Child1" refType="primFontSz" refFor="des" refForName="Parent4" op="lte"/>
              <dgm:constr type="primFontSz" for="des" forName="Child2" refType="primFontSz" refFor="des" refForName="Parent4" op="lte"/>
              <dgm:constr type="primFontSz" for="des" forName="Child3" refType="primFontSz" refFor="des" refForName="Parent4" op="lte"/>
              <dgm:constr type="primFontSz" for="des" forName="Child4" refType="primFontSz" refFor="des" refForName="Parent4" op="lte"/>
              <dgm:constr type="primFontSz" for="des" forName="Child5" refType="primFontSz" refFor="des" refForName="Parent4" op="lte"/>
              <dgm:constr type="primFontSz" for="des" forName="Child6" refType="primFontSz" refFor="des" refForName="Parent4" op="lte"/>
              <dgm:constr type="primFontSz" for="des" forName="Child7" refType="primFontSz" refFor="des" refForName="Parent4" op="lte"/>
              <dgm:constr type="primFontSz" for="des" forName="Child1" refType="primFontSz" refFor="des" refForName="Parent5" op="lte"/>
              <dgm:constr type="primFontSz" for="des" forName="Child2" refType="primFontSz" refFor="des" refForName="Parent5" op="lte"/>
              <dgm:constr type="primFontSz" for="des" forName="Child3" refType="primFontSz" refFor="des" refForName="Parent5" op="lte"/>
              <dgm:constr type="primFontSz" for="des" forName="Child4" refType="primFontSz" refFor="des" refForName="Parent5" op="lte"/>
              <dgm:constr type="primFontSz" for="des" forName="Child5" refType="primFontSz" refFor="des" refForName="Parent5" op="lte"/>
              <dgm:constr type="primFontSz" for="des" forName="Child6" refType="primFontSz" refFor="des" refForName="Parent5" op="lte"/>
              <dgm:constr type="primFontSz" for="des" forName="Child7" refType="primFontSz" refFor="des" refForName="Parent5" op="lte"/>
              <dgm:constr type="primFontSz" for="des" forName="Child1" refType="primFontSz" refFor="des" refForName="Parent6" op="lte"/>
              <dgm:constr type="primFontSz" for="des" forName="Child2" refType="primFontSz" refFor="des" refForName="Parent6" op="lte"/>
              <dgm:constr type="primFontSz" for="des" forName="Child3" refType="primFontSz" refFor="des" refForName="Parent6" op="lte"/>
              <dgm:constr type="primFontSz" for="des" forName="Child4" refType="primFontSz" refFor="des" refForName="Parent6" op="lte"/>
              <dgm:constr type="primFontSz" for="des" forName="Child5" refType="primFontSz" refFor="des" refForName="Parent6" op="lte"/>
              <dgm:constr type="primFontSz" for="des" forName="Child6" refType="primFontSz" refFor="des" refForName="Parent6" op="lte"/>
              <dgm:constr type="primFontSz" for="des" forName="Child7" refType="primFontSz" refFor="des" refForName="Parent6" op="lte"/>
              <dgm:constr type="primFontSz" for="des" forName="Child1" refType="primFontSz" refFor="des" refForName="Parent7" op="lte"/>
              <dgm:constr type="primFontSz" for="des" forName="Child2" refType="primFontSz" refFor="des" refForName="Parent7" op="lte"/>
              <dgm:constr type="primFontSz" for="des" forName="Child3" refType="primFontSz" refFor="des" refForName="Parent7" op="lte"/>
              <dgm:constr type="primFontSz" for="des" forName="Child4" refType="primFontSz" refFor="des" refForName="Parent7" op="lte"/>
              <dgm:constr type="primFontSz" for="des" forName="Child5" refType="primFontSz" refFor="des" refForName="Parent7" op="lte"/>
              <dgm:constr type="primFontSz" for="des" forName="Child6" refType="primFontSz" refFor="des" refForName="Parent7" op="lte"/>
              <dgm:constr type="primFontSz" for="des" forName="Child7" refType="primFontSz" refFor="des" refForName="Parent7" op="lte"/>
              <dgm:constr type="primFontSz" for="des" forName="Parent2" refType="primFontSz" refFor="des" refForName="Parent1" op="equ"/>
              <dgm:constr type="primFontSz" for="des" forName="Parent3" refType="primFontSz" refFor="des" refForName="Parent1" op="equ"/>
              <dgm:constr type="primFontSz" for="des" forName="Parent4" refType="primFontSz" refFor="des" refForName="Parent1" op="equ"/>
              <dgm:constr type="primFontSz" for="des" forName="Parent5" refType="primFontSz" refFor="des" refForName="Parent1" op="equ"/>
              <dgm:constr type="primFontSz" for="des" forName="Parent6" refType="primFontSz" refFor="des" refForName="Parent1" op="equ"/>
              <dgm:constr type="primFontSz" for="des" forName="Parent7" refType="primFontSz" refFor="des" refForName="Parent1" op="equ"/>
              <dgm:constr type="primFontSz" for="des" forName="Child2" refType="primFontSz" refFor="des" refForName="Child1" op="equ"/>
              <dgm:constr type="primFontSz" for="des" forName="Child3" refType="primFontSz" refFor="des" refForName="Child1" op="equ"/>
              <dgm:constr type="primFontSz" for="des" forName="Child4" refType="primFontSz" refFor="des" refForName="Child1" op="equ"/>
              <dgm:constr type="primFontSz" for="des" forName="Child5" refType="primFontSz" refFor="des" refForName="Child1" op="equ"/>
              <dgm:constr type="primFontSz" for="des" forName="Child6" refType="primFontSz" refFor="des" refForName="Child1" op="equ"/>
              <dgm:constr type="primFontSz" for="des" forName="Child7" refType="primFontSz" refFor="des" refForName="Child1" op="equ"/>
              <dgm:constr type="l" for="ch" forName="Accent1" refType="w" fact="0"/>
              <dgm:constr type="t" for="ch" forName="Accent1" refType="h" fact="0"/>
              <dgm:constr type="w" for="ch" forName="Accent1" refType="w" fact="0.5331"/>
              <dgm:constr type="h" for="ch" forName="Accent1" refType="h" fact="0.2284"/>
              <dgm:constr type="l" for="ch" forName="Accent2" refType="w" fact="0.1481"/>
              <dgm:constr type="t" for="ch" forName="Accent2" refType="h" fact="0.1312"/>
              <dgm:constr type="w" for="ch" forName="Accent2" refType="w" fact="0.5331"/>
              <dgm:constr type="h" for="ch" forName="Accent2" refType="h" fact="0.2284"/>
              <dgm:constr type="l" for="ch" forName="Accent3" refType="w" fact="0"/>
              <dgm:constr type="t" for="ch" forName="Accent3" refType="h" fact="0.263"/>
              <dgm:constr type="w" for="ch" forName="Accent3" refType="w" fact="0.5331"/>
              <dgm:constr type="h" for="ch" forName="Accent3" refType="h" fact="0.2284"/>
              <dgm:constr type="l" for="ch" forName="Accent4" refType="w" fact="0.1481"/>
              <dgm:constr type="t" for="ch" forName="Accent4" refType="h" fact="0.3945"/>
              <dgm:constr type="w" for="ch" forName="Accent4" refType="w" fact="0.5331"/>
              <dgm:constr type="h" for="ch" forName="Accent4" refType="h" fact="0.2284"/>
              <dgm:constr type="l" for="ch" forName="Accent5" refType="w" fact="0"/>
              <dgm:constr type="t" for="ch" forName="Accent5" refType="h" fact="0.5258"/>
              <dgm:constr type="w" for="ch" forName="Accent5" refType="w" fact="0.5331"/>
              <dgm:constr type="h" for="ch" forName="Accent5" refType="h" fact="0.2284"/>
              <dgm:constr type="l" for="ch" forName="Accent6" refType="w" fact="0.1481"/>
              <dgm:constr type="t" for="ch" forName="Accent6" refType="h" fact="0.6573"/>
              <dgm:constr type="w" for="ch" forName="Accent6" refType="w" fact="0.5331"/>
              <dgm:constr type="h" for="ch" forName="Accent6" refType="h" fact="0.2284"/>
              <dgm:constr type="l" for="ch" forName="Accent7" refType="w" fact="0.0378"/>
              <dgm:constr type="t" for="ch" forName="Accent7" refType="h" fact="0.8037"/>
              <dgm:constr type="w" for="ch" forName="Accent7" refType="w" fact="0.458"/>
              <dgm:constr type="h" for="ch" forName="Accent7" refType="h" fact="0.1963"/>
              <dgm:constr type="l" for="ch" forName="Parent1" refType="w" fact="0.1171"/>
              <dgm:constr type="t" for="ch" forName="Parent1" refType="h" fact="0.0827"/>
              <dgm:constr type="w" for="ch" forName="Parent1" refType="w" fact="0.2975"/>
              <dgm:constr type="h" for="ch" forName="Parent1" refType="h" fact="0.0637"/>
              <dgm:constr type="l" for="ch" forName="Parent2" refType="w" fact="0.2658"/>
              <dgm:constr type="t" for="ch" forName="Parent2" refType="h" fact="0.2142"/>
              <dgm:constr type="w" for="ch" forName="Parent2" refType="w" fact="0.2975"/>
              <dgm:constr type="h" for="ch" forName="Parent2" refType="h" fact="0.0637"/>
              <dgm:constr type="l" for="ch" forName="Parent3" refType="w" fact="0.1171"/>
              <dgm:constr type="t" for="ch" forName="Parent3" refType="h" fact="0.3457"/>
              <dgm:constr type="w" for="ch" forName="Parent3" refType="w" fact="0.2975"/>
              <dgm:constr type="h" for="ch" forName="Parent3" refType="h" fact="0.0637"/>
              <dgm:constr type="l" for="ch" forName="Parent4" refType="w" fact="0.2658"/>
              <dgm:constr type="t" for="ch" forName="Parent4" refType="h" fact="0.4772"/>
              <dgm:constr type="w" for="ch" forName="Parent4" refType="w" fact="0.2975"/>
              <dgm:constr type="h" for="ch" forName="Parent4" refType="h" fact="0.0637"/>
              <dgm:constr type="l" for="ch" forName="Parent5" refType="w" fact="0.1171"/>
              <dgm:constr type="t" for="ch" forName="Parent5" refType="h" fact="0.6085"/>
              <dgm:constr type="w" for="ch" forName="Parent5" refType="w" fact="0.2975"/>
              <dgm:constr type="h" for="ch" forName="Parent5" refType="h" fact="0.0637"/>
              <dgm:constr type="l" for="ch" forName="Parent6" refType="w" fact="0.2658"/>
              <dgm:constr type="t" for="ch" forName="Parent6" refType="h" fact="0.74"/>
              <dgm:constr type="w" for="ch" forName="Parent6" refType="w" fact="0.2975"/>
              <dgm:constr type="h" for="ch" forName="Parent6" refType="h" fact="0.0637"/>
              <dgm:constr type="l" for="ch" forName="Parent7" refType="w" fact="0.1171"/>
              <dgm:constr type="t" for="ch" forName="Parent7" refType="h" fact="0.8715"/>
              <dgm:constr type="w" for="ch" forName="Parent7" refType="w" fact="0.2975"/>
              <dgm:constr type="h" for="ch" forName="Parent7" refType="h" fact="0.0637"/>
              <dgm:constr type="l" for="ch" forName="Child1" refType="w" fact="0.5348"/>
              <dgm:constr type="t" for="ch" forName="Child1" refType="h" fact="0.0678"/>
              <dgm:constr type="w" for="ch" forName="Child1" refType="w" fact="0.3196"/>
              <dgm:constr type="h" for="ch" forName="Child1" refType="h" fact="0.0908"/>
              <dgm:constr type="l" for="ch" forName="Child2" refType="w" fact="0.6804"/>
              <dgm:constr type="t" for="ch" forName="Child2" refType="h" fact="0.2006"/>
              <dgm:constr type="w" for="ch" forName="Child2" refType="w" fact="0.3196"/>
              <dgm:constr type="h" for="ch" forName="Child2" refType="h" fact="0.0908"/>
              <dgm:constr type="l" for="ch" forName="Child3" refType="w" fact="0.5348"/>
              <dgm:constr type="t" for="ch" forName="Child3" refType="h" fact="0.3308"/>
              <dgm:constr type="w" for="ch" forName="Child3" refType="w" fact="0.3196"/>
              <dgm:constr type="h" for="ch" forName="Child3" refType="h" fact="0.0908"/>
              <dgm:constr type="l" for="ch" forName="Child4" refType="w" fact="0.6804"/>
              <dgm:constr type="t" for="ch" forName="Child4" refType="h" fact="0.4623"/>
              <dgm:constr type="w" for="ch" forName="Child4" refType="w" fact="0.3196"/>
              <dgm:constr type="h" for="ch" forName="Child4" refType="h" fact="0.0908"/>
              <dgm:constr type="l" for="ch" forName="Child5" refType="w" fact="0.5348"/>
              <dgm:constr type="t" for="ch" forName="Child5" refType="h" fact="0.5936"/>
              <dgm:constr type="w" for="ch" forName="Child5" refType="w" fact="0.3196"/>
              <dgm:constr type="h" for="ch" forName="Child5" refType="h" fact="0.0908"/>
              <dgm:constr type="l" for="ch" forName="Child6" refType="w" fact="0.6804"/>
              <dgm:constr type="t" for="ch" forName="Child6" refType="h" fact="0.7251"/>
              <dgm:constr type="w" for="ch" forName="Child6" refType="w" fact="0.3196"/>
              <dgm:constr type="h" for="ch" forName="Child6" refType="h" fact="0.0908"/>
              <dgm:constr type="l" for="ch" forName="Child7" refType="w" fact="0.5348"/>
              <dgm:constr type="t" for="ch" forName="Child7" refType="h" fact="0.8579"/>
              <dgm:constr type="w" for="ch" forName="Child7" refType="w" fact="0.3196"/>
              <dgm:constr type="h" for="ch" forName="Child7" refType="h" fact="0.0908"/>
            </dgm:constrLst>
          </dgm:else>
        </dgm:choose>
      </dgm:else>
    </dgm:choose>
    <dgm:forEach name="wrapper" axis="self" ptType="parTrans">
      <dgm:forEach name="accentRepeat" axis="self">
        <dgm:layoutNode name="Accent" styleLbl="node1">
          <dgm:alg type="sp"/>
          <dgm:choose name="Name20">
            <dgm:if name="Name21" func="var" arg="dir" op="equ" val="norm">
              <dgm:choose name="Name22">
                <dgm:if name="Name23" axis="precedSib" ptType="node" func="cnt" op="equ" val="0">
                  <dgm:choose name="Name24">
                    <dgm:if name="Name25" axis="followSib" ptType="node" func="cnt" op="equ" val="0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150"/>
                          <dgm:adj idx="4" val="180"/>
                          <dgm:adj idx="5" val="0.125"/>
                        </dgm:adjLst>
                      </dgm:shape>
                    </dgm:if>
                    <dgm:else name="Name26">
                      <dgm:shape xmlns:r="http://schemas.openxmlformats.org/officeDocument/2006/relationships" type="circularArrow" r:blip="">
                        <dgm:adjLst>
                          <dgm:adj idx="1" val="0.1098"/>
                          <dgm:adj idx="2" val="19.0387"/>
                          <dgm:adj idx="3" val="75"/>
                          <dgm:adj idx="4" val="180"/>
                          <dgm:adj idx="5" val="0.125"/>
                        </dgm:adjLst>
                      </dgm:shape>
                    </dgm:else>
                  </dgm:choose>
                </dgm:if>
                <dgm:else name="Name27">
                  <dgm:choose name="Name28">
                    <dgm:if name="Name29" axis="followSib" ptType="node" func="cnt" op="equ" val="0">
                      <dgm:choose name="Name30">
                        <dgm:if name="Name31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2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3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4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35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3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37"/>
                      </dgm:choose>
                    </dgm:if>
                    <dgm:else name="Name38">
                      <dgm:choose name="Name39">
                        <dgm:if name="Name40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41" axis="precedSib" ptType="node" func="cnt" op="equ" val="1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2" axis="precedSib" ptType="node" func="cnt" op="equ" val="2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3" axis="precedSib" ptType="node" func="cnt" op="equ" val="3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4" axis="precedSib" ptType="node" func="cnt" op="equ" val="4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45" axis="precedSib" ptType="node" func="cnt" op="equ" val="5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46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else name="Name47"/>
                      </dgm:choose>
                    </dgm:else>
                  </dgm:choose>
                </dgm:else>
              </dgm:choose>
            </dgm:if>
            <dgm:else name="Name48">
              <dgm:choose name="Name49">
                <dgm:if name="Name50" axis="precedSib" ptType="node" func="cnt" op="equ" val="0">
                  <dgm:choose name="Name51">
                    <dgm:if name="Name52" axis="followSib" ptType="node" func="cnt" op="equ" val="0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30"/>
                          <dgm:adj idx="4" val="0"/>
                          <dgm:adj idx="5" val="0.125"/>
                        </dgm:adjLst>
                      </dgm:shape>
                    </dgm:if>
                    <dgm:else name="Name53">
                      <dgm:shape xmlns:r="http://schemas.openxmlformats.org/officeDocument/2006/relationships" type="leftCircularArrow" r:blip="">
                        <dgm:adjLst>
                          <dgm:adj idx="1" val="0.1098"/>
                          <dgm:adj idx="2" val="19.0387"/>
                          <dgm:adj idx="3" val="105"/>
                          <dgm:adj idx="4" val="0"/>
                          <dgm:adj idx="5" val="0.125"/>
                        </dgm:adjLst>
                      </dgm:shape>
                    </dgm:else>
                  </dgm:choose>
                </dgm:if>
                <dgm:else name="Name54">
                  <dgm:choose name="Name55">
                    <dgm:if name="Name56" axis="followSib" ptType="node" func="cnt" op="equ" val="0">
                      <dgm:choose name="Name57">
                        <dgm:if name="Name58" axis="precedSib" ptType="node" func="cnt" op="equ" val="1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59" axis="precedSib" ptType="node" func="cnt" op="equ" val="2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0" axis="precedSib" ptType="node" func="cnt" op="equ" val="3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1" axis="precedSib" ptType="node" func="cnt" op="equ" val="4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if name="Name62" axis="precedSib" ptType="node" func="cnt" op="equ" val="5">
                          <dgm:shape xmlns:r="http://schemas.openxmlformats.org/officeDocument/2006/relationships" type="blockArc" r:blip="">
                            <dgm:adjLst>
                              <dgm:adj idx="1" val="-135"/>
                              <dgm:adj idx="2" val="180"/>
                              <dgm:adj idx="3" val="0.1274"/>
                            </dgm:adjLst>
                          </dgm:shape>
                        </dgm:if>
                        <dgm:if name="Name6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64"/>
                      </dgm:choose>
                    </dgm:if>
                    <dgm:else name="Name65">
                      <dgm:choose name="Name66">
                        <dgm:if name="Name67" axis="precedSib" ptType="node" func="cnt" op="equ" val="0">
                          <dgm:shape xmlns:r="http://schemas.openxmlformats.org/officeDocument/2006/relationships" type="blockArc" r:blip="">
                            <dgm:adjLst>
                              <dgm:adj idx="1" val="-133.1632"/>
                              <dgm:adj idx="2" val="65"/>
                              <dgm:adj idx="3" val="0.13"/>
                            </dgm:adjLst>
                          </dgm:shape>
                        </dgm:if>
                        <dgm:if name="Name68" axis="precedSib" ptType="node" func="cnt" op="equ" val="1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69" axis="precedSib" ptType="node" func="cnt" op="equ" val="2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0" axis="precedSib" ptType="node" func="cnt" op="equ" val="3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1" axis="precedSib" ptType="node" func="cnt" op="equ" val="4">
                          <dgm:shape xmlns:r="http://schemas.openxmlformats.org/officeDocument/2006/relationships" type="leftCircularArrow" r:blip="">
                            <dgm:adjLst>
                              <dgm:adj idx="1" val="0.1098"/>
                              <dgm:adj idx="2" val="19.0387"/>
                              <dgm:adj idx="3" val="105"/>
                              <dgm:adj idx="4" val="-45"/>
                              <dgm:adj idx="5" val="0.125"/>
                            </dgm:adjLst>
                          </dgm:shape>
                        </dgm:if>
                        <dgm:if name="Name72" axis="precedSib" ptType="node" func="cnt" op="equ" val="5">
                          <dgm:shape xmlns:r="http://schemas.openxmlformats.org/officeDocument/2006/relationships" type="circularArrow" r:blip="">
                            <dgm:adjLst>
                              <dgm:adj idx="1" val="0.1098"/>
                              <dgm:adj idx="2" val="19.0387"/>
                              <dgm:adj idx="3" val="75"/>
                              <dgm:adj idx="4" val="-135"/>
                              <dgm:adj idx="5" val="0.125"/>
                            </dgm:adjLst>
                          </dgm:shape>
                        </dgm:if>
                        <dgm:if name="Name73" axis="precedSib" ptType="node" func="cnt" op="equ" val="6">
                          <dgm:shape xmlns:r="http://schemas.openxmlformats.org/officeDocument/2006/relationships" type="blockArc" r:blip="">
                            <dgm:adjLst>
                              <dgm:adj idx="1" val="0"/>
                              <dgm:adj idx="2" val="-45"/>
                              <dgm:adj idx="3" val="0.1274"/>
                            </dgm:adjLst>
                          </dgm:shape>
                        </dgm:if>
                        <dgm:else name="Name74"/>
                      </dgm:choose>
                    </dgm:else>
                  </dgm:choose>
                </dgm:else>
              </dgm:choose>
            </dgm:else>
          </dgm:choose>
          <dgm:presOf/>
        </dgm:layoutNode>
      </dgm:forEach>
    </dgm:forEach>
    <dgm:forEach name="Name75" axis="ch" ptType="node" cnt="1">
      <dgm:layoutNode name="Accent1">
        <dgm:alg type="sp"/>
        <dgm:shape xmlns:r="http://schemas.openxmlformats.org/officeDocument/2006/relationships" r:blip="">
          <dgm:adjLst/>
        </dgm:shape>
        <dgm:presOf/>
        <dgm:constrLst/>
        <dgm:forEach name="Name76" ref="accentRepeat"/>
      </dgm:layoutNode>
      <dgm:choose name="Name77">
        <dgm:if name="Name78" axis="ch" ptType="node" func="cnt" op="gte" val="1">
          <dgm:layoutNode name="Child1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79"/>
      </dgm:choose>
      <dgm:layoutNode name="Parent1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0" axis="ch" ptType="node" st="2" cnt="1">
      <dgm:layoutNode name="Accent2">
        <dgm:alg type="sp"/>
        <dgm:shape xmlns:r="http://schemas.openxmlformats.org/officeDocument/2006/relationships" r:blip="">
          <dgm:adjLst/>
        </dgm:shape>
        <dgm:presOf/>
        <dgm:constrLst/>
        <dgm:forEach name="Name81" ref="accentRepeat"/>
      </dgm:layoutNode>
      <dgm:choose name="Name82">
        <dgm:if name="Name83" axis="ch" ptType="node" func="cnt" op="gte" val="1">
          <dgm:layoutNode name="Child2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4"/>
      </dgm:choose>
      <dgm:layoutNode name="Parent2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85" axis="ch" ptType="node" st="3" cnt="1">
      <dgm:layoutNode name="Accent3">
        <dgm:alg type="sp"/>
        <dgm:shape xmlns:r="http://schemas.openxmlformats.org/officeDocument/2006/relationships" r:blip="">
          <dgm:adjLst/>
        </dgm:shape>
        <dgm:presOf/>
        <dgm:constrLst/>
        <dgm:forEach name="Name86" ref="accentRepeat"/>
      </dgm:layoutNode>
      <dgm:choose name="Name87">
        <dgm:if name="Name88" axis="ch" ptType="node" func="cnt" op="gte" val="1">
          <dgm:layoutNode name="Child3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89"/>
      </dgm:choose>
      <dgm:layoutNode name="Parent3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Accent4">
        <dgm:alg type="sp"/>
        <dgm:shape xmlns:r="http://schemas.openxmlformats.org/officeDocument/2006/relationships" r:blip="">
          <dgm:adjLst/>
        </dgm:shape>
        <dgm:presOf/>
        <dgm:constrLst/>
        <dgm:forEach name="Name91" ref="accentRepeat"/>
      </dgm:layoutNode>
      <dgm:choose name="Name92">
        <dgm:if name="Name93" axis="ch" ptType="node" func="cnt" op="gte" val="1">
          <dgm:layoutNode name="Child4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4"/>
      </dgm:choose>
      <dgm:layoutNode name="Parent4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95" axis="ch" ptType="node" st="5" cnt="1">
      <dgm:layoutNode name="Accent5">
        <dgm:alg type="sp"/>
        <dgm:shape xmlns:r="http://schemas.openxmlformats.org/officeDocument/2006/relationships" r:blip="">
          <dgm:adjLst/>
        </dgm:shape>
        <dgm:presOf/>
        <dgm:constrLst/>
        <dgm:forEach name="Name96" ref="accentRepeat"/>
      </dgm:layoutNode>
      <dgm:choose name="Name97">
        <dgm:if name="Name98" axis="ch" ptType="node" func="cnt" op="gte" val="1">
          <dgm:layoutNode name="Child5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99"/>
      </dgm:choose>
      <dgm:layoutNode name="Parent5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0" axis="ch" ptType="node" st="6" cnt="1">
      <dgm:layoutNode name="Accent6">
        <dgm:alg type="sp"/>
        <dgm:shape xmlns:r="http://schemas.openxmlformats.org/officeDocument/2006/relationships" r:blip="">
          <dgm:adjLst/>
        </dgm:shape>
        <dgm:presOf/>
        <dgm:constrLst/>
        <dgm:forEach name="Name101" ref="accentRepeat"/>
      </dgm:layoutNode>
      <dgm:choose name="Name102">
        <dgm:if name="Name103" axis="ch" ptType="node" func="cnt" op="gte" val="1">
          <dgm:layoutNode name="Child6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4"/>
      </dgm:choose>
      <dgm:layoutNode name="Parent6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  <dgm:forEach name="Name105" axis="ch" ptType="node" st="7" cnt="1">
      <dgm:layoutNode name="Accent7">
        <dgm:alg type="sp"/>
        <dgm:shape xmlns:r="http://schemas.openxmlformats.org/officeDocument/2006/relationships" r:blip="">
          <dgm:adjLst/>
        </dgm:shape>
        <dgm:presOf/>
        <dgm:constrLst/>
        <dgm:forEach name="Name106" ref="accentRepeat"/>
      </dgm:layoutNode>
      <dgm:choose name="Name107">
        <dgm:if name="Name108" axis="ch" ptType="node" func="cnt" op="gte" val="1">
          <dgm:layoutNode name="Child7" styleLbl="revTx">
            <dgm:varLst>
              <dgm:chMax val="0"/>
              <dgm:chPref val="0"/>
              <dgm:bulletEnabled val="1"/>
            </dgm:varLst>
            <dgm:alg type="tx">
              <dgm:param type="stBulletLvl" val="1"/>
              <dgm:param type="parTxLTRAlign" val="l"/>
              <dgm:param type="txAnchorVertCh" val="mid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lMarg" refType="primFontSz" fact="0.05"/>
              <dgm:constr type="rMarg" refType="primFontSz" fact="0.05"/>
              <dgm:constr type="tMarg" refType="primFontSz" fact="0.05"/>
              <dgm:constr type="bMarg" refType="primFontSz" fact="0.05"/>
            </dgm:constrLst>
            <dgm:ruleLst>
              <dgm:rule type="primFontSz" val="5" fact="NaN" max="NaN"/>
            </dgm:ruleLst>
          </dgm:layoutNode>
        </dgm:if>
        <dgm:else name="Name109"/>
      </dgm:choose>
      <dgm:layoutNode name="Parent7" styleLbl="revTx">
        <dgm:varLst>
          <dgm:chMax val="1"/>
          <dgm:chPref val="1"/>
          <dgm:bulletEnabled val="1"/>
        </dgm:varLst>
        <dgm:alg type="tx">
          <dgm:param type="shpTxLTRAlignCh" val="ctr"/>
          <dgm:param type="txAnchorVertCh" val="mid"/>
        </dgm:alg>
        <dgm:shape xmlns:r="http://schemas.openxmlformats.org/officeDocument/2006/relationships" type="rect" r:blip="">
          <dgm:adjLst/>
        </dgm:shape>
        <dgm:presOf axis="self" ptType="node"/>
        <dgm:constrLst>
          <dgm:constr type="lMarg" refType="primFontSz" fact="0.05"/>
          <dgm:constr type="rMarg" refType="primFontSz" fact="0.05"/>
          <dgm:constr type="tMarg" refType="primFontSz" fact="0.05"/>
          <dgm:constr type="bMarg" refType="primFontSz" fact="0.0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>
            <a:extLst>
              <a:ext uri="{FF2B5EF4-FFF2-40B4-BE49-F238E27FC236}">
                <a16:creationId xmlns:a16="http://schemas.microsoft.com/office/drawing/2014/main" id="{5A9E02AD-574F-46B1-91CF-758ECD92721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0DCDBB3E-0962-4543-8203-0E0084580CE0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D616F88A-1F88-4239-87EF-52B0472B12BA}" type="datetime1">
              <a:rPr lang="es-ES" smtClean="0"/>
              <a:t>22/11/2020</a:t>
            </a:fld>
            <a:endParaRPr lang="es-ES" dirty="0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DD61A4A7-FC01-4444-9707-74E93BD63497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dirty="0"/>
          </a:p>
        </p:txBody>
      </p:sp>
      <p:sp>
        <p:nvSpPr>
          <p:cNvPr id="5" name="Marcador de posición de número de diapositiva 4">
            <a:extLst>
              <a:ext uri="{FF2B5EF4-FFF2-40B4-BE49-F238E27FC236}">
                <a16:creationId xmlns:a16="http://schemas.microsoft.com/office/drawing/2014/main" id="{B28D65D7-8813-49CE-A8BE-42984C5CBDA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A022FEE5-93F6-4794-9247-D82E88608B7E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4840010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43E54B2-6DCF-4226-8291-422D9D9BECF1}" type="datetime1">
              <a:rPr lang="es-ES" smtClean="0"/>
              <a:pPr/>
              <a:t>22/11/2020</a:t>
            </a:fld>
            <a:endParaRPr lang="es-ES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es-ES" noProof="0" dirty="0"/>
          </a:p>
        </p:txBody>
      </p:sp>
      <p:sp>
        <p:nvSpPr>
          <p:cNvPr id="5" name="Marcador de posición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es-ES" noProof="0" dirty="0"/>
              <a:t>Editar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6" name="Marcador de posición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es-ES" noProof="0" dirty="0"/>
          </a:p>
        </p:txBody>
      </p:sp>
      <p:sp>
        <p:nvSpPr>
          <p:cNvPr id="7" name="Marcador de posición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53D78A92-0141-4330-8F3E-FAADFAC23844}" type="slidenum">
              <a:rPr lang="es-ES" noProof="0" smtClean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7488877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es-ES" smtClean="0"/>
              <a:t>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059398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es-ES" smtClean="0"/>
              <a:t>10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849393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es-ES" smtClean="0"/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64218130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es-ES" smtClean="0"/>
              <a:t>2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9851620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es-ES" smtClean="0"/>
              <a:t>3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817507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es-ES" smtClean="0"/>
              <a:t>4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536778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es-ES" smtClean="0"/>
              <a:t>5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2870163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es-ES" smtClean="0"/>
              <a:t>6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444403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es-ES" smtClean="0"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486801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es-ES" smtClean="0"/>
              <a:t>8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83715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ción de notas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es-ES" dirty="0"/>
          </a:p>
        </p:txBody>
      </p:sp>
      <p:sp>
        <p:nvSpPr>
          <p:cNvPr id="4" name="Marcador de posición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53D78A92-0141-4330-8F3E-FAADFAC23844}" type="slidenum">
              <a:rPr lang="es-ES" smtClean="0"/>
              <a:t>9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0677490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9AD403-A15F-4A2F-B050-AB874136E7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588" y="1436921"/>
            <a:ext cx="5690680" cy="1517356"/>
          </a:xfrm>
        </p:spPr>
        <p:txBody>
          <a:bodyPr rtlCol="0">
            <a:noAutofit/>
          </a:bodyPr>
          <a:lstStyle>
            <a:lvl1pPr>
              <a:defRPr sz="6000"/>
            </a:lvl1pPr>
          </a:lstStyle>
          <a:p>
            <a:pPr rtl="0"/>
            <a:r>
              <a:rPr lang="es-ES" noProof="0" dirty="0"/>
              <a:t>PRESENTACIÓN</a:t>
            </a:r>
            <a:br>
              <a:rPr lang="es-ES" noProof="0" dirty="0"/>
            </a:br>
            <a:r>
              <a:rPr lang="es-ES" noProof="0" dirty="0"/>
              <a:t>TÍTULO    </a:t>
            </a:r>
          </a:p>
        </p:txBody>
      </p:sp>
      <p:sp>
        <p:nvSpPr>
          <p:cNvPr id="23" name="Marcador de texto 26">
            <a:extLst>
              <a:ext uri="{FF2B5EF4-FFF2-40B4-BE49-F238E27FC236}">
                <a16:creationId xmlns:a16="http://schemas.microsoft.com/office/drawing/2014/main" id="{5BB088E3-63C1-423F-A939-150B8E1F87A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86259" y="5096662"/>
            <a:ext cx="4367531" cy="949829"/>
          </a:xfrm>
        </p:spPr>
        <p:txBody>
          <a:bodyPr rtlCol="0">
            <a:noAutofit/>
          </a:bodyPr>
          <a:lstStyle>
            <a:lvl1pPr marL="0" indent="0" algn="l">
              <a:buNone/>
              <a:defRPr sz="2800" b="0" i="0">
                <a:solidFill>
                  <a:schemeClr val="accent3"/>
                </a:solidFill>
                <a:latin typeface="+mn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es-ES" noProof="0" dirty="0"/>
              <a:t>Mes</a:t>
            </a:r>
            <a:br>
              <a:rPr lang="es-ES" noProof="0" dirty="0"/>
            </a:br>
            <a:r>
              <a:rPr lang="es-ES" noProof="0" dirty="0"/>
              <a:t>20XX</a:t>
            </a:r>
          </a:p>
        </p:txBody>
      </p:sp>
      <p:sp>
        <p:nvSpPr>
          <p:cNvPr id="28" name="Forma libre: Forma 27">
            <a:extLst>
              <a:ext uri="{FF2B5EF4-FFF2-40B4-BE49-F238E27FC236}">
                <a16:creationId xmlns:a16="http://schemas.microsoft.com/office/drawing/2014/main" id="{87A7AFAC-3F6D-48D1-A100-148792529BC6}"/>
              </a:ext>
            </a:extLst>
          </p:cNvPr>
          <p:cNvSpPr/>
          <p:nvPr/>
        </p:nvSpPr>
        <p:spPr>
          <a:xfrm>
            <a:off x="8069104" y="5422164"/>
            <a:ext cx="736673" cy="736673"/>
          </a:xfrm>
          <a:custGeom>
            <a:avLst/>
            <a:gdLst>
              <a:gd name="connsiteX0" fmla="*/ 372146 w 736672"/>
              <a:gd name="connsiteY0" fmla="*/ 731592 h 736672"/>
              <a:gd name="connsiteX1" fmla="*/ 731592 w 736672"/>
              <a:gd name="connsiteY1" fmla="*/ 372147 h 736672"/>
              <a:gd name="connsiteX2" fmla="*/ 372146 w 736672"/>
              <a:gd name="connsiteY2" fmla="*/ 12701 h 736672"/>
              <a:gd name="connsiteX3" fmla="*/ 12701 w 736672"/>
              <a:gd name="connsiteY3" fmla="*/ 372147 h 736672"/>
              <a:gd name="connsiteX4" fmla="*/ 372146 w 736672"/>
              <a:gd name="connsiteY4" fmla="*/ 731592 h 736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72" h="736672">
                <a:moveTo>
                  <a:pt x="372146" y="731592"/>
                </a:moveTo>
                <a:cubicBezTo>
                  <a:pt x="570286" y="731592"/>
                  <a:pt x="731592" y="570286"/>
                  <a:pt x="731592" y="372147"/>
                </a:cubicBezTo>
                <a:cubicBezTo>
                  <a:pt x="731592" y="174007"/>
                  <a:pt x="570286" y="12701"/>
                  <a:pt x="372146" y="12701"/>
                </a:cubicBezTo>
                <a:cubicBezTo>
                  <a:pt x="174007" y="12701"/>
                  <a:pt x="12701" y="174007"/>
                  <a:pt x="12701" y="372147"/>
                </a:cubicBezTo>
                <a:cubicBezTo>
                  <a:pt x="12701" y="570286"/>
                  <a:pt x="174007" y="731592"/>
                  <a:pt x="372146" y="731592"/>
                </a:cubicBezTo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9" name="Forma libre: Forma 28">
            <a:extLst>
              <a:ext uri="{FF2B5EF4-FFF2-40B4-BE49-F238E27FC236}">
                <a16:creationId xmlns:a16="http://schemas.microsoft.com/office/drawing/2014/main" id="{81A4F88F-4E35-4BB3-AD24-CAC580C12F96}"/>
              </a:ext>
            </a:extLst>
          </p:cNvPr>
          <p:cNvSpPr/>
          <p:nvPr/>
        </p:nvSpPr>
        <p:spPr>
          <a:xfrm>
            <a:off x="9029960" y="3463631"/>
            <a:ext cx="3175313" cy="2946690"/>
          </a:xfrm>
          <a:custGeom>
            <a:avLst/>
            <a:gdLst>
              <a:gd name="connsiteX0" fmla="*/ 3162808 w 3175312"/>
              <a:gd name="connsiteY0" fmla="*/ 12701 h 2946690"/>
              <a:gd name="connsiteX1" fmla="*/ 487925 w 3175312"/>
              <a:gd name="connsiteY1" fmla="*/ 1331091 h 2946690"/>
              <a:gd name="connsiteX2" fmla="*/ 113238 w 3175312"/>
              <a:gd name="connsiteY2" fmla="*/ 2433559 h 2946690"/>
              <a:gd name="connsiteX3" fmla="*/ 127209 w 3175312"/>
              <a:gd name="connsiteY3" fmla="*/ 2461502 h 2946690"/>
              <a:gd name="connsiteX4" fmla="*/ 1229677 w 3175312"/>
              <a:gd name="connsiteY4" fmla="*/ 2836189 h 2946690"/>
              <a:gd name="connsiteX5" fmla="*/ 3162808 w 3175312"/>
              <a:gd name="connsiteY5" fmla="*/ 1882325 h 2946690"/>
              <a:gd name="connsiteX6" fmla="*/ 3162808 w 3175312"/>
              <a:gd name="connsiteY6" fmla="*/ 12701 h 2946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5312" h="2946690">
                <a:moveTo>
                  <a:pt x="3162808" y="12701"/>
                </a:moveTo>
                <a:lnTo>
                  <a:pt x="487925" y="1331091"/>
                </a:lnTo>
                <a:cubicBezTo>
                  <a:pt x="487925" y="1331091"/>
                  <a:pt x="-250018" y="1695617"/>
                  <a:pt x="113238" y="2433559"/>
                </a:cubicBezTo>
                <a:lnTo>
                  <a:pt x="127209" y="2461502"/>
                </a:lnTo>
                <a:cubicBezTo>
                  <a:pt x="127209" y="2461502"/>
                  <a:pt x="491735" y="3199445"/>
                  <a:pt x="1229677" y="2836189"/>
                </a:cubicBezTo>
                <a:lnTo>
                  <a:pt x="3162808" y="1882325"/>
                </a:lnTo>
                <a:lnTo>
                  <a:pt x="3162808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30" name="Forma libre: Forma 29">
            <a:extLst>
              <a:ext uri="{FF2B5EF4-FFF2-40B4-BE49-F238E27FC236}">
                <a16:creationId xmlns:a16="http://schemas.microsoft.com/office/drawing/2014/main" id="{592CE00E-F2AB-4099-8BB8-F109C4F2EFDB}"/>
              </a:ext>
            </a:extLst>
          </p:cNvPr>
          <p:cNvSpPr/>
          <p:nvPr/>
        </p:nvSpPr>
        <p:spPr>
          <a:xfrm>
            <a:off x="11043829" y="4566099"/>
            <a:ext cx="1155814" cy="863685"/>
          </a:xfrm>
          <a:custGeom>
            <a:avLst/>
            <a:gdLst>
              <a:gd name="connsiteX0" fmla="*/ 1148938 w 1155813"/>
              <a:gd name="connsiteY0" fmla="*/ 12701 h 863685"/>
              <a:gd name="connsiteX1" fmla="*/ 173482 w 1155813"/>
              <a:gd name="connsiteY1" fmla="*/ 494079 h 863685"/>
              <a:gd name="connsiteX2" fmla="*/ 28688 w 1155813"/>
              <a:gd name="connsiteY2" fmla="*/ 759535 h 863685"/>
              <a:gd name="connsiteX3" fmla="*/ 31228 w 1155813"/>
              <a:gd name="connsiteY3" fmla="*/ 765885 h 863685"/>
              <a:gd name="connsiteX4" fmla="*/ 329707 w 1155813"/>
              <a:gd name="connsiteY4" fmla="*/ 812880 h 863685"/>
              <a:gd name="connsiteX5" fmla="*/ 1147668 w 1155813"/>
              <a:gd name="connsiteY5" fmla="*/ 408980 h 863685"/>
              <a:gd name="connsiteX6" fmla="*/ 1147668 w 1155813"/>
              <a:gd name="connsiteY6" fmla="*/ 12701 h 86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5813" h="863685">
                <a:moveTo>
                  <a:pt x="1148938" y="12701"/>
                </a:moveTo>
                <a:lnTo>
                  <a:pt x="173482" y="494079"/>
                </a:lnTo>
                <a:cubicBezTo>
                  <a:pt x="173482" y="494079"/>
                  <a:pt x="-47520" y="603309"/>
                  <a:pt x="28688" y="759535"/>
                </a:cubicBezTo>
                <a:lnTo>
                  <a:pt x="31228" y="765885"/>
                </a:lnTo>
                <a:cubicBezTo>
                  <a:pt x="31228" y="765885"/>
                  <a:pt x="108705" y="922111"/>
                  <a:pt x="329707" y="812880"/>
                </a:cubicBezTo>
                <a:lnTo>
                  <a:pt x="1147668" y="408980"/>
                </a:lnTo>
                <a:lnTo>
                  <a:pt x="1147668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32" name="Forma libre: Forma 31">
            <a:extLst>
              <a:ext uri="{FF2B5EF4-FFF2-40B4-BE49-F238E27FC236}">
                <a16:creationId xmlns:a16="http://schemas.microsoft.com/office/drawing/2014/main" id="{B0920EEC-7CE3-4708-93D2-53699D17E5E3}"/>
              </a:ext>
            </a:extLst>
          </p:cNvPr>
          <p:cNvSpPr/>
          <p:nvPr/>
        </p:nvSpPr>
        <p:spPr>
          <a:xfrm>
            <a:off x="10743661" y="-1689"/>
            <a:ext cx="1447943" cy="1003399"/>
          </a:xfrm>
          <a:custGeom>
            <a:avLst/>
            <a:gdLst>
              <a:gd name="connsiteX0" fmla="*/ 1446147 w 1447942"/>
              <a:gd name="connsiteY0" fmla="*/ 12701 h 1003398"/>
              <a:gd name="connsiteX1" fmla="*/ 173482 w 1447942"/>
              <a:gd name="connsiteY1" fmla="*/ 640143 h 1003398"/>
              <a:gd name="connsiteX2" fmla="*/ 28688 w 1447942"/>
              <a:gd name="connsiteY2" fmla="*/ 905599 h 1003398"/>
              <a:gd name="connsiteX3" fmla="*/ 31227 w 1447942"/>
              <a:gd name="connsiteY3" fmla="*/ 911950 h 1003398"/>
              <a:gd name="connsiteX4" fmla="*/ 329707 w 1447942"/>
              <a:gd name="connsiteY4" fmla="*/ 958944 h 1003398"/>
              <a:gd name="connsiteX5" fmla="*/ 1446147 w 1447942"/>
              <a:gd name="connsiteY5" fmla="*/ 408980 h 1003398"/>
              <a:gd name="connsiteX6" fmla="*/ 1446147 w 1447942"/>
              <a:gd name="connsiteY6" fmla="*/ 12701 h 100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7942" h="1003398">
                <a:moveTo>
                  <a:pt x="1446147" y="12701"/>
                </a:moveTo>
                <a:lnTo>
                  <a:pt x="173482" y="640143"/>
                </a:lnTo>
                <a:cubicBezTo>
                  <a:pt x="173482" y="640143"/>
                  <a:pt x="-47520" y="749374"/>
                  <a:pt x="28688" y="905599"/>
                </a:cubicBezTo>
                <a:lnTo>
                  <a:pt x="31227" y="911950"/>
                </a:lnTo>
                <a:cubicBezTo>
                  <a:pt x="31227" y="911950"/>
                  <a:pt x="108705" y="1068175"/>
                  <a:pt x="329707" y="958944"/>
                </a:cubicBezTo>
                <a:lnTo>
                  <a:pt x="1446147" y="408980"/>
                </a:lnTo>
                <a:lnTo>
                  <a:pt x="1446147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33" name="Forma libre: Forma 32">
            <a:extLst>
              <a:ext uri="{FF2B5EF4-FFF2-40B4-BE49-F238E27FC236}">
                <a16:creationId xmlns:a16="http://schemas.microsoft.com/office/drawing/2014/main" id="{2DF8B751-9294-46D5-B390-5D322195540F}"/>
              </a:ext>
            </a:extLst>
          </p:cNvPr>
          <p:cNvSpPr/>
          <p:nvPr/>
        </p:nvSpPr>
        <p:spPr>
          <a:xfrm>
            <a:off x="6536780" y="-12701"/>
            <a:ext cx="4978890" cy="2133810"/>
          </a:xfrm>
          <a:custGeom>
            <a:avLst/>
            <a:gdLst>
              <a:gd name="connsiteX0" fmla="*/ 2515401 w 4978890"/>
              <a:gd name="connsiteY0" fmla="*/ 12701 h 2133810"/>
              <a:gd name="connsiteX1" fmla="*/ 371430 w 4978890"/>
              <a:gd name="connsiteY1" fmla="*/ 1069445 h 2133810"/>
              <a:gd name="connsiteX2" fmla="*/ 72951 w 4978890"/>
              <a:gd name="connsiteY2" fmla="*/ 1811198 h 2133810"/>
              <a:gd name="connsiteX3" fmla="*/ 81841 w 4978890"/>
              <a:gd name="connsiteY3" fmla="*/ 1828980 h 2133810"/>
              <a:gd name="connsiteX4" fmla="*/ 851538 w 4978890"/>
              <a:gd name="connsiteY4" fmla="*/ 2043631 h 2133810"/>
              <a:gd name="connsiteX5" fmla="*/ 4968013 w 4978890"/>
              <a:gd name="connsiteY5" fmla="*/ 12701 h 2133810"/>
              <a:gd name="connsiteX6" fmla="*/ 2515401 w 4978890"/>
              <a:gd name="connsiteY6" fmla="*/ 12701 h 213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8890" h="2133810">
                <a:moveTo>
                  <a:pt x="2515401" y="12701"/>
                </a:moveTo>
                <a:lnTo>
                  <a:pt x="371430" y="1069445"/>
                </a:lnTo>
                <a:cubicBezTo>
                  <a:pt x="371430" y="1069445"/>
                  <a:pt x="-163293" y="1333631"/>
                  <a:pt x="72951" y="1811198"/>
                </a:cubicBezTo>
                <a:lnTo>
                  <a:pt x="81841" y="1828980"/>
                </a:lnTo>
                <a:cubicBezTo>
                  <a:pt x="81841" y="1828980"/>
                  <a:pt x="316814" y="2306547"/>
                  <a:pt x="851538" y="2043631"/>
                </a:cubicBezTo>
                <a:lnTo>
                  <a:pt x="4968013" y="12701"/>
                </a:lnTo>
                <a:lnTo>
                  <a:pt x="251540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34" name="Forma libre: Forma 33">
            <a:extLst>
              <a:ext uri="{FF2B5EF4-FFF2-40B4-BE49-F238E27FC236}">
                <a16:creationId xmlns:a16="http://schemas.microsoft.com/office/drawing/2014/main" id="{E0F651C6-BE74-4133-ABA8-316072D4F5B5}"/>
              </a:ext>
            </a:extLst>
          </p:cNvPr>
          <p:cNvSpPr/>
          <p:nvPr/>
        </p:nvSpPr>
        <p:spPr>
          <a:xfrm>
            <a:off x="6518963" y="-12701"/>
            <a:ext cx="5029695" cy="2146511"/>
          </a:xfrm>
          <a:custGeom>
            <a:avLst/>
            <a:gdLst>
              <a:gd name="connsiteX0" fmla="*/ 4942646 w 5029695"/>
              <a:gd name="connsiteY0" fmla="*/ 12701 h 2146511"/>
              <a:gd name="connsiteX1" fmla="*/ 860464 w 5029695"/>
              <a:gd name="connsiteY1" fmla="*/ 2025849 h 2146511"/>
              <a:gd name="connsiteX2" fmla="*/ 295258 w 5029695"/>
              <a:gd name="connsiteY2" fmla="*/ 2019499 h 2146511"/>
              <a:gd name="connsiteX3" fmla="*/ 116171 w 5029695"/>
              <a:gd name="connsiteY3" fmla="*/ 1820089 h 2146511"/>
              <a:gd name="connsiteX4" fmla="*/ 107280 w 5029695"/>
              <a:gd name="connsiteY4" fmla="*/ 1802307 h 2146511"/>
              <a:gd name="connsiteX5" fmla="*/ 165705 w 5029695"/>
              <a:gd name="connsiteY5" fmla="*/ 1273935 h 2146511"/>
              <a:gd name="connsiteX6" fmla="*/ 398138 w 5029695"/>
              <a:gd name="connsiteY6" fmla="*/ 1085957 h 2146511"/>
              <a:gd name="connsiteX7" fmla="*/ 2576402 w 5029695"/>
              <a:gd name="connsiteY7" fmla="*/ 12701 h 2146511"/>
              <a:gd name="connsiteX8" fmla="*/ 2490034 w 5029695"/>
              <a:gd name="connsiteY8" fmla="*/ 12701 h 2146511"/>
              <a:gd name="connsiteX9" fmla="*/ 381626 w 5029695"/>
              <a:gd name="connsiteY9" fmla="*/ 1052934 h 2146511"/>
              <a:gd name="connsiteX10" fmla="*/ 137762 w 5029695"/>
              <a:gd name="connsiteY10" fmla="*/ 1249803 h 2146511"/>
              <a:gd name="connsiteX11" fmla="*/ 74256 w 5029695"/>
              <a:gd name="connsiteY11" fmla="*/ 1820089 h 2146511"/>
              <a:gd name="connsiteX12" fmla="*/ 83147 w 5029695"/>
              <a:gd name="connsiteY12" fmla="*/ 1837871 h 2146511"/>
              <a:gd name="connsiteX13" fmla="*/ 273666 w 5029695"/>
              <a:gd name="connsiteY13" fmla="*/ 2051252 h 2146511"/>
              <a:gd name="connsiteX14" fmla="*/ 564525 w 5029695"/>
              <a:gd name="connsiteY14" fmla="*/ 2141431 h 2146511"/>
              <a:gd name="connsiteX15" fmla="*/ 878246 w 5029695"/>
              <a:gd name="connsiteY15" fmla="*/ 2060143 h 2146511"/>
              <a:gd name="connsiteX16" fmla="*/ 5029014 w 5029695"/>
              <a:gd name="connsiteY16" fmla="*/ 12701 h 2146511"/>
              <a:gd name="connsiteX17" fmla="*/ 4942646 w 5029695"/>
              <a:gd name="connsiteY17" fmla="*/ 12701 h 214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29695" h="2146511">
                <a:moveTo>
                  <a:pt x="4942646" y="12701"/>
                </a:moveTo>
                <a:lnTo>
                  <a:pt x="860464" y="2025849"/>
                </a:lnTo>
                <a:cubicBezTo>
                  <a:pt x="645812" y="2131270"/>
                  <a:pt x="456564" y="2130000"/>
                  <a:pt x="295258" y="2019499"/>
                </a:cubicBezTo>
                <a:cubicBezTo>
                  <a:pt x="174596" y="1936941"/>
                  <a:pt x="116171" y="1821359"/>
                  <a:pt x="116171" y="1820089"/>
                </a:cubicBezTo>
                <a:lnTo>
                  <a:pt x="107280" y="1802307"/>
                </a:lnTo>
                <a:cubicBezTo>
                  <a:pt x="13290" y="1611789"/>
                  <a:pt x="32342" y="1433971"/>
                  <a:pt x="165705" y="1273935"/>
                </a:cubicBezTo>
                <a:cubicBezTo>
                  <a:pt x="266045" y="1153274"/>
                  <a:pt x="395598" y="1087227"/>
                  <a:pt x="398138" y="1085957"/>
                </a:cubicBezTo>
                <a:lnTo>
                  <a:pt x="2576402" y="12701"/>
                </a:lnTo>
                <a:lnTo>
                  <a:pt x="2490034" y="12701"/>
                </a:lnTo>
                <a:lnTo>
                  <a:pt x="381626" y="1052934"/>
                </a:lnTo>
                <a:cubicBezTo>
                  <a:pt x="376546" y="1055474"/>
                  <a:pt x="243183" y="1121520"/>
                  <a:pt x="137762" y="1249803"/>
                </a:cubicBezTo>
                <a:cubicBezTo>
                  <a:pt x="38693" y="1369195"/>
                  <a:pt x="-51486" y="1564794"/>
                  <a:pt x="74256" y="1820089"/>
                </a:cubicBezTo>
                <a:lnTo>
                  <a:pt x="83147" y="1837871"/>
                </a:lnTo>
                <a:cubicBezTo>
                  <a:pt x="85687" y="1842952"/>
                  <a:pt x="145383" y="1962343"/>
                  <a:pt x="273666" y="2051252"/>
                </a:cubicBezTo>
                <a:cubicBezTo>
                  <a:pt x="342253" y="2098247"/>
                  <a:pt x="440053" y="2141431"/>
                  <a:pt x="564525" y="2141431"/>
                </a:cubicBezTo>
                <a:cubicBezTo>
                  <a:pt x="654703" y="2141431"/>
                  <a:pt x="758854" y="2119839"/>
                  <a:pt x="878246" y="2060143"/>
                </a:cubicBezTo>
                <a:lnTo>
                  <a:pt x="5029014" y="12701"/>
                </a:lnTo>
                <a:lnTo>
                  <a:pt x="4942646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36" name="Marcador de texto 14">
            <a:extLst>
              <a:ext uri="{FF2B5EF4-FFF2-40B4-BE49-F238E27FC236}">
                <a16:creationId xmlns:a16="http://schemas.microsoft.com/office/drawing/2014/main" id="{2A3D73F7-77EC-4576-B541-20C032F462DC}"/>
              </a:ext>
            </a:extLst>
          </p:cNvPr>
          <p:cNvSpPr>
            <a:spLocks noGrp="1"/>
          </p:cNvSpPr>
          <p:nvPr userDrawn="1">
            <p:ph type="body" sz="quarter" idx="13" hasCustomPrompt="1"/>
          </p:nvPr>
        </p:nvSpPr>
        <p:spPr>
          <a:xfrm>
            <a:off x="786259" y="3425363"/>
            <a:ext cx="3629300" cy="949829"/>
          </a:xfrm>
        </p:spPr>
        <p:txBody>
          <a:bodyPr rtlCol="0">
            <a:normAutofit/>
          </a:bodyPr>
          <a:lstStyle>
            <a:lvl1pPr marL="0" indent="0">
              <a:buNone/>
              <a:defRPr sz="2800" b="1" i="0"/>
            </a:lvl1pPr>
          </a:lstStyle>
          <a:p>
            <a:pPr lvl="0" rtl="0"/>
            <a:r>
              <a:rPr lang="es-ES" noProof="0" dirty="0"/>
              <a:t>Presentación</a:t>
            </a:r>
            <a:br>
              <a:rPr lang="es-ES" noProof="0" dirty="0"/>
            </a:br>
            <a:r>
              <a:rPr lang="es-ES" noProof="0" dirty="0"/>
              <a:t>Consigna</a:t>
            </a:r>
          </a:p>
        </p:txBody>
      </p:sp>
      <p:sp>
        <p:nvSpPr>
          <p:cNvPr id="40" name="Gráfico 37">
            <a:extLst>
              <a:ext uri="{FF2B5EF4-FFF2-40B4-BE49-F238E27FC236}">
                <a16:creationId xmlns:a16="http://schemas.microsoft.com/office/drawing/2014/main" id="{9F75ED2D-7077-4753-B623-4B9A718EB224}"/>
              </a:ext>
            </a:extLst>
          </p:cNvPr>
          <p:cNvSpPr/>
          <p:nvPr userDrawn="1"/>
        </p:nvSpPr>
        <p:spPr>
          <a:xfrm>
            <a:off x="895717" y="3124629"/>
            <a:ext cx="2158296" cy="151200"/>
          </a:xfrm>
          <a:custGeom>
            <a:avLst/>
            <a:gdLst>
              <a:gd name="connsiteX0" fmla="*/ 2087180 w 2158295"/>
              <a:gd name="connsiteY0" fmla="*/ 153601 h 165045"/>
              <a:gd name="connsiteX1" fmla="*/ 82504 w 2158295"/>
              <a:gd name="connsiteY1" fmla="*/ 153601 h 165045"/>
              <a:gd name="connsiteX2" fmla="*/ 12677 w 2158295"/>
              <a:gd name="connsiteY2" fmla="*/ 83774 h 165045"/>
              <a:gd name="connsiteX3" fmla="*/ 12677 w 2158295"/>
              <a:gd name="connsiteY3" fmla="*/ 83774 h 165045"/>
              <a:gd name="connsiteX4" fmla="*/ 82504 w 2158295"/>
              <a:gd name="connsiteY4" fmla="*/ 12677 h 165045"/>
              <a:gd name="connsiteX5" fmla="*/ 2087180 w 2158295"/>
              <a:gd name="connsiteY5" fmla="*/ 12677 h 165045"/>
              <a:gd name="connsiteX6" fmla="*/ 2157008 w 2158295"/>
              <a:gd name="connsiteY6" fmla="*/ 82504 h 165045"/>
              <a:gd name="connsiteX7" fmla="*/ 2157008 w 2158295"/>
              <a:gd name="connsiteY7" fmla="*/ 82504 h 165045"/>
              <a:gd name="connsiteX8" fmla="*/ 2087180 w 2158295"/>
              <a:gd name="connsiteY8" fmla="*/ 153601 h 165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8295" h="165045">
                <a:moveTo>
                  <a:pt x="2087180" y="153601"/>
                </a:moveTo>
                <a:lnTo>
                  <a:pt x="82504" y="153601"/>
                </a:lnTo>
                <a:cubicBezTo>
                  <a:pt x="44417" y="153601"/>
                  <a:pt x="12677" y="121861"/>
                  <a:pt x="12677" y="83774"/>
                </a:cubicBezTo>
                <a:lnTo>
                  <a:pt x="12677" y="83774"/>
                </a:lnTo>
                <a:cubicBezTo>
                  <a:pt x="12677" y="44417"/>
                  <a:pt x="44417" y="12677"/>
                  <a:pt x="82504" y="12677"/>
                </a:cubicBezTo>
                <a:lnTo>
                  <a:pt x="2087180" y="12677"/>
                </a:lnTo>
                <a:cubicBezTo>
                  <a:pt x="2125268" y="12677"/>
                  <a:pt x="2157008" y="44417"/>
                  <a:pt x="2157008" y="82504"/>
                </a:cubicBezTo>
                <a:lnTo>
                  <a:pt x="2157008" y="82504"/>
                </a:lnTo>
                <a:cubicBezTo>
                  <a:pt x="2157008" y="121861"/>
                  <a:pt x="2126538" y="153601"/>
                  <a:pt x="2087180" y="15360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2681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12" name="Gráfico 36">
            <a:extLst>
              <a:ext uri="{FF2B5EF4-FFF2-40B4-BE49-F238E27FC236}">
                <a16:creationId xmlns:a16="http://schemas.microsoft.com/office/drawing/2014/main" id="{21FF5BCF-BC53-4C3F-8B7F-7077B35ADCA8}"/>
              </a:ext>
            </a:extLst>
          </p:cNvPr>
          <p:cNvSpPr/>
          <p:nvPr userDrawn="1"/>
        </p:nvSpPr>
        <p:spPr>
          <a:xfrm>
            <a:off x="-7816" y="5057878"/>
            <a:ext cx="715108" cy="949829"/>
          </a:xfrm>
          <a:custGeom>
            <a:avLst/>
            <a:gdLst>
              <a:gd name="connsiteX0" fmla="*/ 217522 w 723600"/>
              <a:gd name="connsiteY0" fmla="*/ 9082 h 1015200"/>
              <a:gd name="connsiteX1" fmla="*/ 9082 w 723600"/>
              <a:gd name="connsiteY1" fmla="*/ 9082 h 1015200"/>
              <a:gd name="connsiteX2" fmla="*/ 9082 w 723600"/>
              <a:gd name="connsiteY2" fmla="*/ 1010242 h 1015200"/>
              <a:gd name="connsiteX3" fmla="*/ 217522 w 723600"/>
              <a:gd name="connsiteY3" fmla="*/ 1010242 h 1015200"/>
              <a:gd name="connsiteX4" fmla="*/ 716482 w 723600"/>
              <a:gd name="connsiteY4" fmla="*/ 518842 h 1015200"/>
              <a:gd name="connsiteX5" fmla="*/ 716482 w 723600"/>
              <a:gd name="connsiteY5" fmla="*/ 500482 h 1015200"/>
              <a:gd name="connsiteX6" fmla="*/ 217522 w 723600"/>
              <a:gd name="connsiteY6" fmla="*/ 9082 h 101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3600" h="1015200">
                <a:moveTo>
                  <a:pt x="217522" y="9082"/>
                </a:moveTo>
                <a:lnTo>
                  <a:pt x="9082" y="9082"/>
                </a:lnTo>
                <a:lnTo>
                  <a:pt x="9082" y="1010242"/>
                </a:lnTo>
                <a:lnTo>
                  <a:pt x="217522" y="1010242"/>
                </a:lnTo>
                <a:cubicBezTo>
                  <a:pt x="217522" y="1010242"/>
                  <a:pt x="716482" y="1010242"/>
                  <a:pt x="716482" y="518842"/>
                </a:cubicBezTo>
                <a:lnTo>
                  <a:pt x="716482" y="500482"/>
                </a:lnTo>
                <a:cubicBezTo>
                  <a:pt x="716482" y="500482"/>
                  <a:pt x="716482" y="9082"/>
                  <a:pt x="217522" y="9082"/>
                </a:cubicBezTo>
                <a:close/>
              </a:path>
            </a:pathLst>
          </a:custGeom>
          <a:solidFill>
            <a:schemeClr val="accent3"/>
          </a:solidFill>
          <a:ln w="1068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1" name="Marcador de posición de imagen 20">
            <a:extLst>
              <a:ext uri="{FF2B5EF4-FFF2-40B4-BE49-F238E27FC236}">
                <a16:creationId xmlns:a16="http://schemas.microsoft.com/office/drawing/2014/main" id="{8C7B70A1-A813-470C-A829-7CC44559C94F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4614953" y="0"/>
            <a:ext cx="7585924" cy="5949573"/>
          </a:xfrm>
          <a:custGeom>
            <a:avLst/>
            <a:gdLst>
              <a:gd name="connsiteX0" fmla="*/ 6933229 w 7577047"/>
              <a:gd name="connsiteY0" fmla="*/ 0 h 5937736"/>
              <a:gd name="connsiteX1" fmla="*/ 7577047 w 7577047"/>
              <a:gd name="connsiteY1" fmla="*/ 0 h 5937736"/>
              <a:gd name="connsiteX2" fmla="*/ 6304235 w 7577047"/>
              <a:gd name="connsiteY2" fmla="*/ 626666 h 5937736"/>
              <a:gd name="connsiteX3" fmla="*/ 6159164 w 7577047"/>
              <a:gd name="connsiteY3" fmla="*/ 891545 h 5937736"/>
              <a:gd name="connsiteX4" fmla="*/ 6161282 w 7577047"/>
              <a:gd name="connsiteY4" fmla="*/ 898006 h 5937736"/>
              <a:gd name="connsiteX5" fmla="*/ 6459895 w 7577047"/>
              <a:gd name="connsiteY5" fmla="*/ 944306 h 5937736"/>
              <a:gd name="connsiteX6" fmla="*/ 7577047 w 7577047"/>
              <a:gd name="connsiteY6" fmla="*/ 395166 h 5937736"/>
              <a:gd name="connsiteX7" fmla="*/ 7577047 w 7577047"/>
              <a:gd name="connsiteY7" fmla="*/ 3249617 h 5937736"/>
              <a:gd name="connsiteX8" fmla="*/ 2564157 w 7577047"/>
              <a:gd name="connsiteY8" fmla="*/ 5723977 h 5937736"/>
              <a:gd name="connsiteX9" fmla="*/ 233491 w 7577047"/>
              <a:gd name="connsiteY9" fmla="*/ 4932570 h 5937736"/>
              <a:gd name="connsiteX10" fmla="*/ 213372 w 7577047"/>
              <a:gd name="connsiteY10" fmla="*/ 4891653 h 5937736"/>
              <a:gd name="connsiteX11" fmla="*/ 1004379 w 7577047"/>
              <a:gd name="connsiteY11" fmla="*/ 2559423 h 5937736"/>
              <a:gd name="connsiteX12" fmla="*/ 2132121 w 7577047"/>
              <a:gd name="connsiteY12" fmla="*/ 2002747 h 5937736"/>
              <a:gd name="connsiteX13" fmla="*/ 2176595 w 7577047"/>
              <a:gd name="connsiteY13" fmla="*/ 2037202 h 5937736"/>
              <a:gd name="connsiteX14" fmla="*/ 2467796 w 7577047"/>
              <a:gd name="connsiteY14" fmla="*/ 2127649 h 5937736"/>
              <a:gd name="connsiteX15" fmla="*/ 2781234 w 7577047"/>
              <a:gd name="connsiteY15" fmla="*/ 2046893 h 5937736"/>
              <a:gd name="connsiteX0" fmla="*/ 6948025 w 7577047"/>
              <a:gd name="connsiteY0" fmla="*/ 0 h 5949573"/>
              <a:gd name="connsiteX1" fmla="*/ 7577047 w 7577047"/>
              <a:gd name="connsiteY1" fmla="*/ 11837 h 5949573"/>
              <a:gd name="connsiteX2" fmla="*/ 6304235 w 7577047"/>
              <a:gd name="connsiteY2" fmla="*/ 638503 h 5949573"/>
              <a:gd name="connsiteX3" fmla="*/ 6159164 w 7577047"/>
              <a:gd name="connsiteY3" fmla="*/ 903382 h 5949573"/>
              <a:gd name="connsiteX4" fmla="*/ 6161282 w 7577047"/>
              <a:gd name="connsiteY4" fmla="*/ 909843 h 5949573"/>
              <a:gd name="connsiteX5" fmla="*/ 6459895 w 7577047"/>
              <a:gd name="connsiteY5" fmla="*/ 956143 h 5949573"/>
              <a:gd name="connsiteX6" fmla="*/ 7577047 w 7577047"/>
              <a:gd name="connsiteY6" fmla="*/ 407003 h 5949573"/>
              <a:gd name="connsiteX7" fmla="*/ 7577047 w 7577047"/>
              <a:gd name="connsiteY7" fmla="*/ 3261454 h 5949573"/>
              <a:gd name="connsiteX8" fmla="*/ 2564157 w 7577047"/>
              <a:gd name="connsiteY8" fmla="*/ 5735814 h 5949573"/>
              <a:gd name="connsiteX9" fmla="*/ 233491 w 7577047"/>
              <a:gd name="connsiteY9" fmla="*/ 4944407 h 5949573"/>
              <a:gd name="connsiteX10" fmla="*/ 213372 w 7577047"/>
              <a:gd name="connsiteY10" fmla="*/ 4903490 h 5949573"/>
              <a:gd name="connsiteX11" fmla="*/ 1004379 w 7577047"/>
              <a:gd name="connsiteY11" fmla="*/ 2571260 h 5949573"/>
              <a:gd name="connsiteX12" fmla="*/ 2132121 w 7577047"/>
              <a:gd name="connsiteY12" fmla="*/ 2014584 h 5949573"/>
              <a:gd name="connsiteX13" fmla="*/ 2176595 w 7577047"/>
              <a:gd name="connsiteY13" fmla="*/ 2049039 h 5949573"/>
              <a:gd name="connsiteX14" fmla="*/ 2467796 w 7577047"/>
              <a:gd name="connsiteY14" fmla="*/ 2139486 h 5949573"/>
              <a:gd name="connsiteX15" fmla="*/ 2781234 w 7577047"/>
              <a:gd name="connsiteY15" fmla="*/ 2058730 h 5949573"/>
              <a:gd name="connsiteX16" fmla="*/ 6948025 w 7577047"/>
              <a:gd name="connsiteY16" fmla="*/ 0 h 5949573"/>
              <a:gd name="connsiteX0" fmla="*/ 6948025 w 7580006"/>
              <a:gd name="connsiteY0" fmla="*/ 0 h 5949573"/>
              <a:gd name="connsiteX1" fmla="*/ 7580006 w 7580006"/>
              <a:gd name="connsiteY1" fmla="*/ 0 h 5949573"/>
              <a:gd name="connsiteX2" fmla="*/ 6304235 w 7580006"/>
              <a:gd name="connsiteY2" fmla="*/ 638503 h 5949573"/>
              <a:gd name="connsiteX3" fmla="*/ 6159164 w 7580006"/>
              <a:gd name="connsiteY3" fmla="*/ 903382 h 5949573"/>
              <a:gd name="connsiteX4" fmla="*/ 6161282 w 7580006"/>
              <a:gd name="connsiteY4" fmla="*/ 909843 h 5949573"/>
              <a:gd name="connsiteX5" fmla="*/ 6459895 w 7580006"/>
              <a:gd name="connsiteY5" fmla="*/ 956143 h 5949573"/>
              <a:gd name="connsiteX6" fmla="*/ 7577047 w 7580006"/>
              <a:gd name="connsiteY6" fmla="*/ 407003 h 5949573"/>
              <a:gd name="connsiteX7" fmla="*/ 7577047 w 7580006"/>
              <a:gd name="connsiteY7" fmla="*/ 3261454 h 5949573"/>
              <a:gd name="connsiteX8" fmla="*/ 2564157 w 7580006"/>
              <a:gd name="connsiteY8" fmla="*/ 5735814 h 5949573"/>
              <a:gd name="connsiteX9" fmla="*/ 233491 w 7580006"/>
              <a:gd name="connsiteY9" fmla="*/ 4944407 h 5949573"/>
              <a:gd name="connsiteX10" fmla="*/ 213372 w 7580006"/>
              <a:gd name="connsiteY10" fmla="*/ 4903490 h 5949573"/>
              <a:gd name="connsiteX11" fmla="*/ 1004379 w 7580006"/>
              <a:gd name="connsiteY11" fmla="*/ 2571260 h 5949573"/>
              <a:gd name="connsiteX12" fmla="*/ 2132121 w 7580006"/>
              <a:gd name="connsiteY12" fmla="*/ 2014584 h 5949573"/>
              <a:gd name="connsiteX13" fmla="*/ 2176595 w 7580006"/>
              <a:gd name="connsiteY13" fmla="*/ 2049039 h 5949573"/>
              <a:gd name="connsiteX14" fmla="*/ 2467796 w 7580006"/>
              <a:gd name="connsiteY14" fmla="*/ 2139486 h 5949573"/>
              <a:gd name="connsiteX15" fmla="*/ 2781234 w 7580006"/>
              <a:gd name="connsiteY15" fmla="*/ 2058730 h 5949573"/>
              <a:gd name="connsiteX16" fmla="*/ 6948025 w 7580006"/>
              <a:gd name="connsiteY16" fmla="*/ 0 h 5949573"/>
              <a:gd name="connsiteX0" fmla="*/ 6948025 w 7585924"/>
              <a:gd name="connsiteY0" fmla="*/ 0 h 5949573"/>
              <a:gd name="connsiteX1" fmla="*/ 7585924 w 7585924"/>
              <a:gd name="connsiteY1" fmla="*/ 0 h 5949573"/>
              <a:gd name="connsiteX2" fmla="*/ 6304235 w 7585924"/>
              <a:gd name="connsiteY2" fmla="*/ 638503 h 5949573"/>
              <a:gd name="connsiteX3" fmla="*/ 6159164 w 7585924"/>
              <a:gd name="connsiteY3" fmla="*/ 903382 h 5949573"/>
              <a:gd name="connsiteX4" fmla="*/ 6161282 w 7585924"/>
              <a:gd name="connsiteY4" fmla="*/ 909843 h 5949573"/>
              <a:gd name="connsiteX5" fmla="*/ 6459895 w 7585924"/>
              <a:gd name="connsiteY5" fmla="*/ 956143 h 5949573"/>
              <a:gd name="connsiteX6" fmla="*/ 7577047 w 7585924"/>
              <a:gd name="connsiteY6" fmla="*/ 407003 h 5949573"/>
              <a:gd name="connsiteX7" fmla="*/ 7577047 w 7585924"/>
              <a:gd name="connsiteY7" fmla="*/ 3261454 h 5949573"/>
              <a:gd name="connsiteX8" fmla="*/ 2564157 w 7585924"/>
              <a:gd name="connsiteY8" fmla="*/ 5735814 h 5949573"/>
              <a:gd name="connsiteX9" fmla="*/ 233491 w 7585924"/>
              <a:gd name="connsiteY9" fmla="*/ 4944407 h 5949573"/>
              <a:gd name="connsiteX10" fmla="*/ 213372 w 7585924"/>
              <a:gd name="connsiteY10" fmla="*/ 4903490 h 5949573"/>
              <a:gd name="connsiteX11" fmla="*/ 1004379 w 7585924"/>
              <a:gd name="connsiteY11" fmla="*/ 2571260 h 5949573"/>
              <a:gd name="connsiteX12" fmla="*/ 2132121 w 7585924"/>
              <a:gd name="connsiteY12" fmla="*/ 2014584 h 5949573"/>
              <a:gd name="connsiteX13" fmla="*/ 2176595 w 7585924"/>
              <a:gd name="connsiteY13" fmla="*/ 2049039 h 5949573"/>
              <a:gd name="connsiteX14" fmla="*/ 2467796 w 7585924"/>
              <a:gd name="connsiteY14" fmla="*/ 2139486 h 5949573"/>
              <a:gd name="connsiteX15" fmla="*/ 2781234 w 7585924"/>
              <a:gd name="connsiteY15" fmla="*/ 2058730 h 5949573"/>
              <a:gd name="connsiteX16" fmla="*/ 6948025 w 7585924"/>
              <a:gd name="connsiteY16" fmla="*/ 0 h 59495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7585924" h="5949573">
                <a:moveTo>
                  <a:pt x="6948025" y="0"/>
                </a:moveTo>
                <a:lnTo>
                  <a:pt x="7585924" y="0"/>
                </a:lnTo>
                <a:lnTo>
                  <a:pt x="6304235" y="638503"/>
                </a:lnTo>
                <a:cubicBezTo>
                  <a:pt x="6304235" y="638503"/>
                  <a:pt x="6082923" y="747254"/>
                  <a:pt x="6159164" y="903382"/>
                </a:cubicBezTo>
                <a:lnTo>
                  <a:pt x="6161282" y="909843"/>
                </a:lnTo>
                <a:cubicBezTo>
                  <a:pt x="6161282" y="909843"/>
                  <a:pt x="6239641" y="1064894"/>
                  <a:pt x="6459895" y="956143"/>
                </a:cubicBezTo>
                <a:lnTo>
                  <a:pt x="7577047" y="407003"/>
                </a:lnTo>
                <a:lnTo>
                  <a:pt x="7577047" y="3261454"/>
                </a:lnTo>
                <a:lnTo>
                  <a:pt x="2564157" y="5735814"/>
                </a:lnTo>
                <a:cubicBezTo>
                  <a:pt x="1003320" y="6506764"/>
                  <a:pt x="233491" y="4944407"/>
                  <a:pt x="233491" y="4944407"/>
                </a:cubicBezTo>
                <a:lnTo>
                  <a:pt x="213372" y="4903490"/>
                </a:lnTo>
                <a:cubicBezTo>
                  <a:pt x="-556457" y="3341133"/>
                  <a:pt x="1004379" y="2571260"/>
                  <a:pt x="1004379" y="2571260"/>
                </a:cubicBezTo>
                <a:lnTo>
                  <a:pt x="2132121" y="2014584"/>
                </a:lnTo>
                <a:cubicBezTo>
                  <a:pt x="2145886" y="2026428"/>
                  <a:pt x="2160712" y="2038272"/>
                  <a:pt x="2176595" y="2049039"/>
                </a:cubicBezTo>
                <a:cubicBezTo>
                  <a:pt x="2245424" y="2096416"/>
                  <a:pt x="2342844" y="2139486"/>
                  <a:pt x="2467796" y="2139486"/>
                </a:cubicBezTo>
                <a:cubicBezTo>
                  <a:pt x="2557803" y="2139486"/>
                  <a:pt x="2661577" y="2117951"/>
                  <a:pt x="2781234" y="2058730"/>
                </a:cubicBezTo>
                <a:lnTo>
                  <a:pt x="6948025" y="0"/>
                </a:lnTo>
                <a:close/>
              </a:path>
            </a:pathLst>
          </a:custGeom>
          <a:noFill/>
        </p:spPr>
        <p:txBody>
          <a:bodyPr wrap="square" rtlCol="0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9668199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agradecimie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Marcador de posición de imagen 25">
            <a:extLst>
              <a:ext uri="{FF2B5EF4-FFF2-40B4-BE49-F238E27FC236}">
                <a16:creationId xmlns:a16="http://schemas.microsoft.com/office/drawing/2014/main" id="{3C229411-48AD-4A50-B02E-041030F18963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5245189" y="1"/>
            <a:ext cx="6943003" cy="5934621"/>
          </a:xfrm>
          <a:custGeom>
            <a:avLst/>
            <a:gdLst>
              <a:gd name="connsiteX0" fmla="*/ 6940462 w 6943003"/>
              <a:gd name="connsiteY0" fmla="*/ 0 h 5934621"/>
              <a:gd name="connsiteX1" fmla="*/ 6943003 w 6943003"/>
              <a:gd name="connsiteY1" fmla="*/ 0 h 5934621"/>
              <a:gd name="connsiteX2" fmla="*/ 6943003 w 6943003"/>
              <a:gd name="connsiteY2" fmla="*/ 3562350 h 5934621"/>
              <a:gd name="connsiteX3" fmla="*/ 2564043 w 6943003"/>
              <a:gd name="connsiteY3" fmla="*/ 5721350 h 5934621"/>
              <a:gd name="connsiteX4" fmla="*/ 233592 w 6943003"/>
              <a:gd name="connsiteY4" fmla="*/ 4930141 h 5934621"/>
              <a:gd name="connsiteX5" fmla="*/ 213272 w 6943003"/>
              <a:gd name="connsiteY5" fmla="*/ 4889500 h 5934621"/>
              <a:gd name="connsiteX6" fmla="*/ 1004482 w 6943003"/>
              <a:gd name="connsiteY6" fmla="*/ 2559050 h 5934621"/>
              <a:gd name="connsiteX7" fmla="*/ 2136693 w 6943003"/>
              <a:gd name="connsiteY7" fmla="*/ 2000704 h 5934621"/>
              <a:gd name="connsiteX8" fmla="*/ 2183042 w 6943003"/>
              <a:gd name="connsiteY8" fmla="*/ 2039620 h 5934621"/>
              <a:gd name="connsiteX9" fmla="*/ 2473872 w 6943003"/>
              <a:gd name="connsiteY9" fmla="*/ 2129790 h 5934621"/>
              <a:gd name="connsiteX10" fmla="*/ 2787562 w 6943003"/>
              <a:gd name="connsiteY10" fmla="*/ 2048510 h 59346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6943003" h="5934621">
                <a:moveTo>
                  <a:pt x="6940462" y="0"/>
                </a:moveTo>
                <a:lnTo>
                  <a:pt x="6943003" y="0"/>
                </a:lnTo>
                <a:lnTo>
                  <a:pt x="6943003" y="3562350"/>
                </a:lnTo>
                <a:lnTo>
                  <a:pt x="2564043" y="5721350"/>
                </a:lnTo>
                <a:cubicBezTo>
                  <a:pt x="1003212" y="6490971"/>
                  <a:pt x="233592" y="4930141"/>
                  <a:pt x="233592" y="4930141"/>
                </a:cubicBezTo>
                <a:lnTo>
                  <a:pt x="213272" y="4889500"/>
                </a:lnTo>
                <a:cubicBezTo>
                  <a:pt x="-556348" y="3328670"/>
                  <a:pt x="1004482" y="2559050"/>
                  <a:pt x="1004482" y="2559050"/>
                </a:cubicBezTo>
                <a:lnTo>
                  <a:pt x="2136693" y="2000704"/>
                </a:lnTo>
                <a:lnTo>
                  <a:pt x="2183042" y="2039620"/>
                </a:lnTo>
                <a:cubicBezTo>
                  <a:pt x="2251622" y="2086610"/>
                  <a:pt x="2349412" y="2129790"/>
                  <a:pt x="2473872" y="2129790"/>
                </a:cubicBezTo>
                <a:cubicBezTo>
                  <a:pt x="2564042" y="2129790"/>
                  <a:pt x="2668182" y="2108200"/>
                  <a:pt x="2787562" y="2048510"/>
                </a:cubicBezTo>
                <a:close/>
              </a:path>
            </a:pathLst>
          </a:custGeom>
        </p:spPr>
        <p:txBody>
          <a:bodyPr wrap="square" rtlCol="0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199AD403-A15F-4A2F-B050-AB874136E7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4944" y="453050"/>
            <a:ext cx="10515600" cy="1325563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es-ES" noProof="0" dirty="0"/>
              <a:t>¡GRACIAS!</a:t>
            </a:r>
          </a:p>
        </p:txBody>
      </p:sp>
      <p:sp>
        <p:nvSpPr>
          <p:cNvPr id="12" name="Forma libre: Forma 11">
            <a:extLst>
              <a:ext uri="{FF2B5EF4-FFF2-40B4-BE49-F238E27FC236}">
                <a16:creationId xmlns:a16="http://schemas.microsoft.com/office/drawing/2014/main" id="{F9E3EED1-7BB3-4B75-BCA9-1C1223740B3C}"/>
              </a:ext>
            </a:extLst>
          </p:cNvPr>
          <p:cNvSpPr/>
          <p:nvPr/>
        </p:nvSpPr>
        <p:spPr>
          <a:xfrm>
            <a:off x="8704586" y="5422906"/>
            <a:ext cx="736600" cy="736600"/>
          </a:xfrm>
          <a:custGeom>
            <a:avLst/>
            <a:gdLst>
              <a:gd name="connsiteX0" fmla="*/ 372104 w 736600"/>
              <a:gd name="connsiteY0" fmla="*/ 731514 h 736600"/>
              <a:gd name="connsiteX1" fmla="*/ 731514 w 736600"/>
              <a:gd name="connsiteY1" fmla="*/ 372104 h 736600"/>
              <a:gd name="connsiteX2" fmla="*/ 372104 w 736600"/>
              <a:gd name="connsiteY2" fmla="*/ 12694 h 736600"/>
              <a:gd name="connsiteX3" fmla="*/ 12694 w 736600"/>
              <a:gd name="connsiteY3" fmla="*/ 372104 h 736600"/>
              <a:gd name="connsiteX4" fmla="*/ 372104 w 736600"/>
              <a:gd name="connsiteY4" fmla="*/ 731514 h 736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00" h="736600">
                <a:moveTo>
                  <a:pt x="372104" y="731514"/>
                </a:moveTo>
                <a:cubicBezTo>
                  <a:pt x="570224" y="731514"/>
                  <a:pt x="731514" y="570224"/>
                  <a:pt x="731514" y="372104"/>
                </a:cubicBezTo>
                <a:cubicBezTo>
                  <a:pt x="731514" y="173984"/>
                  <a:pt x="570224" y="12694"/>
                  <a:pt x="372104" y="12694"/>
                </a:cubicBezTo>
                <a:cubicBezTo>
                  <a:pt x="173984" y="12694"/>
                  <a:pt x="12694" y="173984"/>
                  <a:pt x="12694" y="372104"/>
                </a:cubicBezTo>
                <a:cubicBezTo>
                  <a:pt x="12694" y="570224"/>
                  <a:pt x="173984" y="731514"/>
                  <a:pt x="372104" y="731514"/>
                </a:cubicBezTo>
              </a:path>
            </a:pathLst>
          </a:custGeom>
          <a:solidFill>
            <a:schemeClr val="accent1"/>
          </a:solidFill>
          <a:ln w="1269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16" name="Forma libre: Forma 15">
            <a:extLst>
              <a:ext uri="{FF2B5EF4-FFF2-40B4-BE49-F238E27FC236}">
                <a16:creationId xmlns:a16="http://schemas.microsoft.com/office/drawing/2014/main" id="{29016A5F-A55B-4605-B66C-5C6E2BF4919F}"/>
              </a:ext>
            </a:extLst>
          </p:cNvPr>
          <p:cNvSpPr/>
          <p:nvPr/>
        </p:nvSpPr>
        <p:spPr>
          <a:xfrm>
            <a:off x="9659429" y="3776986"/>
            <a:ext cx="2540000" cy="2628900"/>
          </a:xfrm>
          <a:custGeom>
            <a:avLst/>
            <a:gdLst>
              <a:gd name="connsiteX0" fmla="*/ 2528761 w 2540000"/>
              <a:gd name="connsiteY0" fmla="*/ 12694 h 2628900"/>
              <a:gd name="connsiteX1" fmla="*/ 487871 w 2540000"/>
              <a:gd name="connsiteY1" fmla="*/ 1018534 h 2628900"/>
              <a:gd name="connsiteX2" fmla="*/ 113221 w 2540000"/>
              <a:gd name="connsiteY2" fmla="*/ 2120894 h 2628900"/>
              <a:gd name="connsiteX3" fmla="*/ 127191 w 2540000"/>
              <a:gd name="connsiteY3" fmla="*/ 2148834 h 2628900"/>
              <a:gd name="connsiteX4" fmla="*/ 1229551 w 2540000"/>
              <a:gd name="connsiteY4" fmla="*/ 2523484 h 2628900"/>
              <a:gd name="connsiteX5" fmla="*/ 2528761 w 2540000"/>
              <a:gd name="connsiteY5" fmla="*/ 1883404 h 2628900"/>
              <a:gd name="connsiteX6" fmla="*/ 2528761 w 2540000"/>
              <a:gd name="connsiteY6" fmla="*/ 12694 h 2628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40000" h="2628900">
                <a:moveTo>
                  <a:pt x="2528761" y="12694"/>
                </a:moveTo>
                <a:lnTo>
                  <a:pt x="487871" y="1018534"/>
                </a:lnTo>
                <a:cubicBezTo>
                  <a:pt x="487871" y="1018534"/>
                  <a:pt x="-249999" y="1383024"/>
                  <a:pt x="113221" y="2120894"/>
                </a:cubicBezTo>
                <a:lnTo>
                  <a:pt x="127191" y="2148834"/>
                </a:lnTo>
                <a:cubicBezTo>
                  <a:pt x="127191" y="2148834"/>
                  <a:pt x="491681" y="2886705"/>
                  <a:pt x="1229551" y="2523484"/>
                </a:cubicBezTo>
                <a:lnTo>
                  <a:pt x="2528761" y="1883404"/>
                </a:lnTo>
                <a:lnTo>
                  <a:pt x="2528761" y="12694"/>
                </a:lnTo>
                <a:close/>
              </a:path>
            </a:pathLst>
          </a:custGeom>
          <a:solidFill>
            <a:schemeClr val="accent3"/>
          </a:solidFill>
          <a:ln w="1269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19" name="Marcador de texto 26">
            <a:extLst>
              <a:ext uri="{FF2B5EF4-FFF2-40B4-BE49-F238E27FC236}">
                <a16:creationId xmlns:a16="http://schemas.microsoft.com/office/drawing/2014/main" id="{9DBE4B29-4897-4A3A-B883-A887BCDA3718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824420" y="3955665"/>
            <a:ext cx="4367531" cy="524711"/>
          </a:xfrm>
        </p:spPr>
        <p:txBody>
          <a:bodyPr rtlCol="0">
            <a:noAutofit/>
          </a:bodyPr>
          <a:lstStyle>
            <a:lvl1pPr marL="0" indent="0" algn="l">
              <a:buNone/>
              <a:defRPr sz="2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es-ES" noProof="0" dirty="0"/>
              <a:t>Sergio Valladares</a:t>
            </a:r>
          </a:p>
        </p:txBody>
      </p:sp>
      <p:sp>
        <p:nvSpPr>
          <p:cNvPr id="20" name="Marcador de texto 26">
            <a:extLst>
              <a:ext uri="{FF2B5EF4-FFF2-40B4-BE49-F238E27FC236}">
                <a16:creationId xmlns:a16="http://schemas.microsoft.com/office/drawing/2014/main" id="{0EF4532A-9AB5-4545-A83D-BD0E39635727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4420" y="4633361"/>
            <a:ext cx="4367531" cy="365125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es-ES" noProof="0" dirty="0"/>
              <a:t>Teléfono:</a:t>
            </a:r>
          </a:p>
        </p:txBody>
      </p:sp>
      <p:sp>
        <p:nvSpPr>
          <p:cNvPr id="21" name="Marcador de texto 26">
            <a:extLst>
              <a:ext uri="{FF2B5EF4-FFF2-40B4-BE49-F238E27FC236}">
                <a16:creationId xmlns:a16="http://schemas.microsoft.com/office/drawing/2014/main" id="{D579A1F5-9180-47FE-A31B-4E37384383C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824420" y="4892976"/>
            <a:ext cx="4367531" cy="365125"/>
          </a:xfrm>
        </p:spPr>
        <p:txBody>
          <a:bodyPr rtlCol="0">
            <a:noAutofit/>
          </a:bodyPr>
          <a:lstStyle>
            <a:lvl1pPr marL="0" indent="0" algn="l">
              <a:buNone/>
              <a:defRPr sz="2500" b="1" i="0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es-ES" noProof="0" dirty="0"/>
              <a:t>678 555-0128</a:t>
            </a:r>
          </a:p>
        </p:txBody>
      </p:sp>
      <p:sp>
        <p:nvSpPr>
          <p:cNvPr id="22" name="Marcador de texto 26">
            <a:extLst>
              <a:ext uri="{FF2B5EF4-FFF2-40B4-BE49-F238E27FC236}">
                <a16:creationId xmlns:a16="http://schemas.microsoft.com/office/drawing/2014/main" id="{71BBF4E8-67FF-4A65-9EC1-AE832CEBE85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4420" y="5334299"/>
            <a:ext cx="4367531" cy="365125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es-ES" noProof="0" dirty="0"/>
              <a:t>Correo electrónico:</a:t>
            </a:r>
          </a:p>
        </p:txBody>
      </p:sp>
      <p:sp>
        <p:nvSpPr>
          <p:cNvPr id="23" name="Marcador de texto 26">
            <a:extLst>
              <a:ext uri="{FF2B5EF4-FFF2-40B4-BE49-F238E27FC236}">
                <a16:creationId xmlns:a16="http://schemas.microsoft.com/office/drawing/2014/main" id="{5BB088E3-63C1-423F-A939-150B8E1F87A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24420" y="5593914"/>
            <a:ext cx="4367531" cy="365125"/>
          </a:xfrm>
        </p:spPr>
        <p:txBody>
          <a:bodyPr rtlCol="0">
            <a:noAutofit/>
          </a:bodyPr>
          <a:lstStyle>
            <a:lvl1pPr marL="0" indent="0" algn="l">
              <a:buNone/>
              <a:defRPr sz="2500" b="1" i="0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es-ES" noProof="0" dirty="0"/>
              <a:t>BERGQVIST@EXAMPLE.COM</a:t>
            </a:r>
          </a:p>
        </p:txBody>
      </p:sp>
      <p:sp>
        <p:nvSpPr>
          <p:cNvPr id="3" name="Gráfico 23">
            <a:extLst>
              <a:ext uri="{FF2B5EF4-FFF2-40B4-BE49-F238E27FC236}">
                <a16:creationId xmlns:a16="http://schemas.microsoft.com/office/drawing/2014/main" id="{7E62A657-0B76-4081-A698-3C47F1AFC78E}"/>
              </a:ext>
            </a:extLst>
          </p:cNvPr>
          <p:cNvSpPr/>
          <p:nvPr/>
        </p:nvSpPr>
        <p:spPr>
          <a:xfrm>
            <a:off x="900978" y="1561556"/>
            <a:ext cx="2592000" cy="165305"/>
          </a:xfrm>
          <a:custGeom>
            <a:avLst/>
            <a:gdLst>
              <a:gd name="connsiteX0" fmla="*/ 2914974 w 2973890"/>
              <a:gd name="connsiteY0" fmla="*/ 159367 h 165304"/>
              <a:gd name="connsiteX1" fmla="*/ 70199 w 2973890"/>
              <a:gd name="connsiteY1" fmla="*/ 159367 h 165304"/>
              <a:gd name="connsiteX2" fmla="*/ 8816 w 2973890"/>
              <a:gd name="connsiteY2" fmla="*/ 84344 h 165304"/>
              <a:gd name="connsiteX3" fmla="*/ 8816 w 2973890"/>
              <a:gd name="connsiteY3" fmla="*/ 84344 h 165304"/>
              <a:gd name="connsiteX4" fmla="*/ 70199 w 2973890"/>
              <a:gd name="connsiteY4" fmla="*/ 10593 h 165304"/>
              <a:gd name="connsiteX5" fmla="*/ 2913916 w 2973890"/>
              <a:gd name="connsiteY5" fmla="*/ 10593 h 165304"/>
              <a:gd name="connsiteX6" fmla="*/ 2975298 w 2973890"/>
              <a:gd name="connsiteY6" fmla="*/ 84344 h 165304"/>
              <a:gd name="connsiteX7" fmla="*/ 2975298 w 2973890"/>
              <a:gd name="connsiteY7" fmla="*/ 84344 h 165304"/>
              <a:gd name="connsiteX8" fmla="*/ 2914974 w 2973890"/>
              <a:gd name="connsiteY8" fmla="*/ 159367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973890" h="165304">
                <a:moveTo>
                  <a:pt x="2914974" y="159367"/>
                </a:moveTo>
                <a:lnTo>
                  <a:pt x="70199" y="159367"/>
                </a:lnTo>
                <a:cubicBezTo>
                  <a:pt x="36333" y="159367"/>
                  <a:pt x="8816" y="125034"/>
                  <a:pt x="8816" y="84344"/>
                </a:cubicBezTo>
                <a:lnTo>
                  <a:pt x="8816" y="84344"/>
                </a:lnTo>
                <a:cubicBezTo>
                  <a:pt x="8816" y="43654"/>
                  <a:pt x="36333" y="10593"/>
                  <a:pt x="70199" y="10593"/>
                </a:cubicBezTo>
                <a:lnTo>
                  <a:pt x="2913916" y="10593"/>
                </a:lnTo>
                <a:cubicBezTo>
                  <a:pt x="2947782" y="10593"/>
                  <a:pt x="2975298" y="43654"/>
                  <a:pt x="2975298" y="84344"/>
                </a:cubicBezTo>
                <a:lnTo>
                  <a:pt x="2975298" y="84344"/>
                </a:lnTo>
                <a:cubicBezTo>
                  <a:pt x="2976357" y="125034"/>
                  <a:pt x="2948840" y="159367"/>
                  <a:pt x="2914974" y="159367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058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5" name="Forma libre: Forma 24">
            <a:extLst>
              <a:ext uri="{FF2B5EF4-FFF2-40B4-BE49-F238E27FC236}">
                <a16:creationId xmlns:a16="http://schemas.microsoft.com/office/drawing/2014/main" id="{C51D0359-A547-4B21-8850-06B9F1CDF9CE}"/>
              </a:ext>
            </a:extLst>
          </p:cNvPr>
          <p:cNvSpPr/>
          <p:nvPr userDrawn="1"/>
        </p:nvSpPr>
        <p:spPr>
          <a:xfrm>
            <a:off x="7172412" y="-12694"/>
            <a:ext cx="4978400" cy="2133600"/>
          </a:xfrm>
          <a:custGeom>
            <a:avLst/>
            <a:gdLst>
              <a:gd name="connsiteX0" fmla="*/ 2517688 w 4978400"/>
              <a:gd name="connsiteY0" fmla="*/ 12694 h 2133600"/>
              <a:gd name="connsiteX1" fmla="*/ 371388 w 4978400"/>
              <a:gd name="connsiteY1" fmla="*/ 1070604 h 2133600"/>
              <a:gd name="connsiteX2" fmla="*/ 72938 w 4978400"/>
              <a:gd name="connsiteY2" fmla="*/ 1812284 h 2133600"/>
              <a:gd name="connsiteX3" fmla="*/ 81828 w 4978400"/>
              <a:gd name="connsiteY3" fmla="*/ 1830064 h 2133600"/>
              <a:gd name="connsiteX4" fmla="*/ 851448 w 4978400"/>
              <a:gd name="connsiteY4" fmla="*/ 2044694 h 2133600"/>
              <a:gd name="connsiteX5" fmla="*/ 4970058 w 4978400"/>
              <a:gd name="connsiteY5" fmla="*/ 12694 h 2133600"/>
              <a:gd name="connsiteX6" fmla="*/ 2517688 w 4978400"/>
              <a:gd name="connsiteY6" fmla="*/ 12694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8400" h="2133600">
                <a:moveTo>
                  <a:pt x="2517688" y="12694"/>
                </a:moveTo>
                <a:lnTo>
                  <a:pt x="371388" y="1070604"/>
                </a:lnTo>
                <a:cubicBezTo>
                  <a:pt x="371388" y="1070604"/>
                  <a:pt x="-163282" y="1334764"/>
                  <a:pt x="72938" y="1812284"/>
                </a:cubicBezTo>
                <a:lnTo>
                  <a:pt x="81828" y="1830064"/>
                </a:lnTo>
                <a:cubicBezTo>
                  <a:pt x="81828" y="1830064"/>
                  <a:pt x="316778" y="2307584"/>
                  <a:pt x="851448" y="2044694"/>
                </a:cubicBezTo>
                <a:lnTo>
                  <a:pt x="4970058" y="12694"/>
                </a:lnTo>
                <a:lnTo>
                  <a:pt x="2517688" y="12694"/>
                </a:lnTo>
                <a:close/>
              </a:path>
            </a:pathLst>
          </a:custGeom>
          <a:solidFill>
            <a:schemeClr val="accent1"/>
          </a:solidFill>
          <a:ln w="1269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1593748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99AD403-A15F-4A2F-B050-AB874136E73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58588" y="1436921"/>
            <a:ext cx="5690680" cy="1517356"/>
          </a:xfrm>
        </p:spPr>
        <p:txBody>
          <a:bodyPr rtlCol="0">
            <a:noAutofit/>
          </a:bodyPr>
          <a:lstStyle>
            <a:lvl1pPr>
              <a:defRPr sz="6000"/>
            </a:lvl1pPr>
          </a:lstStyle>
          <a:p>
            <a:pPr rtl="0"/>
            <a:r>
              <a:rPr lang="es-ES" noProof="0" dirty="0"/>
              <a:t>PRESENTACIÓN</a:t>
            </a:r>
            <a:br>
              <a:rPr lang="es-ES" noProof="0" dirty="0"/>
            </a:br>
            <a:r>
              <a:rPr lang="es-ES" noProof="0" dirty="0"/>
              <a:t>TÍTULO    </a:t>
            </a:r>
          </a:p>
        </p:txBody>
      </p:sp>
      <p:sp>
        <p:nvSpPr>
          <p:cNvPr id="28" name="Forma libre: Forma 27">
            <a:extLst>
              <a:ext uri="{FF2B5EF4-FFF2-40B4-BE49-F238E27FC236}">
                <a16:creationId xmlns:a16="http://schemas.microsoft.com/office/drawing/2014/main" id="{87A7AFAC-3F6D-48D1-A100-148792529BC6}"/>
              </a:ext>
            </a:extLst>
          </p:cNvPr>
          <p:cNvSpPr/>
          <p:nvPr/>
        </p:nvSpPr>
        <p:spPr>
          <a:xfrm>
            <a:off x="8069104" y="5422164"/>
            <a:ext cx="736673" cy="736673"/>
          </a:xfrm>
          <a:custGeom>
            <a:avLst/>
            <a:gdLst>
              <a:gd name="connsiteX0" fmla="*/ 372146 w 736672"/>
              <a:gd name="connsiteY0" fmla="*/ 731592 h 736672"/>
              <a:gd name="connsiteX1" fmla="*/ 731592 w 736672"/>
              <a:gd name="connsiteY1" fmla="*/ 372147 h 736672"/>
              <a:gd name="connsiteX2" fmla="*/ 372146 w 736672"/>
              <a:gd name="connsiteY2" fmla="*/ 12701 h 736672"/>
              <a:gd name="connsiteX3" fmla="*/ 12701 w 736672"/>
              <a:gd name="connsiteY3" fmla="*/ 372147 h 736672"/>
              <a:gd name="connsiteX4" fmla="*/ 372146 w 736672"/>
              <a:gd name="connsiteY4" fmla="*/ 731592 h 736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72" h="736672">
                <a:moveTo>
                  <a:pt x="372146" y="731592"/>
                </a:moveTo>
                <a:cubicBezTo>
                  <a:pt x="570286" y="731592"/>
                  <a:pt x="731592" y="570286"/>
                  <a:pt x="731592" y="372147"/>
                </a:cubicBezTo>
                <a:cubicBezTo>
                  <a:pt x="731592" y="174007"/>
                  <a:pt x="570286" y="12701"/>
                  <a:pt x="372146" y="12701"/>
                </a:cubicBezTo>
                <a:cubicBezTo>
                  <a:pt x="174007" y="12701"/>
                  <a:pt x="12701" y="174007"/>
                  <a:pt x="12701" y="372147"/>
                </a:cubicBezTo>
                <a:cubicBezTo>
                  <a:pt x="12701" y="570286"/>
                  <a:pt x="174007" y="731592"/>
                  <a:pt x="372146" y="731592"/>
                </a:cubicBezTo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9" name="Forma libre: Forma 28">
            <a:extLst>
              <a:ext uri="{FF2B5EF4-FFF2-40B4-BE49-F238E27FC236}">
                <a16:creationId xmlns:a16="http://schemas.microsoft.com/office/drawing/2014/main" id="{81A4F88F-4E35-4BB3-AD24-CAC580C12F96}"/>
              </a:ext>
            </a:extLst>
          </p:cNvPr>
          <p:cNvSpPr/>
          <p:nvPr/>
        </p:nvSpPr>
        <p:spPr>
          <a:xfrm>
            <a:off x="9029960" y="3463631"/>
            <a:ext cx="3175313" cy="2946690"/>
          </a:xfrm>
          <a:custGeom>
            <a:avLst/>
            <a:gdLst>
              <a:gd name="connsiteX0" fmla="*/ 3162808 w 3175312"/>
              <a:gd name="connsiteY0" fmla="*/ 12701 h 2946690"/>
              <a:gd name="connsiteX1" fmla="*/ 487925 w 3175312"/>
              <a:gd name="connsiteY1" fmla="*/ 1331091 h 2946690"/>
              <a:gd name="connsiteX2" fmla="*/ 113238 w 3175312"/>
              <a:gd name="connsiteY2" fmla="*/ 2433559 h 2946690"/>
              <a:gd name="connsiteX3" fmla="*/ 127209 w 3175312"/>
              <a:gd name="connsiteY3" fmla="*/ 2461502 h 2946690"/>
              <a:gd name="connsiteX4" fmla="*/ 1229677 w 3175312"/>
              <a:gd name="connsiteY4" fmla="*/ 2836189 h 2946690"/>
              <a:gd name="connsiteX5" fmla="*/ 3162808 w 3175312"/>
              <a:gd name="connsiteY5" fmla="*/ 1882325 h 2946690"/>
              <a:gd name="connsiteX6" fmla="*/ 3162808 w 3175312"/>
              <a:gd name="connsiteY6" fmla="*/ 12701 h 2946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75312" h="2946690">
                <a:moveTo>
                  <a:pt x="3162808" y="12701"/>
                </a:moveTo>
                <a:lnTo>
                  <a:pt x="487925" y="1331091"/>
                </a:lnTo>
                <a:cubicBezTo>
                  <a:pt x="487925" y="1331091"/>
                  <a:pt x="-250018" y="1695617"/>
                  <a:pt x="113238" y="2433559"/>
                </a:cubicBezTo>
                <a:lnTo>
                  <a:pt x="127209" y="2461502"/>
                </a:lnTo>
                <a:cubicBezTo>
                  <a:pt x="127209" y="2461502"/>
                  <a:pt x="491735" y="3199445"/>
                  <a:pt x="1229677" y="2836189"/>
                </a:cubicBezTo>
                <a:lnTo>
                  <a:pt x="3162808" y="1882325"/>
                </a:lnTo>
                <a:lnTo>
                  <a:pt x="3162808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30" name="Forma libre: Forma 29">
            <a:extLst>
              <a:ext uri="{FF2B5EF4-FFF2-40B4-BE49-F238E27FC236}">
                <a16:creationId xmlns:a16="http://schemas.microsoft.com/office/drawing/2014/main" id="{592CE00E-F2AB-4099-8BB8-F109C4F2EFDB}"/>
              </a:ext>
            </a:extLst>
          </p:cNvPr>
          <p:cNvSpPr/>
          <p:nvPr/>
        </p:nvSpPr>
        <p:spPr>
          <a:xfrm>
            <a:off x="11043829" y="4566099"/>
            <a:ext cx="1155814" cy="863685"/>
          </a:xfrm>
          <a:custGeom>
            <a:avLst/>
            <a:gdLst>
              <a:gd name="connsiteX0" fmla="*/ 1148938 w 1155813"/>
              <a:gd name="connsiteY0" fmla="*/ 12701 h 863685"/>
              <a:gd name="connsiteX1" fmla="*/ 173482 w 1155813"/>
              <a:gd name="connsiteY1" fmla="*/ 494079 h 863685"/>
              <a:gd name="connsiteX2" fmla="*/ 28688 w 1155813"/>
              <a:gd name="connsiteY2" fmla="*/ 759535 h 863685"/>
              <a:gd name="connsiteX3" fmla="*/ 31228 w 1155813"/>
              <a:gd name="connsiteY3" fmla="*/ 765885 h 863685"/>
              <a:gd name="connsiteX4" fmla="*/ 329707 w 1155813"/>
              <a:gd name="connsiteY4" fmla="*/ 812880 h 863685"/>
              <a:gd name="connsiteX5" fmla="*/ 1147668 w 1155813"/>
              <a:gd name="connsiteY5" fmla="*/ 408980 h 863685"/>
              <a:gd name="connsiteX6" fmla="*/ 1147668 w 1155813"/>
              <a:gd name="connsiteY6" fmla="*/ 12701 h 8636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55813" h="863685">
                <a:moveTo>
                  <a:pt x="1148938" y="12701"/>
                </a:moveTo>
                <a:lnTo>
                  <a:pt x="173482" y="494079"/>
                </a:lnTo>
                <a:cubicBezTo>
                  <a:pt x="173482" y="494079"/>
                  <a:pt x="-47520" y="603309"/>
                  <a:pt x="28688" y="759535"/>
                </a:cubicBezTo>
                <a:lnTo>
                  <a:pt x="31228" y="765885"/>
                </a:lnTo>
                <a:cubicBezTo>
                  <a:pt x="31228" y="765885"/>
                  <a:pt x="108705" y="922111"/>
                  <a:pt x="329707" y="812880"/>
                </a:cubicBezTo>
                <a:lnTo>
                  <a:pt x="1147668" y="408980"/>
                </a:lnTo>
                <a:lnTo>
                  <a:pt x="1147668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32" name="Forma libre: Forma 31">
            <a:extLst>
              <a:ext uri="{FF2B5EF4-FFF2-40B4-BE49-F238E27FC236}">
                <a16:creationId xmlns:a16="http://schemas.microsoft.com/office/drawing/2014/main" id="{B0920EEC-7CE3-4708-93D2-53699D17E5E3}"/>
              </a:ext>
            </a:extLst>
          </p:cNvPr>
          <p:cNvSpPr/>
          <p:nvPr/>
        </p:nvSpPr>
        <p:spPr>
          <a:xfrm>
            <a:off x="10743661" y="-1689"/>
            <a:ext cx="1447943" cy="1003399"/>
          </a:xfrm>
          <a:custGeom>
            <a:avLst/>
            <a:gdLst>
              <a:gd name="connsiteX0" fmla="*/ 1446147 w 1447942"/>
              <a:gd name="connsiteY0" fmla="*/ 12701 h 1003398"/>
              <a:gd name="connsiteX1" fmla="*/ 173482 w 1447942"/>
              <a:gd name="connsiteY1" fmla="*/ 640143 h 1003398"/>
              <a:gd name="connsiteX2" fmla="*/ 28688 w 1447942"/>
              <a:gd name="connsiteY2" fmla="*/ 905599 h 1003398"/>
              <a:gd name="connsiteX3" fmla="*/ 31227 w 1447942"/>
              <a:gd name="connsiteY3" fmla="*/ 911950 h 1003398"/>
              <a:gd name="connsiteX4" fmla="*/ 329707 w 1447942"/>
              <a:gd name="connsiteY4" fmla="*/ 958944 h 1003398"/>
              <a:gd name="connsiteX5" fmla="*/ 1446147 w 1447942"/>
              <a:gd name="connsiteY5" fmla="*/ 408980 h 1003398"/>
              <a:gd name="connsiteX6" fmla="*/ 1446147 w 1447942"/>
              <a:gd name="connsiteY6" fmla="*/ 12701 h 10033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447942" h="1003398">
                <a:moveTo>
                  <a:pt x="1446147" y="12701"/>
                </a:moveTo>
                <a:lnTo>
                  <a:pt x="173482" y="640143"/>
                </a:lnTo>
                <a:cubicBezTo>
                  <a:pt x="173482" y="640143"/>
                  <a:pt x="-47520" y="749374"/>
                  <a:pt x="28688" y="905599"/>
                </a:cubicBezTo>
                <a:lnTo>
                  <a:pt x="31227" y="911950"/>
                </a:lnTo>
                <a:cubicBezTo>
                  <a:pt x="31227" y="911950"/>
                  <a:pt x="108705" y="1068175"/>
                  <a:pt x="329707" y="958944"/>
                </a:cubicBezTo>
                <a:lnTo>
                  <a:pt x="1446147" y="408980"/>
                </a:lnTo>
                <a:lnTo>
                  <a:pt x="1446147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33" name="Forma libre: Forma 32">
            <a:extLst>
              <a:ext uri="{FF2B5EF4-FFF2-40B4-BE49-F238E27FC236}">
                <a16:creationId xmlns:a16="http://schemas.microsoft.com/office/drawing/2014/main" id="{2DF8B751-9294-46D5-B390-5D322195540F}"/>
              </a:ext>
            </a:extLst>
          </p:cNvPr>
          <p:cNvSpPr/>
          <p:nvPr/>
        </p:nvSpPr>
        <p:spPr>
          <a:xfrm>
            <a:off x="6536780" y="-12701"/>
            <a:ext cx="4978890" cy="2133810"/>
          </a:xfrm>
          <a:custGeom>
            <a:avLst/>
            <a:gdLst>
              <a:gd name="connsiteX0" fmla="*/ 2515401 w 4978890"/>
              <a:gd name="connsiteY0" fmla="*/ 12701 h 2133810"/>
              <a:gd name="connsiteX1" fmla="*/ 371430 w 4978890"/>
              <a:gd name="connsiteY1" fmla="*/ 1069445 h 2133810"/>
              <a:gd name="connsiteX2" fmla="*/ 72951 w 4978890"/>
              <a:gd name="connsiteY2" fmla="*/ 1811198 h 2133810"/>
              <a:gd name="connsiteX3" fmla="*/ 81841 w 4978890"/>
              <a:gd name="connsiteY3" fmla="*/ 1828980 h 2133810"/>
              <a:gd name="connsiteX4" fmla="*/ 851538 w 4978890"/>
              <a:gd name="connsiteY4" fmla="*/ 2043631 h 2133810"/>
              <a:gd name="connsiteX5" fmla="*/ 4968013 w 4978890"/>
              <a:gd name="connsiteY5" fmla="*/ 12701 h 2133810"/>
              <a:gd name="connsiteX6" fmla="*/ 2515401 w 4978890"/>
              <a:gd name="connsiteY6" fmla="*/ 12701 h 2133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978890" h="2133810">
                <a:moveTo>
                  <a:pt x="2515401" y="12701"/>
                </a:moveTo>
                <a:lnTo>
                  <a:pt x="371430" y="1069445"/>
                </a:lnTo>
                <a:cubicBezTo>
                  <a:pt x="371430" y="1069445"/>
                  <a:pt x="-163293" y="1333631"/>
                  <a:pt x="72951" y="1811198"/>
                </a:cubicBezTo>
                <a:lnTo>
                  <a:pt x="81841" y="1828980"/>
                </a:lnTo>
                <a:cubicBezTo>
                  <a:pt x="81841" y="1828980"/>
                  <a:pt x="316814" y="2306547"/>
                  <a:pt x="851538" y="2043631"/>
                </a:cubicBezTo>
                <a:lnTo>
                  <a:pt x="4968013" y="12701"/>
                </a:lnTo>
                <a:lnTo>
                  <a:pt x="251540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34" name="Forma libre: Forma 33">
            <a:extLst>
              <a:ext uri="{FF2B5EF4-FFF2-40B4-BE49-F238E27FC236}">
                <a16:creationId xmlns:a16="http://schemas.microsoft.com/office/drawing/2014/main" id="{E0F651C6-BE74-4133-ABA8-316072D4F5B5}"/>
              </a:ext>
            </a:extLst>
          </p:cNvPr>
          <p:cNvSpPr/>
          <p:nvPr/>
        </p:nvSpPr>
        <p:spPr>
          <a:xfrm>
            <a:off x="6518963" y="-12701"/>
            <a:ext cx="5029695" cy="2146511"/>
          </a:xfrm>
          <a:custGeom>
            <a:avLst/>
            <a:gdLst>
              <a:gd name="connsiteX0" fmla="*/ 4942646 w 5029695"/>
              <a:gd name="connsiteY0" fmla="*/ 12701 h 2146511"/>
              <a:gd name="connsiteX1" fmla="*/ 860464 w 5029695"/>
              <a:gd name="connsiteY1" fmla="*/ 2025849 h 2146511"/>
              <a:gd name="connsiteX2" fmla="*/ 295258 w 5029695"/>
              <a:gd name="connsiteY2" fmla="*/ 2019499 h 2146511"/>
              <a:gd name="connsiteX3" fmla="*/ 116171 w 5029695"/>
              <a:gd name="connsiteY3" fmla="*/ 1820089 h 2146511"/>
              <a:gd name="connsiteX4" fmla="*/ 107280 w 5029695"/>
              <a:gd name="connsiteY4" fmla="*/ 1802307 h 2146511"/>
              <a:gd name="connsiteX5" fmla="*/ 165705 w 5029695"/>
              <a:gd name="connsiteY5" fmla="*/ 1273935 h 2146511"/>
              <a:gd name="connsiteX6" fmla="*/ 398138 w 5029695"/>
              <a:gd name="connsiteY6" fmla="*/ 1085957 h 2146511"/>
              <a:gd name="connsiteX7" fmla="*/ 2576402 w 5029695"/>
              <a:gd name="connsiteY7" fmla="*/ 12701 h 2146511"/>
              <a:gd name="connsiteX8" fmla="*/ 2490034 w 5029695"/>
              <a:gd name="connsiteY8" fmla="*/ 12701 h 2146511"/>
              <a:gd name="connsiteX9" fmla="*/ 381626 w 5029695"/>
              <a:gd name="connsiteY9" fmla="*/ 1052934 h 2146511"/>
              <a:gd name="connsiteX10" fmla="*/ 137762 w 5029695"/>
              <a:gd name="connsiteY10" fmla="*/ 1249803 h 2146511"/>
              <a:gd name="connsiteX11" fmla="*/ 74256 w 5029695"/>
              <a:gd name="connsiteY11" fmla="*/ 1820089 h 2146511"/>
              <a:gd name="connsiteX12" fmla="*/ 83147 w 5029695"/>
              <a:gd name="connsiteY12" fmla="*/ 1837871 h 2146511"/>
              <a:gd name="connsiteX13" fmla="*/ 273666 w 5029695"/>
              <a:gd name="connsiteY13" fmla="*/ 2051252 h 2146511"/>
              <a:gd name="connsiteX14" fmla="*/ 564525 w 5029695"/>
              <a:gd name="connsiteY14" fmla="*/ 2141431 h 2146511"/>
              <a:gd name="connsiteX15" fmla="*/ 878246 w 5029695"/>
              <a:gd name="connsiteY15" fmla="*/ 2060143 h 2146511"/>
              <a:gd name="connsiteX16" fmla="*/ 5029014 w 5029695"/>
              <a:gd name="connsiteY16" fmla="*/ 12701 h 2146511"/>
              <a:gd name="connsiteX17" fmla="*/ 4942646 w 5029695"/>
              <a:gd name="connsiteY17" fmla="*/ 12701 h 21465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5029695" h="2146511">
                <a:moveTo>
                  <a:pt x="4942646" y="12701"/>
                </a:moveTo>
                <a:lnTo>
                  <a:pt x="860464" y="2025849"/>
                </a:lnTo>
                <a:cubicBezTo>
                  <a:pt x="645812" y="2131270"/>
                  <a:pt x="456564" y="2130000"/>
                  <a:pt x="295258" y="2019499"/>
                </a:cubicBezTo>
                <a:cubicBezTo>
                  <a:pt x="174596" y="1936941"/>
                  <a:pt x="116171" y="1821359"/>
                  <a:pt x="116171" y="1820089"/>
                </a:cubicBezTo>
                <a:lnTo>
                  <a:pt x="107280" y="1802307"/>
                </a:lnTo>
                <a:cubicBezTo>
                  <a:pt x="13290" y="1611789"/>
                  <a:pt x="32342" y="1433971"/>
                  <a:pt x="165705" y="1273935"/>
                </a:cubicBezTo>
                <a:cubicBezTo>
                  <a:pt x="266045" y="1153274"/>
                  <a:pt x="395598" y="1087227"/>
                  <a:pt x="398138" y="1085957"/>
                </a:cubicBezTo>
                <a:lnTo>
                  <a:pt x="2576402" y="12701"/>
                </a:lnTo>
                <a:lnTo>
                  <a:pt x="2490034" y="12701"/>
                </a:lnTo>
                <a:lnTo>
                  <a:pt x="381626" y="1052934"/>
                </a:lnTo>
                <a:cubicBezTo>
                  <a:pt x="376546" y="1055474"/>
                  <a:pt x="243183" y="1121520"/>
                  <a:pt x="137762" y="1249803"/>
                </a:cubicBezTo>
                <a:cubicBezTo>
                  <a:pt x="38693" y="1369195"/>
                  <a:pt x="-51486" y="1564794"/>
                  <a:pt x="74256" y="1820089"/>
                </a:cubicBezTo>
                <a:lnTo>
                  <a:pt x="83147" y="1837871"/>
                </a:lnTo>
                <a:cubicBezTo>
                  <a:pt x="85687" y="1842952"/>
                  <a:pt x="145383" y="1962343"/>
                  <a:pt x="273666" y="2051252"/>
                </a:cubicBezTo>
                <a:cubicBezTo>
                  <a:pt x="342253" y="2098247"/>
                  <a:pt x="440053" y="2141431"/>
                  <a:pt x="564525" y="2141431"/>
                </a:cubicBezTo>
                <a:cubicBezTo>
                  <a:pt x="654703" y="2141431"/>
                  <a:pt x="758854" y="2119839"/>
                  <a:pt x="878246" y="2060143"/>
                </a:cubicBezTo>
                <a:lnTo>
                  <a:pt x="5029014" y="12701"/>
                </a:lnTo>
                <a:lnTo>
                  <a:pt x="4942646" y="12701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40" name="Gráfico 37">
            <a:extLst>
              <a:ext uri="{FF2B5EF4-FFF2-40B4-BE49-F238E27FC236}">
                <a16:creationId xmlns:a16="http://schemas.microsoft.com/office/drawing/2014/main" id="{9F75ED2D-7077-4753-B623-4B9A718EB224}"/>
              </a:ext>
            </a:extLst>
          </p:cNvPr>
          <p:cNvSpPr/>
          <p:nvPr userDrawn="1"/>
        </p:nvSpPr>
        <p:spPr>
          <a:xfrm>
            <a:off x="895717" y="3124629"/>
            <a:ext cx="2158296" cy="151200"/>
          </a:xfrm>
          <a:custGeom>
            <a:avLst/>
            <a:gdLst>
              <a:gd name="connsiteX0" fmla="*/ 2087180 w 2158295"/>
              <a:gd name="connsiteY0" fmla="*/ 153601 h 165045"/>
              <a:gd name="connsiteX1" fmla="*/ 82504 w 2158295"/>
              <a:gd name="connsiteY1" fmla="*/ 153601 h 165045"/>
              <a:gd name="connsiteX2" fmla="*/ 12677 w 2158295"/>
              <a:gd name="connsiteY2" fmla="*/ 83774 h 165045"/>
              <a:gd name="connsiteX3" fmla="*/ 12677 w 2158295"/>
              <a:gd name="connsiteY3" fmla="*/ 83774 h 165045"/>
              <a:gd name="connsiteX4" fmla="*/ 82504 w 2158295"/>
              <a:gd name="connsiteY4" fmla="*/ 12677 h 165045"/>
              <a:gd name="connsiteX5" fmla="*/ 2087180 w 2158295"/>
              <a:gd name="connsiteY5" fmla="*/ 12677 h 165045"/>
              <a:gd name="connsiteX6" fmla="*/ 2157008 w 2158295"/>
              <a:gd name="connsiteY6" fmla="*/ 82504 h 165045"/>
              <a:gd name="connsiteX7" fmla="*/ 2157008 w 2158295"/>
              <a:gd name="connsiteY7" fmla="*/ 82504 h 165045"/>
              <a:gd name="connsiteX8" fmla="*/ 2087180 w 2158295"/>
              <a:gd name="connsiteY8" fmla="*/ 153601 h 1650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158295" h="165045">
                <a:moveTo>
                  <a:pt x="2087180" y="153601"/>
                </a:moveTo>
                <a:lnTo>
                  <a:pt x="82504" y="153601"/>
                </a:lnTo>
                <a:cubicBezTo>
                  <a:pt x="44417" y="153601"/>
                  <a:pt x="12677" y="121861"/>
                  <a:pt x="12677" y="83774"/>
                </a:cubicBezTo>
                <a:lnTo>
                  <a:pt x="12677" y="83774"/>
                </a:lnTo>
                <a:cubicBezTo>
                  <a:pt x="12677" y="44417"/>
                  <a:pt x="44417" y="12677"/>
                  <a:pt x="82504" y="12677"/>
                </a:cubicBezTo>
                <a:lnTo>
                  <a:pt x="2087180" y="12677"/>
                </a:lnTo>
                <a:cubicBezTo>
                  <a:pt x="2125268" y="12677"/>
                  <a:pt x="2157008" y="44417"/>
                  <a:pt x="2157008" y="82504"/>
                </a:cubicBezTo>
                <a:lnTo>
                  <a:pt x="2157008" y="82504"/>
                </a:lnTo>
                <a:cubicBezTo>
                  <a:pt x="2157008" y="121861"/>
                  <a:pt x="2126538" y="153601"/>
                  <a:pt x="2087180" y="153601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2681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12" name="Gráfico 36">
            <a:extLst>
              <a:ext uri="{FF2B5EF4-FFF2-40B4-BE49-F238E27FC236}">
                <a16:creationId xmlns:a16="http://schemas.microsoft.com/office/drawing/2014/main" id="{21FF5BCF-BC53-4C3F-8B7F-7077B35ADCA8}"/>
              </a:ext>
            </a:extLst>
          </p:cNvPr>
          <p:cNvSpPr/>
          <p:nvPr userDrawn="1"/>
        </p:nvSpPr>
        <p:spPr>
          <a:xfrm>
            <a:off x="-7816" y="5057878"/>
            <a:ext cx="715108" cy="949829"/>
          </a:xfrm>
          <a:custGeom>
            <a:avLst/>
            <a:gdLst>
              <a:gd name="connsiteX0" fmla="*/ 217522 w 723600"/>
              <a:gd name="connsiteY0" fmla="*/ 9082 h 1015200"/>
              <a:gd name="connsiteX1" fmla="*/ 9082 w 723600"/>
              <a:gd name="connsiteY1" fmla="*/ 9082 h 1015200"/>
              <a:gd name="connsiteX2" fmla="*/ 9082 w 723600"/>
              <a:gd name="connsiteY2" fmla="*/ 1010242 h 1015200"/>
              <a:gd name="connsiteX3" fmla="*/ 217522 w 723600"/>
              <a:gd name="connsiteY3" fmla="*/ 1010242 h 1015200"/>
              <a:gd name="connsiteX4" fmla="*/ 716482 w 723600"/>
              <a:gd name="connsiteY4" fmla="*/ 518842 h 1015200"/>
              <a:gd name="connsiteX5" fmla="*/ 716482 w 723600"/>
              <a:gd name="connsiteY5" fmla="*/ 500482 h 1015200"/>
              <a:gd name="connsiteX6" fmla="*/ 217522 w 723600"/>
              <a:gd name="connsiteY6" fmla="*/ 9082 h 1015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23600" h="1015200">
                <a:moveTo>
                  <a:pt x="217522" y="9082"/>
                </a:moveTo>
                <a:lnTo>
                  <a:pt x="9082" y="9082"/>
                </a:lnTo>
                <a:lnTo>
                  <a:pt x="9082" y="1010242"/>
                </a:lnTo>
                <a:lnTo>
                  <a:pt x="217522" y="1010242"/>
                </a:lnTo>
                <a:cubicBezTo>
                  <a:pt x="217522" y="1010242"/>
                  <a:pt x="716482" y="1010242"/>
                  <a:pt x="716482" y="518842"/>
                </a:cubicBezTo>
                <a:lnTo>
                  <a:pt x="716482" y="500482"/>
                </a:lnTo>
                <a:cubicBezTo>
                  <a:pt x="716482" y="500482"/>
                  <a:pt x="716482" y="9082"/>
                  <a:pt x="217522" y="9082"/>
                </a:cubicBezTo>
                <a:close/>
              </a:path>
            </a:pathLst>
          </a:custGeom>
          <a:solidFill>
            <a:schemeClr val="accent3"/>
          </a:solidFill>
          <a:ln w="1068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15" name="Subtítulo 2">
            <a:extLst>
              <a:ext uri="{FF2B5EF4-FFF2-40B4-BE49-F238E27FC236}">
                <a16:creationId xmlns:a16="http://schemas.microsoft.com/office/drawing/2014/main" id="{4BCD5243-C973-44F2-88E8-A4A6E3387B1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8588" y="3429000"/>
            <a:ext cx="3629300" cy="946192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buNone/>
              <a:defRPr lang="en-US" b="1" i="0"/>
            </a:lvl1pPr>
          </a:lstStyle>
          <a:p>
            <a:pPr marL="228600" lvl="0" indent="-228600" rtl="0"/>
            <a:r>
              <a:rPr lang="es-ES" noProof="0"/>
              <a:t>Haga clic para modificar el estilo de subtítulo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63640891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Elipse 33">
            <a:extLst>
              <a:ext uri="{FF2B5EF4-FFF2-40B4-BE49-F238E27FC236}">
                <a16:creationId xmlns:a16="http://schemas.microsoft.com/office/drawing/2014/main" id="{13074BE4-153F-46FE-B915-CD1AEF318A25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35" name="Gráfico 12">
            <a:extLst>
              <a:ext uri="{FF2B5EF4-FFF2-40B4-BE49-F238E27FC236}">
                <a16:creationId xmlns:a16="http://schemas.microsoft.com/office/drawing/2014/main" id="{0B7E91C4-F19E-46BE-B05F-139B5418924E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10" name="Forma libre: Forma 9">
            <a:extLst>
              <a:ext uri="{FF2B5EF4-FFF2-40B4-BE49-F238E27FC236}">
                <a16:creationId xmlns:a16="http://schemas.microsoft.com/office/drawing/2014/main" id="{08A64499-0304-4070-BCB0-67E2BE20A3EA}"/>
              </a:ext>
            </a:extLst>
          </p:cNvPr>
          <p:cNvSpPr/>
          <p:nvPr userDrawn="1"/>
        </p:nvSpPr>
        <p:spPr>
          <a:xfrm>
            <a:off x="7998821" y="1645349"/>
            <a:ext cx="4196737" cy="1001638"/>
          </a:xfrm>
          <a:custGeom>
            <a:avLst/>
            <a:gdLst>
              <a:gd name="connsiteX0" fmla="*/ 3150394 w 3152775"/>
              <a:gd name="connsiteY0" fmla="*/ 7144 h 752475"/>
              <a:gd name="connsiteX1" fmla="*/ 371952 w 3152775"/>
              <a:gd name="connsiteY1" fmla="*/ 7144 h 752475"/>
              <a:gd name="connsiteX2" fmla="*/ 7144 w 3152775"/>
              <a:gd name="connsiteY2" fmla="*/ 370999 h 752475"/>
              <a:gd name="connsiteX3" fmla="*/ 7144 w 3152775"/>
              <a:gd name="connsiteY3" fmla="*/ 384334 h 752475"/>
              <a:gd name="connsiteX4" fmla="*/ 371952 w 3152775"/>
              <a:gd name="connsiteY4" fmla="*/ 748189 h 752475"/>
              <a:gd name="connsiteX5" fmla="*/ 3150394 w 3152775"/>
              <a:gd name="connsiteY5" fmla="*/ 748189 h 752475"/>
              <a:gd name="connsiteX6" fmla="*/ 3150394 w 3152775"/>
              <a:gd name="connsiteY6" fmla="*/ 7144 h 75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52775" h="752475">
                <a:moveTo>
                  <a:pt x="3150394" y="7144"/>
                </a:moveTo>
                <a:lnTo>
                  <a:pt x="371952" y="7144"/>
                </a:lnTo>
                <a:cubicBezTo>
                  <a:pt x="371952" y="7144"/>
                  <a:pt x="7144" y="7144"/>
                  <a:pt x="7144" y="370999"/>
                </a:cubicBezTo>
                <a:lnTo>
                  <a:pt x="7144" y="384334"/>
                </a:lnTo>
                <a:cubicBezTo>
                  <a:pt x="7144" y="384334"/>
                  <a:pt x="7144" y="748189"/>
                  <a:pt x="371952" y="748189"/>
                </a:cubicBezTo>
                <a:lnTo>
                  <a:pt x="3150394" y="748189"/>
                </a:lnTo>
                <a:lnTo>
                  <a:pt x="3150394" y="7144"/>
                </a:lnTo>
                <a:close/>
              </a:path>
            </a:pathLst>
          </a:custGeom>
          <a:solidFill>
            <a:schemeClr val="accent1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5" name="Forma libre: Forma 24">
            <a:extLst>
              <a:ext uri="{FF2B5EF4-FFF2-40B4-BE49-F238E27FC236}">
                <a16:creationId xmlns:a16="http://schemas.microsoft.com/office/drawing/2014/main" id="{ED1736B3-AE79-40C2-80FF-2FB0FEE27195}"/>
              </a:ext>
            </a:extLst>
          </p:cNvPr>
          <p:cNvSpPr/>
          <p:nvPr userDrawn="1"/>
        </p:nvSpPr>
        <p:spPr>
          <a:xfrm>
            <a:off x="12186920" y="2632655"/>
            <a:ext cx="5081" cy="25381"/>
          </a:xfrm>
          <a:custGeom>
            <a:avLst/>
            <a:gdLst>
              <a:gd name="connsiteX0" fmla="*/ 0 w 5081"/>
              <a:gd name="connsiteY0" fmla="*/ 0 h 25381"/>
              <a:gd name="connsiteX1" fmla="*/ 5081 w 5081"/>
              <a:gd name="connsiteY1" fmla="*/ 0 h 25381"/>
              <a:gd name="connsiteX2" fmla="*/ 5081 w 5081"/>
              <a:gd name="connsiteY2" fmla="*/ 25381 h 25381"/>
              <a:gd name="connsiteX3" fmla="*/ 0 w 5081"/>
              <a:gd name="connsiteY3" fmla="*/ 25381 h 25381"/>
              <a:gd name="connsiteX4" fmla="*/ 0 w 5081"/>
              <a:gd name="connsiteY4" fmla="*/ 0 h 25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1">
                <a:moveTo>
                  <a:pt x="0" y="0"/>
                </a:moveTo>
                <a:lnTo>
                  <a:pt x="5081" y="0"/>
                </a:lnTo>
                <a:lnTo>
                  <a:pt x="5081" y="25381"/>
                </a:lnTo>
                <a:lnTo>
                  <a:pt x="0" y="25381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C2228EE-3546-4272-9C39-150FF23CE0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1987" y="793172"/>
            <a:ext cx="9144000" cy="655621"/>
          </a:xfrm>
        </p:spPr>
        <p:txBody>
          <a:bodyPr rtlCol="0" anchor="b">
            <a:normAutofit/>
          </a:bodyPr>
          <a:lstStyle>
            <a:lvl1pPr algn="l">
              <a:defRPr sz="4000" b="1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rtl="0"/>
            <a:r>
              <a:rPr lang="es-ES" noProof="0" dirty="0"/>
              <a:t>DIAPOSITIVA DIVISORIA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F2EFCC6-4D5A-4B43-A534-1A868887BC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772" y="1877051"/>
            <a:ext cx="6843278" cy="496223"/>
          </a:xfrm>
        </p:spPr>
        <p:txBody>
          <a:bodyPr rtlCol="0">
            <a:normAutofit/>
          </a:bodyPr>
          <a:lstStyle>
            <a:lvl1pPr marL="0" indent="0" algn="l">
              <a:buNone/>
              <a:defRPr sz="1800" b="1" i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modificar el estilo de subtítulo del patrón</a:t>
            </a:r>
            <a:endParaRPr lang="es-ES" noProof="0" dirty="0"/>
          </a:p>
        </p:txBody>
      </p:sp>
      <p:sp>
        <p:nvSpPr>
          <p:cNvPr id="24" name="Gráfico 22">
            <a:extLst>
              <a:ext uri="{FF2B5EF4-FFF2-40B4-BE49-F238E27FC236}">
                <a16:creationId xmlns:a16="http://schemas.microsoft.com/office/drawing/2014/main" id="{4EE1436E-33B5-4388-87D8-2D0633CC3CE7}"/>
              </a:ext>
            </a:extLst>
          </p:cNvPr>
          <p:cNvSpPr/>
          <p:nvPr/>
        </p:nvSpPr>
        <p:spPr>
          <a:xfrm>
            <a:off x="903223" y="1550951"/>
            <a:ext cx="3273552" cy="151200"/>
          </a:xfrm>
          <a:custGeom>
            <a:avLst/>
            <a:gdLst>
              <a:gd name="connsiteX0" fmla="*/ 2392204 w 2447925"/>
              <a:gd name="connsiteY0" fmla="*/ 114776 h 114300"/>
              <a:gd name="connsiteX1" fmla="*/ 60484 w 2447925"/>
              <a:gd name="connsiteY1" fmla="*/ 114776 h 114300"/>
              <a:gd name="connsiteX2" fmla="*/ 7144 w 2447925"/>
              <a:gd name="connsiteY2" fmla="*/ 60484 h 114300"/>
              <a:gd name="connsiteX3" fmla="*/ 7144 w 2447925"/>
              <a:gd name="connsiteY3" fmla="*/ 60484 h 114300"/>
              <a:gd name="connsiteX4" fmla="*/ 60484 w 2447925"/>
              <a:gd name="connsiteY4" fmla="*/ 7144 h 114300"/>
              <a:gd name="connsiteX5" fmla="*/ 2392204 w 2447925"/>
              <a:gd name="connsiteY5" fmla="*/ 7144 h 114300"/>
              <a:gd name="connsiteX6" fmla="*/ 2445544 w 2447925"/>
              <a:gd name="connsiteY6" fmla="*/ 60484 h 114300"/>
              <a:gd name="connsiteX7" fmla="*/ 2445544 w 2447925"/>
              <a:gd name="connsiteY7" fmla="*/ 60484 h 114300"/>
              <a:gd name="connsiteX8" fmla="*/ 2392204 w 2447925"/>
              <a:gd name="connsiteY8" fmla="*/ 114776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7925" h="114300">
                <a:moveTo>
                  <a:pt x="2392204" y="114776"/>
                </a:moveTo>
                <a:lnTo>
                  <a:pt x="60484" y="114776"/>
                </a:lnTo>
                <a:cubicBezTo>
                  <a:pt x="30956" y="114776"/>
                  <a:pt x="7144" y="90011"/>
                  <a:pt x="7144" y="60484"/>
                </a:cubicBezTo>
                <a:lnTo>
                  <a:pt x="7144" y="60484"/>
                </a:lnTo>
                <a:cubicBezTo>
                  <a:pt x="7144" y="30956"/>
                  <a:pt x="30956" y="7144"/>
                  <a:pt x="60484" y="7144"/>
                </a:cubicBezTo>
                <a:lnTo>
                  <a:pt x="2392204" y="7144"/>
                </a:lnTo>
                <a:cubicBezTo>
                  <a:pt x="2421731" y="7144"/>
                  <a:pt x="2445544" y="30956"/>
                  <a:pt x="2445544" y="60484"/>
                </a:cubicBezTo>
                <a:lnTo>
                  <a:pt x="2445544" y="60484"/>
                </a:lnTo>
                <a:cubicBezTo>
                  <a:pt x="2445544" y="90011"/>
                  <a:pt x="2421731" y="114776"/>
                  <a:pt x="2392204" y="11477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9" name="Forma libre: Forma 8">
            <a:extLst>
              <a:ext uri="{FF2B5EF4-FFF2-40B4-BE49-F238E27FC236}">
                <a16:creationId xmlns:a16="http://schemas.microsoft.com/office/drawing/2014/main" id="{A8FB11AB-3031-47CA-85DD-696856C3C62C}"/>
              </a:ext>
            </a:extLst>
          </p:cNvPr>
          <p:cNvSpPr/>
          <p:nvPr/>
        </p:nvSpPr>
        <p:spPr>
          <a:xfrm>
            <a:off x="3899957" y="4662943"/>
            <a:ext cx="8292043" cy="760738"/>
          </a:xfrm>
          <a:custGeom>
            <a:avLst/>
            <a:gdLst>
              <a:gd name="connsiteX0" fmla="*/ 6228874 w 6229350"/>
              <a:gd name="connsiteY0" fmla="*/ 7144 h 571500"/>
              <a:gd name="connsiteX1" fmla="*/ 284321 w 6229350"/>
              <a:gd name="connsiteY1" fmla="*/ 7144 h 571500"/>
              <a:gd name="connsiteX2" fmla="*/ 7144 w 6229350"/>
              <a:gd name="connsiteY2" fmla="*/ 282416 h 571500"/>
              <a:gd name="connsiteX3" fmla="*/ 7144 w 6229350"/>
              <a:gd name="connsiteY3" fmla="*/ 292894 h 571500"/>
              <a:gd name="connsiteX4" fmla="*/ 284321 w 6229350"/>
              <a:gd name="connsiteY4" fmla="*/ 568166 h 571500"/>
              <a:gd name="connsiteX5" fmla="*/ 6228874 w 6229350"/>
              <a:gd name="connsiteY5" fmla="*/ 568166 h 571500"/>
              <a:gd name="connsiteX6" fmla="*/ 6228874 w 6229350"/>
              <a:gd name="connsiteY6" fmla="*/ 7144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29350" h="571500">
                <a:moveTo>
                  <a:pt x="6228874" y="7144"/>
                </a:moveTo>
                <a:lnTo>
                  <a:pt x="284321" y="7144"/>
                </a:lnTo>
                <a:cubicBezTo>
                  <a:pt x="284321" y="7144"/>
                  <a:pt x="7144" y="7144"/>
                  <a:pt x="7144" y="282416"/>
                </a:cubicBezTo>
                <a:lnTo>
                  <a:pt x="7144" y="292894"/>
                </a:lnTo>
                <a:cubicBezTo>
                  <a:pt x="7144" y="292894"/>
                  <a:pt x="7144" y="568166"/>
                  <a:pt x="284321" y="568166"/>
                </a:cubicBezTo>
                <a:lnTo>
                  <a:pt x="6228874" y="568166"/>
                </a:lnTo>
                <a:lnTo>
                  <a:pt x="6228874" y="7144"/>
                </a:lnTo>
                <a:close/>
              </a:path>
            </a:pathLst>
          </a:custGeom>
          <a:solidFill>
            <a:schemeClr val="accent3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38" name="Forma libre: Forma 37">
            <a:extLst>
              <a:ext uri="{FF2B5EF4-FFF2-40B4-BE49-F238E27FC236}">
                <a16:creationId xmlns:a16="http://schemas.microsoft.com/office/drawing/2014/main" id="{9CD6F167-FB82-4EFB-BAB9-1D0FEE07B85D}"/>
              </a:ext>
            </a:extLst>
          </p:cNvPr>
          <p:cNvSpPr/>
          <p:nvPr/>
        </p:nvSpPr>
        <p:spPr>
          <a:xfrm>
            <a:off x="3909848" y="4665641"/>
            <a:ext cx="8277071" cy="257213"/>
          </a:xfrm>
          <a:custGeom>
            <a:avLst/>
            <a:gdLst>
              <a:gd name="connsiteX0" fmla="*/ 363403 w 8277071"/>
              <a:gd name="connsiteY0" fmla="*/ 0 h 257213"/>
              <a:gd name="connsiteX1" fmla="*/ 8277071 w 8277071"/>
              <a:gd name="connsiteY1" fmla="*/ 0 h 257213"/>
              <a:gd name="connsiteX2" fmla="*/ 8277071 w 8277071"/>
              <a:gd name="connsiteY2" fmla="*/ 25380 h 257213"/>
              <a:gd name="connsiteX3" fmla="*/ 363403 w 8277071"/>
              <a:gd name="connsiteY3" fmla="*/ 25380 h 257213"/>
              <a:gd name="connsiteX4" fmla="*/ 61632 w 8277071"/>
              <a:gd name="connsiteY4" fmla="*/ 176355 h 257213"/>
              <a:gd name="connsiteX5" fmla="*/ 25441 w 8277071"/>
              <a:gd name="connsiteY5" fmla="*/ 257213 h 257213"/>
              <a:gd name="connsiteX6" fmla="*/ 0 w 8277071"/>
              <a:gd name="connsiteY6" fmla="*/ 257213 h 257213"/>
              <a:gd name="connsiteX7" fmla="*/ 29624 w 8277071"/>
              <a:gd name="connsiteY7" fmla="*/ 181325 h 257213"/>
              <a:gd name="connsiteX8" fmla="*/ 363403 w 8277071"/>
              <a:gd name="connsiteY8" fmla="*/ 0 h 257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77071" h="257213">
                <a:moveTo>
                  <a:pt x="363403" y="0"/>
                </a:moveTo>
                <a:lnTo>
                  <a:pt x="8277071" y="0"/>
                </a:lnTo>
                <a:lnTo>
                  <a:pt x="8277071" y="25380"/>
                </a:lnTo>
                <a:lnTo>
                  <a:pt x="363403" y="25380"/>
                </a:lnTo>
                <a:cubicBezTo>
                  <a:pt x="352934" y="25380"/>
                  <a:pt x="158297" y="28235"/>
                  <a:pt x="61632" y="176355"/>
                </a:cubicBezTo>
                <a:lnTo>
                  <a:pt x="25441" y="257213"/>
                </a:lnTo>
                <a:lnTo>
                  <a:pt x="0" y="257213"/>
                </a:lnTo>
                <a:lnTo>
                  <a:pt x="29624" y="181325"/>
                </a:lnTo>
                <a:cubicBezTo>
                  <a:pt x="130358" y="2915"/>
                  <a:pt x="360072" y="0"/>
                  <a:pt x="363403" y="0"/>
                </a:cubicBez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 dirty="0"/>
          </a:p>
        </p:txBody>
      </p:sp>
      <p:sp>
        <p:nvSpPr>
          <p:cNvPr id="36" name="Forma libre: Forma 35">
            <a:extLst>
              <a:ext uri="{FF2B5EF4-FFF2-40B4-BE49-F238E27FC236}">
                <a16:creationId xmlns:a16="http://schemas.microsoft.com/office/drawing/2014/main" id="{3DD2082D-81A7-4E2D-8136-9D48016E7FE9}"/>
              </a:ext>
            </a:extLst>
          </p:cNvPr>
          <p:cNvSpPr/>
          <p:nvPr/>
        </p:nvSpPr>
        <p:spPr>
          <a:xfrm>
            <a:off x="12186919" y="4665641"/>
            <a:ext cx="5081" cy="25380"/>
          </a:xfrm>
          <a:custGeom>
            <a:avLst/>
            <a:gdLst>
              <a:gd name="connsiteX0" fmla="*/ 0 w 5081"/>
              <a:gd name="connsiteY0" fmla="*/ 0 h 25380"/>
              <a:gd name="connsiteX1" fmla="*/ 5081 w 5081"/>
              <a:gd name="connsiteY1" fmla="*/ 0 h 25380"/>
              <a:gd name="connsiteX2" fmla="*/ 5081 w 5081"/>
              <a:gd name="connsiteY2" fmla="*/ 25380 h 25380"/>
              <a:gd name="connsiteX3" fmla="*/ 0 w 5081"/>
              <a:gd name="connsiteY3" fmla="*/ 25380 h 25380"/>
              <a:gd name="connsiteX4" fmla="*/ 0 w 5081"/>
              <a:gd name="connsiteY4" fmla="*/ 0 h 2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0">
                <a:moveTo>
                  <a:pt x="0" y="0"/>
                </a:moveTo>
                <a:lnTo>
                  <a:pt x="5081" y="0"/>
                </a:lnTo>
                <a:lnTo>
                  <a:pt x="5081" y="25380"/>
                </a:lnTo>
                <a:lnTo>
                  <a:pt x="0" y="2538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 dirty="0"/>
          </a:p>
        </p:txBody>
      </p:sp>
      <p:sp>
        <p:nvSpPr>
          <p:cNvPr id="30" name="Forma libre: Forma 29">
            <a:extLst>
              <a:ext uri="{FF2B5EF4-FFF2-40B4-BE49-F238E27FC236}">
                <a16:creationId xmlns:a16="http://schemas.microsoft.com/office/drawing/2014/main" id="{ECF16C35-4A81-4062-808C-7697AF0FD6F5}"/>
              </a:ext>
            </a:extLst>
          </p:cNvPr>
          <p:cNvSpPr/>
          <p:nvPr/>
        </p:nvSpPr>
        <p:spPr>
          <a:xfrm>
            <a:off x="3905233" y="4922854"/>
            <a:ext cx="8286767" cy="513089"/>
          </a:xfrm>
          <a:custGeom>
            <a:avLst/>
            <a:gdLst>
              <a:gd name="connsiteX0" fmla="*/ 4615 w 8286767"/>
              <a:gd name="connsiteY0" fmla="*/ 0 h 513089"/>
              <a:gd name="connsiteX1" fmla="*/ 30056 w 8286767"/>
              <a:gd name="connsiteY1" fmla="*/ 0 h 513089"/>
              <a:gd name="connsiteX2" fmla="*/ 27385 w 8286767"/>
              <a:gd name="connsiteY2" fmla="*/ 5967 h 513089"/>
              <a:gd name="connsiteX3" fmla="*/ 12690 w 8286767"/>
              <a:gd name="connsiteY3" fmla="*/ 120958 h 513089"/>
              <a:gd name="connsiteX4" fmla="*/ 12690 w 8286767"/>
              <a:gd name="connsiteY4" fmla="*/ 134918 h 513089"/>
              <a:gd name="connsiteX5" fmla="*/ 368018 w 8286767"/>
              <a:gd name="connsiteY5" fmla="*/ 488977 h 513089"/>
              <a:gd name="connsiteX6" fmla="*/ 8286767 w 8286767"/>
              <a:gd name="connsiteY6" fmla="*/ 488977 h 513089"/>
              <a:gd name="connsiteX7" fmla="*/ 8286767 w 8286767"/>
              <a:gd name="connsiteY7" fmla="*/ 513089 h 513089"/>
              <a:gd name="connsiteX8" fmla="*/ 368018 w 8286767"/>
              <a:gd name="connsiteY8" fmla="*/ 513089 h 513089"/>
              <a:gd name="connsiteX9" fmla="*/ 0 w 8286767"/>
              <a:gd name="connsiteY9" fmla="*/ 225019 h 513089"/>
              <a:gd name="connsiteX10" fmla="*/ 0 w 8286767"/>
              <a:gd name="connsiteY10" fmla="*/ 11822 h 513089"/>
              <a:gd name="connsiteX11" fmla="*/ 4615 w 8286767"/>
              <a:gd name="connsiteY11" fmla="*/ 0 h 513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286767" h="513089">
                <a:moveTo>
                  <a:pt x="4615" y="0"/>
                </a:moveTo>
                <a:lnTo>
                  <a:pt x="30056" y="0"/>
                </a:lnTo>
                <a:lnTo>
                  <a:pt x="27385" y="5967"/>
                </a:lnTo>
                <a:cubicBezTo>
                  <a:pt x="18024" y="39383"/>
                  <a:pt x="12690" y="77494"/>
                  <a:pt x="12690" y="120958"/>
                </a:cubicBezTo>
                <a:lnTo>
                  <a:pt x="12690" y="134918"/>
                </a:lnTo>
                <a:cubicBezTo>
                  <a:pt x="12690" y="150146"/>
                  <a:pt x="17766" y="488977"/>
                  <a:pt x="368018" y="488977"/>
                </a:cubicBezTo>
                <a:lnTo>
                  <a:pt x="8286767" y="488977"/>
                </a:lnTo>
                <a:lnTo>
                  <a:pt x="8286767" y="513089"/>
                </a:lnTo>
                <a:lnTo>
                  <a:pt x="368018" y="513089"/>
                </a:lnTo>
                <a:cubicBezTo>
                  <a:pt x="110405" y="513089"/>
                  <a:pt x="26649" y="336694"/>
                  <a:pt x="0" y="225019"/>
                </a:cubicBezTo>
                <a:lnTo>
                  <a:pt x="0" y="11822"/>
                </a:lnTo>
                <a:lnTo>
                  <a:pt x="4615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 dirty="0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B7EF9C60-0FED-4965-A9BC-CE69886A3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r>
              <a:rPr lang="es-ES" noProof="0" dirty="0"/>
              <a:t>DD.MM.20XX</a:t>
            </a:r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39F2410-4015-48DB-BB4D-B5944D8C16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11" name="Marcador de número de diapositiva 10">
            <a:extLst>
              <a:ext uri="{FF2B5EF4-FFF2-40B4-BE49-F238E27FC236}">
                <a16:creationId xmlns:a16="http://schemas.microsoft.com/office/drawing/2014/main" id="{C44F5F26-1B35-405A-AD75-5DFF48CF6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4934448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Elipse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49" name="Gráfico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17" name="Marcador de fecha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724400" y="5816818"/>
            <a:ext cx="2743200" cy="365125"/>
          </a:xfrm>
        </p:spPr>
        <p:txBody>
          <a:bodyPr rtlCol="0"/>
          <a:lstStyle>
            <a:lvl1pPr rtl="0">
              <a:defRPr/>
            </a:lvl1pPr>
          </a:lstStyle>
          <a:p>
            <a:r>
              <a:rPr lang="es-ES" dirty="0"/>
              <a:t>DD.MM.20XX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noProof="0" smtClean="0"/>
              <a:t>‹Nº›</a:t>
            </a:fld>
            <a:endParaRPr lang="es-ES" noProof="0" dirty="0"/>
          </a:p>
        </p:txBody>
      </p:sp>
      <p:grpSp>
        <p:nvGrpSpPr>
          <p:cNvPr id="41" name="Gráfico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orma libre: Forma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3" name="Forma libre: Forma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4" name="Forma libre: Forma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5" name="Forma libre: Forma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6" name="Forma libre: Forma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7" name="Forma libre: Forma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</p:grpSp>
      <p:sp>
        <p:nvSpPr>
          <p:cNvPr id="18" name="Marcador de contenido 2">
            <a:extLst>
              <a:ext uri="{FF2B5EF4-FFF2-40B4-BE49-F238E27FC236}">
                <a16:creationId xmlns:a16="http://schemas.microsoft.com/office/drawing/2014/main" id="{D7B996D2-06BA-413A-BDEE-428A188D3A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 rtlCol="0"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7" name="Título 6">
            <a:extLst>
              <a:ext uri="{FF2B5EF4-FFF2-40B4-BE49-F238E27FC236}">
                <a16:creationId xmlns:a16="http://schemas.microsoft.com/office/drawing/2014/main" id="{5E5109FC-8CB6-4120-99CF-163DDAB90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20" name="Gráfico 19">
            <a:extLst>
              <a:ext uri="{FF2B5EF4-FFF2-40B4-BE49-F238E27FC236}">
                <a16:creationId xmlns:a16="http://schemas.microsoft.com/office/drawing/2014/main" id="{9462DA56-F882-470A-8F8C-A55B25FD8A7A}"/>
              </a:ext>
            </a:extLst>
          </p:cNvPr>
          <p:cNvSpPr/>
          <p:nvPr userDrawn="1"/>
        </p:nvSpPr>
        <p:spPr>
          <a:xfrm>
            <a:off x="838200" y="1492524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8580124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Elipse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49" name="Gráfico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rtl="0">
              <a:defRPr/>
            </a:lvl1pPr>
          </a:lstStyle>
          <a:p>
            <a:r>
              <a:rPr lang="es-ES" dirty="0"/>
              <a:t>DD.MM.20XX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noProof="0" smtClean="0"/>
              <a:t>‹Nº›</a:t>
            </a:fld>
            <a:endParaRPr lang="es-ES" noProof="0" dirty="0"/>
          </a:p>
        </p:txBody>
      </p:sp>
      <p:grpSp>
        <p:nvGrpSpPr>
          <p:cNvPr id="41" name="Gráfico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orma libre: Forma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3" name="Forma libre: Forma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4" name="Forma libre: Forma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5" name="Forma libre: Forma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6" name="Forma libre: Forma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7" name="Forma libre: Forma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</p:grpSp>
      <p:sp>
        <p:nvSpPr>
          <p:cNvPr id="7" name="Título 6">
            <a:extLst>
              <a:ext uri="{FF2B5EF4-FFF2-40B4-BE49-F238E27FC236}">
                <a16:creationId xmlns:a16="http://schemas.microsoft.com/office/drawing/2014/main" id="{5E5109FC-8CB6-4120-99CF-163DDAB90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20" name="Gráfico 19">
            <a:extLst>
              <a:ext uri="{FF2B5EF4-FFF2-40B4-BE49-F238E27FC236}">
                <a16:creationId xmlns:a16="http://schemas.microsoft.com/office/drawing/2014/main" id="{9462DA56-F882-470A-8F8C-A55B25FD8A7A}"/>
              </a:ext>
            </a:extLst>
          </p:cNvPr>
          <p:cNvSpPr/>
          <p:nvPr userDrawn="1"/>
        </p:nvSpPr>
        <p:spPr>
          <a:xfrm>
            <a:off x="838200" y="1492524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17" name="Marcador de texto 2">
            <a:extLst>
              <a:ext uri="{FF2B5EF4-FFF2-40B4-BE49-F238E27FC236}">
                <a16:creationId xmlns:a16="http://schemas.microsoft.com/office/drawing/2014/main" id="{24B91177-A100-491C-B5EF-BC77E2E33F7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825624"/>
            <a:ext cx="5157787" cy="421084"/>
          </a:xfrm>
        </p:spPr>
        <p:txBody>
          <a:bodyPr rtlCol="0"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19" name="Marcador de posición de contenido 3">
            <a:extLst>
              <a:ext uri="{FF2B5EF4-FFF2-40B4-BE49-F238E27FC236}">
                <a16:creationId xmlns:a16="http://schemas.microsoft.com/office/drawing/2014/main" id="{B6758D2F-C9AC-4514-B48E-2863E8DDE0C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323458"/>
            <a:ext cx="5157787" cy="3387547"/>
          </a:xfrm>
        </p:spPr>
        <p:txBody>
          <a:bodyPr rtlCol="0"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21" name="Marcador de posición de texto 4">
            <a:extLst>
              <a:ext uri="{FF2B5EF4-FFF2-40B4-BE49-F238E27FC236}">
                <a16:creationId xmlns:a16="http://schemas.microsoft.com/office/drawing/2014/main" id="{633C3A9F-17E4-45DF-8DB7-7A55846AAA8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828800"/>
            <a:ext cx="5183188" cy="417908"/>
          </a:xfrm>
        </p:spPr>
        <p:txBody>
          <a:bodyPr rtlCol="0" anchor="b">
            <a:normAutofit/>
          </a:bodyPr>
          <a:lstStyle>
            <a:lvl1pPr marL="0" indent="0">
              <a:buNone/>
              <a:defRPr sz="18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22" name="Marcador de posición de contenido 5">
            <a:extLst>
              <a:ext uri="{FF2B5EF4-FFF2-40B4-BE49-F238E27FC236}">
                <a16:creationId xmlns:a16="http://schemas.microsoft.com/office/drawing/2014/main" id="{C19AB308-7C32-46C9-B8DB-AA96B7ED0D6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323458"/>
            <a:ext cx="5183188" cy="3387547"/>
          </a:xfrm>
        </p:spPr>
        <p:txBody>
          <a:bodyPr rtlCol="0"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61338464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Elipse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49" name="Gráfico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rtl="0">
              <a:defRPr/>
            </a:lvl1pPr>
          </a:lstStyle>
          <a:p>
            <a:r>
              <a:rPr lang="es-ES" noProof="0" dirty="0"/>
              <a:t>DD.MM.20XX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noProof="0" smtClean="0"/>
              <a:t>‹Nº›</a:t>
            </a:fld>
            <a:endParaRPr lang="es-ES" noProof="0" dirty="0"/>
          </a:p>
        </p:txBody>
      </p:sp>
      <p:grpSp>
        <p:nvGrpSpPr>
          <p:cNvPr id="41" name="Gráfico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orma libre: Forma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3" name="Forma libre: Forma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4" name="Forma libre: Forma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5" name="Forma libre: Forma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6" name="Forma libre: Forma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7" name="Forma libre: Forma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</p:grpSp>
      <p:sp>
        <p:nvSpPr>
          <p:cNvPr id="7" name="Título 6">
            <a:extLst>
              <a:ext uri="{FF2B5EF4-FFF2-40B4-BE49-F238E27FC236}">
                <a16:creationId xmlns:a16="http://schemas.microsoft.com/office/drawing/2014/main" id="{5E5109FC-8CB6-4120-99CF-163DDAB906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20" name="Gráfico 19">
            <a:extLst>
              <a:ext uri="{FF2B5EF4-FFF2-40B4-BE49-F238E27FC236}">
                <a16:creationId xmlns:a16="http://schemas.microsoft.com/office/drawing/2014/main" id="{9462DA56-F882-470A-8F8C-A55B25FD8A7A}"/>
              </a:ext>
            </a:extLst>
          </p:cNvPr>
          <p:cNvSpPr/>
          <p:nvPr userDrawn="1"/>
        </p:nvSpPr>
        <p:spPr>
          <a:xfrm>
            <a:off x="838200" y="1492524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3" name="Marcador de contenido 2">
            <a:extLst>
              <a:ext uri="{FF2B5EF4-FFF2-40B4-BE49-F238E27FC236}">
                <a16:creationId xmlns:a16="http://schemas.microsoft.com/office/drawing/2014/main" id="{CD5AE8A8-E027-4529-A5B7-4D355C71E64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885380"/>
          </a:xfrm>
        </p:spPr>
        <p:txBody>
          <a:bodyPr rtlCol="0"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  <p:sp>
        <p:nvSpPr>
          <p:cNvPr id="24" name="Marcador de contenido 3">
            <a:extLst>
              <a:ext uri="{FF2B5EF4-FFF2-40B4-BE49-F238E27FC236}">
                <a16:creationId xmlns:a16="http://schemas.microsoft.com/office/drawing/2014/main" id="{FB3E4803-F2CA-4138-9997-6108BFDFE7E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98110" y="1825624"/>
            <a:ext cx="5181600" cy="3929249"/>
          </a:xfrm>
        </p:spPr>
        <p:txBody>
          <a:bodyPr rtlCol="0">
            <a:normAutofit/>
          </a:bodyPr>
          <a:lstStyle>
            <a:lvl1pPr>
              <a:defRPr sz="1600">
                <a:solidFill>
                  <a:schemeClr val="tx1"/>
                </a:solidFill>
              </a:defRPr>
            </a:lvl1pPr>
            <a:lvl2pPr>
              <a:defRPr sz="1400">
                <a:solidFill>
                  <a:schemeClr val="tx1"/>
                </a:solidFill>
              </a:defRPr>
            </a:lvl2pPr>
            <a:lvl3pPr>
              <a:defRPr sz="1200">
                <a:solidFill>
                  <a:schemeClr val="tx1"/>
                </a:solidFill>
              </a:defRPr>
            </a:lvl3pPr>
            <a:lvl4pPr>
              <a:defRPr sz="1100">
                <a:solidFill>
                  <a:schemeClr val="tx1"/>
                </a:solidFill>
              </a:defRPr>
            </a:lvl4pPr>
            <a:lvl5pPr>
              <a:defRPr sz="1100">
                <a:solidFill>
                  <a:schemeClr val="tx1"/>
                </a:solidFill>
              </a:defRPr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19886799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n con ley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Marcador de posición de imagen 56">
            <a:extLst>
              <a:ext uri="{FF2B5EF4-FFF2-40B4-BE49-F238E27FC236}">
                <a16:creationId xmlns:a16="http://schemas.microsoft.com/office/drawing/2014/main" id="{8E328517-DD21-40E0-B948-B25B366BDEC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775856" y="532519"/>
            <a:ext cx="6416144" cy="4534825"/>
          </a:xfrm>
          <a:custGeom>
            <a:avLst/>
            <a:gdLst>
              <a:gd name="connsiteX0" fmla="*/ 2868981 w 6416144"/>
              <a:gd name="connsiteY0" fmla="*/ 4534824 h 4534825"/>
              <a:gd name="connsiteX1" fmla="*/ 6408833 w 6416144"/>
              <a:gd name="connsiteY1" fmla="*/ 4534824 h 4534825"/>
              <a:gd name="connsiteX2" fmla="*/ 6408833 w 6416144"/>
              <a:gd name="connsiteY2" fmla="*/ 4534825 h 4534825"/>
              <a:gd name="connsiteX3" fmla="*/ 2868981 w 6416144"/>
              <a:gd name="connsiteY3" fmla="*/ 4534825 h 4534825"/>
              <a:gd name="connsiteX4" fmla="*/ 4642500 w 6416144"/>
              <a:gd name="connsiteY4" fmla="*/ 3896784 h 4534825"/>
              <a:gd name="connsiteX5" fmla="*/ 4642501 w 6416144"/>
              <a:gd name="connsiteY5" fmla="*/ 3896784 h 4534825"/>
              <a:gd name="connsiteX6" fmla="*/ 4642605 w 6416144"/>
              <a:gd name="connsiteY6" fmla="*/ 3899015 h 4534825"/>
              <a:gd name="connsiteX7" fmla="*/ 4905429 w 6416144"/>
              <a:gd name="connsiteY7" fmla="*/ 4145635 h 4534825"/>
              <a:gd name="connsiteX8" fmla="*/ 4905428 w 6416144"/>
              <a:gd name="connsiteY8" fmla="*/ 4145635 h 4534825"/>
              <a:gd name="connsiteX9" fmla="*/ 4642604 w 6416144"/>
              <a:gd name="connsiteY9" fmla="*/ 3899015 h 4534825"/>
              <a:gd name="connsiteX10" fmla="*/ 6416144 w 6416144"/>
              <a:gd name="connsiteY10" fmla="*/ 0 h 4534825"/>
              <a:gd name="connsiteX11" fmla="*/ 6416144 w 6416144"/>
              <a:gd name="connsiteY11" fmla="*/ 233966 h 4534825"/>
              <a:gd name="connsiteX12" fmla="*/ 5581177 w 6416144"/>
              <a:gd name="connsiteY12" fmla="*/ 233966 h 4534825"/>
              <a:gd name="connsiteX13" fmla="*/ 5317839 w 6416144"/>
              <a:gd name="connsiteY13" fmla="*/ 428980 h 4534825"/>
              <a:gd name="connsiteX14" fmla="*/ 5317839 w 6416144"/>
              <a:gd name="connsiteY14" fmla="*/ 436628 h 4534825"/>
              <a:gd name="connsiteX15" fmla="*/ 5581177 w 6416144"/>
              <a:gd name="connsiteY15" fmla="*/ 631642 h 4534825"/>
              <a:gd name="connsiteX16" fmla="*/ 6416144 w 6416144"/>
              <a:gd name="connsiteY16" fmla="*/ 631642 h 4534825"/>
              <a:gd name="connsiteX17" fmla="*/ 6416144 w 6416144"/>
              <a:gd name="connsiteY17" fmla="*/ 4534824 h 4534825"/>
              <a:gd name="connsiteX18" fmla="*/ 6408833 w 6416144"/>
              <a:gd name="connsiteY18" fmla="*/ 4534824 h 4534825"/>
              <a:gd name="connsiteX19" fmla="*/ 6408833 w 6416144"/>
              <a:gd name="connsiteY19" fmla="*/ 4145635 h 4534825"/>
              <a:gd name="connsiteX20" fmla="*/ 6412028 w 6416144"/>
              <a:gd name="connsiteY20" fmla="*/ 4145635 h 4534825"/>
              <a:gd name="connsiteX21" fmla="*/ 6412028 w 6416144"/>
              <a:gd name="connsiteY21" fmla="*/ 3620144 h 4534825"/>
              <a:gd name="connsiteX22" fmla="*/ 4905428 w 6416144"/>
              <a:gd name="connsiteY22" fmla="*/ 3620144 h 4534825"/>
              <a:gd name="connsiteX23" fmla="*/ 4642090 w 6416144"/>
              <a:gd name="connsiteY23" fmla="*/ 3877837 h 4534825"/>
              <a:gd name="connsiteX24" fmla="*/ 4642090 w 6416144"/>
              <a:gd name="connsiteY24" fmla="*/ 3887942 h 4534825"/>
              <a:gd name="connsiteX25" fmla="*/ 4642500 w 6416144"/>
              <a:gd name="connsiteY25" fmla="*/ 3896784 h 4534825"/>
              <a:gd name="connsiteX26" fmla="*/ 3281687 w 6416144"/>
              <a:gd name="connsiteY26" fmla="*/ 3896784 h 4534825"/>
              <a:gd name="connsiteX27" fmla="*/ 2832240 w 6416144"/>
              <a:gd name="connsiteY27" fmla="*/ 4343957 h 4534825"/>
              <a:gd name="connsiteX28" fmla="*/ 2832240 w 6416144"/>
              <a:gd name="connsiteY28" fmla="*/ 4360378 h 4534825"/>
              <a:gd name="connsiteX29" fmla="*/ 2855942 w 6416144"/>
              <a:gd name="connsiteY29" fmla="*/ 4501866 h 4534825"/>
              <a:gd name="connsiteX30" fmla="*/ 2868981 w 6416144"/>
              <a:gd name="connsiteY30" fmla="*/ 4534824 h 4534825"/>
              <a:gd name="connsiteX31" fmla="*/ 1415799 w 6416144"/>
              <a:gd name="connsiteY31" fmla="*/ 4534824 h 4534825"/>
              <a:gd name="connsiteX32" fmla="*/ 1316204 w 6416144"/>
              <a:gd name="connsiteY32" fmla="*/ 4515398 h 4534825"/>
              <a:gd name="connsiteX33" fmla="*/ 1033 w 6416144"/>
              <a:gd name="connsiteY33" fmla="*/ 2292638 h 4534825"/>
              <a:gd name="connsiteX34" fmla="*/ 1594209 w 6416144"/>
              <a:gd name="connsiteY34" fmla="*/ 23854 h 4534825"/>
              <a:gd name="connsiteX35" fmla="*/ 1554064 w 6416144"/>
              <a:gd name="connsiteY35" fmla="*/ 11750 h 4534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6416144" h="4534825">
                <a:moveTo>
                  <a:pt x="2868981" y="4534824"/>
                </a:moveTo>
                <a:lnTo>
                  <a:pt x="6408833" y="4534824"/>
                </a:lnTo>
                <a:lnTo>
                  <a:pt x="6408833" y="4534825"/>
                </a:lnTo>
                <a:lnTo>
                  <a:pt x="2868981" y="4534825"/>
                </a:lnTo>
                <a:close/>
                <a:moveTo>
                  <a:pt x="4642500" y="3896784"/>
                </a:moveTo>
                <a:lnTo>
                  <a:pt x="4642501" y="3896784"/>
                </a:lnTo>
                <a:lnTo>
                  <a:pt x="4642605" y="3899015"/>
                </a:lnTo>
                <a:cubicBezTo>
                  <a:pt x="4646206" y="3948339"/>
                  <a:pt x="4675008" y="4145635"/>
                  <a:pt x="4905429" y="4145635"/>
                </a:cubicBezTo>
                <a:lnTo>
                  <a:pt x="4905428" y="4145635"/>
                </a:lnTo>
                <a:cubicBezTo>
                  <a:pt x="4675007" y="4145635"/>
                  <a:pt x="4646205" y="3948339"/>
                  <a:pt x="4642604" y="3899015"/>
                </a:cubicBezTo>
                <a:close/>
                <a:moveTo>
                  <a:pt x="6416144" y="0"/>
                </a:moveTo>
                <a:lnTo>
                  <a:pt x="6416144" y="233966"/>
                </a:lnTo>
                <a:lnTo>
                  <a:pt x="5581177" y="233966"/>
                </a:lnTo>
                <a:cubicBezTo>
                  <a:pt x="5581177" y="233966"/>
                  <a:pt x="5317839" y="233966"/>
                  <a:pt x="5317839" y="428980"/>
                </a:cubicBezTo>
                <a:lnTo>
                  <a:pt x="5317839" y="436628"/>
                </a:lnTo>
                <a:cubicBezTo>
                  <a:pt x="5317839" y="436628"/>
                  <a:pt x="5317839" y="631642"/>
                  <a:pt x="5581177" y="631642"/>
                </a:cubicBezTo>
                <a:lnTo>
                  <a:pt x="6416144" y="631642"/>
                </a:lnTo>
                <a:lnTo>
                  <a:pt x="6416144" y="4534824"/>
                </a:lnTo>
                <a:lnTo>
                  <a:pt x="6408833" y="4534824"/>
                </a:lnTo>
                <a:lnTo>
                  <a:pt x="6408833" y="4145635"/>
                </a:lnTo>
                <a:lnTo>
                  <a:pt x="6412028" y="4145635"/>
                </a:lnTo>
                <a:lnTo>
                  <a:pt x="6412028" y="3620144"/>
                </a:lnTo>
                <a:lnTo>
                  <a:pt x="4905428" y="3620144"/>
                </a:lnTo>
                <a:cubicBezTo>
                  <a:pt x="4905428" y="3620144"/>
                  <a:pt x="4642090" y="3620144"/>
                  <a:pt x="4642090" y="3877837"/>
                </a:cubicBezTo>
                <a:lnTo>
                  <a:pt x="4642090" y="3887942"/>
                </a:lnTo>
                <a:lnTo>
                  <a:pt x="4642500" y="3896784"/>
                </a:lnTo>
                <a:lnTo>
                  <a:pt x="3281687" y="3896784"/>
                </a:lnTo>
                <a:cubicBezTo>
                  <a:pt x="3281687" y="3896784"/>
                  <a:pt x="2832240" y="3896784"/>
                  <a:pt x="2832240" y="4343957"/>
                </a:cubicBezTo>
                <a:lnTo>
                  <a:pt x="2832240" y="4360378"/>
                </a:lnTo>
                <a:cubicBezTo>
                  <a:pt x="2832240" y="4360378"/>
                  <a:pt x="2832240" y="4423262"/>
                  <a:pt x="2855942" y="4501866"/>
                </a:cubicBezTo>
                <a:lnTo>
                  <a:pt x="2868981" y="4534824"/>
                </a:lnTo>
                <a:lnTo>
                  <a:pt x="1415799" y="4534824"/>
                </a:lnTo>
                <a:lnTo>
                  <a:pt x="1316204" y="4515398"/>
                </a:lnTo>
                <a:cubicBezTo>
                  <a:pt x="682558" y="4348152"/>
                  <a:pt x="32583" y="3566545"/>
                  <a:pt x="1033" y="2292638"/>
                </a:cubicBezTo>
                <a:cubicBezTo>
                  <a:pt x="-35023" y="836743"/>
                  <a:pt x="880886" y="23854"/>
                  <a:pt x="1594209" y="23854"/>
                </a:cubicBezTo>
                <a:cubicBezTo>
                  <a:pt x="1590120" y="19819"/>
                  <a:pt x="1558153" y="15785"/>
                  <a:pt x="1554064" y="11750"/>
                </a:cubicBezTo>
                <a:close/>
              </a:path>
            </a:pathLst>
          </a:custGeom>
        </p:spPr>
        <p:txBody>
          <a:bodyPr wrap="square" rtlCol="0" anchor="ctr">
            <a:noAutofit/>
          </a:bodyPr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35" name="Elipse 34">
            <a:extLst>
              <a:ext uri="{FF2B5EF4-FFF2-40B4-BE49-F238E27FC236}">
                <a16:creationId xmlns:a16="http://schemas.microsoft.com/office/drawing/2014/main" id="{7BC6DBB9-1B34-4374-A887-DC30F9E2F62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36" name="Gráfico 12">
            <a:extLst>
              <a:ext uri="{FF2B5EF4-FFF2-40B4-BE49-F238E27FC236}">
                <a16:creationId xmlns:a16="http://schemas.microsoft.com/office/drawing/2014/main" id="{00DE0AE3-F44D-4F2C-B7A3-C253AA498DEF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rtl="0">
              <a:defRPr/>
            </a:lvl1pPr>
          </a:lstStyle>
          <a:p>
            <a:r>
              <a:rPr lang="es-ES" noProof="0" dirty="0"/>
              <a:t>DD.MM.20XX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38" name="Forma libre: Forma 37">
            <a:extLst>
              <a:ext uri="{FF2B5EF4-FFF2-40B4-BE49-F238E27FC236}">
                <a16:creationId xmlns:a16="http://schemas.microsoft.com/office/drawing/2014/main" id="{C6C05708-08C7-4EF1-B0D8-6A01C1B1AD85}"/>
              </a:ext>
            </a:extLst>
          </p:cNvPr>
          <p:cNvSpPr/>
          <p:nvPr userDrawn="1"/>
        </p:nvSpPr>
        <p:spPr>
          <a:xfrm>
            <a:off x="10413777" y="4433244"/>
            <a:ext cx="1782599" cy="30316"/>
          </a:xfrm>
          <a:custGeom>
            <a:avLst/>
            <a:gdLst>
              <a:gd name="connsiteX0" fmla="*/ 0 w 1782599"/>
              <a:gd name="connsiteY0" fmla="*/ 0 h 30316"/>
              <a:gd name="connsiteX1" fmla="*/ 1782599 w 1782599"/>
              <a:gd name="connsiteY1" fmla="*/ 0 h 30316"/>
              <a:gd name="connsiteX2" fmla="*/ 1782599 w 1782599"/>
              <a:gd name="connsiteY2" fmla="*/ 30316 h 30316"/>
              <a:gd name="connsiteX3" fmla="*/ 2488 w 1782599"/>
              <a:gd name="connsiteY3" fmla="*/ 30316 h 30316"/>
              <a:gd name="connsiteX4" fmla="*/ 643 w 1782599"/>
              <a:gd name="connsiteY4" fmla="*/ 16129 h 30316"/>
              <a:gd name="connsiteX5" fmla="*/ 0 w 1782599"/>
              <a:gd name="connsiteY5" fmla="*/ 3788 h 30316"/>
              <a:gd name="connsiteX6" fmla="*/ 0 w 1782599"/>
              <a:gd name="connsiteY6" fmla="*/ 0 h 3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2599" h="30316">
                <a:moveTo>
                  <a:pt x="0" y="0"/>
                </a:moveTo>
                <a:lnTo>
                  <a:pt x="1782599" y="0"/>
                </a:lnTo>
                <a:lnTo>
                  <a:pt x="1782599" y="30316"/>
                </a:lnTo>
                <a:lnTo>
                  <a:pt x="2488" y="30316"/>
                </a:lnTo>
                <a:lnTo>
                  <a:pt x="643" y="16129"/>
                </a:lnTo>
                <a:cubicBezTo>
                  <a:pt x="40" y="8565"/>
                  <a:pt x="0" y="4104"/>
                  <a:pt x="0" y="37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 dirty="0"/>
          </a:p>
        </p:txBody>
      </p:sp>
      <p:sp>
        <p:nvSpPr>
          <p:cNvPr id="3" name="Gráfico 33">
            <a:extLst>
              <a:ext uri="{FF2B5EF4-FFF2-40B4-BE49-F238E27FC236}">
                <a16:creationId xmlns:a16="http://schemas.microsoft.com/office/drawing/2014/main" id="{38956B41-4EE0-4C7C-8436-027F5DE8B1BC}"/>
              </a:ext>
            </a:extLst>
          </p:cNvPr>
          <p:cNvSpPr/>
          <p:nvPr userDrawn="1"/>
        </p:nvSpPr>
        <p:spPr>
          <a:xfrm>
            <a:off x="887582" y="204566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33" name="Forma libre: Forma 32">
            <a:extLst>
              <a:ext uri="{FF2B5EF4-FFF2-40B4-BE49-F238E27FC236}">
                <a16:creationId xmlns:a16="http://schemas.microsoft.com/office/drawing/2014/main" id="{E08687FC-7322-4F20-9769-1ECF4296A96E}"/>
              </a:ext>
            </a:extLst>
          </p:cNvPr>
          <p:cNvSpPr/>
          <p:nvPr userDrawn="1"/>
        </p:nvSpPr>
        <p:spPr>
          <a:xfrm>
            <a:off x="10416941" y="4161024"/>
            <a:ext cx="1785131" cy="543175"/>
          </a:xfrm>
          <a:custGeom>
            <a:avLst/>
            <a:gdLst>
              <a:gd name="connsiteX0" fmla="*/ 1338739 w 1343025"/>
              <a:gd name="connsiteY0" fmla="*/ 7144 h 409575"/>
              <a:gd name="connsiteX1" fmla="*/ 205264 w 1343025"/>
              <a:gd name="connsiteY1" fmla="*/ 7144 h 409575"/>
              <a:gd name="connsiteX2" fmla="*/ 7144 w 1343025"/>
              <a:gd name="connsiteY2" fmla="*/ 201454 h 409575"/>
              <a:gd name="connsiteX3" fmla="*/ 7144 w 1343025"/>
              <a:gd name="connsiteY3" fmla="*/ 209074 h 409575"/>
              <a:gd name="connsiteX4" fmla="*/ 205264 w 1343025"/>
              <a:gd name="connsiteY4" fmla="*/ 403384 h 409575"/>
              <a:gd name="connsiteX5" fmla="*/ 1338739 w 1343025"/>
              <a:gd name="connsiteY5" fmla="*/ 403384 h 409575"/>
              <a:gd name="connsiteX6" fmla="*/ 1338739 w 1343025"/>
              <a:gd name="connsiteY6" fmla="*/ 7144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3025" h="409575">
                <a:moveTo>
                  <a:pt x="1338739" y="7144"/>
                </a:moveTo>
                <a:lnTo>
                  <a:pt x="205264" y="7144"/>
                </a:lnTo>
                <a:cubicBezTo>
                  <a:pt x="205264" y="7144"/>
                  <a:pt x="7144" y="7144"/>
                  <a:pt x="7144" y="201454"/>
                </a:cubicBezTo>
                <a:lnTo>
                  <a:pt x="7144" y="209074"/>
                </a:lnTo>
                <a:cubicBezTo>
                  <a:pt x="7144" y="209074"/>
                  <a:pt x="7144" y="403384"/>
                  <a:pt x="205264" y="403384"/>
                </a:cubicBezTo>
                <a:lnTo>
                  <a:pt x="1338739" y="403384"/>
                </a:lnTo>
                <a:lnTo>
                  <a:pt x="1338739" y="7144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41" name="Forma libre: Forma 40">
            <a:extLst>
              <a:ext uri="{FF2B5EF4-FFF2-40B4-BE49-F238E27FC236}">
                <a16:creationId xmlns:a16="http://schemas.microsoft.com/office/drawing/2014/main" id="{0FCCDE26-7222-4C1B-884A-0FAE84FA57DB}"/>
              </a:ext>
            </a:extLst>
          </p:cNvPr>
          <p:cNvSpPr/>
          <p:nvPr userDrawn="1"/>
        </p:nvSpPr>
        <p:spPr>
          <a:xfrm>
            <a:off x="8607090" y="4437664"/>
            <a:ext cx="3595584" cy="922135"/>
          </a:xfrm>
          <a:custGeom>
            <a:avLst/>
            <a:gdLst>
              <a:gd name="connsiteX0" fmla="*/ 2697957 w 2705100"/>
              <a:gd name="connsiteY0" fmla="*/ 7144 h 695325"/>
              <a:gd name="connsiteX1" fmla="*/ 345281 w 2705100"/>
              <a:gd name="connsiteY1" fmla="*/ 7144 h 695325"/>
              <a:gd name="connsiteX2" fmla="*/ 7144 w 2705100"/>
              <a:gd name="connsiteY2" fmla="*/ 344329 h 695325"/>
              <a:gd name="connsiteX3" fmla="*/ 7144 w 2705100"/>
              <a:gd name="connsiteY3" fmla="*/ 356711 h 695325"/>
              <a:gd name="connsiteX4" fmla="*/ 345281 w 2705100"/>
              <a:gd name="connsiteY4" fmla="*/ 693896 h 695325"/>
              <a:gd name="connsiteX5" fmla="*/ 2697957 w 2705100"/>
              <a:gd name="connsiteY5" fmla="*/ 693896 h 695325"/>
              <a:gd name="connsiteX6" fmla="*/ 2697957 w 2705100"/>
              <a:gd name="connsiteY6" fmla="*/ 7144 h 69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5100" h="695325">
                <a:moveTo>
                  <a:pt x="2697957" y="7144"/>
                </a:moveTo>
                <a:lnTo>
                  <a:pt x="345281" y="7144"/>
                </a:lnTo>
                <a:cubicBezTo>
                  <a:pt x="345281" y="7144"/>
                  <a:pt x="7144" y="7144"/>
                  <a:pt x="7144" y="344329"/>
                </a:cubicBezTo>
                <a:lnTo>
                  <a:pt x="7144" y="356711"/>
                </a:lnTo>
                <a:cubicBezTo>
                  <a:pt x="7144" y="356711"/>
                  <a:pt x="7144" y="693896"/>
                  <a:pt x="345281" y="693896"/>
                </a:cubicBezTo>
                <a:lnTo>
                  <a:pt x="2697957" y="693896"/>
                </a:lnTo>
                <a:lnTo>
                  <a:pt x="2697957" y="7144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19" name="Título 1">
            <a:extLst>
              <a:ext uri="{FF2B5EF4-FFF2-40B4-BE49-F238E27FC236}">
                <a16:creationId xmlns:a16="http://schemas.microsoft.com/office/drawing/2014/main" id="{2AC78A4D-01A3-43A6-BE82-E64E2BF16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442729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20" name="Marcador de texto 3">
            <a:extLst>
              <a:ext uri="{FF2B5EF4-FFF2-40B4-BE49-F238E27FC236}">
                <a16:creationId xmlns:a16="http://schemas.microsoft.com/office/drawing/2014/main" id="{E6544955-4597-4E52-9C7E-8AEB5D2A49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56700"/>
            <a:ext cx="3932237" cy="3512287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</p:spTree>
    <p:extLst>
      <p:ext uri="{BB962C8B-B14F-4D97-AF65-F5344CB8AC3E}">
        <p14:creationId xmlns:p14="http://schemas.microsoft.com/office/powerpoint/2010/main" val="200230513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Elipse 34">
            <a:extLst>
              <a:ext uri="{FF2B5EF4-FFF2-40B4-BE49-F238E27FC236}">
                <a16:creationId xmlns:a16="http://schemas.microsoft.com/office/drawing/2014/main" id="{7BC6DBB9-1B34-4374-A887-DC30F9E2F62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36" name="Gráfico 12">
            <a:extLst>
              <a:ext uri="{FF2B5EF4-FFF2-40B4-BE49-F238E27FC236}">
                <a16:creationId xmlns:a16="http://schemas.microsoft.com/office/drawing/2014/main" id="{00DE0AE3-F44D-4F2C-B7A3-C253AA498DEF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rtl="0">
              <a:defRPr/>
            </a:lvl1pPr>
          </a:lstStyle>
          <a:p>
            <a:r>
              <a:rPr lang="es-ES" noProof="0" dirty="0"/>
              <a:t>DD.MM.20XX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38" name="Forma libre: Forma 37">
            <a:extLst>
              <a:ext uri="{FF2B5EF4-FFF2-40B4-BE49-F238E27FC236}">
                <a16:creationId xmlns:a16="http://schemas.microsoft.com/office/drawing/2014/main" id="{C6C05708-08C7-4EF1-B0D8-6A01C1B1AD85}"/>
              </a:ext>
            </a:extLst>
          </p:cNvPr>
          <p:cNvSpPr/>
          <p:nvPr userDrawn="1"/>
        </p:nvSpPr>
        <p:spPr>
          <a:xfrm>
            <a:off x="10413777" y="4433244"/>
            <a:ext cx="1782599" cy="30316"/>
          </a:xfrm>
          <a:custGeom>
            <a:avLst/>
            <a:gdLst>
              <a:gd name="connsiteX0" fmla="*/ 0 w 1782599"/>
              <a:gd name="connsiteY0" fmla="*/ 0 h 30316"/>
              <a:gd name="connsiteX1" fmla="*/ 1782599 w 1782599"/>
              <a:gd name="connsiteY1" fmla="*/ 0 h 30316"/>
              <a:gd name="connsiteX2" fmla="*/ 1782599 w 1782599"/>
              <a:gd name="connsiteY2" fmla="*/ 30316 h 30316"/>
              <a:gd name="connsiteX3" fmla="*/ 2488 w 1782599"/>
              <a:gd name="connsiteY3" fmla="*/ 30316 h 30316"/>
              <a:gd name="connsiteX4" fmla="*/ 643 w 1782599"/>
              <a:gd name="connsiteY4" fmla="*/ 16129 h 30316"/>
              <a:gd name="connsiteX5" fmla="*/ 0 w 1782599"/>
              <a:gd name="connsiteY5" fmla="*/ 3788 h 30316"/>
              <a:gd name="connsiteX6" fmla="*/ 0 w 1782599"/>
              <a:gd name="connsiteY6" fmla="*/ 0 h 3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2599" h="30316">
                <a:moveTo>
                  <a:pt x="0" y="0"/>
                </a:moveTo>
                <a:lnTo>
                  <a:pt x="1782599" y="0"/>
                </a:lnTo>
                <a:lnTo>
                  <a:pt x="1782599" y="30316"/>
                </a:lnTo>
                <a:lnTo>
                  <a:pt x="2488" y="30316"/>
                </a:lnTo>
                <a:lnTo>
                  <a:pt x="643" y="16129"/>
                </a:lnTo>
                <a:cubicBezTo>
                  <a:pt x="40" y="8565"/>
                  <a:pt x="0" y="4104"/>
                  <a:pt x="0" y="37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 dirty="0"/>
          </a:p>
        </p:txBody>
      </p:sp>
      <p:sp>
        <p:nvSpPr>
          <p:cNvPr id="3" name="Gráfico 33">
            <a:extLst>
              <a:ext uri="{FF2B5EF4-FFF2-40B4-BE49-F238E27FC236}">
                <a16:creationId xmlns:a16="http://schemas.microsoft.com/office/drawing/2014/main" id="{38956B41-4EE0-4C7C-8436-027F5DE8B1BC}"/>
              </a:ext>
            </a:extLst>
          </p:cNvPr>
          <p:cNvSpPr/>
          <p:nvPr userDrawn="1"/>
        </p:nvSpPr>
        <p:spPr>
          <a:xfrm>
            <a:off x="887582" y="2045662"/>
            <a:ext cx="3785313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33" name="Forma libre: Forma 32">
            <a:extLst>
              <a:ext uri="{FF2B5EF4-FFF2-40B4-BE49-F238E27FC236}">
                <a16:creationId xmlns:a16="http://schemas.microsoft.com/office/drawing/2014/main" id="{E08687FC-7322-4F20-9769-1ECF4296A96E}"/>
              </a:ext>
            </a:extLst>
          </p:cNvPr>
          <p:cNvSpPr/>
          <p:nvPr userDrawn="1"/>
        </p:nvSpPr>
        <p:spPr>
          <a:xfrm>
            <a:off x="10416941" y="4161024"/>
            <a:ext cx="1785131" cy="543175"/>
          </a:xfrm>
          <a:custGeom>
            <a:avLst/>
            <a:gdLst>
              <a:gd name="connsiteX0" fmla="*/ 1338739 w 1343025"/>
              <a:gd name="connsiteY0" fmla="*/ 7144 h 409575"/>
              <a:gd name="connsiteX1" fmla="*/ 205264 w 1343025"/>
              <a:gd name="connsiteY1" fmla="*/ 7144 h 409575"/>
              <a:gd name="connsiteX2" fmla="*/ 7144 w 1343025"/>
              <a:gd name="connsiteY2" fmla="*/ 201454 h 409575"/>
              <a:gd name="connsiteX3" fmla="*/ 7144 w 1343025"/>
              <a:gd name="connsiteY3" fmla="*/ 209074 h 409575"/>
              <a:gd name="connsiteX4" fmla="*/ 205264 w 1343025"/>
              <a:gd name="connsiteY4" fmla="*/ 403384 h 409575"/>
              <a:gd name="connsiteX5" fmla="*/ 1338739 w 1343025"/>
              <a:gd name="connsiteY5" fmla="*/ 403384 h 409575"/>
              <a:gd name="connsiteX6" fmla="*/ 1338739 w 1343025"/>
              <a:gd name="connsiteY6" fmla="*/ 7144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3025" h="409575">
                <a:moveTo>
                  <a:pt x="1338739" y="7144"/>
                </a:moveTo>
                <a:lnTo>
                  <a:pt x="205264" y="7144"/>
                </a:lnTo>
                <a:cubicBezTo>
                  <a:pt x="205264" y="7144"/>
                  <a:pt x="7144" y="7144"/>
                  <a:pt x="7144" y="201454"/>
                </a:cubicBezTo>
                <a:lnTo>
                  <a:pt x="7144" y="209074"/>
                </a:lnTo>
                <a:cubicBezTo>
                  <a:pt x="7144" y="209074"/>
                  <a:pt x="7144" y="403384"/>
                  <a:pt x="205264" y="403384"/>
                </a:cubicBezTo>
                <a:lnTo>
                  <a:pt x="1338739" y="403384"/>
                </a:lnTo>
                <a:lnTo>
                  <a:pt x="1338739" y="7144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41" name="Forma libre: Forma 40">
            <a:extLst>
              <a:ext uri="{FF2B5EF4-FFF2-40B4-BE49-F238E27FC236}">
                <a16:creationId xmlns:a16="http://schemas.microsoft.com/office/drawing/2014/main" id="{0FCCDE26-7222-4C1B-884A-0FAE84FA57DB}"/>
              </a:ext>
            </a:extLst>
          </p:cNvPr>
          <p:cNvSpPr/>
          <p:nvPr userDrawn="1"/>
        </p:nvSpPr>
        <p:spPr>
          <a:xfrm>
            <a:off x="8607090" y="4437664"/>
            <a:ext cx="3595584" cy="922135"/>
          </a:xfrm>
          <a:custGeom>
            <a:avLst/>
            <a:gdLst>
              <a:gd name="connsiteX0" fmla="*/ 2697957 w 2705100"/>
              <a:gd name="connsiteY0" fmla="*/ 7144 h 695325"/>
              <a:gd name="connsiteX1" fmla="*/ 345281 w 2705100"/>
              <a:gd name="connsiteY1" fmla="*/ 7144 h 695325"/>
              <a:gd name="connsiteX2" fmla="*/ 7144 w 2705100"/>
              <a:gd name="connsiteY2" fmla="*/ 344329 h 695325"/>
              <a:gd name="connsiteX3" fmla="*/ 7144 w 2705100"/>
              <a:gd name="connsiteY3" fmla="*/ 356711 h 695325"/>
              <a:gd name="connsiteX4" fmla="*/ 345281 w 2705100"/>
              <a:gd name="connsiteY4" fmla="*/ 693896 h 695325"/>
              <a:gd name="connsiteX5" fmla="*/ 2697957 w 2705100"/>
              <a:gd name="connsiteY5" fmla="*/ 693896 h 695325"/>
              <a:gd name="connsiteX6" fmla="*/ 2697957 w 2705100"/>
              <a:gd name="connsiteY6" fmla="*/ 7144 h 69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5100" h="695325">
                <a:moveTo>
                  <a:pt x="2697957" y="7144"/>
                </a:moveTo>
                <a:lnTo>
                  <a:pt x="345281" y="7144"/>
                </a:lnTo>
                <a:cubicBezTo>
                  <a:pt x="345281" y="7144"/>
                  <a:pt x="7144" y="7144"/>
                  <a:pt x="7144" y="344329"/>
                </a:cubicBezTo>
                <a:lnTo>
                  <a:pt x="7144" y="356711"/>
                </a:lnTo>
                <a:cubicBezTo>
                  <a:pt x="7144" y="356711"/>
                  <a:pt x="7144" y="693896"/>
                  <a:pt x="345281" y="693896"/>
                </a:cubicBezTo>
                <a:lnTo>
                  <a:pt x="2697957" y="693896"/>
                </a:lnTo>
                <a:lnTo>
                  <a:pt x="2697957" y="7144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19" name="Título 1">
            <a:extLst>
              <a:ext uri="{FF2B5EF4-FFF2-40B4-BE49-F238E27FC236}">
                <a16:creationId xmlns:a16="http://schemas.microsoft.com/office/drawing/2014/main" id="{2AC78A4D-01A3-43A6-BE82-E64E2BF16D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442729"/>
          </a:xfrm>
        </p:spPr>
        <p:txBody>
          <a:bodyPr rtlCol="0" anchor="b"/>
          <a:lstStyle>
            <a:lvl1pPr>
              <a:defRPr sz="3200"/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sp>
        <p:nvSpPr>
          <p:cNvPr id="20" name="Marcador de texto 3">
            <a:extLst>
              <a:ext uri="{FF2B5EF4-FFF2-40B4-BE49-F238E27FC236}">
                <a16:creationId xmlns:a16="http://schemas.microsoft.com/office/drawing/2014/main" id="{E6544955-4597-4E52-9C7E-8AEB5D2A49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356700"/>
            <a:ext cx="3932237" cy="3512287"/>
          </a:xfrm>
        </p:spPr>
        <p:txBody>
          <a:bodyPr rtlCol="0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14" name="Marcador de posición de contenido 2">
            <a:extLst>
              <a:ext uri="{FF2B5EF4-FFF2-40B4-BE49-F238E27FC236}">
                <a16:creationId xmlns:a16="http://schemas.microsoft.com/office/drawing/2014/main" id="{A28A6791-A2CB-40CE-AEF5-A729106DA4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457201"/>
            <a:ext cx="6653212" cy="5403850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es-ES" noProof="0"/>
              <a:t>Haga clic para modificar los estilos de texto del patrón</a:t>
            </a:r>
          </a:p>
          <a:p>
            <a:pPr lvl="1" rtl="0"/>
            <a:r>
              <a:rPr lang="es-ES" noProof="0"/>
              <a:t>Segundo nivel</a:t>
            </a:r>
          </a:p>
          <a:p>
            <a:pPr lvl="2" rtl="0"/>
            <a:r>
              <a:rPr lang="es-ES" noProof="0"/>
              <a:t>Tercer nivel</a:t>
            </a:r>
          </a:p>
          <a:p>
            <a:pPr lvl="3" rtl="0"/>
            <a:r>
              <a:rPr lang="es-ES" noProof="0"/>
              <a:t>Cuarto nivel</a:t>
            </a:r>
          </a:p>
          <a:p>
            <a:pPr lvl="4" rtl="0"/>
            <a:r>
              <a:rPr lang="es-ES" noProof="0"/>
              <a:t>Quinto nivel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484759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Elipse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49" name="Gráfico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rtl="0">
              <a:defRPr/>
            </a:lvl1pPr>
          </a:lstStyle>
          <a:p>
            <a:r>
              <a:rPr lang="es-ES" noProof="0" dirty="0"/>
              <a:t>DD.MM.20XX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noProof="0" smtClean="0"/>
              <a:t>‹Nº›</a:t>
            </a:fld>
            <a:endParaRPr lang="es-ES" noProof="0" dirty="0"/>
          </a:p>
        </p:txBody>
      </p:sp>
      <p:grpSp>
        <p:nvGrpSpPr>
          <p:cNvPr id="41" name="Gráfico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orma libre: Forma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3" name="Forma libre: Forma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4" name="Forma libre: Forma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5" name="Forma libre: Forma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6" name="Forma libre: Forma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7" name="Forma libre: Forma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</p:grpSp>
      <p:sp>
        <p:nvSpPr>
          <p:cNvPr id="18" name="Gráfico 19">
            <a:extLst>
              <a:ext uri="{FF2B5EF4-FFF2-40B4-BE49-F238E27FC236}">
                <a16:creationId xmlns:a16="http://schemas.microsoft.com/office/drawing/2014/main" id="{436C4D92-1746-4D54-8232-468DFF66CF79}"/>
              </a:ext>
            </a:extLst>
          </p:cNvPr>
          <p:cNvSpPr/>
          <p:nvPr userDrawn="1"/>
        </p:nvSpPr>
        <p:spPr>
          <a:xfrm>
            <a:off x="838200" y="1492524"/>
            <a:ext cx="6408000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19" name="Título 6">
            <a:extLst>
              <a:ext uri="{FF2B5EF4-FFF2-40B4-BE49-F238E27FC236}">
                <a16:creationId xmlns:a16="http://schemas.microsoft.com/office/drawing/2014/main" id="{E77FD51D-3B1F-4D51-8A61-6CF8222774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9050518" cy="945498"/>
          </a:xfrm>
        </p:spPr>
        <p:txBody>
          <a:bodyPr rtlCol="0"/>
          <a:lstStyle/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423656427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Elipse 47">
            <a:extLst>
              <a:ext uri="{FF2B5EF4-FFF2-40B4-BE49-F238E27FC236}">
                <a16:creationId xmlns:a16="http://schemas.microsoft.com/office/drawing/2014/main" id="{2F290D8B-987A-4555-890C-F3CD026BF7B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49" name="Gráfico 12">
            <a:extLst>
              <a:ext uri="{FF2B5EF4-FFF2-40B4-BE49-F238E27FC236}">
                <a16:creationId xmlns:a16="http://schemas.microsoft.com/office/drawing/2014/main" id="{6139C5E6-5A04-4458-8EF9-628BFBA73A92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rtl="0">
              <a:defRPr/>
            </a:lvl1pPr>
          </a:lstStyle>
          <a:p>
            <a:r>
              <a:rPr lang="es-ES" noProof="0" dirty="0"/>
              <a:t>DD.MM.20XX</a:t>
            </a:r>
            <a:endParaRPr lang="es-ES" dirty="0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noProof="0" smtClean="0"/>
              <a:t>‹Nº›</a:t>
            </a:fld>
            <a:endParaRPr lang="es-ES" noProof="0" dirty="0"/>
          </a:p>
        </p:txBody>
      </p:sp>
      <p:grpSp>
        <p:nvGrpSpPr>
          <p:cNvPr id="41" name="Gráfico 39">
            <a:extLst>
              <a:ext uri="{FF2B5EF4-FFF2-40B4-BE49-F238E27FC236}">
                <a16:creationId xmlns:a16="http://schemas.microsoft.com/office/drawing/2014/main" id="{1D75FFD8-3F66-48B3-BB01-D4B8A9496851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orma libre: Forma 41">
              <a:extLst>
                <a:ext uri="{FF2B5EF4-FFF2-40B4-BE49-F238E27FC236}">
                  <a16:creationId xmlns:a16="http://schemas.microsoft.com/office/drawing/2014/main" id="{9BA0EC60-510D-41EF-AFE6-E4E6BD83F8C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3" name="Forma libre: Forma 42">
              <a:extLst>
                <a:ext uri="{FF2B5EF4-FFF2-40B4-BE49-F238E27FC236}">
                  <a16:creationId xmlns:a16="http://schemas.microsoft.com/office/drawing/2014/main" id="{0162C508-E081-418C-A19D-15A59388C43A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4" name="Forma libre: Forma 43">
              <a:extLst>
                <a:ext uri="{FF2B5EF4-FFF2-40B4-BE49-F238E27FC236}">
                  <a16:creationId xmlns:a16="http://schemas.microsoft.com/office/drawing/2014/main" id="{2A710D7D-FC65-4BF6-BDA4-E59B01AD6FBC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5" name="Forma libre: Forma 44">
              <a:extLst>
                <a:ext uri="{FF2B5EF4-FFF2-40B4-BE49-F238E27FC236}">
                  <a16:creationId xmlns:a16="http://schemas.microsoft.com/office/drawing/2014/main" id="{18811B6B-BBB0-4D69-AEF8-AD0A7F9A4B57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6" name="Forma libre: Forma 45">
              <a:extLst>
                <a:ext uri="{FF2B5EF4-FFF2-40B4-BE49-F238E27FC236}">
                  <a16:creationId xmlns:a16="http://schemas.microsoft.com/office/drawing/2014/main" id="{3DB7F04C-0D31-4172-9D02-F8C8B2043EB9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7" name="Forma libre: Forma 46">
              <a:extLst>
                <a:ext uri="{FF2B5EF4-FFF2-40B4-BE49-F238E27FC236}">
                  <a16:creationId xmlns:a16="http://schemas.microsoft.com/office/drawing/2014/main" id="{1FB04931-77A8-4259-95CA-DA7DEDB2DEFD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14141578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cabezado de sección con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Marcador de posición de imagen 38">
            <a:extLst>
              <a:ext uri="{FF2B5EF4-FFF2-40B4-BE49-F238E27FC236}">
                <a16:creationId xmlns:a16="http://schemas.microsoft.com/office/drawing/2014/main" id="{12A714F2-A8EC-40F7-ACFF-A00E1DD10C5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912412" y="2373273"/>
            <a:ext cx="11271651" cy="2549580"/>
          </a:xfrm>
          <a:custGeom>
            <a:avLst/>
            <a:gdLst>
              <a:gd name="connsiteX0" fmla="*/ 1257522 w 11271651"/>
              <a:gd name="connsiteY0" fmla="*/ 0 h 2549580"/>
              <a:gd name="connsiteX1" fmla="*/ 7117931 w 11271651"/>
              <a:gd name="connsiteY1" fmla="*/ 0 h 2549580"/>
              <a:gd name="connsiteX2" fmla="*/ 7133189 w 11271651"/>
              <a:gd name="connsiteY2" fmla="*/ 37934 h 2549580"/>
              <a:gd name="connsiteX3" fmla="*/ 7567673 w 11271651"/>
              <a:gd name="connsiteY3" fmla="*/ 284761 h 2549580"/>
              <a:gd name="connsiteX4" fmla="*/ 11271651 w 11271651"/>
              <a:gd name="connsiteY4" fmla="*/ 284761 h 2549580"/>
              <a:gd name="connsiteX5" fmla="*/ 11271651 w 11271651"/>
              <a:gd name="connsiteY5" fmla="*/ 2292367 h 2549580"/>
              <a:gd name="connsiteX6" fmla="*/ 3360838 w 11271651"/>
              <a:gd name="connsiteY6" fmla="*/ 2292367 h 2549580"/>
              <a:gd name="connsiteX7" fmla="*/ 3027059 w 11271651"/>
              <a:gd name="connsiteY7" fmla="*/ 2473692 h 2549580"/>
              <a:gd name="connsiteX8" fmla="*/ 2997435 w 11271651"/>
              <a:gd name="connsiteY8" fmla="*/ 2549580 h 2549580"/>
              <a:gd name="connsiteX9" fmla="*/ 1257522 w 11271651"/>
              <a:gd name="connsiteY9" fmla="*/ 2549580 h 2549580"/>
              <a:gd name="connsiteX10" fmla="*/ 0 w 11271651"/>
              <a:gd name="connsiteY10" fmla="*/ 1291940 h 2549580"/>
              <a:gd name="connsiteX11" fmla="*/ 0 w 11271651"/>
              <a:gd name="connsiteY11" fmla="*/ 1257641 h 2549580"/>
              <a:gd name="connsiteX12" fmla="*/ 1257522 w 11271651"/>
              <a:gd name="connsiteY12" fmla="*/ 0 h 2549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1271651" h="2549580">
                <a:moveTo>
                  <a:pt x="1257522" y="0"/>
                </a:moveTo>
                <a:lnTo>
                  <a:pt x="7117931" y="0"/>
                </a:lnTo>
                <a:lnTo>
                  <a:pt x="7133189" y="37934"/>
                </a:lnTo>
                <a:cubicBezTo>
                  <a:pt x="7196165" y="161665"/>
                  <a:pt x="7320847" y="284761"/>
                  <a:pt x="7567673" y="284761"/>
                </a:cubicBezTo>
                <a:lnTo>
                  <a:pt x="11271651" y="284761"/>
                </a:lnTo>
                <a:lnTo>
                  <a:pt x="11271651" y="2292367"/>
                </a:lnTo>
                <a:lnTo>
                  <a:pt x="3360838" y="2292367"/>
                </a:lnTo>
                <a:cubicBezTo>
                  <a:pt x="3357507" y="2292367"/>
                  <a:pt x="3127793" y="2295282"/>
                  <a:pt x="3027059" y="2473692"/>
                </a:cubicBezTo>
                <a:lnTo>
                  <a:pt x="2997435" y="2549580"/>
                </a:lnTo>
                <a:lnTo>
                  <a:pt x="1257522" y="2549580"/>
                </a:lnTo>
                <a:cubicBezTo>
                  <a:pt x="1257522" y="2549580"/>
                  <a:pt x="0" y="2549580"/>
                  <a:pt x="0" y="1291940"/>
                </a:cubicBezTo>
                <a:lnTo>
                  <a:pt x="0" y="1257641"/>
                </a:lnTo>
                <a:cubicBezTo>
                  <a:pt x="0" y="1257641"/>
                  <a:pt x="0" y="0"/>
                  <a:pt x="1257522" y="0"/>
                </a:cubicBezTo>
                <a:close/>
              </a:path>
            </a:pathLst>
          </a:custGeom>
        </p:spPr>
        <p:txBody>
          <a:bodyPr wrap="square" rtlCol="0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34" name="Elipse 33">
            <a:extLst>
              <a:ext uri="{FF2B5EF4-FFF2-40B4-BE49-F238E27FC236}">
                <a16:creationId xmlns:a16="http://schemas.microsoft.com/office/drawing/2014/main" id="{13074BE4-153F-46FE-B915-CD1AEF318A25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35" name="Gráfico 12">
            <a:extLst>
              <a:ext uri="{FF2B5EF4-FFF2-40B4-BE49-F238E27FC236}">
                <a16:creationId xmlns:a16="http://schemas.microsoft.com/office/drawing/2014/main" id="{0B7E91C4-F19E-46BE-B05F-139B5418924E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10" name="Forma libre: Forma 9">
            <a:extLst>
              <a:ext uri="{FF2B5EF4-FFF2-40B4-BE49-F238E27FC236}">
                <a16:creationId xmlns:a16="http://schemas.microsoft.com/office/drawing/2014/main" id="{08A64499-0304-4070-BCB0-67E2BE20A3EA}"/>
              </a:ext>
            </a:extLst>
          </p:cNvPr>
          <p:cNvSpPr/>
          <p:nvPr userDrawn="1"/>
        </p:nvSpPr>
        <p:spPr>
          <a:xfrm>
            <a:off x="7998821" y="1645349"/>
            <a:ext cx="4196737" cy="1001638"/>
          </a:xfrm>
          <a:custGeom>
            <a:avLst/>
            <a:gdLst>
              <a:gd name="connsiteX0" fmla="*/ 3150394 w 3152775"/>
              <a:gd name="connsiteY0" fmla="*/ 7144 h 752475"/>
              <a:gd name="connsiteX1" fmla="*/ 371952 w 3152775"/>
              <a:gd name="connsiteY1" fmla="*/ 7144 h 752475"/>
              <a:gd name="connsiteX2" fmla="*/ 7144 w 3152775"/>
              <a:gd name="connsiteY2" fmla="*/ 370999 h 752475"/>
              <a:gd name="connsiteX3" fmla="*/ 7144 w 3152775"/>
              <a:gd name="connsiteY3" fmla="*/ 384334 h 752475"/>
              <a:gd name="connsiteX4" fmla="*/ 371952 w 3152775"/>
              <a:gd name="connsiteY4" fmla="*/ 748189 h 752475"/>
              <a:gd name="connsiteX5" fmla="*/ 3150394 w 3152775"/>
              <a:gd name="connsiteY5" fmla="*/ 748189 h 752475"/>
              <a:gd name="connsiteX6" fmla="*/ 3150394 w 3152775"/>
              <a:gd name="connsiteY6" fmla="*/ 7144 h 752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152775" h="752475">
                <a:moveTo>
                  <a:pt x="3150394" y="7144"/>
                </a:moveTo>
                <a:lnTo>
                  <a:pt x="371952" y="7144"/>
                </a:lnTo>
                <a:cubicBezTo>
                  <a:pt x="371952" y="7144"/>
                  <a:pt x="7144" y="7144"/>
                  <a:pt x="7144" y="370999"/>
                </a:cubicBezTo>
                <a:lnTo>
                  <a:pt x="7144" y="384334"/>
                </a:lnTo>
                <a:cubicBezTo>
                  <a:pt x="7144" y="384334"/>
                  <a:pt x="7144" y="748189"/>
                  <a:pt x="371952" y="748189"/>
                </a:cubicBezTo>
                <a:lnTo>
                  <a:pt x="3150394" y="748189"/>
                </a:lnTo>
                <a:lnTo>
                  <a:pt x="3150394" y="7144"/>
                </a:lnTo>
                <a:close/>
              </a:path>
            </a:pathLst>
          </a:custGeom>
          <a:solidFill>
            <a:schemeClr val="accent1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5" name="Forma libre: Forma 24">
            <a:extLst>
              <a:ext uri="{FF2B5EF4-FFF2-40B4-BE49-F238E27FC236}">
                <a16:creationId xmlns:a16="http://schemas.microsoft.com/office/drawing/2014/main" id="{ED1736B3-AE79-40C2-80FF-2FB0FEE27195}"/>
              </a:ext>
            </a:extLst>
          </p:cNvPr>
          <p:cNvSpPr/>
          <p:nvPr userDrawn="1"/>
        </p:nvSpPr>
        <p:spPr>
          <a:xfrm>
            <a:off x="12186920" y="2632655"/>
            <a:ext cx="5081" cy="25381"/>
          </a:xfrm>
          <a:custGeom>
            <a:avLst/>
            <a:gdLst>
              <a:gd name="connsiteX0" fmla="*/ 0 w 5081"/>
              <a:gd name="connsiteY0" fmla="*/ 0 h 25381"/>
              <a:gd name="connsiteX1" fmla="*/ 5081 w 5081"/>
              <a:gd name="connsiteY1" fmla="*/ 0 h 25381"/>
              <a:gd name="connsiteX2" fmla="*/ 5081 w 5081"/>
              <a:gd name="connsiteY2" fmla="*/ 25381 h 25381"/>
              <a:gd name="connsiteX3" fmla="*/ 0 w 5081"/>
              <a:gd name="connsiteY3" fmla="*/ 25381 h 25381"/>
              <a:gd name="connsiteX4" fmla="*/ 0 w 5081"/>
              <a:gd name="connsiteY4" fmla="*/ 0 h 25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1">
                <a:moveTo>
                  <a:pt x="0" y="0"/>
                </a:moveTo>
                <a:lnTo>
                  <a:pt x="5081" y="0"/>
                </a:lnTo>
                <a:lnTo>
                  <a:pt x="5081" y="25381"/>
                </a:lnTo>
                <a:lnTo>
                  <a:pt x="0" y="25381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C2228EE-3546-4272-9C39-150FF23CE03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81987" y="793172"/>
            <a:ext cx="9144000" cy="655621"/>
          </a:xfrm>
        </p:spPr>
        <p:txBody>
          <a:bodyPr rtlCol="0" anchor="b">
            <a:normAutofit/>
          </a:bodyPr>
          <a:lstStyle>
            <a:lvl1pPr algn="l">
              <a:defRPr sz="4000" b="1">
                <a:gradFill>
                  <a:gsLst>
                    <a:gs pos="0">
                      <a:schemeClr val="accent1"/>
                    </a:gs>
                    <a:gs pos="100000">
                      <a:schemeClr val="accent3"/>
                    </a:gs>
                  </a:gsLst>
                  <a:lin ang="0" scaled="1"/>
                </a:gradFill>
              </a:defRPr>
            </a:lvl1pPr>
          </a:lstStyle>
          <a:p>
            <a:pPr rtl="0"/>
            <a:r>
              <a:rPr lang="es-ES" noProof="0" dirty="0"/>
              <a:t>DIAPOSITIVA DIVISORIA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0F2EFCC6-4D5A-4B43-A534-1A868887BC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95772" y="1877051"/>
            <a:ext cx="6843278" cy="496223"/>
          </a:xfrm>
        </p:spPr>
        <p:txBody>
          <a:bodyPr rtlCol="0">
            <a:normAutofit/>
          </a:bodyPr>
          <a:lstStyle>
            <a:lvl1pPr marL="0" indent="0" algn="l">
              <a:buNone/>
              <a:defRPr sz="1800" b="1" i="0">
                <a:solidFill>
                  <a:schemeClr val="accent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es-ES" noProof="0"/>
              <a:t>Haga clic para modificar el estilo de subtítulo del patrón</a:t>
            </a:r>
            <a:endParaRPr lang="es-ES" noProof="0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0FD10BB4-D57E-4372-8E10-AC15DC0961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rtl="0">
              <a:defRPr/>
            </a:lvl1pPr>
          </a:lstStyle>
          <a:p>
            <a:r>
              <a:rPr lang="es-ES" dirty="0"/>
              <a:t>DD.MM.20XX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66020939-F172-405E-A418-A87CE5D908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808348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24" name="Gráfico 22">
            <a:extLst>
              <a:ext uri="{FF2B5EF4-FFF2-40B4-BE49-F238E27FC236}">
                <a16:creationId xmlns:a16="http://schemas.microsoft.com/office/drawing/2014/main" id="{4EE1436E-33B5-4388-87D8-2D0633CC3CE7}"/>
              </a:ext>
            </a:extLst>
          </p:cNvPr>
          <p:cNvSpPr/>
          <p:nvPr/>
        </p:nvSpPr>
        <p:spPr>
          <a:xfrm>
            <a:off x="903223" y="1550951"/>
            <a:ext cx="5724000" cy="151200"/>
          </a:xfrm>
          <a:custGeom>
            <a:avLst/>
            <a:gdLst>
              <a:gd name="connsiteX0" fmla="*/ 2392204 w 2447925"/>
              <a:gd name="connsiteY0" fmla="*/ 114776 h 114300"/>
              <a:gd name="connsiteX1" fmla="*/ 60484 w 2447925"/>
              <a:gd name="connsiteY1" fmla="*/ 114776 h 114300"/>
              <a:gd name="connsiteX2" fmla="*/ 7144 w 2447925"/>
              <a:gd name="connsiteY2" fmla="*/ 60484 h 114300"/>
              <a:gd name="connsiteX3" fmla="*/ 7144 w 2447925"/>
              <a:gd name="connsiteY3" fmla="*/ 60484 h 114300"/>
              <a:gd name="connsiteX4" fmla="*/ 60484 w 2447925"/>
              <a:gd name="connsiteY4" fmla="*/ 7144 h 114300"/>
              <a:gd name="connsiteX5" fmla="*/ 2392204 w 2447925"/>
              <a:gd name="connsiteY5" fmla="*/ 7144 h 114300"/>
              <a:gd name="connsiteX6" fmla="*/ 2445544 w 2447925"/>
              <a:gd name="connsiteY6" fmla="*/ 60484 h 114300"/>
              <a:gd name="connsiteX7" fmla="*/ 2445544 w 2447925"/>
              <a:gd name="connsiteY7" fmla="*/ 60484 h 114300"/>
              <a:gd name="connsiteX8" fmla="*/ 2392204 w 2447925"/>
              <a:gd name="connsiteY8" fmla="*/ 114776 h 114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447925" h="114300">
                <a:moveTo>
                  <a:pt x="2392204" y="114776"/>
                </a:moveTo>
                <a:lnTo>
                  <a:pt x="60484" y="114776"/>
                </a:lnTo>
                <a:cubicBezTo>
                  <a:pt x="30956" y="114776"/>
                  <a:pt x="7144" y="90011"/>
                  <a:pt x="7144" y="60484"/>
                </a:cubicBezTo>
                <a:lnTo>
                  <a:pt x="7144" y="60484"/>
                </a:lnTo>
                <a:cubicBezTo>
                  <a:pt x="7144" y="30956"/>
                  <a:pt x="30956" y="7144"/>
                  <a:pt x="60484" y="7144"/>
                </a:cubicBezTo>
                <a:lnTo>
                  <a:pt x="2392204" y="7144"/>
                </a:lnTo>
                <a:cubicBezTo>
                  <a:pt x="2421731" y="7144"/>
                  <a:pt x="2445544" y="30956"/>
                  <a:pt x="2445544" y="60484"/>
                </a:cubicBezTo>
                <a:lnTo>
                  <a:pt x="2445544" y="60484"/>
                </a:lnTo>
                <a:cubicBezTo>
                  <a:pt x="2445544" y="90011"/>
                  <a:pt x="2421731" y="114776"/>
                  <a:pt x="2392204" y="11477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9" name="Forma libre: Forma 8">
            <a:extLst>
              <a:ext uri="{FF2B5EF4-FFF2-40B4-BE49-F238E27FC236}">
                <a16:creationId xmlns:a16="http://schemas.microsoft.com/office/drawing/2014/main" id="{A8FB11AB-3031-47CA-85DD-696856C3C62C}"/>
              </a:ext>
            </a:extLst>
          </p:cNvPr>
          <p:cNvSpPr/>
          <p:nvPr/>
        </p:nvSpPr>
        <p:spPr>
          <a:xfrm>
            <a:off x="3899957" y="4662943"/>
            <a:ext cx="8292043" cy="760738"/>
          </a:xfrm>
          <a:custGeom>
            <a:avLst/>
            <a:gdLst>
              <a:gd name="connsiteX0" fmla="*/ 6228874 w 6229350"/>
              <a:gd name="connsiteY0" fmla="*/ 7144 h 571500"/>
              <a:gd name="connsiteX1" fmla="*/ 284321 w 6229350"/>
              <a:gd name="connsiteY1" fmla="*/ 7144 h 571500"/>
              <a:gd name="connsiteX2" fmla="*/ 7144 w 6229350"/>
              <a:gd name="connsiteY2" fmla="*/ 282416 h 571500"/>
              <a:gd name="connsiteX3" fmla="*/ 7144 w 6229350"/>
              <a:gd name="connsiteY3" fmla="*/ 292894 h 571500"/>
              <a:gd name="connsiteX4" fmla="*/ 284321 w 6229350"/>
              <a:gd name="connsiteY4" fmla="*/ 568166 h 571500"/>
              <a:gd name="connsiteX5" fmla="*/ 6228874 w 6229350"/>
              <a:gd name="connsiteY5" fmla="*/ 568166 h 571500"/>
              <a:gd name="connsiteX6" fmla="*/ 6228874 w 6229350"/>
              <a:gd name="connsiteY6" fmla="*/ 7144 h 571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29350" h="571500">
                <a:moveTo>
                  <a:pt x="6228874" y="7144"/>
                </a:moveTo>
                <a:lnTo>
                  <a:pt x="284321" y="7144"/>
                </a:lnTo>
                <a:cubicBezTo>
                  <a:pt x="284321" y="7144"/>
                  <a:pt x="7144" y="7144"/>
                  <a:pt x="7144" y="282416"/>
                </a:cubicBezTo>
                <a:lnTo>
                  <a:pt x="7144" y="292894"/>
                </a:lnTo>
                <a:cubicBezTo>
                  <a:pt x="7144" y="292894"/>
                  <a:pt x="7144" y="568166"/>
                  <a:pt x="284321" y="568166"/>
                </a:cubicBezTo>
                <a:lnTo>
                  <a:pt x="6228874" y="568166"/>
                </a:lnTo>
                <a:lnTo>
                  <a:pt x="6228874" y="7144"/>
                </a:lnTo>
                <a:close/>
              </a:path>
            </a:pathLst>
          </a:custGeom>
          <a:solidFill>
            <a:schemeClr val="accent3"/>
          </a:solidFill>
          <a:ln w="254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0210624-61F8-48B2-BD00-D3BC39DEBD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38" name="Forma libre: Forma 37">
            <a:extLst>
              <a:ext uri="{FF2B5EF4-FFF2-40B4-BE49-F238E27FC236}">
                <a16:creationId xmlns:a16="http://schemas.microsoft.com/office/drawing/2014/main" id="{9CD6F167-FB82-4EFB-BAB9-1D0FEE07B85D}"/>
              </a:ext>
            </a:extLst>
          </p:cNvPr>
          <p:cNvSpPr/>
          <p:nvPr/>
        </p:nvSpPr>
        <p:spPr>
          <a:xfrm>
            <a:off x="3909848" y="4665641"/>
            <a:ext cx="8277071" cy="257213"/>
          </a:xfrm>
          <a:custGeom>
            <a:avLst/>
            <a:gdLst>
              <a:gd name="connsiteX0" fmla="*/ 363403 w 8277071"/>
              <a:gd name="connsiteY0" fmla="*/ 0 h 257213"/>
              <a:gd name="connsiteX1" fmla="*/ 8277071 w 8277071"/>
              <a:gd name="connsiteY1" fmla="*/ 0 h 257213"/>
              <a:gd name="connsiteX2" fmla="*/ 8277071 w 8277071"/>
              <a:gd name="connsiteY2" fmla="*/ 25380 h 257213"/>
              <a:gd name="connsiteX3" fmla="*/ 363403 w 8277071"/>
              <a:gd name="connsiteY3" fmla="*/ 25380 h 257213"/>
              <a:gd name="connsiteX4" fmla="*/ 61632 w 8277071"/>
              <a:gd name="connsiteY4" fmla="*/ 176355 h 257213"/>
              <a:gd name="connsiteX5" fmla="*/ 25441 w 8277071"/>
              <a:gd name="connsiteY5" fmla="*/ 257213 h 257213"/>
              <a:gd name="connsiteX6" fmla="*/ 0 w 8277071"/>
              <a:gd name="connsiteY6" fmla="*/ 257213 h 257213"/>
              <a:gd name="connsiteX7" fmla="*/ 29624 w 8277071"/>
              <a:gd name="connsiteY7" fmla="*/ 181325 h 257213"/>
              <a:gd name="connsiteX8" fmla="*/ 363403 w 8277071"/>
              <a:gd name="connsiteY8" fmla="*/ 0 h 2572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277071" h="257213">
                <a:moveTo>
                  <a:pt x="363403" y="0"/>
                </a:moveTo>
                <a:lnTo>
                  <a:pt x="8277071" y="0"/>
                </a:lnTo>
                <a:lnTo>
                  <a:pt x="8277071" y="25380"/>
                </a:lnTo>
                <a:lnTo>
                  <a:pt x="363403" y="25380"/>
                </a:lnTo>
                <a:cubicBezTo>
                  <a:pt x="352934" y="25380"/>
                  <a:pt x="158297" y="28235"/>
                  <a:pt x="61632" y="176355"/>
                </a:cubicBezTo>
                <a:lnTo>
                  <a:pt x="25441" y="257213"/>
                </a:lnTo>
                <a:lnTo>
                  <a:pt x="0" y="257213"/>
                </a:lnTo>
                <a:lnTo>
                  <a:pt x="29624" y="181325"/>
                </a:lnTo>
                <a:cubicBezTo>
                  <a:pt x="130358" y="2915"/>
                  <a:pt x="360072" y="0"/>
                  <a:pt x="363403" y="0"/>
                </a:cubicBez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 dirty="0"/>
          </a:p>
        </p:txBody>
      </p:sp>
      <p:sp>
        <p:nvSpPr>
          <p:cNvPr id="36" name="Forma libre: Forma 35">
            <a:extLst>
              <a:ext uri="{FF2B5EF4-FFF2-40B4-BE49-F238E27FC236}">
                <a16:creationId xmlns:a16="http://schemas.microsoft.com/office/drawing/2014/main" id="{3DD2082D-81A7-4E2D-8136-9D48016E7FE9}"/>
              </a:ext>
            </a:extLst>
          </p:cNvPr>
          <p:cNvSpPr/>
          <p:nvPr/>
        </p:nvSpPr>
        <p:spPr>
          <a:xfrm>
            <a:off x="12186919" y="4665641"/>
            <a:ext cx="5081" cy="25380"/>
          </a:xfrm>
          <a:custGeom>
            <a:avLst/>
            <a:gdLst>
              <a:gd name="connsiteX0" fmla="*/ 0 w 5081"/>
              <a:gd name="connsiteY0" fmla="*/ 0 h 25380"/>
              <a:gd name="connsiteX1" fmla="*/ 5081 w 5081"/>
              <a:gd name="connsiteY1" fmla="*/ 0 h 25380"/>
              <a:gd name="connsiteX2" fmla="*/ 5081 w 5081"/>
              <a:gd name="connsiteY2" fmla="*/ 25380 h 25380"/>
              <a:gd name="connsiteX3" fmla="*/ 0 w 5081"/>
              <a:gd name="connsiteY3" fmla="*/ 25380 h 25380"/>
              <a:gd name="connsiteX4" fmla="*/ 0 w 5081"/>
              <a:gd name="connsiteY4" fmla="*/ 0 h 2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081" h="25380">
                <a:moveTo>
                  <a:pt x="0" y="0"/>
                </a:moveTo>
                <a:lnTo>
                  <a:pt x="5081" y="0"/>
                </a:lnTo>
                <a:lnTo>
                  <a:pt x="5081" y="25380"/>
                </a:lnTo>
                <a:lnTo>
                  <a:pt x="0" y="25380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 dirty="0"/>
          </a:p>
        </p:txBody>
      </p:sp>
      <p:sp>
        <p:nvSpPr>
          <p:cNvPr id="30" name="Forma libre: Forma 29">
            <a:extLst>
              <a:ext uri="{FF2B5EF4-FFF2-40B4-BE49-F238E27FC236}">
                <a16:creationId xmlns:a16="http://schemas.microsoft.com/office/drawing/2014/main" id="{ECF16C35-4A81-4062-808C-7697AF0FD6F5}"/>
              </a:ext>
            </a:extLst>
          </p:cNvPr>
          <p:cNvSpPr/>
          <p:nvPr/>
        </p:nvSpPr>
        <p:spPr>
          <a:xfrm>
            <a:off x="3905233" y="4922854"/>
            <a:ext cx="8286767" cy="513089"/>
          </a:xfrm>
          <a:custGeom>
            <a:avLst/>
            <a:gdLst>
              <a:gd name="connsiteX0" fmla="*/ 4615 w 8286767"/>
              <a:gd name="connsiteY0" fmla="*/ 0 h 513089"/>
              <a:gd name="connsiteX1" fmla="*/ 30056 w 8286767"/>
              <a:gd name="connsiteY1" fmla="*/ 0 h 513089"/>
              <a:gd name="connsiteX2" fmla="*/ 27385 w 8286767"/>
              <a:gd name="connsiteY2" fmla="*/ 5967 h 513089"/>
              <a:gd name="connsiteX3" fmla="*/ 12690 w 8286767"/>
              <a:gd name="connsiteY3" fmla="*/ 120958 h 513089"/>
              <a:gd name="connsiteX4" fmla="*/ 12690 w 8286767"/>
              <a:gd name="connsiteY4" fmla="*/ 134918 h 513089"/>
              <a:gd name="connsiteX5" fmla="*/ 368018 w 8286767"/>
              <a:gd name="connsiteY5" fmla="*/ 488977 h 513089"/>
              <a:gd name="connsiteX6" fmla="*/ 8286767 w 8286767"/>
              <a:gd name="connsiteY6" fmla="*/ 488977 h 513089"/>
              <a:gd name="connsiteX7" fmla="*/ 8286767 w 8286767"/>
              <a:gd name="connsiteY7" fmla="*/ 513089 h 513089"/>
              <a:gd name="connsiteX8" fmla="*/ 368018 w 8286767"/>
              <a:gd name="connsiteY8" fmla="*/ 513089 h 513089"/>
              <a:gd name="connsiteX9" fmla="*/ 0 w 8286767"/>
              <a:gd name="connsiteY9" fmla="*/ 225019 h 513089"/>
              <a:gd name="connsiteX10" fmla="*/ 0 w 8286767"/>
              <a:gd name="connsiteY10" fmla="*/ 11822 h 513089"/>
              <a:gd name="connsiteX11" fmla="*/ 4615 w 8286767"/>
              <a:gd name="connsiteY11" fmla="*/ 0 h 5130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286767" h="513089">
                <a:moveTo>
                  <a:pt x="4615" y="0"/>
                </a:moveTo>
                <a:lnTo>
                  <a:pt x="30056" y="0"/>
                </a:lnTo>
                <a:lnTo>
                  <a:pt x="27385" y="5967"/>
                </a:lnTo>
                <a:cubicBezTo>
                  <a:pt x="18024" y="39383"/>
                  <a:pt x="12690" y="77494"/>
                  <a:pt x="12690" y="120958"/>
                </a:cubicBezTo>
                <a:lnTo>
                  <a:pt x="12690" y="134918"/>
                </a:lnTo>
                <a:cubicBezTo>
                  <a:pt x="12690" y="150146"/>
                  <a:pt x="17766" y="488977"/>
                  <a:pt x="368018" y="488977"/>
                </a:cubicBezTo>
                <a:lnTo>
                  <a:pt x="8286767" y="488977"/>
                </a:lnTo>
                <a:lnTo>
                  <a:pt x="8286767" y="513089"/>
                </a:lnTo>
                <a:lnTo>
                  <a:pt x="368018" y="513089"/>
                </a:lnTo>
                <a:cubicBezTo>
                  <a:pt x="110405" y="513089"/>
                  <a:pt x="26649" y="336694"/>
                  <a:pt x="0" y="225019"/>
                </a:cubicBezTo>
                <a:lnTo>
                  <a:pt x="0" y="11822"/>
                </a:lnTo>
                <a:lnTo>
                  <a:pt x="4615" y="0"/>
                </a:lnTo>
                <a:close/>
              </a:path>
            </a:pathLst>
          </a:custGeom>
          <a:solidFill>
            <a:schemeClr val="bg1"/>
          </a:solidFill>
          <a:ln w="12690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13970461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, subtítulo, imagen y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Marcador de posición de imagen 25">
            <a:extLst>
              <a:ext uri="{FF2B5EF4-FFF2-40B4-BE49-F238E27FC236}">
                <a16:creationId xmlns:a16="http://schemas.microsoft.com/office/drawing/2014/main" id="{5A97CE06-9ECC-4438-8B22-B58B27F2B5F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396781" y="0"/>
            <a:ext cx="3894833" cy="5656330"/>
          </a:xfrm>
          <a:custGeom>
            <a:avLst/>
            <a:gdLst>
              <a:gd name="connsiteX0" fmla="*/ 691654 w 3894833"/>
              <a:gd name="connsiteY0" fmla="*/ 0 h 5656330"/>
              <a:gd name="connsiteX1" fmla="*/ 925166 w 3894833"/>
              <a:gd name="connsiteY1" fmla="*/ 0 h 5656330"/>
              <a:gd name="connsiteX2" fmla="*/ 925166 w 3894833"/>
              <a:gd name="connsiteY2" fmla="*/ 1025424 h 5656330"/>
              <a:gd name="connsiteX3" fmla="*/ 1184060 w 3894833"/>
              <a:gd name="connsiteY3" fmla="*/ 1289394 h 5656330"/>
              <a:gd name="connsiteX4" fmla="*/ 1194212 w 3894833"/>
              <a:gd name="connsiteY4" fmla="*/ 1289394 h 5656330"/>
              <a:gd name="connsiteX5" fmla="*/ 1453107 w 3894833"/>
              <a:gd name="connsiteY5" fmla="*/ 1025424 h 5656330"/>
              <a:gd name="connsiteX6" fmla="*/ 1453107 w 3894833"/>
              <a:gd name="connsiteY6" fmla="*/ 0 h 5656330"/>
              <a:gd name="connsiteX7" fmla="*/ 3894833 w 3894833"/>
              <a:gd name="connsiteY7" fmla="*/ 0 h 5656330"/>
              <a:gd name="connsiteX8" fmla="*/ 3894833 w 3894833"/>
              <a:gd name="connsiteY8" fmla="*/ 3731122 h 5656330"/>
              <a:gd name="connsiteX9" fmla="*/ 2110494 w 3894833"/>
              <a:gd name="connsiteY9" fmla="*/ 5656330 h 5656330"/>
              <a:gd name="connsiteX10" fmla="*/ 1842717 w 3894833"/>
              <a:gd name="connsiteY10" fmla="*/ 5656330 h 5656330"/>
              <a:gd name="connsiteX11" fmla="*/ 0 w 3894833"/>
              <a:gd name="connsiteY11" fmla="*/ 3731122 h 5656330"/>
              <a:gd name="connsiteX12" fmla="*/ 0 w 3894833"/>
              <a:gd name="connsiteY12" fmla="*/ 2120572 h 5656330"/>
              <a:gd name="connsiteX13" fmla="*/ 7266 w 3894833"/>
              <a:gd name="connsiteY13" fmla="*/ 2123266 h 5656330"/>
              <a:gd name="connsiteX14" fmla="*/ 171328 w 3894833"/>
              <a:gd name="connsiteY14" fmla="*/ 2144761 h 5656330"/>
              <a:gd name="connsiteX15" fmla="*/ 189095 w 3894833"/>
              <a:gd name="connsiteY15" fmla="*/ 2144761 h 5656330"/>
              <a:gd name="connsiteX16" fmla="*/ 691654 w 3894833"/>
              <a:gd name="connsiteY16" fmla="*/ 1639663 h 56563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894833" h="5656330">
                <a:moveTo>
                  <a:pt x="691654" y="0"/>
                </a:moveTo>
                <a:lnTo>
                  <a:pt x="925166" y="0"/>
                </a:lnTo>
                <a:lnTo>
                  <a:pt x="925166" y="1025424"/>
                </a:lnTo>
                <a:cubicBezTo>
                  <a:pt x="925166" y="1025424"/>
                  <a:pt x="925166" y="1289394"/>
                  <a:pt x="1184060" y="1289394"/>
                </a:cubicBezTo>
                <a:lnTo>
                  <a:pt x="1194212" y="1289394"/>
                </a:lnTo>
                <a:cubicBezTo>
                  <a:pt x="1194212" y="1289394"/>
                  <a:pt x="1453107" y="1289394"/>
                  <a:pt x="1453107" y="1025424"/>
                </a:cubicBezTo>
                <a:lnTo>
                  <a:pt x="1453107" y="0"/>
                </a:lnTo>
                <a:lnTo>
                  <a:pt x="3894833" y="0"/>
                </a:lnTo>
                <a:lnTo>
                  <a:pt x="3894833" y="3731122"/>
                </a:lnTo>
                <a:cubicBezTo>
                  <a:pt x="3894833" y="3731122"/>
                  <a:pt x="3894833" y="5562417"/>
                  <a:pt x="2110494" y="5656330"/>
                </a:cubicBezTo>
                <a:lnTo>
                  <a:pt x="1842717" y="5656330"/>
                </a:lnTo>
                <a:cubicBezTo>
                  <a:pt x="1467066" y="5628410"/>
                  <a:pt x="0" y="5413934"/>
                  <a:pt x="0" y="3731122"/>
                </a:cubicBezTo>
                <a:lnTo>
                  <a:pt x="0" y="2120572"/>
                </a:lnTo>
                <a:lnTo>
                  <a:pt x="7266" y="2123266"/>
                </a:lnTo>
                <a:cubicBezTo>
                  <a:pt x="54929" y="2136948"/>
                  <a:pt x="109301" y="2144761"/>
                  <a:pt x="171328" y="2144761"/>
                </a:cubicBezTo>
                <a:lnTo>
                  <a:pt x="189095" y="2144761"/>
                </a:lnTo>
                <a:cubicBezTo>
                  <a:pt x="194172" y="2144761"/>
                  <a:pt x="691654" y="2138415"/>
                  <a:pt x="691654" y="1639663"/>
                </a:cubicBezTo>
                <a:close/>
              </a:path>
            </a:pathLst>
          </a:custGeom>
        </p:spPr>
        <p:txBody>
          <a:bodyPr wrap="square" rtlCol="0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CE8B26E3-C9CA-4CFF-8221-19518F497FF4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5" name="Gráfico 12">
            <a:extLst>
              <a:ext uri="{FF2B5EF4-FFF2-40B4-BE49-F238E27FC236}">
                <a16:creationId xmlns:a16="http://schemas.microsoft.com/office/drawing/2014/main" id="{A9957602-C843-44E0-A93F-66AF5A6A0F0A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242568A-7F20-40F2-9490-E3BC7466DA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10023" y="908050"/>
            <a:ext cx="4503295" cy="782638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es-ES" noProof="0" dirty="0"/>
              <a:t>DISEÑO DE TEXTO 02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rtl="0">
              <a:defRPr/>
            </a:lvl1pPr>
          </a:lstStyle>
          <a:p>
            <a:r>
              <a:rPr lang="es-ES" dirty="0"/>
              <a:t>DD.MM.20XX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10" name="Forma libre: Forma 9">
            <a:extLst>
              <a:ext uri="{FF2B5EF4-FFF2-40B4-BE49-F238E27FC236}">
                <a16:creationId xmlns:a16="http://schemas.microsoft.com/office/drawing/2014/main" id="{7492975F-6F5D-4157-A751-54BACCCF1800}"/>
              </a:ext>
            </a:extLst>
          </p:cNvPr>
          <p:cNvSpPr/>
          <p:nvPr/>
        </p:nvSpPr>
        <p:spPr>
          <a:xfrm>
            <a:off x="5492146" y="-12675"/>
            <a:ext cx="545708" cy="3819957"/>
          </a:xfrm>
          <a:custGeom>
            <a:avLst/>
            <a:gdLst>
              <a:gd name="connsiteX0" fmla="*/ 12675 w 545708"/>
              <a:gd name="connsiteY0" fmla="*/ 12675 h 3819957"/>
              <a:gd name="connsiteX1" fmla="*/ 12675 w 545708"/>
              <a:gd name="connsiteY1" fmla="*/ 3550894 h 3819957"/>
              <a:gd name="connsiteX2" fmla="*/ 271569 w 545708"/>
              <a:gd name="connsiteY2" fmla="*/ 3814865 h 3819957"/>
              <a:gd name="connsiteX3" fmla="*/ 281722 w 545708"/>
              <a:gd name="connsiteY3" fmla="*/ 3814865 h 3819957"/>
              <a:gd name="connsiteX4" fmla="*/ 540616 w 545708"/>
              <a:gd name="connsiteY4" fmla="*/ 3550894 h 3819957"/>
              <a:gd name="connsiteX5" fmla="*/ 540616 w 545708"/>
              <a:gd name="connsiteY5" fmla="*/ 12675 h 3819957"/>
              <a:gd name="connsiteX6" fmla="*/ 12675 w 545708"/>
              <a:gd name="connsiteY6" fmla="*/ 12675 h 38199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5708" h="3819957">
                <a:moveTo>
                  <a:pt x="12675" y="12675"/>
                </a:moveTo>
                <a:lnTo>
                  <a:pt x="12675" y="3550894"/>
                </a:lnTo>
                <a:cubicBezTo>
                  <a:pt x="12675" y="3550894"/>
                  <a:pt x="12675" y="3814865"/>
                  <a:pt x="271569" y="3814865"/>
                </a:cubicBezTo>
                <a:lnTo>
                  <a:pt x="281722" y="3814865"/>
                </a:lnTo>
                <a:cubicBezTo>
                  <a:pt x="281722" y="3814865"/>
                  <a:pt x="540616" y="3814865"/>
                  <a:pt x="540616" y="3550894"/>
                </a:cubicBezTo>
                <a:lnTo>
                  <a:pt x="540616" y="12675"/>
                </a:lnTo>
                <a:lnTo>
                  <a:pt x="12675" y="12675"/>
                </a:lnTo>
                <a:close/>
              </a:path>
            </a:pathLst>
          </a:custGeom>
          <a:solidFill>
            <a:schemeClr val="accent1"/>
          </a:solidFill>
          <a:ln w="1268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13" name="Forma libre: Forma 12">
            <a:extLst>
              <a:ext uri="{FF2B5EF4-FFF2-40B4-BE49-F238E27FC236}">
                <a16:creationId xmlns:a16="http://schemas.microsoft.com/office/drawing/2014/main" id="{6C50EDEB-35C1-4DED-A608-A0EAA8DE5404}"/>
              </a:ext>
            </a:extLst>
          </p:cNvPr>
          <p:cNvSpPr/>
          <p:nvPr/>
        </p:nvSpPr>
        <p:spPr>
          <a:xfrm>
            <a:off x="5479455" y="-12675"/>
            <a:ext cx="571090" cy="3832648"/>
          </a:xfrm>
          <a:custGeom>
            <a:avLst/>
            <a:gdLst>
              <a:gd name="connsiteX0" fmla="*/ 540616 w 571089"/>
              <a:gd name="connsiteY0" fmla="*/ 12675 h 3832648"/>
              <a:gd name="connsiteX1" fmla="*/ 540616 w 571089"/>
              <a:gd name="connsiteY1" fmla="*/ 3550894 h 3832648"/>
              <a:gd name="connsiteX2" fmla="*/ 294413 w 571089"/>
              <a:gd name="connsiteY2" fmla="*/ 3802174 h 3832648"/>
              <a:gd name="connsiteX3" fmla="*/ 284260 w 571089"/>
              <a:gd name="connsiteY3" fmla="*/ 3802174 h 3832648"/>
              <a:gd name="connsiteX4" fmla="*/ 38056 w 571089"/>
              <a:gd name="connsiteY4" fmla="*/ 3550894 h 3832648"/>
              <a:gd name="connsiteX5" fmla="*/ 38056 w 571089"/>
              <a:gd name="connsiteY5" fmla="*/ 12675 h 3832648"/>
              <a:gd name="connsiteX6" fmla="*/ 12675 w 571089"/>
              <a:gd name="connsiteY6" fmla="*/ 12675 h 3832648"/>
              <a:gd name="connsiteX7" fmla="*/ 12675 w 571089"/>
              <a:gd name="connsiteY7" fmla="*/ 3550894 h 3832648"/>
              <a:gd name="connsiteX8" fmla="*/ 284260 w 571089"/>
              <a:gd name="connsiteY8" fmla="*/ 3827556 h 3832648"/>
              <a:gd name="connsiteX9" fmla="*/ 294413 w 571089"/>
              <a:gd name="connsiteY9" fmla="*/ 3827556 h 3832648"/>
              <a:gd name="connsiteX10" fmla="*/ 565998 w 571089"/>
              <a:gd name="connsiteY10" fmla="*/ 3550894 h 3832648"/>
              <a:gd name="connsiteX11" fmla="*/ 565998 w 571089"/>
              <a:gd name="connsiteY11" fmla="*/ 12675 h 3832648"/>
              <a:gd name="connsiteX12" fmla="*/ 540616 w 571089"/>
              <a:gd name="connsiteY12" fmla="*/ 12675 h 3832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571089" h="3832648">
                <a:moveTo>
                  <a:pt x="540616" y="12675"/>
                </a:moveTo>
                <a:lnTo>
                  <a:pt x="540616" y="3550894"/>
                </a:lnTo>
                <a:cubicBezTo>
                  <a:pt x="540616" y="3798367"/>
                  <a:pt x="304565" y="3802174"/>
                  <a:pt x="294413" y="3802174"/>
                </a:cubicBezTo>
                <a:lnTo>
                  <a:pt x="284260" y="3802174"/>
                </a:lnTo>
                <a:cubicBezTo>
                  <a:pt x="41864" y="3802174"/>
                  <a:pt x="38056" y="3561047"/>
                  <a:pt x="38056" y="3550894"/>
                </a:cubicBezTo>
                <a:lnTo>
                  <a:pt x="38056" y="12675"/>
                </a:lnTo>
                <a:lnTo>
                  <a:pt x="12675" y="12675"/>
                </a:lnTo>
                <a:lnTo>
                  <a:pt x="12675" y="3550894"/>
                </a:lnTo>
                <a:cubicBezTo>
                  <a:pt x="12675" y="3553433"/>
                  <a:pt x="15213" y="3827556"/>
                  <a:pt x="284260" y="3827556"/>
                </a:cubicBezTo>
                <a:lnTo>
                  <a:pt x="294413" y="3827556"/>
                </a:lnTo>
                <a:cubicBezTo>
                  <a:pt x="296951" y="3827556"/>
                  <a:pt x="565998" y="3825017"/>
                  <a:pt x="565998" y="3550894"/>
                </a:cubicBezTo>
                <a:lnTo>
                  <a:pt x="565998" y="12675"/>
                </a:lnTo>
                <a:lnTo>
                  <a:pt x="540616" y="12675"/>
                </a:lnTo>
                <a:close/>
              </a:path>
            </a:pathLst>
          </a:custGeom>
          <a:solidFill>
            <a:schemeClr val="bg1"/>
          </a:solidFill>
          <a:ln w="1268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16" name="Marcador de texto 14">
            <a:extLst>
              <a:ext uri="{FF2B5EF4-FFF2-40B4-BE49-F238E27FC236}">
                <a16:creationId xmlns:a16="http://schemas.microsoft.com/office/drawing/2014/main" id="{F469DEB5-CC79-4D71-8360-0B10B34244B7}"/>
              </a:ext>
            </a:extLst>
          </p:cNvPr>
          <p:cNvSpPr>
            <a:spLocks noGrp="1"/>
          </p:cNvSpPr>
          <p:nvPr userDrawn="1">
            <p:ph type="body" sz="quarter" idx="13"/>
          </p:nvPr>
        </p:nvSpPr>
        <p:spPr>
          <a:xfrm>
            <a:off x="6910023" y="2050475"/>
            <a:ext cx="4548187" cy="639683"/>
          </a:xfrm>
        </p:spPr>
        <p:txBody>
          <a:bodyPr rtlCol="0">
            <a:normAutofit/>
          </a:bodyPr>
          <a:lstStyle>
            <a:lvl1pPr marL="0" indent="0">
              <a:buNone/>
              <a:defRPr sz="1800" b="1" i="0"/>
            </a:lvl1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17" name="Marcador de texto 14">
            <a:extLst>
              <a:ext uri="{FF2B5EF4-FFF2-40B4-BE49-F238E27FC236}">
                <a16:creationId xmlns:a16="http://schemas.microsoft.com/office/drawing/2014/main" id="{9EE0722D-F13C-4FFB-9E31-CC024B92E6CD}"/>
              </a:ext>
            </a:extLst>
          </p:cNvPr>
          <p:cNvSpPr>
            <a:spLocks noGrp="1"/>
          </p:cNvSpPr>
          <p:nvPr userDrawn="1">
            <p:ph type="body" sz="quarter" idx="14"/>
          </p:nvPr>
        </p:nvSpPr>
        <p:spPr>
          <a:xfrm>
            <a:off x="6910023" y="2839714"/>
            <a:ext cx="4548187" cy="2916952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3" name="Gráfico 22">
            <a:extLst>
              <a:ext uri="{FF2B5EF4-FFF2-40B4-BE49-F238E27FC236}">
                <a16:creationId xmlns:a16="http://schemas.microsoft.com/office/drawing/2014/main" id="{827885C7-FA6F-4513-83BC-BEAD42F63D5B}"/>
              </a:ext>
            </a:extLst>
          </p:cNvPr>
          <p:cNvSpPr/>
          <p:nvPr userDrawn="1"/>
        </p:nvSpPr>
        <p:spPr>
          <a:xfrm>
            <a:off x="6981946" y="1726672"/>
            <a:ext cx="4284000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2" name="Forma libre: Forma 21">
            <a:extLst>
              <a:ext uri="{FF2B5EF4-FFF2-40B4-BE49-F238E27FC236}">
                <a16:creationId xmlns:a16="http://schemas.microsoft.com/office/drawing/2014/main" id="{30961087-B677-45AC-8D02-FEE615D17609}"/>
              </a:ext>
            </a:extLst>
          </p:cNvPr>
          <p:cNvSpPr/>
          <p:nvPr userDrawn="1"/>
        </p:nvSpPr>
        <p:spPr>
          <a:xfrm>
            <a:off x="1069371" y="-12675"/>
            <a:ext cx="1002580" cy="2144760"/>
          </a:xfrm>
          <a:custGeom>
            <a:avLst/>
            <a:gdLst>
              <a:gd name="connsiteX0" fmla="*/ 12675 w 1002580"/>
              <a:gd name="connsiteY0" fmla="*/ 12675 h 2144760"/>
              <a:gd name="connsiteX1" fmla="*/ 12675 w 1002580"/>
              <a:gd name="connsiteY1" fmla="*/ 1652337 h 2144760"/>
              <a:gd name="connsiteX2" fmla="*/ 498736 w 1002580"/>
              <a:gd name="connsiteY2" fmla="*/ 2139668 h 2144760"/>
              <a:gd name="connsiteX3" fmla="*/ 516503 w 1002580"/>
              <a:gd name="connsiteY3" fmla="*/ 2139668 h 2144760"/>
              <a:gd name="connsiteX4" fmla="*/ 1002564 w 1002580"/>
              <a:gd name="connsiteY4" fmla="*/ 1652337 h 2144760"/>
              <a:gd name="connsiteX5" fmla="*/ 1002564 w 1002580"/>
              <a:gd name="connsiteY5" fmla="*/ 12675 h 2144760"/>
              <a:gd name="connsiteX6" fmla="*/ 12675 w 1002580"/>
              <a:gd name="connsiteY6" fmla="*/ 12675 h 2144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580" h="2144760">
                <a:moveTo>
                  <a:pt x="12675" y="12675"/>
                </a:moveTo>
                <a:lnTo>
                  <a:pt x="12675" y="1652337"/>
                </a:lnTo>
                <a:cubicBezTo>
                  <a:pt x="12675" y="1652337"/>
                  <a:pt x="12675" y="2139668"/>
                  <a:pt x="498736" y="2139668"/>
                </a:cubicBezTo>
                <a:lnTo>
                  <a:pt x="516503" y="2139668"/>
                </a:lnTo>
                <a:cubicBezTo>
                  <a:pt x="516503" y="2139668"/>
                  <a:pt x="1002564" y="2139668"/>
                  <a:pt x="1002564" y="1652337"/>
                </a:cubicBezTo>
                <a:lnTo>
                  <a:pt x="1002564" y="12675"/>
                </a:lnTo>
                <a:lnTo>
                  <a:pt x="12675" y="12675"/>
                </a:lnTo>
                <a:close/>
              </a:path>
            </a:pathLst>
          </a:custGeom>
          <a:solidFill>
            <a:schemeClr val="accent3"/>
          </a:solidFill>
          <a:ln w="12684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18802977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Marcador de posición de imagen 41">
            <a:extLst>
              <a:ext uri="{FF2B5EF4-FFF2-40B4-BE49-F238E27FC236}">
                <a16:creationId xmlns:a16="http://schemas.microsoft.com/office/drawing/2014/main" id="{D6E0F90B-941A-45B6-85DA-E0D4E7977CD8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771770" y="1483675"/>
            <a:ext cx="6421408" cy="3438427"/>
          </a:xfrm>
          <a:custGeom>
            <a:avLst/>
            <a:gdLst>
              <a:gd name="connsiteX0" fmla="*/ 1709168 w 6421408"/>
              <a:gd name="connsiteY0" fmla="*/ 0 h 3438427"/>
              <a:gd name="connsiteX1" fmla="*/ 6421408 w 6421408"/>
              <a:gd name="connsiteY1" fmla="*/ 0 h 3438427"/>
              <a:gd name="connsiteX2" fmla="*/ 6421408 w 6421408"/>
              <a:gd name="connsiteY2" fmla="*/ 280430 h 3438427"/>
              <a:gd name="connsiteX3" fmla="*/ 5507320 w 6421408"/>
              <a:gd name="connsiteY3" fmla="*/ 280430 h 3438427"/>
              <a:gd name="connsiteX4" fmla="*/ 5322477 w 6421408"/>
              <a:gd name="connsiteY4" fmla="*/ 461067 h 3438427"/>
              <a:gd name="connsiteX5" fmla="*/ 5322477 w 6421408"/>
              <a:gd name="connsiteY5" fmla="*/ 467384 h 3438427"/>
              <a:gd name="connsiteX6" fmla="*/ 5507320 w 6421408"/>
              <a:gd name="connsiteY6" fmla="*/ 648021 h 3438427"/>
              <a:gd name="connsiteX7" fmla="*/ 6421408 w 6421408"/>
              <a:gd name="connsiteY7" fmla="*/ 648021 h 3438427"/>
              <a:gd name="connsiteX8" fmla="*/ 6421408 w 6421408"/>
              <a:gd name="connsiteY8" fmla="*/ 2672927 h 3438427"/>
              <a:gd name="connsiteX9" fmla="*/ 4918005 w 6421408"/>
              <a:gd name="connsiteY9" fmla="*/ 2672927 h 3438427"/>
              <a:gd name="connsiteX10" fmla="*/ 4642006 w 6421408"/>
              <a:gd name="connsiteY10" fmla="*/ 2943252 h 3438427"/>
              <a:gd name="connsiteX11" fmla="*/ 4642006 w 6421408"/>
              <a:gd name="connsiteY11" fmla="*/ 2949569 h 3438427"/>
              <a:gd name="connsiteX12" fmla="*/ 3297460 w 6421408"/>
              <a:gd name="connsiteY12" fmla="*/ 2949569 h 3438427"/>
              <a:gd name="connsiteX13" fmla="*/ 2831554 w 6421408"/>
              <a:gd name="connsiteY13" fmla="*/ 3411899 h 3438427"/>
              <a:gd name="connsiteX14" fmla="*/ 2831554 w 6421408"/>
              <a:gd name="connsiteY14" fmla="*/ 3428320 h 3438427"/>
              <a:gd name="connsiteX15" fmla="*/ 2831723 w 6421408"/>
              <a:gd name="connsiteY15" fmla="*/ 3434345 h 3438427"/>
              <a:gd name="connsiteX16" fmla="*/ 2831976 w 6421408"/>
              <a:gd name="connsiteY16" fmla="*/ 3438427 h 3438427"/>
              <a:gd name="connsiteX17" fmla="*/ 1709168 w 6421408"/>
              <a:gd name="connsiteY17" fmla="*/ 3438427 h 3438427"/>
              <a:gd name="connsiteX18" fmla="*/ 0 w 6421408"/>
              <a:gd name="connsiteY18" fmla="*/ 1733109 h 3438427"/>
              <a:gd name="connsiteX19" fmla="*/ 0 w 6421408"/>
              <a:gd name="connsiteY19" fmla="*/ 1705319 h 3438427"/>
              <a:gd name="connsiteX20" fmla="*/ 1709168 w 6421408"/>
              <a:gd name="connsiteY20" fmla="*/ 0 h 3438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6421408" h="3438427">
                <a:moveTo>
                  <a:pt x="1709168" y="0"/>
                </a:moveTo>
                <a:lnTo>
                  <a:pt x="6421408" y="0"/>
                </a:lnTo>
                <a:lnTo>
                  <a:pt x="6421408" y="280430"/>
                </a:lnTo>
                <a:lnTo>
                  <a:pt x="5507320" y="280430"/>
                </a:lnTo>
                <a:cubicBezTo>
                  <a:pt x="5507320" y="280430"/>
                  <a:pt x="5322477" y="280430"/>
                  <a:pt x="5322477" y="461067"/>
                </a:cubicBezTo>
                <a:lnTo>
                  <a:pt x="5322477" y="467384"/>
                </a:lnTo>
                <a:cubicBezTo>
                  <a:pt x="5322477" y="467384"/>
                  <a:pt x="5322477" y="648021"/>
                  <a:pt x="5507320" y="648021"/>
                </a:cubicBezTo>
                <a:lnTo>
                  <a:pt x="6421408" y="648021"/>
                </a:lnTo>
                <a:lnTo>
                  <a:pt x="6421408" y="2672927"/>
                </a:lnTo>
                <a:lnTo>
                  <a:pt x="4918005" y="2672927"/>
                </a:lnTo>
                <a:cubicBezTo>
                  <a:pt x="4915473" y="2672927"/>
                  <a:pt x="4642006" y="2675454"/>
                  <a:pt x="4642006" y="2943252"/>
                </a:cubicBezTo>
                <a:lnTo>
                  <a:pt x="4642006" y="2949569"/>
                </a:lnTo>
                <a:lnTo>
                  <a:pt x="3297460" y="2949569"/>
                </a:lnTo>
                <a:cubicBezTo>
                  <a:pt x="3292396" y="2949569"/>
                  <a:pt x="2831554" y="2954621"/>
                  <a:pt x="2831554" y="3411899"/>
                </a:cubicBezTo>
                <a:lnTo>
                  <a:pt x="2831554" y="3428320"/>
                </a:lnTo>
                <a:cubicBezTo>
                  <a:pt x="2831554" y="3428636"/>
                  <a:pt x="2831574" y="3430718"/>
                  <a:pt x="2831723" y="3434345"/>
                </a:cubicBezTo>
                <a:lnTo>
                  <a:pt x="2831976" y="3438427"/>
                </a:lnTo>
                <a:lnTo>
                  <a:pt x="1709168" y="3438427"/>
                </a:lnTo>
                <a:cubicBezTo>
                  <a:pt x="1709168" y="3438427"/>
                  <a:pt x="0" y="3438427"/>
                  <a:pt x="0" y="1733109"/>
                </a:cubicBezTo>
                <a:lnTo>
                  <a:pt x="0" y="1705319"/>
                </a:lnTo>
                <a:cubicBezTo>
                  <a:pt x="0" y="1705319"/>
                  <a:pt x="0" y="0"/>
                  <a:pt x="1709168" y="0"/>
                </a:cubicBezTo>
                <a:close/>
              </a:path>
            </a:pathLst>
          </a:custGeom>
        </p:spPr>
        <p:txBody>
          <a:bodyPr wrap="square" rtlCol="0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35" name="Elipse 34">
            <a:extLst>
              <a:ext uri="{FF2B5EF4-FFF2-40B4-BE49-F238E27FC236}">
                <a16:creationId xmlns:a16="http://schemas.microsoft.com/office/drawing/2014/main" id="{7BC6DBB9-1B34-4374-A887-DC30F9E2F62F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36" name="Gráfico 12">
            <a:extLst>
              <a:ext uri="{FF2B5EF4-FFF2-40B4-BE49-F238E27FC236}">
                <a16:creationId xmlns:a16="http://schemas.microsoft.com/office/drawing/2014/main" id="{00DE0AE3-F44D-4F2C-B7A3-C253AA498DEF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7242568A-7F20-40F2-9490-E3BC7466DA0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5853" y="1231900"/>
            <a:ext cx="4503295" cy="782638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es-ES" noProof="0" dirty="0"/>
              <a:t>DISEÑO DE TEXTO 02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AC6F89F8-3E24-406D-9C49-00E6E47E4AA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rtl="0">
              <a:defRPr/>
            </a:lvl1pPr>
          </a:lstStyle>
          <a:p>
            <a:r>
              <a:rPr lang="es-ES" dirty="0"/>
              <a:t>DD.MM.20XX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392DBDA-ED00-4248-AC6D-0CE0B821B5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3908793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C2B5F97-2F18-4EF2-9CBC-AAAB9FF4CC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18" name="Marcador de texto 14">
            <a:extLst>
              <a:ext uri="{FF2B5EF4-FFF2-40B4-BE49-F238E27FC236}">
                <a16:creationId xmlns:a16="http://schemas.microsoft.com/office/drawing/2014/main" id="{82903A57-2768-42F8-A5EA-4C19B9049850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830067" y="3889184"/>
            <a:ext cx="4548187" cy="1708223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buFont typeface="Arial" panose="020B0604020202020204" pitchFamily="34" charset="0"/>
              <a:buChar char="•"/>
              <a:defRPr sz="1400" b="0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38" name="Forma libre: Forma 37">
            <a:extLst>
              <a:ext uri="{FF2B5EF4-FFF2-40B4-BE49-F238E27FC236}">
                <a16:creationId xmlns:a16="http://schemas.microsoft.com/office/drawing/2014/main" id="{C6C05708-08C7-4EF1-B0D8-6A01C1B1AD85}"/>
              </a:ext>
            </a:extLst>
          </p:cNvPr>
          <p:cNvSpPr/>
          <p:nvPr userDrawn="1"/>
        </p:nvSpPr>
        <p:spPr>
          <a:xfrm>
            <a:off x="10413777" y="4433244"/>
            <a:ext cx="1782599" cy="30316"/>
          </a:xfrm>
          <a:custGeom>
            <a:avLst/>
            <a:gdLst>
              <a:gd name="connsiteX0" fmla="*/ 0 w 1782599"/>
              <a:gd name="connsiteY0" fmla="*/ 0 h 30316"/>
              <a:gd name="connsiteX1" fmla="*/ 1782599 w 1782599"/>
              <a:gd name="connsiteY1" fmla="*/ 0 h 30316"/>
              <a:gd name="connsiteX2" fmla="*/ 1782599 w 1782599"/>
              <a:gd name="connsiteY2" fmla="*/ 30316 h 30316"/>
              <a:gd name="connsiteX3" fmla="*/ 2488 w 1782599"/>
              <a:gd name="connsiteY3" fmla="*/ 30316 h 30316"/>
              <a:gd name="connsiteX4" fmla="*/ 643 w 1782599"/>
              <a:gd name="connsiteY4" fmla="*/ 16129 h 30316"/>
              <a:gd name="connsiteX5" fmla="*/ 0 w 1782599"/>
              <a:gd name="connsiteY5" fmla="*/ 3788 h 30316"/>
              <a:gd name="connsiteX6" fmla="*/ 0 w 1782599"/>
              <a:gd name="connsiteY6" fmla="*/ 0 h 303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782599" h="30316">
                <a:moveTo>
                  <a:pt x="0" y="0"/>
                </a:moveTo>
                <a:lnTo>
                  <a:pt x="1782599" y="0"/>
                </a:lnTo>
                <a:lnTo>
                  <a:pt x="1782599" y="30316"/>
                </a:lnTo>
                <a:lnTo>
                  <a:pt x="2488" y="30316"/>
                </a:lnTo>
                <a:lnTo>
                  <a:pt x="643" y="16129"/>
                </a:lnTo>
                <a:cubicBezTo>
                  <a:pt x="40" y="8565"/>
                  <a:pt x="0" y="4104"/>
                  <a:pt x="0" y="3788"/>
                </a:cubicBez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 dirty="0"/>
          </a:p>
        </p:txBody>
      </p:sp>
      <p:sp>
        <p:nvSpPr>
          <p:cNvPr id="29" name="Forma libre: Forma 28">
            <a:extLst>
              <a:ext uri="{FF2B5EF4-FFF2-40B4-BE49-F238E27FC236}">
                <a16:creationId xmlns:a16="http://schemas.microsoft.com/office/drawing/2014/main" id="{E46691B2-7AF3-4CAC-A285-36444A9101D9}"/>
              </a:ext>
            </a:extLst>
          </p:cNvPr>
          <p:cNvSpPr/>
          <p:nvPr userDrawn="1"/>
        </p:nvSpPr>
        <p:spPr>
          <a:xfrm>
            <a:off x="12193179" y="4156602"/>
            <a:ext cx="3197" cy="25264"/>
          </a:xfrm>
          <a:custGeom>
            <a:avLst/>
            <a:gdLst>
              <a:gd name="connsiteX0" fmla="*/ 0 w 3197"/>
              <a:gd name="connsiteY0" fmla="*/ 0 h 25264"/>
              <a:gd name="connsiteX1" fmla="*/ 3197 w 3197"/>
              <a:gd name="connsiteY1" fmla="*/ 0 h 25264"/>
              <a:gd name="connsiteX2" fmla="*/ 3197 w 3197"/>
              <a:gd name="connsiteY2" fmla="*/ 25264 h 25264"/>
              <a:gd name="connsiteX3" fmla="*/ 0 w 3197"/>
              <a:gd name="connsiteY3" fmla="*/ 25264 h 25264"/>
              <a:gd name="connsiteX4" fmla="*/ 0 w 3197"/>
              <a:gd name="connsiteY4" fmla="*/ 0 h 2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7" h="25264">
                <a:moveTo>
                  <a:pt x="0" y="0"/>
                </a:moveTo>
                <a:lnTo>
                  <a:pt x="3197" y="0"/>
                </a:lnTo>
                <a:lnTo>
                  <a:pt x="3197" y="25264"/>
                </a:lnTo>
                <a:lnTo>
                  <a:pt x="0" y="25264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 dirty="0"/>
          </a:p>
        </p:txBody>
      </p:sp>
      <p:sp>
        <p:nvSpPr>
          <p:cNvPr id="26" name="Forma libre: Forma 25">
            <a:extLst>
              <a:ext uri="{FF2B5EF4-FFF2-40B4-BE49-F238E27FC236}">
                <a16:creationId xmlns:a16="http://schemas.microsoft.com/office/drawing/2014/main" id="{FE8ACF66-A148-4D4F-A35C-837CDC6B154D}"/>
              </a:ext>
            </a:extLst>
          </p:cNvPr>
          <p:cNvSpPr/>
          <p:nvPr userDrawn="1"/>
        </p:nvSpPr>
        <p:spPr>
          <a:xfrm>
            <a:off x="12193179" y="4682093"/>
            <a:ext cx="3197" cy="25264"/>
          </a:xfrm>
          <a:custGeom>
            <a:avLst/>
            <a:gdLst>
              <a:gd name="connsiteX0" fmla="*/ 0 w 3197"/>
              <a:gd name="connsiteY0" fmla="*/ 0 h 25264"/>
              <a:gd name="connsiteX1" fmla="*/ 3197 w 3197"/>
              <a:gd name="connsiteY1" fmla="*/ 0 h 25264"/>
              <a:gd name="connsiteX2" fmla="*/ 3197 w 3197"/>
              <a:gd name="connsiteY2" fmla="*/ 25264 h 25264"/>
              <a:gd name="connsiteX3" fmla="*/ 0 w 3197"/>
              <a:gd name="connsiteY3" fmla="*/ 25264 h 25264"/>
              <a:gd name="connsiteX4" fmla="*/ 0 w 3197"/>
              <a:gd name="connsiteY4" fmla="*/ 0 h 25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197" h="25264">
                <a:moveTo>
                  <a:pt x="0" y="0"/>
                </a:moveTo>
                <a:lnTo>
                  <a:pt x="3197" y="0"/>
                </a:lnTo>
                <a:lnTo>
                  <a:pt x="3197" y="25264"/>
                </a:lnTo>
                <a:lnTo>
                  <a:pt x="0" y="25264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wrap="square" rtlCol="0" anchor="ctr">
            <a:noAutofit/>
          </a:bodyPr>
          <a:lstStyle/>
          <a:p>
            <a:pPr rtl="0"/>
            <a:endParaRPr lang="es-ES" noProof="0" dirty="0"/>
          </a:p>
        </p:txBody>
      </p:sp>
      <p:sp>
        <p:nvSpPr>
          <p:cNvPr id="28" name="Marcador de texto 26">
            <a:extLst>
              <a:ext uri="{FF2B5EF4-FFF2-40B4-BE49-F238E27FC236}">
                <a16:creationId xmlns:a16="http://schemas.microsoft.com/office/drawing/2014/main" id="{5F10B1F7-5633-4C8B-A868-72D9C782CBA6}"/>
              </a:ext>
            </a:extLst>
          </p:cNvPr>
          <p:cNvSpPr>
            <a:spLocks noGrp="1"/>
          </p:cNvSpPr>
          <p:nvPr userDrawn="1">
            <p:ph type="body" sz="quarter" idx="16"/>
          </p:nvPr>
        </p:nvSpPr>
        <p:spPr>
          <a:xfrm>
            <a:off x="811115" y="2374900"/>
            <a:ext cx="4565650" cy="701675"/>
          </a:xfrm>
        </p:spPr>
        <p:txBody>
          <a:bodyPr rtlCol="0">
            <a:noAutofit/>
          </a:bodyPr>
          <a:lstStyle>
            <a:lvl1pPr marL="0" indent="0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31" name="Marcador de texto 29">
            <a:extLst>
              <a:ext uri="{FF2B5EF4-FFF2-40B4-BE49-F238E27FC236}">
                <a16:creationId xmlns:a16="http://schemas.microsoft.com/office/drawing/2014/main" id="{CBA9BCD0-48BA-4D5B-8871-61204EACE422}"/>
              </a:ext>
            </a:extLst>
          </p:cNvPr>
          <p:cNvSpPr>
            <a:spLocks noGrp="1"/>
          </p:cNvSpPr>
          <p:nvPr userDrawn="1">
            <p:ph type="body" sz="quarter" idx="17"/>
          </p:nvPr>
        </p:nvSpPr>
        <p:spPr>
          <a:xfrm>
            <a:off x="811115" y="3165301"/>
            <a:ext cx="4583113" cy="689525"/>
          </a:xfrm>
        </p:spPr>
        <p:txBody>
          <a:bodyPr rtlCol="0"/>
          <a:lstStyle>
            <a:lvl1pPr marL="0" indent="0">
              <a:buNone/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 marL="9144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3" name="Gráfico 33">
            <a:extLst>
              <a:ext uri="{FF2B5EF4-FFF2-40B4-BE49-F238E27FC236}">
                <a16:creationId xmlns:a16="http://schemas.microsoft.com/office/drawing/2014/main" id="{38956B41-4EE0-4C7C-8436-027F5DE8B1BC}"/>
              </a:ext>
            </a:extLst>
          </p:cNvPr>
          <p:cNvSpPr/>
          <p:nvPr userDrawn="1"/>
        </p:nvSpPr>
        <p:spPr>
          <a:xfrm>
            <a:off x="887581" y="2045662"/>
            <a:ext cx="4320000" cy="165305"/>
          </a:xfrm>
          <a:custGeom>
            <a:avLst/>
            <a:gdLst>
              <a:gd name="connsiteX0" fmla="*/ 3700149 w 3785313"/>
              <a:gd name="connsiteY0" fmla="*/ 162194 h 165304"/>
              <a:gd name="connsiteX1" fmla="*/ 92020 w 3785313"/>
              <a:gd name="connsiteY1" fmla="*/ 162194 h 165304"/>
              <a:gd name="connsiteX2" fmla="*/ 14166 w 3785313"/>
              <a:gd name="connsiteY2" fmla="*/ 87171 h 165304"/>
              <a:gd name="connsiteX3" fmla="*/ 14166 w 3785313"/>
              <a:gd name="connsiteY3" fmla="*/ 87171 h 165304"/>
              <a:gd name="connsiteX4" fmla="*/ 92020 w 3785313"/>
              <a:gd name="connsiteY4" fmla="*/ 13420 h 165304"/>
              <a:gd name="connsiteX5" fmla="*/ 3698806 w 3785313"/>
              <a:gd name="connsiteY5" fmla="*/ 13420 h 165304"/>
              <a:gd name="connsiteX6" fmla="*/ 3776660 w 3785313"/>
              <a:gd name="connsiteY6" fmla="*/ 87171 h 165304"/>
              <a:gd name="connsiteX7" fmla="*/ 3776660 w 3785313"/>
              <a:gd name="connsiteY7" fmla="*/ 87171 h 165304"/>
              <a:gd name="connsiteX8" fmla="*/ 3700149 w 3785313"/>
              <a:gd name="connsiteY8" fmla="*/ 162194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5313" h="165304">
                <a:moveTo>
                  <a:pt x="3700149" y="162194"/>
                </a:moveTo>
                <a:lnTo>
                  <a:pt x="92020" y="162194"/>
                </a:lnTo>
                <a:cubicBezTo>
                  <a:pt x="49066" y="162194"/>
                  <a:pt x="14166" y="127861"/>
                  <a:pt x="14166" y="87171"/>
                </a:cubicBezTo>
                <a:lnTo>
                  <a:pt x="14166" y="87171"/>
                </a:lnTo>
                <a:cubicBezTo>
                  <a:pt x="14166" y="46481"/>
                  <a:pt x="49066" y="13420"/>
                  <a:pt x="92020" y="13420"/>
                </a:cubicBezTo>
                <a:lnTo>
                  <a:pt x="3698806" y="13420"/>
                </a:lnTo>
                <a:cubicBezTo>
                  <a:pt x="3741760" y="13420"/>
                  <a:pt x="3776660" y="46481"/>
                  <a:pt x="3776660" y="87171"/>
                </a:cubicBezTo>
                <a:lnTo>
                  <a:pt x="3776660" y="87171"/>
                </a:lnTo>
                <a:cubicBezTo>
                  <a:pt x="3778002" y="127861"/>
                  <a:pt x="3743102" y="162194"/>
                  <a:pt x="3700149" y="162194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3403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33" name="Forma libre: Forma 32">
            <a:extLst>
              <a:ext uri="{FF2B5EF4-FFF2-40B4-BE49-F238E27FC236}">
                <a16:creationId xmlns:a16="http://schemas.microsoft.com/office/drawing/2014/main" id="{E08687FC-7322-4F20-9769-1ECF4296A96E}"/>
              </a:ext>
            </a:extLst>
          </p:cNvPr>
          <p:cNvSpPr/>
          <p:nvPr userDrawn="1"/>
        </p:nvSpPr>
        <p:spPr>
          <a:xfrm>
            <a:off x="10416941" y="4161024"/>
            <a:ext cx="1785131" cy="543175"/>
          </a:xfrm>
          <a:custGeom>
            <a:avLst/>
            <a:gdLst>
              <a:gd name="connsiteX0" fmla="*/ 1338739 w 1343025"/>
              <a:gd name="connsiteY0" fmla="*/ 7144 h 409575"/>
              <a:gd name="connsiteX1" fmla="*/ 205264 w 1343025"/>
              <a:gd name="connsiteY1" fmla="*/ 7144 h 409575"/>
              <a:gd name="connsiteX2" fmla="*/ 7144 w 1343025"/>
              <a:gd name="connsiteY2" fmla="*/ 201454 h 409575"/>
              <a:gd name="connsiteX3" fmla="*/ 7144 w 1343025"/>
              <a:gd name="connsiteY3" fmla="*/ 209074 h 409575"/>
              <a:gd name="connsiteX4" fmla="*/ 205264 w 1343025"/>
              <a:gd name="connsiteY4" fmla="*/ 403384 h 409575"/>
              <a:gd name="connsiteX5" fmla="*/ 1338739 w 1343025"/>
              <a:gd name="connsiteY5" fmla="*/ 403384 h 409575"/>
              <a:gd name="connsiteX6" fmla="*/ 1338739 w 1343025"/>
              <a:gd name="connsiteY6" fmla="*/ 7144 h 409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343025" h="409575">
                <a:moveTo>
                  <a:pt x="1338739" y="7144"/>
                </a:moveTo>
                <a:lnTo>
                  <a:pt x="205264" y="7144"/>
                </a:lnTo>
                <a:cubicBezTo>
                  <a:pt x="205264" y="7144"/>
                  <a:pt x="7144" y="7144"/>
                  <a:pt x="7144" y="201454"/>
                </a:cubicBezTo>
                <a:lnTo>
                  <a:pt x="7144" y="209074"/>
                </a:lnTo>
                <a:cubicBezTo>
                  <a:pt x="7144" y="209074"/>
                  <a:pt x="7144" y="403384"/>
                  <a:pt x="205264" y="403384"/>
                </a:cubicBezTo>
                <a:lnTo>
                  <a:pt x="1338739" y="403384"/>
                </a:lnTo>
                <a:lnTo>
                  <a:pt x="1338739" y="7144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41" name="Forma libre: Forma 40">
            <a:extLst>
              <a:ext uri="{FF2B5EF4-FFF2-40B4-BE49-F238E27FC236}">
                <a16:creationId xmlns:a16="http://schemas.microsoft.com/office/drawing/2014/main" id="{0FCCDE26-7222-4C1B-884A-0FAE84FA57DB}"/>
              </a:ext>
            </a:extLst>
          </p:cNvPr>
          <p:cNvSpPr/>
          <p:nvPr userDrawn="1"/>
        </p:nvSpPr>
        <p:spPr>
          <a:xfrm>
            <a:off x="8607090" y="4437664"/>
            <a:ext cx="3595584" cy="922135"/>
          </a:xfrm>
          <a:custGeom>
            <a:avLst/>
            <a:gdLst>
              <a:gd name="connsiteX0" fmla="*/ 2697957 w 2705100"/>
              <a:gd name="connsiteY0" fmla="*/ 7144 h 695325"/>
              <a:gd name="connsiteX1" fmla="*/ 345281 w 2705100"/>
              <a:gd name="connsiteY1" fmla="*/ 7144 h 695325"/>
              <a:gd name="connsiteX2" fmla="*/ 7144 w 2705100"/>
              <a:gd name="connsiteY2" fmla="*/ 344329 h 695325"/>
              <a:gd name="connsiteX3" fmla="*/ 7144 w 2705100"/>
              <a:gd name="connsiteY3" fmla="*/ 356711 h 695325"/>
              <a:gd name="connsiteX4" fmla="*/ 345281 w 2705100"/>
              <a:gd name="connsiteY4" fmla="*/ 693896 h 695325"/>
              <a:gd name="connsiteX5" fmla="*/ 2697957 w 2705100"/>
              <a:gd name="connsiteY5" fmla="*/ 693896 h 695325"/>
              <a:gd name="connsiteX6" fmla="*/ 2697957 w 2705100"/>
              <a:gd name="connsiteY6" fmla="*/ 7144 h 695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705100" h="695325">
                <a:moveTo>
                  <a:pt x="2697957" y="7144"/>
                </a:moveTo>
                <a:lnTo>
                  <a:pt x="345281" y="7144"/>
                </a:lnTo>
                <a:cubicBezTo>
                  <a:pt x="345281" y="7144"/>
                  <a:pt x="7144" y="7144"/>
                  <a:pt x="7144" y="344329"/>
                </a:cubicBezTo>
                <a:lnTo>
                  <a:pt x="7144" y="356711"/>
                </a:lnTo>
                <a:cubicBezTo>
                  <a:pt x="7144" y="356711"/>
                  <a:pt x="7144" y="693896"/>
                  <a:pt x="345281" y="693896"/>
                </a:cubicBezTo>
                <a:lnTo>
                  <a:pt x="2697957" y="693896"/>
                </a:lnTo>
                <a:lnTo>
                  <a:pt x="2697957" y="7144"/>
                </a:ln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22808622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ción con sub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Elipse 47">
            <a:extLst>
              <a:ext uri="{FF2B5EF4-FFF2-40B4-BE49-F238E27FC236}">
                <a16:creationId xmlns:a16="http://schemas.microsoft.com/office/drawing/2014/main" id="{6F44C9A9-0E74-4918-9B66-273196D2956C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49" name="Gráfico 12">
            <a:extLst>
              <a:ext uri="{FF2B5EF4-FFF2-40B4-BE49-F238E27FC236}">
                <a16:creationId xmlns:a16="http://schemas.microsoft.com/office/drawing/2014/main" id="{4FD74D9D-1BEE-4A13-ABAA-5FBA5C4D1BFA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1053F33-9837-4E9F-8D29-24A800D841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1850" y="781050"/>
            <a:ext cx="10515600" cy="676275"/>
          </a:xfrm>
        </p:spPr>
        <p:txBody>
          <a:bodyPr rtlCol="0" anchor="b">
            <a:normAutofit/>
          </a:bodyPr>
          <a:lstStyle>
            <a:lvl1pPr algn="ctr">
              <a:defRPr sz="4000"/>
            </a:lvl1pPr>
          </a:lstStyle>
          <a:p>
            <a:pPr rtl="0"/>
            <a:r>
              <a:rPr lang="es-ES" noProof="0" dirty="0"/>
              <a:t>COMPARACIÓN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0DFDBBD-D278-4F5A-BD28-172F5B157E88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11311" y="2959593"/>
            <a:ext cx="4365625" cy="365125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 dirty="0"/>
              <a:t>TÍTULO DE LA SECCIÓN 1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rtl="0">
              <a:defRPr/>
            </a:lvl1pPr>
          </a:lstStyle>
          <a:p>
            <a:r>
              <a:rPr lang="es-ES" dirty="0"/>
              <a:t>DD.MM.20XX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17" name="Marcador de texto 26">
            <a:extLst>
              <a:ext uri="{FF2B5EF4-FFF2-40B4-BE49-F238E27FC236}">
                <a16:creationId xmlns:a16="http://schemas.microsoft.com/office/drawing/2014/main" id="{C990C5BD-BC2C-4822-AA4E-446B77052F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066" y="1898650"/>
            <a:ext cx="10515599" cy="701675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22" name="Gráfico 19">
            <a:extLst>
              <a:ext uri="{FF2B5EF4-FFF2-40B4-BE49-F238E27FC236}">
                <a16:creationId xmlns:a16="http://schemas.microsoft.com/office/drawing/2014/main" id="{258EB2BC-F42B-4177-83EB-F2D2BF76129C}"/>
              </a:ext>
            </a:extLst>
          </p:cNvPr>
          <p:cNvSpPr/>
          <p:nvPr userDrawn="1"/>
        </p:nvSpPr>
        <p:spPr>
          <a:xfrm>
            <a:off x="3019044" y="1583026"/>
            <a:ext cx="6153912" cy="151200"/>
          </a:xfrm>
          <a:custGeom>
            <a:avLst/>
            <a:gdLst>
              <a:gd name="connsiteX0" fmla="*/ 4568666 w 4629150"/>
              <a:gd name="connsiteY0" fmla="*/ 118586 h 123825"/>
              <a:gd name="connsiteX1" fmla="*/ 62389 w 4629150"/>
              <a:gd name="connsiteY1" fmla="*/ 118586 h 123825"/>
              <a:gd name="connsiteX2" fmla="*/ 7144 w 4629150"/>
              <a:gd name="connsiteY2" fmla="*/ 62389 h 123825"/>
              <a:gd name="connsiteX3" fmla="*/ 7144 w 4629150"/>
              <a:gd name="connsiteY3" fmla="*/ 62389 h 123825"/>
              <a:gd name="connsiteX4" fmla="*/ 62389 w 4629150"/>
              <a:gd name="connsiteY4" fmla="*/ 7144 h 123825"/>
              <a:gd name="connsiteX5" fmla="*/ 4568666 w 4629150"/>
              <a:gd name="connsiteY5" fmla="*/ 7144 h 123825"/>
              <a:gd name="connsiteX6" fmla="*/ 4623912 w 4629150"/>
              <a:gd name="connsiteY6" fmla="*/ 62389 h 123825"/>
              <a:gd name="connsiteX7" fmla="*/ 4623912 w 4629150"/>
              <a:gd name="connsiteY7" fmla="*/ 62389 h 123825"/>
              <a:gd name="connsiteX8" fmla="*/ 4568666 w 4629150"/>
              <a:gd name="connsiteY8" fmla="*/ 118586 h 123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629150" h="123825">
                <a:moveTo>
                  <a:pt x="4568666" y="118586"/>
                </a:moveTo>
                <a:lnTo>
                  <a:pt x="62389" y="118586"/>
                </a:lnTo>
                <a:cubicBezTo>
                  <a:pt x="31909" y="118586"/>
                  <a:pt x="7144" y="92869"/>
                  <a:pt x="7144" y="62389"/>
                </a:cubicBezTo>
                <a:lnTo>
                  <a:pt x="7144" y="62389"/>
                </a:lnTo>
                <a:cubicBezTo>
                  <a:pt x="7144" y="31909"/>
                  <a:pt x="31909" y="7144"/>
                  <a:pt x="62389" y="7144"/>
                </a:cubicBezTo>
                <a:lnTo>
                  <a:pt x="4568666" y="7144"/>
                </a:lnTo>
                <a:cubicBezTo>
                  <a:pt x="4599147" y="7144"/>
                  <a:pt x="4623912" y="31909"/>
                  <a:pt x="4623912" y="62389"/>
                </a:cubicBezTo>
                <a:lnTo>
                  <a:pt x="4623912" y="62389"/>
                </a:lnTo>
                <a:cubicBezTo>
                  <a:pt x="4623912" y="92869"/>
                  <a:pt x="4599147" y="118586"/>
                  <a:pt x="4568666" y="1185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4" name="Marcador de texto 2">
            <a:extLst>
              <a:ext uri="{FF2B5EF4-FFF2-40B4-BE49-F238E27FC236}">
                <a16:creationId xmlns:a16="http://schemas.microsoft.com/office/drawing/2014/main" id="{B971AAD9-2660-4922-9B41-C45976A31C4F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5973985" y="2959593"/>
            <a:ext cx="4365625" cy="365125"/>
          </a:xfrm>
        </p:spPr>
        <p:txBody>
          <a:bodyPr rtlCol="0">
            <a:normAutofit/>
          </a:bodyPr>
          <a:lstStyle>
            <a:lvl1pPr marL="0" indent="0">
              <a:buNone/>
              <a:defRPr sz="25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 dirty="0"/>
              <a:t>TÍTULO DE LA SECCIÓN 2</a:t>
            </a:r>
          </a:p>
        </p:txBody>
      </p:sp>
      <p:sp>
        <p:nvSpPr>
          <p:cNvPr id="28" name="Marcador de texto 26">
            <a:extLst>
              <a:ext uri="{FF2B5EF4-FFF2-40B4-BE49-F238E27FC236}">
                <a16:creationId xmlns:a16="http://schemas.microsoft.com/office/drawing/2014/main" id="{D0525F80-1CD7-406E-A2B0-ACB0CD78A32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11311" y="3294245"/>
            <a:ext cx="4365625" cy="2333625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30" name="Marcador de texto 26">
            <a:extLst>
              <a:ext uri="{FF2B5EF4-FFF2-40B4-BE49-F238E27FC236}">
                <a16:creationId xmlns:a16="http://schemas.microsoft.com/office/drawing/2014/main" id="{527B617A-AB11-44E9-B2E2-53B7F35CD96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5973985" y="3294245"/>
            <a:ext cx="4365625" cy="2333625"/>
          </a:xfrm>
        </p:spPr>
        <p:txBody>
          <a:bodyPr rtlCol="0">
            <a:normAutofit/>
          </a:bodyPr>
          <a:lstStyle>
            <a:lvl1pPr marL="180000" indent="-180000">
              <a:spcBef>
                <a:spcPts val="600"/>
              </a:spcBef>
              <a:buClr>
                <a:schemeClr val="accent3"/>
              </a:buClr>
              <a:defRPr sz="14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grpSp>
        <p:nvGrpSpPr>
          <p:cNvPr id="41" name="Gráfico 39">
            <a:extLst>
              <a:ext uri="{FF2B5EF4-FFF2-40B4-BE49-F238E27FC236}">
                <a16:creationId xmlns:a16="http://schemas.microsoft.com/office/drawing/2014/main" id="{F4C9083C-573A-4951-8064-8A2074E45857}"/>
              </a:ext>
            </a:extLst>
          </p:cNvPr>
          <p:cNvGrpSpPr/>
          <p:nvPr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orma libre: Forma 41">
              <a:extLst>
                <a:ext uri="{FF2B5EF4-FFF2-40B4-BE49-F238E27FC236}">
                  <a16:creationId xmlns:a16="http://schemas.microsoft.com/office/drawing/2014/main" id="{E24D028E-B0C2-46BA-B6A7-734B26FEA989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3" name="Forma libre: Forma 42">
              <a:extLst>
                <a:ext uri="{FF2B5EF4-FFF2-40B4-BE49-F238E27FC236}">
                  <a16:creationId xmlns:a16="http://schemas.microsoft.com/office/drawing/2014/main" id="{1FD2C3DF-070C-48BB-8EC1-3FE31FCD20DC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4" name="Forma libre: Forma 43">
              <a:extLst>
                <a:ext uri="{FF2B5EF4-FFF2-40B4-BE49-F238E27FC236}">
                  <a16:creationId xmlns:a16="http://schemas.microsoft.com/office/drawing/2014/main" id="{F503CC8C-61AD-4DAB-B26E-509EA44669D4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5" name="Forma libre: Forma 44">
              <a:extLst>
                <a:ext uri="{FF2B5EF4-FFF2-40B4-BE49-F238E27FC236}">
                  <a16:creationId xmlns:a16="http://schemas.microsoft.com/office/drawing/2014/main" id="{8BB58BBD-BF4B-44A6-A2C8-AF1BE81D516E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6" name="Forma libre: Forma 45">
              <a:extLst>
                <a:ext uri="{FF2B5EF4-FFF2-40B4-BE49-F238E27FC236}">
                  <a16:creationId xmlns:a16="http://schemas.microsoft.com/office/drawing/2014/main" id="{602EAB3F-89ED-4532-AC15-8D6D0DE40EEB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7" name="Forma libre: Forma 46">
              <a:extLst>
                <a:ext uri="{FF2B5EF4-FFF2-40B4-BE49-F238E27FC236}">
                  <a16:creationId xmlns:a16="http://schemas.microsoft.com/office/drawing/2014/main" id="{714D3737-C4D1-46DE-A197-29A638CA1F30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682737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con gráf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Elipse 47">
            <a:extLst>
              <a:ext uri="{FF2B5EF4-FFF2-40B4-BE49-F238E27FC236}">
                <a16:creationId xmlns:a16="http://schemas.microsoft.com/office/drawing/2014/main" id="{6BE8D45D-1E08-4F59-96CC-EA53D7CA6AB0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49" name="Gráfico 12">
            <a:extLst>
              <a:ext uri="{FF2B5EF4-FFF2-40B4-BE49-F238E27FC236}">
                <a16:creationId xmlns:a16="http://schemas.microsoft.com/office/drawing/2014/main" id="{8E968353-82DA-42A2-88B6-AEFCF124AF4E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1053F33-9837-4E9F-8D29-24A800D841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42753" y="1474969"/>
            <a:ext cx="4395258" cy="676275"/>
          </a:xfrm>
        </p:spPr>
        <p:txBody>
          <a:bodyPr rtlCol="0" anchor="b">
            <a:normAutofit/>
          </a:bodyPr>
          <a:lstStyle>
            <a:lvl1pPr algn="l">
              <a:defRPr sz="4000"/>
            </a:lvl1pPr>
          </a:lstStyle>
          <a:p>
            <a:pPr rtl="0"/>
            <a:r>
              <a:rPr lang="es-ES" noProof="0" dirty="0"/>
              <a:t>DIAPOSITIVA CON GRÁFICO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rtl="0">
              <a:defRPr/>
            </a:lvl1pPr>
          </a:lstStyle>
          <a:p>
            <a:r>
              <a:rPr lang="es-ES" dirty="0"/>
              <a:t>DD.MM.20XX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17" name="Marcador de texto 26">
            <a:extLst>
              <a:ext uri="{FF2B5EF4-FFF2-40B4-BE49-F238E27FC236}">
                <a16:creationId xmlns:a16="http://schemas.microsoft.com/office/drawing/2014/main" id="{C990C5BD-BC2C-4822-AA4E-446B77052F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5649889" y="2592569"/>
            <a:ext cx="5630885" cy="701675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24" name="Marcador de texto 2">
            <a:extLst>
              <a:ext uri="{FF2B5EF4-FFF2-40B4-BE49-F238E27FC236}">
                <a16:creationId xmlns:a16="http://schemas.microsoft.com/office/drawing/2014/main" id="{B971AAD9-2660-4922-9B41-C45976A31C4F}"/>
              </a:ext>
            </a:extLst>
          </p:cNvPr>
          <p:cNvSpPr>
            <a:spLocks noGrp="1"/>
          </p:cNvSpPr>
          <p:nvPr>
            <p:ph type="body" idx="18" hasCustomPrompt="1"/>
          </p:nvPr>
        </p:nvSpPr>
        <p:spPr>
          <a:xfrm>
            <a:off x="6126385" y="3719427"/>
            <a:ext cx="1597889" cy="365125"/>
          </a:xfrm>
        </p:spPr>
        <p:txBody>
          <a:bodyPr rtlCol="0"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 dirty="0"/>
              <a:t>30 %</a:t>
            </a:r>
          </a:p>
        </p:txBody>
      </p:sp>
      <p:sp>
        <p:nvSpPr>
          <p:cNvPr id="30" name="Marcador de texto 26">
            <a:extLst>
              <a:ext uri="{FF2B5EF4-FFF2-40B4-BE49-F238E27FC236}">
                <a16:creationId xmlns:a16="http://schemas.microsoft.com/office/drawing/2014/main" id="{527B617A-AB11-44E9-B2E2-53B7F35CD968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126386" y="3990708"/>
            <a:ext cx="1597889" cy="365125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rtl="0"/>
            <a:r>
              <a:rPr lang="es-ES" noProof="0" dirty="0"/>
              <a:t>Título de la categoría</a:t>
            </a:r>
          </a:p>
        </p:txBody>
      </p:sp>
      <p:sp>
        <p:nvSpPr>
          <p:cNvPr id="23" name="Marcador de texto 2">
            <a:extLst>
              <a:ext uri="{FF2B5EF4-FFF2-40B4-BE49-F238E27FC236}">
                <a16:creationId xmlns:a16="http://schemas.microsoft.com/office/drawing/2014/main" id="{E9080FED-3BFC-4CCC-8B5A-A2942CA5CF36}"/>
              </a:ext>
            </a:extLst>
          </p:cNvPr>
          <p:cNvSpPr>
            <a:spLocks noGrp="1"/>
          </p:cNvSpPr>
          <p:nvPr>
            <p:ph type="body" idx="22" hasCustomPrompt="1"/>
          </p:nvPr>
        </p:nvSpPr>
        <p:spPr>
          <a:xfrm>
            <a:off x="6126410" y="4451492"/>
            <a:ext cx="1597889" cy="365125"/>
          </a:xfrm>
        </p:spPr>
        <p:txBody>
          <a:bodyPr rtlCol="0"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 dirty="0"/>
              <a:t>10 %</a:t>
            </a:r>
          </a:p>
        </p:txBody>
      </p:sp>
      <p:sp>
        <p:nvSpPr>
          <p:cNvPr id="25" name="Marcador de texto 26">
            <a:extLst>
              <a:ext uri="{FF2B5EF4-FFF2-40B4-BE49-F238E27FC236}">
                <a16:creationId xmlns:a16="http://schemas.microsoft.com/office/drawing/2014/main" id="{E7EC8229-D712-4FD1-990B-9212FC211A9B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6126411" y="4722773"/>
            <a:ext cx="1597889" cy="365125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rtl="0"/>
            <a:r>
              <a:rPr lang="es-ES" noProof="0" dirty="0"/>
              <a:t>Título de la categoría</a:t>
            </a:r>
          </a:p>
        </p:txBody>
      </p:sp>
      <p:sp>
        <p:nvSpPr>
          <p:cNvPr id="27" name="Marcador de texto 2">
            <a:extLst>
              <a:ext uri="{FF2B5EF4-FFF2-40B4-BE49-F238E27FC236}">
                <a16:creationId xmlns:a16="http://schemas.microsoft.com/office/drawing/2014/main" id="{27341020-DCB7-4CC5-BE55-AAAF421822ED}"/>
              </a:ext>
            </a:extLst>
          </p:cNvPr>
          <p:cNvSpPr>
            <a:spLocks noGrp="1"/>
          </p:cNvSpPr>
          <p:nvPr>
            <p:ph type="body" idx="24" hasCustomPrompt="1"/>
          </p:nvPr>
        </p:nvSpPr>
        <p:spPr>
          <a:xfrm>
            <a:off x="8065899" y="3719427"/>
            <a:ext cx="1597889" cy="365125"/>
          </a:xfrm>
        </p:spPr>
        <p:txBody>
          <a:bodyPr rtlCol="0"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 dirty="0"/>
              <a:t>25 %</a:t>
            </a:r>
          </a:p>
        </p:txBody>
      </p:sp>
      <p:sp>
        <p:nvSpPr>
          <p:cNvPr id="29" name="Marcador de texto 26">
            <a:extLst>
              <a:ext uri="{FF2B5EF4-FFF2-40B4-BE49-F238E27FC236}">
                <a16:creationId xmlns:a16="http://schemas.microsoft.com/office/drawing/2014/main" id="{B1896019-AE20-47E2-AA66-ED9D16B2DAF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065900" y="3990708"/>
            <a:ext cx="1597889" cy="365125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rtl="0"/>
            <a:r>
              <a:rPr lang="es-ES" noProof="0" dirty="0"/>
              <a:t>Título de la categoría</a:t>
            </a:r>
          </a:p>
        </p:txBody>
      </p:sp>
      <p:sp>
        <p:nvSpPr>
          <p:cNvPr id="32" name="Marcador de texto 2">
            <a:extLst>
              <a:ext uri="{FF2B5EF4-FFF2-40B4-BE49-F238E27FC236}">
                <a16:creationId xmlns:a16="http://schemas.microsoft.com/office/drawing/2014/main" id="{212C49D2-92E0-4567-8BD4-9B8FC0536701}"/>
              </a:ext>
            </a:extLst>
          </p:cNvPr>
          <p:cNvSpPr>
            <a:spLocks noGrp="1"/>
          </p:cNvSpPr>
          <p:nvPr>
            <p:ph type="body" idx="26" hasCustomPrompt="1"/>
          </p:nvPr>
        </p:nvSpPr>
        <p:spPr>
          <a:xfrm>
            <a:off x="8065924" y="4451492"/>
            <a:ext cx="1597889" cy="365125"/>
          </a:xfrm>
        </p:spPr>
        <p:txBody>
          <a:bodyPr rtlCol="0"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 dirty="0"/>
              <a:t>10 %</a:t>
            </a:r>
          </a:p>
        </p:txBody>
      </p:sp>
      <p:sp>
        <p:nvSpPr>
          <p:cNvPr id="33" name="Marcador de texto 26">
            <a:extLst>
              <a:ext uri="{FF2B5EF4-FFF2-40B4-BE49-F238E27FC236}">
                <a16:creationId xmlns:a16="http://schemas.microsoft.com/office/drawing/2014/main" id="{6B5DA211-72E1-4B00-AA61-980CE5A3456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8065925" y="4722773"/>
            <a:ext cx="1597889" cy="365125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rtl="0"/>
            <a:r>
              <a:rPr lang="es-ES" noProof="0" dirty="0"/>
              <a:t>Título de la categoría</a:t>
            </a:r>
          </a:p>
        </p:txBody>
      </p:sp>
      <p:sp>
        <p:nvSpPr>
          <p:cNvPr id="35" name="Marcador de texto 2">
            <a:extLst>
              <a:ext uri="{FF2B5EF4-FFF2-40B4-BE49-F238E27FC236}">
                <a16:creationId xmlns:a16="http://schemas.microsoft.com/office/drawing/2014/main" id="{A7CF7C63-619A-46EE-AF36-FCA26441A064}"/>
              </a:ext>
            </a:extLst>
          </p:cNvPr>
          <p:cNvSpPr>
            <a:spLocks noGrp="1"/>
          </p:cNvSpPr>
          <p:nvPr>
            <p:ph type="body" idx="28" hasCustomPrompt="1"/>
          </p:nvPr>
        </p:nvSpPr>
        <p:spPr>
          <a:xfrm>
            <a:off x="10005413" y="3719427"/>
            <a:ext cx="1597889" cy="365125"/>
          </a:xfrm>
        </p:spPr>
        <p:txBody>
          <a:bodyPr rtlCol="0"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 dirty="0"/>
              <a:t>20 %</a:t>
            </a:r>
          </a:p>
        </p:txBody>
      </p:sp>
      <p:sp>
        <p:nvSpPr>
          <p:cNvPr id="36" name="Marcador de texto 26">
            <a:extLst>
              <a:ext uri="{FF2B5EF4-FFF2-40B4-BE49-F238E27FC236}">
                <a16:creationId xmlns:a16="http://schemas.microsoft.com/office/drawing/2014/main" id="{92E0EA61-C10D-4760-B03F-F27BCF1FC24C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0005414" y="3990708"/>
            <a:ext cx="1597889" cy="365125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rtl="0"/>
            <a:r>
              <a:rPr lang="es-ES" noProof="0" dirty="0"/>
              <a:t>Título de la categoría</a:t>
            </a:r>
          </a:p>
        </p:txBody>
      </p:sp>
      <p:sp>
        <p:nvSpPr>
          <p:cNvPr id="38" name="Marcador de texto 2">
            <a:extLst>
              <a:ext uri="{FF2B5EF4-FFF2-40B4-BE49-F238E27FC236}">
                <a16:creationId xmlns:a16="http://schemas.microsoft.com/office/drawing/2014/main" id="{1A3A14FA-D9E9-4000-B30C-14CADBFE48F6}"/>
              </a:ext>
            </a:extLst>
          </p:cNvPr>
          <p:cNvSpPr>
            <a:spLocks noGrp="1"/>
          </p:cNvSpPr>
          <p:nvPr>
            <p:ph type="body" idx="30" hasCustomPrompt="1"/>
          </p:nvPr>
        </p:nvSpPr>
        <p:spPr>
          <a:xfrm>
            <a:off x="10005438" y="4451492"/>
            <a:ext cx="1597889" cy="365125"/>
          </a:xfrm>
        </p:spPr>
        <p:txBody>
          <a:bodyPr rtlCol="0" anchor="b" anchorCtr="0">
            <a:normAutofit/>
          </a:bodyPr>
          <a:lstStyle>
            <a:lvl1pPr marL="0" indent="0">
              <a:buNone/>
              <a:defRPr sz="1800" b="1">
                <a:solidFill>
                  <a:schemeClr val="accent3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es-ES" noProof="0" dirty="0"/>
              <a:t>5 %</a:t>
            </a:r>
          </a:p>
        </p:txBody>
      </p:sp>
      <p:sp>
        <p:nvSpPr>
          <p:cNvPr id="39" name="Marcador de texto 26">
            <a:extLst>
              <a:ext uri="{FF2B5EF4-FFF2-40B4-BE49-F238E27FC236}">
                <a16:creationId xmlns:a16="http://schemas.microsoft.com/office/drawing/2014/main" id="{0FBCB607-92E0-4206-871B-10CAEB3377B3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10005439" y="4722773"/>
            <a:ext cx="1597889" cy="365125"/>
          </a:xfrm>
        </p:spPr>
        <p:txBody>
          <a:bodyPr rtlCol="0">
            <a:normAutofit/>
          </a:bodyPr>
          <a:lstStyle>
            <a:lvl1pPr marL="0" indent="0">
              <a:spcBef>
                <a:spcPts val="600"/>
              </a:spcBef>
              <a:buClr>
                <a:schemeClr val="accent3"/>
              </a:buClr>
              <a:buNone/>
              <a:defRPr sz="1400" b="1" i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2pPr>
            <a:lvl3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3pPr>
            <a:lvl4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4pPr>
            <a:lvl5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5pPr>
          </a:lstStyle>
          <a:p>
            <a:pPr lvl="0" rtl="0"/>
            <a:r>
              <a:rPr lang="es-ES" noProof="0" dirty="0"/>
              <a:t>Título de la categoría</a:t>
            </a:r>
          </a:p>
        </p:txBody>
      </p:sp>
      <p:sp>
        <p:nvSpPr>
          <p:cNvPr id="19" name="Marcador de posición de gráfico 18">
            <a:extLst>
              <a:ext uri="{FF2B5EF4-FFF2-40B4-BE49-F238E27FC236}">
                <a16:creationId xmlns:a16="http://schemas.microsoft.com/office/drawing/2014/main" id="{08CD548A-F4DA-41C7-BC55-620C696D5A6A}"/>
              </a:ext>
            </a:extLst>
          </p:cNvPr>
          <p:cNvSpPr>
            <a:spLocks noGrp="1"/>
          </p:cNvSpPr>
          <p:nvPr>
            <p:ph type="chart" sz="quarter" idx="32"/>
          </p:nvPr>
        </p:nvSpPr>
        <p:spPr>
          <a:xfrm>
            <a:off x="911225" y="908050"/>
            <a:ext cx="4284663" cy="4365625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r>
              <a:rPr lang="es-ES" noProof="0"/>
              <a:t>Haga clic en el icono para agregar un gráfico</a:t>
            </a:r>
            <a:endParaRPr lang="es-ES" noProof="0" dirty="0"/>
          </a:p>
        </p:txBody>
      </p:sp>
      <p:grpSp>
        <p:nvGrpSpPr>
          <p:cNvPr id="41" name="Gráfico 39">
            <a:extLst>
              <a:ext uri="{FF2B5EF4-FFF2-40B4-BE49-F238E27FC236}">
                <a16:creationId xmlns:a16="http://schemas.microsoft.com/office/drawing/2014/main" id="{D0A213E0-4DC9-4F6A-98B8-21DE9AE2D9B0}"/>
              </a:ext>
            </a:extLst>
          </p:cNvPr>
          <p:cNvGrpSpPr/>
          <p:nvPr userDrawn="1"/>
        </p:nvGrpSpPr>
        <p:grpSpPr>
          <a:xfrm>
            <a:off x="10008352" y="0"/>
            <a:ext cx="2188800" cy="1933794"/>
            <a:chOff x="10003200" y="0"/>
            <a:chExt cx="2188800" cy="1933794"/>
          </a:xfrm>
        </p:grpSpPr>
        <p:sp>
          <p:nvSpPr>
            <p:cNvPr id="42" name="Forma libre: Forma 41">
              <a:extLst>
                <a:ext uri="{FF2B5EF4-FFF2-40B4-BE49-F238E27FC236}">
                  <a16:creationId xmlns:a16="http://schemas.microsoft.com/office/drawing/2014/main" id="{24312820-32BB-4DFC-B775-2031DE03F33E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3" name="Forma libre: Forma 42">
              <a:extLst>
                <a:ext uri="{FF2B5EF4-FFF2-40B4-BE49-F238E27FC236}">
                  <a16:creationId xmlns:a16="http://schemas.microsoft.com/office/drawing/2014/main" id="{F9B4581F-B122-40B8-BE37-64894A713B38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4" name="Forma libre: Forma 43">
              <a:extLst>
                <a:ext uri="{FF2B5EF4-FFF2-40B4-BE49-F238E27FC236}">
                  <a16:creationId xmlns:a16="http://schemas.microsoft.com/office/drawing/2014/main" id="{C7CF8C75-A610-43BA-923F-335A6051357D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5" name="Forma libre: Forma 44">
              <a:extLst>
                <a:ext uri="{FF2B5EF4-FFF2-40B4-BE49-F238E27FC236}">
                  <a16:creationId xmlns:a16="http://schemas.microsoft.com/office/drawing/2014/main" id="{56793F9B-5B71-414E-9CB2-2B76F8308871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6" name="Forma libre: Forma 45">
              <a:extLst>
                <a:ext uri="{FF2B5EF4-FFF2-40B4-BE49-F238E27FC236}">
                  <a16:creationId xmlns:a16="http://schemas.microsoft.com/office/drawing/2014/main" id="{9807DE94-0E8D-4E1B-A7D2-E0F91AF2E54C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7" name="Forma libre: Forma 46">
              <a:extLst>
                <a:ext uri="{FF2B5EF4-FFF2-40B4-BE49-F238E27FC236}">
                  <a16:creationId xmlns:a16="http://schemas.microsoft.com/office/drawing/2014/main" id="{7BC592BA-C191-49B5-8F41-8E14CFFDAC40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</p:grpSp>
      <p:sp>
        <p:nvSpPr>
          <p:cNvPr id="3" name="Gráfico 50">
            <a:extLst>
              <a:ext uri="{FF2B5EF4-FFF2-40B4-BE49-F238E27FC236}">
                <a16:creationId xmlns:a16="http://schemas.microsoft.com/office/drawing/2014/main" id="{33AA43FA-C2DC-406C-BFE6-A2A804112236}"/>
              </a:ext>
            </a:extLst>
          </p:cNvPr>
          <p:cNvSpPr/>
          <p:nvPr/>
        </p:nvSpPr>
        <p:spPr>
          <a:xfrm>
            <a:off x="5731818" y="2267879"/>
            <a:ext cx="3672000" cy="165305"/>
          </a:xfrm>
          <a:custGeom>
            <a:avLst/>
            <a:gdLst>
              <a:gd name="connsiteX0" fmla="*/ 2957222 w 3016875"/>
              <a:gd name="connsiteY0" fmla="*/ 159503 h 165304"/>
              <a:gd name="connsiteX1" fmla="*/ 71329 w 3016875"/>
              <a:gd name="connsiteY1" fmla="*/ 159503 h 165304"/>
              <a:gd name="connsiteX2" fmla="*/ 9059 w 3016875"/>
              <a:gd name="connsiteY2" fmla="*/ 84480 h 165304"/>
              <a:gd name="connsiteX3" fmla="*/ 9059 w 3016875"/>
              <a:gd name="connsiteY3" fmla="*/ 84480 h 165304"/>
              <a:gd name="connsiteX4" fmla="*/ 71329 w 3016875"/>
              <a:gd name="connsiteY4" fmla="*/ 10729 h 165304"/>
              <a:gd name="connsiteX5" fmla="*/ 2956149 w 3016875"/>
              <a:gd name="connsiteY5" fmla="*/ 10729 h 165304"/>
              <a:gd name="connsiteX6" fmla="*/ 3018419 w 3016875"/>
              <a:gd name="connsiteY6" fmla="*/ 84480 h 165304"/>
              <a:gd name="connsiteX7" fmla="*/ 3018419 w 3016875"/>
              <a:gd name="connsiteY7" fmla="*/ 84480 h 165304"/>
              <a:gd name="connsiteX8" fmla="*/ 2957222 w 3016875"/>
              <a:gd name="connsiteY8" fmla="*/ 159503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16875" h="165304">
                <a:moveTo>
                  <a:pt x="2957222" y="159503"/>
                </a:moveTo>
                <a:lnTo>
                  <a:pt x="71329" y="159503"/>
                </a:lnTo>
                <a:cubicBezTo>
                  <a:pt x="36973" y="159503"/>
                  <a:pt x="9059" y="125171"/>
                  <a:pt x="9059" y="84480"/>
                </a:cubicBezTo>
                <a:lnTo>
                  <a:pt x="9059" y="84480"/>
                </a:lnTo>
                <a:cubicBezTo>
                  <a:pt x="9059" y="43790"/>
                  <a:pt x="36973" y="10729"/>
                  <a:pt x="71329" y="10729"/>
                </a:cubicBezTo>
                <a:lnTo>
                  <a:pt x="2956149" y="10729"/>
                </a:lnTo>
                <a:cubicBezTo>
                  <a:pt x="2990505" y="10729"/>
                  <a:pt x="3018419" y="43790"/>
                  <a:pt x="3018419" y="84480"/>
                </a:cubicBezTo>
                <a:lnTo>
                  <a:pt x="3018419" y="84480"/>
                </a:lnTo>
                <a:cubicBezTo>
                  <a:pt x="3019492" y="125171"/>
                  <a:pt x="2991578" y="159503"/>
                  <a:pt x="2957222" y="159503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10716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0409556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Elipse 51">
            <a:extLst>
              <a:ext uri="{FF2B5EF4-FFF2-40B4-BE49-F238E27FC236}">
                <a16:creationId xmlns:a16="http://schemas.microsoft.com/office/drawing/2014/main" id="{F21AF1E2-466C-487E-86AF-CA6FFFCA2720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53" name="Gráfico 12">
            <a:extLst>
              <a:ext uri="{FF2B5EF4-FFF2-40B4-BE49-F238E27FC236}">
                <a16:creationId xmlns:a16="http://schemas.microsoft.com/office/drawing/2014/main" id="{531F1BC1-79BD-45BA-B27E-7A2C62A65EC9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DC2A0631-3130-4C36-8E5E-80464B1A6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 rtl="0">
              <a:defRPr/>
            </a:lvl1pPr>
          </a:lstStyle>
          <a:p>
            <a:r>
              <a:rPr lang="es-ES" dirty="0"/>
              <a:t>DD.MM.20XX</a:t>
            </a:r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79230F82-FE68-4450-98DF-5D29369AEE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411480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EE6603C1-6E1A-4E4B-9555-31D84B6BDA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17" name="Marcador de texto 26">
            <a:extLst>
              <a:ext uri="{FF2B5EF4-FFF2-40B4-BE49-F238E27FC236}">
                <a16:creationId xmlns:a16="http://schemas.microsoft.com/office/drawing/2014/main" id="{C990C5BD-BC2C-4822-AA4E-446B77052F23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09405" y="3252275"/>
            <a:ext cx="3396171" cy="1846732"/>
          </a:xfrm>
        </p:spPr>
        <p:txBody>
          <a:bodyPr rtlCol="0">
            <a:noAutofit/>
          </a:bodyPr>
          <a:lstStyle>
            <a:lvl1pPr marL="0" indent="0" algn="l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sp>
        <p:nvSpPr>
          <p:cNvPr id="18" name="Marcador de posición de tabla 17">
            <a:extLst>
              <a:ext uri="{FF2B5EF4-FFF2-40B4-BE49-F238E27FC236}">
                <a16:creationId xmlns:a16="http://schemas.microsoft.com/office/drawing/2014/main" id="{3AF64257-E00C-4FE5-925B-A78911D1D2B9}"/>
              </a:ext>
            </a:extLst>
          </p:cNvPr>
          <p:cNvSpPr>
            <a:spLocks noGrp="1"/>
          </p:cNvSpPr>
          <p:nvPr>
            <p:ph type="tbl" sz="quarter" idx="17"/>
          </p:nvPr>
        </p:nvSpPr>
        <p:spPr>
          <a:xfrm>
            <a:off x="4724400" y="1493214"/>
            <a:ext cx="6561138" cy="3847135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r>
              <a:rPr lang="es-ES" noProof="0"/>
              <a:t>Haga clic en el icono para agregar una tabla</a:t>
            </a:r>
            <a:endParaRPr lang="es-ES" noProof="0" dirty="0"/>
          </a:p>
        </p:txBody>
      </p:sp>
      <p:grpSp>
        <p:nvGrpSpPr>
          <p:cNvPr id="45" name="Gráfico 39">
            <a:extLst>
              <a:ext uri="{FF2B5EF4-FFF2-40B4-BE49-F238E27FC236}">
                <a16:creationId xmlns:a16="http://schemas.microsoft.com/office/drawing/2014/main" id="{2B29CFAD-7DFA-43C8-BC78-F666303C4A65}"/>
              </a:ext>
            </a:extLst>
          </p:cNvPr>
          <p:cNvGrpSpPr/>
          <p:nvPr userDrawn="1"/>
        </p:nvGrpSpPr>
        <p:grpSpPr>
          <a:xfrm flipH="1">
            <a:off x="-3477" y="0"/>
            <a:ext cx="2188800" cy="1933794"/>
            <a:chOff x="10003200" y="0"/>
            <a:chExt cx="2188800" cy="1933794"/>
          </a:xfrm>
        </p:grpSpPr>
        <p:sp>
          <p:nvSpPr>
            <p:cNvPr id="46" name="Forma libre: Forma 45">
              <a:extLst>
                <a:ext uri="{FF2B5EF4-FFF2-40B4-BE49-F238E27FC236}">
                  <a16:creationId xmlns:a16="http://schemas.microsoft.com/office/drawing/2014/main" id="{7709766F-07C2-47E0-94AE-482595B63D17}"/>
                </a:ext>
              </a:extLst>
            </p:cNvPr>
            <p:cNvSpPr/>
            <p:nvPr/>
          </p:nvSpPr>
          <p:spPr>
            <a:xfrm>
              <a:off x="10712341" y="-7969"/>
              <a:ext cx="1466283" cy="1009398"/>
            </a:xfrm>
            <a:custGeom>
              <a:avLst/>
              <a:gdLst>
                <a:gd name="connsiteX0" fmla="*/ 1467972 w 1466283"/>
                <a:gd name="connsiteY0" fmla="*/ 752798 h 1009397"/>
                <a:gd name="connsiteX1" fmla="*/ 1221466 w 1466283"/>
                <a:gd name="connsiteY1" fmla="*/ 871801 h 1009397"/>
                <a:gd name="connsiteX2" fmla="*/ 425635 w 1466283"/>
                <a:gd name="connsiteY2" fmla="*/ 821862 h 1009397"/>
                <a:gd name="connsiteX3" fmla="*/ 158942 w 1466283"/>
                <a:gd name="connsiteY3" fmla="*/ 510543 h 1009397"/>
                <a:gd name="connsiteX4" fmla="*/ 145129 w 1466283"/>
                <a:gd name="connsiteY4" fmla="*/ 482917 h 1009397"/>
                <a:gd name="connsiteX5" fmla="*/ 52689 w 1466283"/>
                <a:gd name="connsiteY5" fmla="*/ 7969 h 1009397"/>
                <a:gd name="connsiteX6" fmla="*/ 14439 w 1466283"/>
                <a:gd name="connsiteY6" fmla="*/ 7969 h 1009397"/>
                <a:gd name="connsiteX7" fmla="*/ 111128 w 1466283"/>
                <a:gd name="connsiteY7" fmla="*/ 499918 h 1009397"/>
                <a:gd name="connsiteX8" fmla="*/ 124941 w 1466283"/>
                <a:gd name="connsiteY8" fmla="*/ 527543 h 1009397"/>
                <a:gd name="connsiteX9" fmla="*/ 402260 w 1466283"/>
                <a:gd name="connsiteY9" fmla="*/ 851613 h 1009397"/>
                <a:gd name="connsiteX10" fmla="*/ 845333 w 1466283"/>
                <a:gd name="connsiteY10" fmla="*/ 1004617 h 1009397"/>
                <a:gd name="connsiteX11" fmla="*/ 1238467 w 1466283"/>
                <a:gd name="connsiteY11" fmla="*/ 906864 h 1009397"/>
                <a:gd name="connsiteX12" fmla="*/ 1467972 w 1466283"/>
                <a:gd name="connsiteY12" fmla="*/ 795299 h 1009397"/>
                <a:gd name="connsiteX13" fmla="*/ 1467972 w 1466283"/>
                <a:gd name="connsiteY13" fmla="*/ 752798 h 1009397"/>
                <a:gd name="connsiteX14" fmla="*/ 1467972 w 1466283"/>
                <a:gd name="connsiteY14" fmla="*/ 752798 h 1009397"/>
                <a:gd name="connsiteX15" fmla="*/ 1467972 w 1466283"/>
                <a:gd name="connsiteY15" fmla="*/ 752798 h 10093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466283" h="1009397">
                  <a:moveTo>
                    <a:pt x="1467972" y="752798"/>
                  </a:moveTo>
                  <a:lnTo>
                    <a:pt x="1221466" y="871801"/>
                  </a:lnTo>
                  <a:cubicBezTo>
                    <a:pt x="928209" y="1015242"/>
                    <a:pt x="660453" y="997179"/>
                    <a:pt x="425635" y="821862"/>
                  </a:cubicBezTo>
                  <a:cubicBezTo>
                    <a:pt x="250319" y="689047"/>
                    <a:pt x="158942" y="512668"/>
                    <a:pt x="158942" y="510543"/>
                  </a:cubicBezTo>
                  <a:lnTo>
                    <a:pt x="145129" y="482917"/>
                  </a:lnTo>
                  <a:cubicBezTo>
                    <a:pt x="61190" y="315038"/>
                    <a:pt x="29314" y="155660"/>
                    <a:pt x="52689" y="7969"/>
                  </a:cubicBezTo>
                  <a:lnTo>
                    <a:pt x="14439" y="7969"/>
                  </a:lnTo>
                  <a:cubicBezTo>
                    <a:pt x="-6812" y="163097"/>
                    <a:pt x="24001" y="327789"/>
                    <a:pt x="111128" y="499918"/>
                  </a:cubicBezTo>
                  <a:lnTo>
                    <a:pt x="124941" y="527543"/>
                  </a:lnTo>
                  <a:cubicBezTo>
                    <a:pt x="129191" y="534981"/>
                    <a:pt x="219506" y="714548"/>
                    <a:pt x="402260" y="851613"/>
                  </a:cubicBezTo>
                  <a:cubicBezTo>
                    <a:pt x="508512" y="931302"/>
                    <a:pt x="656203" y="1004617"/>
                    <a:pt x="845333" y="1004617"/>
                  </a:cubicBezTo>
                  <a:cubicBezTo>
                    <a:pt x="961148" y="1004617"/>
                    <a:pt x="1091838" y="976991"/>
                    <a:pt x="1238467" y="906864"/>
                  </a:cubicBezTo>
                  <a:lnTo>
                    <a:pt x="1467972" y="795299"/>
                  </a:lnTo>
                  <a:lnTo>
                    <a:pt x="1467972" y="752798"/>
                  </a:lnTo>
                  <a:lnTo>
                    <a:pt x="1467972" y="752798"/>
                  </a:lnTo>
                  <a:lnTo>
                    <a:pt x="1467972" y="752798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7" name="Forma libre: Forma 46">
              <a:extLst>
                <a:ext uri="{FF2B5EF4-FFF2-40B4-BE49-F238E27FC236}">
                  <a16:creationId xmlns:a16="http://schemas.microsoft.com/office/drawing/2014/main" id="{29F02ED7-2803-4FC7-8D17-DB9AF81B2257}"/>
                </a:ext>
              </a:extLst>
            </p:cNvPr>
            <p:cNvSpPr/>
            <p:nvPr/>
          </p:nvSpPr>
          <p:spPr>
            <a:xfrm>
              <a:off x="10014209" y="321414"/>
              <a:ext cx="2178175" cy="1593786"/>
            </a:xfrm>
            <a:custGeom>
              <a:avLst/>
              <a:gdLst>
                <a:gd name="connsiteX0" fmla="*/ 231247 w 2178174"/>
                <a:gd name="connsiteY0" fmla="*/ 950428 h 1593786"/>
                <a:gd name="connsiteX1" fmla="*/ 45305 w 2178174"/>
                <a:gd name="connsiteY1" fmla="*/ 1404126 h 1593786"/>
                <a:gd name="connsiteX2" fmla="*/ 50617 w 2178174"/>
                <a:gd name="connsiteY2" fmla="*/ 1415814 h 1593786"/>
                <a:gd name="connsiteX3" fmla="*/ 529816 w 2178174"/>
                <a:gd name="connsiteY3" fmla="*/ 1547566 h 1593786"/>
                <a:gd name="connsiteX4" fmla="*/ 2173541 w 2178174"/>
                <a:gd name="connsiteY4" fmla="*/ 749611 h 1593786"/>
                <a:gd name="connsiteX5" fmla="*/ 2173541 w 2178174"/>
                <a:gd name="connsiteY5" fmla="*/ 7969 h 1593786"/>
                <a:gd name="connsiteX6" fmla="*/ 231247 w 2178174"/>
                <a:gd name="connsiteY6" fmla="*/ 950428 h 15937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78174" h="1593786">
                  <a:moveTo>
                    <a:pt x="231247" y="950428"/>
                  </a:moveTo>
                  <a:cubicBezTo>
                    <a:pt x="231247" y="950428"/>
                    <a:pt x="-101324" y="1111932"/>
                    <a:pt x="45305" y="1404126"/>
                  </a:cubicBezTo>
                  <a:lnTo>
                    <a:pt x="50617" y="1415814"/>
                  </a:lnTo>
                  <a:cubicBezTo>
                    <a:pt x="50617" y="1415814"/>
                    <a:pt x="197246" y="1708008"/>
                    <a:pt x="529816" y="1547566"/>
                  </a:cubicBezTo>
                  <a:lnTo>
                    <a:pt x="2173541" y="749611"/>
                  </a:lnTo>
                  <a:lnTo>
                    <a:pt x="2173541" y="7969"/>
                  </a:lnTo>
                  <a:lnTo>
                    <a:pt x="231247" y="950428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8" name="Forma libre: Forma 47">
              <a:extLst>
                <a:ext uri="{FF2B5EF4-FFF2-40B4-BE49-F238E27FC236}">
                  <a16:creationId xmlns:a16="http://schemas.microsoft.com/office/drawing/2014/main" id="{6715C276-3245-4E87-976F-10DC35AF0E89}"/>
                </a:ext>
              </a:extLst>
            </p:cNvPr>
            <p:cNvSpPr/>
            <p:nvPr/>
          </p:nvSpPr>
          <p:spPr>
            <a:xfrm>
              <a:off x="10732016" y="-7969"/>
              <a:ext cx="1455658" cy="839394"/>
            </a:xfrm>
            <a:custGeom>
              <a:avLst/>
              <a:gdLst>
                <a:gd name="connsiteX0" fmla="*/ 123329 w 1455658"/>
                <a:gd name="connsiteY0" fmla="*/ 521168 h 839394"/>
                <a:gd name="connsiteX1" fmla="*/ 390022 w 1455658"/>
                <a:gd name="connsiteY1" fmla="*/ 834613 h 839394"/>
                <a:gd name="connsiteX2" fmla="*/ 1455734 w 1455658"/>
                <a:gd name="connsiteY2" fmla="*/ 317163 h 839394"/>
                <a:gd name="connsiteX3" fmla="*/ 1456797 w 1455658"/>
                <a:gd name="connsiteY3" fmla="*/ 7969 h 839394"/>
                <a:gd name="connsiteX4" fmla="*/ 14951 w 1455658"/>
                <a:gd name="connsiteY4" fmla="*/ 7969 h 839394"/>
                <a:gd name="connsiteX5" fmla="*/ 109516 w 1455658"/>
                <a:gd name="connsiteY5" fmla="*/ 493543 h 839394"/>
                <a:gd name="connsiteX6" fmla="*/ 123329 w 1455658"/>
                <a:gd name="connsiteY6" fmla="*/ 521168 h 8393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455658" h="839394">
                  <a:moveTo>
                    <a:pt x="123329" y="521168"/>
                  </a:moveTo>
                  <a:cubicBezTo>
                    <a:pt x="123329" y="521168"/>
                    <a:pt x="212581" y="698610"/>
                    <a:pt x="390022" y="834613"/>
                  </a:cubicBezTo>
                  <a:lnTo>
                    <a:pt x="1455734" y="317163"/>
                  </a:lnTo>
                  <a:lnTo>
                    <a:pt x="1456797" y="7969"/>
                  </a:lnTo>
                  <a:lnTo>
                    <a:pt x="14951" y="7969"/>
                  </a:lnTo>
                  <a:cubicBezTo>
                    <a:pt x="-5237" y="145035"/>
                    <a:pt x="16014" y="307601"/>
                    <a:pt x="109516" y="493543"/>
                  </a:cubicBezTo>
                  <a:lnTo>
                    <a:pt x="123329" y="521168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9" name="Forma libre: Forma 48">
              <a:extLst>
                <a:ext uri="{FF2B5EF4-FFF2-40B4-BE49-F238E27FC236}">
                  <a16:creationId xmlns:a16="http://schemas.microsoft.com/office/drawing/2014/main" id="{4D4F9402-D548-4465-B31D-5C89E49D8F2D}"/>
                </a:ext>
              </a:extLst>
            </p:cNvPr>
            <p:cNvSpPr/>
            <p:nvPr/>
          </p:nvSpPr>
          <p:spPr>
            <a:xfrm>
              <a:off x="11124635" y="1146995"/>
              <a:ext cx="1062524" cy="743767"/>
            </a:xfrm>
            <a:custGeom>
              <a:avLst/>
              <a:gdLst>
                <a:gd name="connsiteX0" fmla="*/ 1064178 w 1062524"/>
                <a:gd name="connsiteY0" fmla="*/ 7969 h 743766"/>
                <a:gd name="connsiteX1" fmla="*/ 91968 w 1062524"/>
                <a:gd name="connsiteY1" fmla="*/ 480792 h 743766"/>
                <a:gd name="connsiteX2" fmla="*/ 22904 w 1062524"/>
                <a:gd name="connsiteY2" fmla="*/ 658234 h 743766"/>
                <a:gd name="connsiteX3" fmla="*/ 25029 w 1062524"/>
                <a:gd name="connsiteY3" fmla="*/ 663546 h 743766"/>
                <a:gd name="connsiteX4" fmla="*/ 209908 w 1062524"/>
                <a:gd name="connsiteY4" fmla="*/ 718798 h 743766"/>
                <a:gd name="connsiteX5" fmla="*/ 1064178 w 1062524"/>
                <a:gd name="connsiteY5" fmla="*/ 302288 h 743766"/>
                <a:gd name="connsiteX6" fmla="*/ 1064178 w 1062524"/>
                <a:gd name="connsiteY6" fmla="*/ 7969 h 7437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62524" h="743766">
                  <a:moveTo>
                    <a:pt x="1064178" y="7969"/>
                  </a:moveTo>
                  <a:lnTo>
                    <a:pt x="91968" y="480792"/>
                  </a:lnTo>
                  <a:cubicBezTo>
                    <a:pt x="91968" y="480792"/>
                    <a:pt x="-34472" y="543481"/>
                    <a:pt x="22904" y="658234"/>
                  </a:cubicBezTo>
                  <a:lnTo>
                    <a:pt x="25029" y="663546"/>
                  </a:lnTo>
                  <a:cubicBezTo>
                    <a:pt x="25029" y="663546"/>
                    <a:pt x="82405" y="780424"/>
                    <a:pt x="209908" y="718798"/>
                  </a:cubicBezTo>
                  <a:lnTo>
                    <a:pt x="1064178" y="302288"/>
                  </a:lnTo>
                  <a:lnTo>
                    <a:pt x="1064178" y="7969"/>
                  </a:lnTo>
                  <a:close/>
                </a:path>
              </a:pathLst>
            </a:custGeom>
            <a:solidFill>
              <a:schemeClr val="accent3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50" name="Forma libre: Forma 49">
              <a:extLst>
                <a:ext uri="{FF2B5EF4-FFF2-40B4-BE49-F238E27FC236}">
                  <a16:creationId xmlns:a16="http://schemas.microsoft.com/office/drawing/2014/main" id="{64C16800-96DF-4B5C-B15B-EB27E1475EB3}"/>
                </a:ext>
              </a:extLst>
            </p:cNvPr>
            <p:cNvSpPr/>
            <p:nvPr/>
          </p:nvSpPr>
          <p:spPr>
            <a:xfrm>
              <a:off x="11105057" y="1128932"/>
              <a:ext cx="1083775" cy="775643"/>
            </a:xfrm>
            <a:custGeom>
              <a:avLst/>
              <a:gdLst>
                <a:gd name="connsiteX0" fmla="*/ 219924 w 1083774"/>
                <a:gd name="connsiteY0" fmla="*/ 719860 h 775642"/>
                <a:gd name="connsiteX1" fmla="*/ 60545 w 1083774"/>
                <a:gd name="connsiteY1" fmla="*/ 674172 h 775642"/>
                <a:gd name="connsiteX2" fmla="*/ 58420 w 1083774"/>
                <a:gd name="connsiteY2" fmla="*/ 668859 h 775642"/>
                <a:gd name="connsiteX3" fmla="*/ 118984 w 1083774"/>
                <a:gd name="connsiteY3" fmla="*/ 515856 h 775642"/>
                <a:gd name="connsiteX4" fmla="*/ 1083756 w 1083774"/>
                <a:gd name="connsiteY4" fmla="*/ 48345 h 775642"/>
                <a:gd name="connsiteX5" fmla="*/ 1083756 w 1083774"/>
                <a:gd name="connsiteY5" fmla="*/ 7969 h 775642"/>
                <a:gd name="connsiteX6" fmla="*/ 103046 w 1083774"/>
                <a:gd name="connsiteY6" fmla="*/ 482917 h 775642"/>
                <a:gd name="connsiteX7" fmla="*/ 14856 w 1083774"/>
                <a:gd name="connsiteY7" fmla="*/ 578544 h 775642"/>
                <a:gd name="connsiteX8" fmla="*/ 24419 w 1083774"/>
                <a:gd name="connsiteY8" fmla="*/ 686922 h 775642"/>
                <a:gd name="connsiteX9" fmla="*/ 26544 w 1083774"/>
                <a:gd name="connsiteY9" fmla="*/ 692234 h 775642"/>
                <a:gd name="connsiteX10" fmla="*/ 157235 w 1083774"/>
                <a:gd name="connsiteY10" fmla="*/ 775111 h 775642"/>
                <a:gd name="connsiteX11" fmla="*/ 236924 w 1083774"/>
                <a:gd name="connsiteY11" fmla="*/ 754923 h 775642"/>
                <a:gd name="connsiteX12" fmla="*/ 1083756 w 1083774"/>
                <a:gd name="connsiteY12" fmla="*/ 344789 h 775642"/>
                <a:gd name="connsiteX13" fmla="*/ 1083756 w 1083774"/>
                <a:gd name="connsiteY13" fmla="*/ 301226 h 775642"/>
                <a:gd name="connsiteX14" fmla="*/ 219924 w 1083774"/>
                <a:gd name="connsiteY14" fmla="*/ 719860 h 7756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083774" h="775642">
                  <a:moveTo>
                    <a:pt x="219924" y="719860"/>
                  </a:moveTo>
                  <a:cubicBezTo>
                    <a:pt x="112609" y="771924"/>
                    <a:pt x="65858" y="683734"/>
                    <a:pt x="60545" y="674172"/>
                  </a:cubicBezTo>
                  <a:lnTo>
                    <a:pt x="58420" y="668859"/>
                  </a:lnTo>
                  <a:cubicBezTo>
                    <a:pt x="9544" y="571107"/>
                    <a:pt x="114734" y="519043"/>
                    <a:pt x="118984" y="515856"/>
                  </a:cubicBezTo>
                  <a:lnTo>
                    <a:pt x="1083756" y="48345"/>
                  </a:lnTo>
                  <a:lnTo>
                    <a:pt x="1083756" y="7969"/>
                  </a:lnTo>
                  <a:lnTo>
                    <a:pt x="103046" y="482917"/>
                  </a:lnTo>
                  <a:cubicBezTo>
                    <a:pt x="100921" y="483980"/>
                    <a:pt x="36107" y="516918"/>
                    <a:pt x="14856" y="578544"/>
                  </a:cubicBezTo>
                  <a:cubicBezTo>
                    <a:pt x="3169" y="613608"/>
                    <a:pt x="6356" y="649733"/>
                    <a:pt x="24419" y="686922"/>
                  </a:cubicBezTo>
                  <a:lnTo>
                    <a:pt x="26544" y="692234"/>
                  </a:lnTo>
                  <a:cubicBezTo>
                    <a:pt x="44607" y="726235"/>
                    <a:pt x="88171" y="775111"/>
                    <a:pt x="157235" y="775111"/>
                  </a:cubicBezTo>
                  <a:cubicBezTo>
                    <a:pt x="180610" y="775111"/>
                    <a:pt x="207173" y="768736"/>
                    <a:pt x="236924" y="754923"/>
                  </a:cubicBezTo>
                  <a:lnTo>
                    <a:pt x="1083756" y="344789"/>
                  </a:lnTo>
                  <a:lnTo>
                    <a:pt x="1083756" y="301226"/>
                  </a:lnTo>
                  <a:lnTo>
                    <a:pt x="219924" y="719860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51" name="Forma libre: Forma 50">
              <a:extLst>
                <a:ext uri="{FF2B5EF4-FFF2-40B4-BE49-F238E27FC236}">
                  <a16:creationId xmlns:a16="http://schemas.microsoft.com/office/drawing/2014/main" id="{AE9DBF7F-0A02-4C85-A28D-3C88C66B3486}"/>
                </a:ext>
              </a:extLst>
            </p:cNvPr>
            <p:cNvSpPr/>
            <p:nvPr/>
          </p:nvSpPr>
          <p:spPr>
            <a:xfrm>
              <a:off x="9994666" y="301226"/>
              <a:ext cx="2199425" cy="1636287"/>
            </a:xfrm>
            <a:custGeom>
              <a:avLst/>
              <a:gdLst>
                <a:gd name="connsiteX0" fmla="*/ 538733 w 2199425"/>
                <a:gd name="connsiteY0" fmla="*/ 1550754 h 1636287"/>
                <a:gd name="connsiteX1" fmla="*/ 86098 w 2199425"/>
                <a:gd name="connsiteY1" fmla="*/ 1428564 h 1636287"/>
                <a:gd name="connsiteX2" fmla="*/ 80785 w 2199425"/>
                <a:gd name="connsiteY2" fmla="*/ 1416876 h 1636287"/>
                <a:gd name="connsiteX3" fmla="*/ 115848 w 2199425"/>
                <a:gd name="connsiteY3" fmla="*/ 1102369 h 1636287"/>
                <a:gd name="connsiteX4" fmla="*/ 257164 w 2199425"/>
                <a:gd name="connsiteY4" fmla="*/ 988679 h 1636287"/>
                <a:gd name="connsiteX5" fmla="*/ 2193084 w 2199425"/>
                <a:gd name="connsiteY5" fmla="*/ 49407 h 1636287"/>
                <a:gd name="connsiteX6" fmla="*/ 2193084 w 2199425"/>
                <a:gd name="connsiteY6" fmla="*/ 7969 h 1636287"/>
                <a:gd name="connsiteX7" fmla="*/ 241226 w 2199425"/>
                <a:gd name="connsiteY7" fmla="*/ 954678 h 1636287"/>
                <a:gd name="connsiteX8" fmla="*/ 23409 w 2199425"/>
                <a:gd name="connsiteY8" fmla="*/ 1187371 h 1636287"/>
                <a:gd name="connsiteX9" fmla="*/ 47847 w 2199425"/>
                <a:gd name="connsiteY9" fmla="*/ 1433876 h 1636287"/>
                <a:gd name="connsiteX10" fmla="*/ 53160 w 2199425"/>
                <a:gd name="connsiteY10" fmla="*/ 1445564 h 1636287"/>
                <a:gd name="connsiteX11" fmla="*/ 358104 w 2199425"/>
                <a:gd name="connsiteY11" fmla="*/ 1635756 h 1636287"/>
                <a:gd name="connsiteX12" fmla="*/ 555734 w 2199425"/>
                <a:gd name="connsiteY12" fmla="*/ 1585817 h 1636287"/>
                <a:gd name="connsiteX13" fmla="*/ 2193084 w 2199425"/>
                <a:gd name="connsiteY13" fmla="*/ 789987 h 1636287"/>
                <a:gd name="connsiteX14" fmla="*/ 2193084 w 2199425"/>
                <a:gd name="connsiteY14" fmla="*/ 748548 h 1636287"/>
                <a:gd name="connsiteX15" fmla="*/ 538733 w 2199425"/>
                <a:gd name="connsiteY15" fmla="*/ 1550754 h 16362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199425" h="1636287">
                  <a:moveTo>
                    <a:pt x="538733" y="1550754"/>
                  </a:moveTo>
                  <a:cubicBezTo>
                    <a:pt x="228476" y="1701633"/>
                    <a:pt x="90348" y="1439189"/>
                    <a:pt x="86098" y="1428564"/>
                  </a:cubicBezTo>
                  <a:lnTo>
                    <a:pt x="80785" y="1416876"/>
                  </a:lnTo>
                  <a:cubicBezTo>
                    <a:pt x="24471" y="1303186"/>
                    <a:pt x="35097" y="1196934"/>
                    <a:pt x="115848" y="1102369"/>
                  </a:cubicBezTo>
                  <a:cubicBezTo>
                    <a:pt x="176412" y="1030117"/>
                    <a:pt x="256102" y="989741"/>
                    <a:pt x="257164" y="988679"/>
                  </a:cubicBezTo>
                  <a:lnTo>
                    <a:pt x="2193084" y="49407"/>
                  </a:lnTo>
                  <a:lnTo>
                    <a:pt x="2193084" y="7969"/>
                  </a:lnTo>
                  <a:lnTo>
                    <a:pt x="241226" y="954678"/>
                  </a:lnTo>
                  <a:cubicBezTo>
                    <a:pt x="234851" y="958928"/>
                    <a:pt x="74410" y="1037555"/>
                    <a:pt x="23409" y="1187371"/>
                  </a:cubicBezTo>
                  <a:cubicBezTo>
                    <a:pt x="-3154" y="1265998"/>
                    <a:pt x="4283" y="1348875"/>
                    <a:pt x="47847" y="1433876"/>
                  </a:cubicBezTo>
                  <a:lnTo>
                    <a:pt x="53160" y="1445564"/>
                  </a:lnTo>
                  <a:cubicBezTo>
                    <a:pt x="53160" y="1447689"/>
                    <a:pt x="150912" y="1635756"/>
                    <a:pt x="358104" y="1635756"/>
                  </a:cubicBezTo>
                  <a:cubicBezTo>
                    <a:pt x="415480" y="1635756"/>
                    <a:pt x="481357" y="1621943"/>
                    <a:pt x="555734" y="1585817"/>
                  </a:cubicBezTo>
                  <a:lnTo>
                    <a:pt x="2193084" y="789987"/>
                  </a:lnTo>
                  <a:lnTo>
                    <a:pt x="2193084" y="748548"/>
                  </a:lnTo>
                  <a:lnTo>
                    <a:pt x="538733" y="1550754"/>
                  </a:lnTo>
                  <a:close/>
                </a:path>
              </a:pathLst>
            </a:custGeom>
            <a:solidFill>
              <a:schemeClr val="bg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</p:grpSp>
      <p:sp>
        <p:nvSpPr>
          <p:cNvPr id="3" name="Gráfico 54">
            <a:extLst>
              <a:ext uri="{FF2B5EF4-FFF2-40B4-BE49-F238E27FC236}">
                <a16:creationId xmlns:a16="http://schemas.microsoft.com/office/drawing/2014/main" id="{A1820133-6B1B-4297-8A79-2E89B2C7199B}"/>
              </a:ext>
            </a:extLst>
          </p:cNvPr>
          <p:cNvSpPr/>
          <p:nvPr/>
        </p:nvSpPr>
        <p:spPr>
          <a:xfrm>
            <a:off x="895660" y="2912161"/>
            <a:ext cx="2736000" cy="165305"/>
          </a:xfrm>
          <a:custGeom>
            <a:avLst/>
            <a:gdLst>
              <a:gd name="connsiteX0" fmla="*/ 2726257 w 2781900"/>
              <a:gd name="connsiteY0" fmla="*/ 158686 h 165304"/>
              <a:gd name="connsiteX1" fmla="*/ 65137 w 2781900"/>
              <a:gd name="connsiteY1" fmla="*/ 158686 h 165304"/>
              <a:gd name="connsiteX2" fmla="*/ 7717 w 2781900"/>
              <a:gd name="connsiteY2" fmla="*/ 83663 h 165304"/>
              <a:gd name="connsiteX3" fmla="*/ 7717 w 2781900"/>
              <a:gd name="connsiteY3" fmla="*/ 83663 h 165304"/>
              <a:gd name="connsiteX4" fmla="*/ 65137 w 2781900"/>
              <a:gd name="connsiteY4" fmla="*/ 9911 h 165304"/>
              <a:gd name="connsiteX5" fmla="*/ 2725267 w 2781900"/>
              <a:gd name="connsiteY5" fmla="*/ 9911 h 165304"/>
              <a:gd name="connsiteX6" fmla="*/ 2782687 w 2781900"/>
              <a:gd name="connsiteY6" fmla="*/ 83663 h 165304"/>
              <a:gd name="connsiteX7" fmla="*/ 2782687 w 2781900"/>
              <a:gd name="connsiteY7" fmla="*/ 83663 h 165304"/>
              <a:gd name="connsiteX8" fmla="*/ 2726257 w 2781900"/>
              <a:gd name="connsiteY8" fmla="*/ 158686 h 165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781900" h="165304">
                <a:moveTo>
                  <a:pt x="2726257" y="158686"/>
                </a:moveTo>
                <a:lnTo>
                  <a:pt x="65137" y="158686"/>
                </a:lnTo>
                <a:cubicBezTo>
                  <a:pt x="33457" y="158686"/>
                  <a:pt x="7717" y="124353"/>
                  <a:pt x="7717" y="83663"/>
                </a:cubicBezTo>
                <a:lnTo>
                  <a:pt x="7717" y="83663"/>
                </a:lnTo>
                <a:cubicBezTo>
                  <a:pt x="7717" y="42972"/>
                  <a:pt x="33457" y="9911"/>
                  <a:pt x="65137" y="9911"/>
                </a:cubicBezTo>
                <a:lnTo>
                  <a:pt x="2725267" y="9911"/>
                </a:lnTo>
                <a:cubicBezTo>
                  <a:pt x="2756947" y="9911"/>
                  <a:pt x="2782687" y="42972"/>
                  <a:pt x="2782687" y="83663"/>
                </a:cubicBezTo>
                <a:lnTo>
                  <a:pt x="2782687" y="83663"/>
                </a:lnTo>
                <a:cubicBezTo>
                  <a:pt x="2783677" y="124353"/>
                  <a:pt x="2757937" y="158686"/>
                  <a:pt x="2726257" y="158686"/>
                </a:cubicBezTo>
                <a:close/>
              </a:path>
            </a:pathLst>
          </a:custGeom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n w="9899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81053F33-9837-4E9F-8D29-24A800D841E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11744" y="2134675"/>
            <a:ext cx="3403308" cy="676275"/>
          </a:xfrm>
        </p:spPr>
        <p:txBody>
          <a:bodyPr rtlCol="0" anchor="b">
            <a:normAutofit/>
          </a:bodyPr>
          <a:lstStyle>
            <a:lvl1pPr algn="l">
              <a:defRPr sz="4000"/>
            </a:lvl1pPr>
          </a:lstStyle>
          <a:p>
            <a:pPr rtl="0"/>
            <a:r>
              <a:rPr lang="es-ES" noProof="0" dirty="0"/>
              <a:t>DIAPOSITIVA DE TABLA</a:t>
            </a:r>
          </a:p>
        </p:txBody>
      </p:sp>
    </p:spTree>
    <p:extLst>
      <p:ext uri="{BB962C8B-B14F-4D97-AF65-F5344CB8AC3E}">
        <p14:creationId xmlns:p14="http://schemas.microsoft.com/office/powerpoint/2010/main" val="1336220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 e imag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Marcador de posición de imagen 50">
            <a:extLst>
              <a:ext uri="{FF2B5EF4-FFF2-40B4-BE49-F238E27FC236}">
                <a16:creationId xmlns:a16="http://schemas.microsoft.com/office/drawing/2014/main" id="{3767FEE9-DC75-4465-BA6B-06E00CF6A27B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0" y="1"/>
            <a:ext cx="12190660" cy="5569499"/>
          </a:xfrm>
          <a:custGeom>
            <a:avLst/>
            <a:gdLst>
              <a:gd name="connsiteX0" fmla="*/ 0 w 12190660"/>
              <a:gd name="connsiteY0" fmla="*/ 0 h 5569499"/>
              <a:gd name="connsiteX1" fmla="*/ 10154649 w 12190660"/>
              <a:gd name="connsiteY1" fmla="*/ 0 h 5569499"/>
              <a:gd name="connsiteX2" fmla="*/ 7708389 w 12190660"/>
              <a:gd name="connsiteY2" fmla="*/ 1206619 h 5569499"/>
              <a:gd name="connsiteX3" fmla="*/ 7464525 w 12190660"/>
              <a:gd name="connsiteY3" fmla="*/ 1403488 h 5569499"/>
              <a:gd name="connsiteX4" fmla="*/ 7401019 w 12190660"/>
              <a:gd name="connsiteY4" fmla="*/ 1973774 h 5569499"/>
              <a:gd name="connsiteX5" fmla="*/ 7409910 w 12190660"/>
              <a:gd name="connsiteY5" fmla="*/ 1991556 h 5569499"/>
              <a:gd name="connsiteX6" fmla="*/ 7600428 w 12190660"/>
              <a:gd name="connsiteY6" fmla="*/ 2204937 h 5569499"/>
              <a:gd name="connsiteX7" fmla="*/ 7891287 w 12190660"/>
              <a:gd name="connsiteY7" fmla="*/ 2295116 h 5569499"/>
              <a:gd name="connsiteX8" fmla="*/ 8205008 w 12190660"/>
              <a:gd name="connsiteY8" fmla="*/ 2213828 h 5569499"/>
              <a:gd name="connsiteX9" fmla="*/ 12190660 w 12190660"/>
              <a:gd name="connsiteY9" fmla="*/ 248944 h 5569499"/>
              <a:gd name="connsiteX10" fmla="*/ 12190660 w 12190660"/>
              <a:gd name="connsiteY10" fmla="*/ 449624 h 5569499"/>
              <a:gd name="connsiteX11" fmla="*/ 10261340 w 12190660"/>
              <a:gd name="connsiteY11" fmla="*/ 1400948 h 5569499"/>
              <a:gd name="connsiteX12" fmla="*/ 9931108 w 12190660"/>
              <a:gd name="connsiteY12" fmla="*/ 1680375 h 5569499"/>
              <a:gd name="connsiteX13" fmla="*/ 9879032 w 12190660"/>
              <a:gd name="connsiteY13" fmla="*/ 2528819 h 5569499"/>
              <a:gd name="connsiteX14" fmla="*/ 9893004 w 12190660"/>
              <a:gd name="connsiteY14" fmla="*/ 2556762 h 5569499"/>
              <a:gd name="connsiteX15" fmla="*/ 10172431 w 12190660"/>
              <a:gd name="connsiteY15" fmla="*/ 2886994 h 5569499"/>
              <a:gd name="connsiteX16" fmla="*/ 10618245 w 12190660"/>
              <a:gd name="connsiteY16" fmla="*/ 3041950 h 5569499"/>
              <a:gd name="connsiteX17" fmla="*/ 11019604 w 12190660"/>
              <a:gd name="connsiteY17" fmla="*/ 2939069 h 5569499"/>
              <a:gd name="connsiteX18" fmla="*/ 12190660 w 12190660"/>
              <a:gd name="connsiteY18" fmla="*/ 2362433 h 5569499"/>
              <a:gd name="connsiteX19" fmla="*/ 12190660 w 12190660"/>
              <a:gd name="connsiteY19" fmla="*/ 5569499 h 5569499"/>
              <a:gd name="connsiteX20" fmla="*/ 0 w 12190660"/>
              <a:gd name="connsiteY20" fmla="*/ 5569499 h 5569499"/>
              <a:gd name="connsiteX21" fmla="*/ 0 w 12190660"/>
              <a:gd name="connsiteY21" fmla="*/ 4872200 h 5569499"/>
              <a:gd name="connsiteX22" fmla="*/ 1553363 w 12190660"/>
              <a:gd name="connsiteY22" fmla="*/ 4107584 h 5569499"/>
              <a:gd name="connsiteX23" fmla="*/ 1698157 w 12190660"/>
              <a:gd name="connsiteY23" fmla="*/ 3842128 h 5569499"/>
              <a:gd name="connsiteX24" fmla="*/ 1695617 w 12190660"/>
              <a:gd name="connsiteY24" fmla="*/ 3835778 h 5569499"/>
              <a:gd name="connsiteX25" fmla="*/ 1693077 w 12190660"/>
              <a:gd name="connsiteY25" fmla="*/ 3831968 h 5569499"/>
              <a:gd name="connsiteX26" fmla="*/ 2488175 w 12190660"/>
              <a:gd name="connsiteY26" fmla="*/ 3439499 h 5569499"/>
              <a:gd name="connsiteX27" fmla="*/ 2795545 w 12190660"/>
              <a:gd name="connsiteY27" fmla="*/ 2672343 h 5569499"/>
              <a:gd name="connsiteX28" fmla="*/ 2786654 w 12190660"/>
              <a:gd name="connsiteY28" fmla="*/ 2654561 h 5569499"/>
              <a:gd name="connsiteX29" fmla="*/ 1991556 w 12190660"/>
              <a:gd name="connsiteY29" fmla="*/ 2432290 h 5569499"/>
              <a:gd name="connsiteX30" fmla="*/ 0 w 12190660"/>
              <a:gd name="connsiteY30" fmla="*/ 3414096 h 55694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12190660" h="5569499">
                <a:moveTo>
                  <a:pt x="0" y="0"/>
                </a:moveTo>
                <a:lnTo>
                  <a:pt x="10154649" y="0"/>
                </a:lnTo>
                <a:lnTo>
                  <a:pt x="7708389" y="1206619"/>
                </a:lnTo>
                <a:cubicBezTo>
                  <a:pt x="7703308" y="1210429"/>
                  <a:pt x="7569945" y="1276476"/>
                  <a:pt x="7464525" y="1403488"/>
                </a:cubicBezTo>
                <a:cubicBezTo>
                  <a:pt x="7365455" y="1522880"/>
                  <a:pt x="7275276" y="1718479"/>
                  <a:pt x="7401019" y="1973774"/>
                </a:cubicBezTo>
                <a:lnTo>
                  <a:pt x="7409910" y="1991556"/>
                </a:lnTo>
                <a:cubicBezTo>
                  <a:pt x="7412449" y="1996637"/>
                  <a:pt x="7472145" y="2117298"/>
                  <a:pt x="7600428" y="2204937"/>
                </a:cubicBezTo>
                <a:cubicBezTo>
                  <a:pt x="7669015" y="2251932"/>
                  <a:pt x="7766815" y="2295116"/>
                  <a:pt x="7891287" y="2295116"/>
                </a:cubicBezTo>
                <a:cubicBezTo>
                  <a:pt x="7981466" y="2295116"/>
                  <a:pt x="8085616" y="2272254"/>
                  <a:pt x="8205008" y="2213828"/>
                </a:cubicBezTo>
                <a:lnTo>
                  <a:pt x="12190660" y="248944"/>
                </a:lnTo>
                <a:lnTo>
                  <a:pt x="12190660" y="449624"/>
                </a:lnTo>
                <a:lnTo>
                  <a:pt x="10261340" y="1400948"/>
                </a:lnTo>
                <a:cubicBezTo>
                  <a:pt x="10253719" y="1404758"/>
                  <a:pt x="10070821" y="1496207"/>
                  <a:pt x="9931108" y="1680375"/>
                </a:cubicBezTo>
                <a:cubicBezTo>
                  <a:pt x="9801555" y="1853112"/>
                  <a:pt x="9687243" y="2138891"/>
                  <a:pt x="9879032" y="2528819"/>
                </a:cubicBezTo>
                <a:lnTo>
                  <a:pt x="9893004" y="2556762"/>
                </a:lnTo>
                <a:cubicBezTo>
                  <a:pt x="9896814" y="2564382"/>
                  <a:pt x="9988263" y="2747281"/>
                  <a:pt x="10172431" y="2886994"/>
                </a:cubicBezTo>
                <a:cubicBezTo>
                  <a:pt x="10277852" y="2967012"/>
                  <a:pt x="10427726" y="3041950"/>
                  <a:pt x="10618245" y="3041950"/>
                </a:cubicBezTo>
                <a:cubicBezTo>
                  <a:pt x="10736366" y="3041950"/>
                  <a:pt x="10869730" y="3012737"/>
                  <a:pt x="11019604" y="2939069"/>
                </a:cubicBezTo>
                <a:lnTo>
                  <a:pt x="12190660" y="2362433"/>
                </a:lnTo>
                <a:lnTo>
                  <a:pt x="12190660" y="5569499"/>
                </a:lnTo>
                <a:lnTo>
                  <a:pt x="0" y="5569499"/>
                </a:lnTo>
                <a:lnTo>
                  <a:pt x="0" y="4872200"/>
                </a:lnTo>
                <a:lnTo>
                  <a:pt x="1553363" y="4107584"/>
                </a:lnTo>
                <a:cubicBezTo>
                  <a:pt x="1553363" y="4107584"/>
                  <a:pt x="1775635" y="3998354"/>
                  <a:pt x="1698157" y="3842128"/>
                </a:cubicBezTo>
                <a:lnTo>
                  <a:pt x="1695617" y="3835778"/>
                </a:lnTo>
                <a:cubicBezTo>
                  <a:pt x="1695617" y="3835778"/>
                  <a:pt x="1694347" y="3834508"/>
                  <a:pt x="1693077" y="3831968"/>
                </a:cubicBezTo>
                <a:lnTo>
                  <a:pt x="2488175" y="3439499"/>
                </a:lnTo>
                <a:cubicBezTo>
                  <a:pt x="2493255" y="3435688"/>
                  <a:pt x="3036869" y="3161341"/>
                  <a:pt x="2795545" y="2672343"/>
                </a:cubicBezTo>
                <a:lnTo>
                  <a:pt x="2786654" y="2654561"/>
                </a:lnTo>
                <a:cubicBezTo>
                  <a:pt x="2784114" y="2649481"/>
                  <a:pt x="2536440" y="2163023"/>
                  <a:pt x="1991556" y="2432290"/>
                </a:cubicBezTo>
                <a:lnTo>
                  <a:pt x="0" y="3414096"/>
                </a:lnTo>
                <a:close/>
              </a:path>
            </a:pathLst>
          </a:custGeom>
        </p:spPr>
        <p:txBody>
          <a:bodyPr wrap="square" rtlCol="0" anchor="ctr" anchorCtr="0">
            <a:noAutofit/>
          </a:bodyPr>
          <a:lstStyle>
            <a:lvl1pPr marL="0" indent="0" algn="ctr">
              <a:buNone/>
              <a:defRPr sz="1400"/>
            </a:lvl1pPr>
          </a:lstStyle>
          <a:p>
            <a:pPr rtl="0"/>
            <a:r>
              <a:rPr lang="es-ES" noProof="0"/>
              <a:t>Haga clic en el icono para agregar una imagen</a:t>
            </a:r>
            <a:endParaRPr lang="es-ES" noProof="0" dirty="0"/>
          </a:p>
        </p:txBody>
      </p:sp>
      <p:sp>
        <p:nvSpPr>
          <p:cNvPr id="46" name="Forma libre: Forma 45">
            <a:extLst>
              <a:ext uri="{FF2B5EF4-FFF2-40B4-BE49-F238E27FC236}">
                <a16:creationId xmlns:a16="http://schemas.microsoft.com/office/drawing/2014/main" id="{3A0902BC-58E0-4395-9D80-6CF5CA0FAAB0}"/>
              </a:ext>
            </a:extLst>
          </p:cNvPr>
          <p:cNvSpPr/>
          <p:nvPr/>
        </p:nvSpPr>
        <p:spPr>
          <a:xfrm>
            <a:off x="7345849" y="-12701"/>
            <a:ext cx="4851878" cy="2298926"/>
          </a:xfrm>
          <a:custGeom>
            <a:avLst/>
            <a:gdLst>
              <a:gd name="connsiteX0" fmla="*/ 4844811 w 4851877"/>
              <a:gd name="connsiteY0" fmla="*/ 12701 h 2298926"/>
              <a:gd name="connsiteX1" fmla="*/ 2851985 w 4851877"/>
              <a:gd name="connsiteY1" fmla="*/ 12701 h 2298926"/>
              <a:gd name="connsiteX2" fmla="*/ 371430 w 4851877"/>
              <a:gd name="connsiteY2" fmla="*/ 1235832 h 2298926"/>
              <a:gd name="connsiteX3" fmla="*/ 72951 w 4851877"/>
              <a:gd name="connsiteY3" fmla="*/ 1977585 h 2298926"/>
              <a:gd name="connsiteX4" fmla="*/ 81842 w 4851877"/>
              <a:gd name="connsiteY4" fmla="*/ 1995367 h 2298926"/>
              <a:gd name="connsiteX5" fmla="*/ 851538 w 4851877"/>
              <a:gd name="connsiteY5" fmla="*/ 2210018 h 2298926"/>
              <a:gd name="connsiteX6" fmla="*/ 4844811 w 4851877"/>
              <a:gd name="connsiteY6" fmla="*/ 240054 h 2298926"/>
              <a:gd name="connsiteX7" fmla="*/ 4844811 w 4851877"/>
              <a:gd name="connsiteY7" fmla="*/ 12701 h 229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1877" h="2298926">
                <a:moveTo>
                  <a:pt x="4844811" y="12701"/>
                </a:moveTo>
                <a:lnTo>
                  <a:pt x="2851985" y="12701"/>
                </a:lnTo>
                <a:lnTo>
                  <a:pt x="371430" y="1235832"/>
                </a:lnTo>
                <a:cubicBezTo>
                  <a:pt x="371430" y="1235832"/>
                  <a:pt x="-163292" y="1500018"/>
                  <a:pt x="72951" y="1977585"/>
                </a:cubicBezTo>
                <a:lnTo>
                  <a:pt x="81842" y="1995367"/>
                </a:lnTo>
                <a:cubicBezTo>
                  <a:pt x="81842" y="1995367"/>
                  <a:pt x="316815" y="2472934"/>
                  <a:pt x="851538" y="2210018"/>
                </a:cubicBezTo>
                <a:lnTo>
                  <a:pt x="4844811" y="240054"/>
                </a:lnTo>
                <a:lnTo>
                  <a:pt x="484481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47" name="Forma libre: Forma 46">
            <a:extLst>
              <a:ext uri="{FF2B5EF4-FFF2-40B4-BE49-F238E27FC236}">
                <a16:creationId xmlns:a16="http://schemas.microsoft.com/office/drawing/2014/main" id="{5DCE3DA5-C000-4DAD-8FCD-9A285AB48C83}"/>
              </a:ext>
            </a:extLst>
          </p:cNvPr>
          <p:cNvSpPr/>
          <p:nvPr/>
        </p:nvSpPr>
        <p:spPr>
          <a:xfrm>
            <a:off x="9782306" y="458515"/>
            <a:ext cx="2413238" cy="2578354"/>
          </a:xfrm>
          <a:custGeom>
            <a:avLst/>
            <a:gdLst>
              <a:gd name="connsiteX0" fmla="*/ 2408354 w 2413237"/>
              <a:gd name="connsiteY0" fmla="*/ 12701 h 2578353"/>
              <a:gd name="connsiteX1" fmla="*/ 487924 w 2413237"/>
              <a:gd name="connsiteY1" fmla="*/ 960215 h 2578353"/>
              <a:gd name="connsiteX2" fmla="*/ 113238 w 2413237"/>
              <a:gd name="connsiteY2" fmla="*/ 2062683 h 2578353"/>
              <a:gd name="connsiteX3" fmla="*/ 127209 w 2413237"/>
              <a:gd name="connsiteY3" fmla="*/ 2090626 h 2578353"/>
              <a:gd name="connsiteX4" fmla="*/ 1229678 w 2413237"/>
              <a:gd name="connsiteY4" fmla="*/ 2465313 h 2578353"/>
              <a:gd name="connsiteX5" fmla="*/ 2408354 w 2413237"/>
              <a:gd name="connsiteY5" fmla="*/ 1883595 h 2578353"/>
              <a:gd name="connsiteX6" fmla="*/ 2408354 w 2413237"/>
              <a:gd name="connsiteY6" fmla="*/ 12701 h 25783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3237" h="2578353">
                <a:moveTo>
                  <a:pt x="2408354" y="12701"/>
                </a:moveTo>
                <a:lnTo>
                  <a:pt x="487924" y="960215"/>
                </a:lnTo>
                <a:cubicBezTo>
                  <a:pt x="487924" y="960215"/>
                  <a:pt x="-250018" y="1324740"/>
                  <a:pt x="113238" y="2062683"/>
                </a:cubicBezTo>
                <a:lnTo>
                  <a:pt x="127209" y="2090626"/>
                </a:lnTo>
                <a:cubicBezTo>
                  <a:pt x="127209" y="2090626"/>
                  <a:pt x="491735" y="2828568"/>
                  <a:pt x="1229678" y="2465313"/>
                </a:cubicBezTo>
                <a:lnTo>
                  <a:pt x="2408354" y="1883595"/>
                </a:lnTo>
                <a:lnTo>
                  <a:pt x="2408354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45" name="Forma libre: Forma 44">
            <a:extLst>
              <a:ext uri="{FF2B5EF4-FFF2-40B4-BE49-F238E27FC236}">
                <a16:creationId xmlns:a16="http://schemas.microsoft.com/office/drawing/2014/main" id="{EAE88C29-9AC8-4A6D-9141-98B2210C7466}"/>
              </a:ext>
            </a:extLst>
          </p:cNvPr>
          <p:cNvSpPr/>
          <p:nvPr/>
        </p:nvSpPr>
        <p:spPr>
          <a:xfrm>
            <a:off x="-12701" y="2355829"/>
            <a:ext cx="2857781" cy="2298926"/>
          </a:xfrm>
          <a:custGeom>
            <a:avLst/>
            <a:gdLst>
              <a:gd name="connsiteX0" fmla="*/ 2782844 w 2857781"/>
              <a:gd name="connsiteY0" fmla="*/ 306353 h 2298926"/>
              <a:gd name="connsiteX1" fmla="*/ 2013148 w 2857781"/>
              <a:gd name="connsiteY1" fmla="*/ 91702 h 2298926"/>
              <a:gd name="connsiteX2" fmla="*/ 12701 w 2857781"/>
              <a:gd name="connsiteY2" fmla="*/ 1078589 h 2298926"/>
              <a:gd name="connsiteX3" fmla="*/ 12701 w 2857781"/>
              <a:gd name="connsiteY3" fmla="*/ 2289019 h 2298926"/>
              <a:gd name="connsiteX4" fmla="*/ 2491985 w 2857781"/>
              <a:gd name="connsiteY4" fmla="*/ 1065888 h 2298926"/>
              <a:gd name="connsiteX5" fmla="*/ 2790465 w 2857781"/>
              <a:gd name="connsiteY5" fmla="*/ 324135 h 2298926"/>
              <a:gd name="connsiteX6" fmla="*/ 2782844 w 2857781"/>
              <a:gd name="connsiteY6" fmla="*/ 306353 h 229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857781" h="2298926">
                <a:moveTo>
                  <a:pt x="2782844" y="306353"/>
                </a:moveTo>
                <a:cubicBezTo>
                  <a:pt x="2782844" y="306353"/>
                  <a:pt x="2547871" y="-171214"/>
                  <a:pt x="2013148" y="91702"/>
                </a:cubicBezTo>
                <a:lnTo>
                  <a:pt x="12701" y="1078589"/>
                </a:lnTo>
                <a:lnTo>
                  <a:pt x="12701" y="2289019"/>
                </a:lnTo>
                <a:lnTo>
                  <a:pt x="2491985" y="1065888"/>
                </a:lnTo>
                <a:cubicBezTo>
                  <a:pt x="2491985" y="1065888"/>
                  <a:pt x="3026708" y="801702"/>
                  <a:pt x="2790465" y="324135"/>
                </a:cubicBezTo>
                <a:lnTo>
                  <a:pt x="2782844" y="306353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4" name="Elipse 23">
            <a:extLst>
              <a:ext uri="{FF2B5EF4-FFF2-40B4-BE49-F238E27FC236}">
                <a16:creationId xmlns:a16="http://schemas.microsoft.com/office/drawing/2014/main" id="{7F8CA5B8-0BAD-4554-87FE-E0910E6CD5C5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5" name="Gráfico 12">
            <a:extLst>
              <a:ext uri="{FF2B5EF4-FFF2-40B4-BE49-F238E27FC236}">
                <a16:creationId xmlns:a16="http://schemas.microsoft.com/office/drawing/2014/main" id="{12CBB0CF-5FCC-4507-BD7B-C02386D2A23C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0B9CB2BB-1ED9-489E-8AC7-2A8D8459E38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4349863"/>
            <a:ext cx="10515600" cy="782638"/>
          </a:xfrm>
        </p:spPr>
        <p:txBody>
          <a:bodyPr rtlCol="0"/>
          <a:lstStyle>
            <a:lvl1pPr algn="ctr"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es-ES" noProof="0" dirty="0"/>
              <a:t>IMAGEN GRANDE</a:t>
            </a:r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C208BCD-3B7E-49DF-8BF5-68AE9DD7D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238811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41517C1-CBB7-46B0-99AA-851210402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21" name="Marcador de texto 26">
            <a:extLst>
              <a:ext uri="{FF2B5EF4-FFF2-40B4-BE49-F238E27FC236}">
                <a16:creationId xmlns:a16="http://schemas.microsoft.com/office/drawing/2014/main" id="{78B29DA7-7E72-4576-8F68-91B70D11C8F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412987" y="5718810"/>
            <a:ext cx="7366026" cy="946532"/>
          </a:xfrm>
        </p:spPr>
        <p:txBody>
          <a:bodyPr rtlCol="0">
            <a:noAutofit/>
          </a:bodyPr>
          <a:lstStyle>
            <a:lvl1pPr marL="0" indent="0" algn="ctr">
              <a:buNone/>
              <a:defRPr sz="1800" b="1" i="0"/>
            </a:lvl1pPr>
            <a:lvl2pPr marL="457200" indent="0">
              <a:buNone/>
              <a:defRPr sz="1800" b="1" i="1"/>
            </a:lvl2pPr>
            <a:lvl3pPr marL="914400" indent="0">
              <a:buNone/>
              <a:defRPr sz="1800" b="1" i="1"/>
            </a:lvl3pPr>
            <a:lvl4pPr marL="1371600" indent="0">
              <a:buNone/>
              <a:defRPr sz="1800" b="1" i="1"/>
            </a:lvl4pPr>
            <a:lvl5pPr marL="1828800" indent="0">
              <a:buNone/>
              <a:defRPr sz="1800" b="1" i="1"/>
            </a:lvl5pPr>
          </a:lstStyle>
          <a:p>
            <a:pPr lvl="0" rtl="0"/>
            <a:r>
              <a:rPr lang="es-ES" noProof="0"/>
              <a:t>Haga clic para modificar los estilos de texto del patrón</a:t>
            </a:r>
          </a:p>
        </p:txBody>
      </p:sp>
      <p:pic>
        <p:nvPicPr>
          <p:cNvPr id="22" name="Gráfico 21">
            <a:extLst>
              <a:ext uri="{FF2B5EF4-FFF2-40B4-BE49-F238E27FC236}">
                <a16:creationId xmlns:a16="http://schemas.microsoft.com/office/drawing/2014/main" id="{B091E01B-B80B-4194-AC2B-41043EC597D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62500" y="5155439"/>
            <a:ext cx="2667000" cy="139903"/>
          </a:xfrm>
          <a:prstGeom prst="rect">
            <a:avLst/>
          </a:prstGeom>
        </p:spPr>
      </p:pic>
      <p:sp>
        <p:nvSpPr>
          <p:cNvPr id="40" name="Forma libre: Forma 39">
            <a:extLst>
              <a:ext uri="{FF2B5EF4-FFF2-40B4-BE49-F238E27FC236}">
                <a16:creationId xmlns:a16="http://schemas.microsoft.com/office/drawing/2014/main" id="{FBE26926-54A6-49D3-95EA-F31F133A0E3B}"/>
              </a:ext>
            </a:extLst>
          </p:cNvPr>
          <p:cNvSpPr/>
          <p:nvPr/>
        </p:nvSpPr>
        <p:spPr>
          <a:xfrm>
            <a:off x="8826099" y="2044901"/>
            <a:ext cx="736673" cy="736673"/>
          </a:xfrm>
          <a:custGeom>
            <a:avLst/>
            <a:gdLst>
              <a:gd name="connsiteX0" fmla="*/ 372146 w 736672"/>
              <a:gd name="connsiteY0" fmla="*/ 731592 h 736672"/>
              <a:gd name="connsiteX1" fmla="*/ 731592 w 736672"/>
              <a:gd name="connsiteY1" fmla="*/ 372147 h 736672"/>
              <a:gd name="connsiteX2" fmla="*/ 372146 w 736672"/>
              <a:gd name="connsiteY2" fmla="*/ 12701 h 736672"/>
              <a:gd name="connsiteX3" fmla="*/ 12701 w 736672"/>
              <a:gd name="connsiteY3" fmla="*/ 372147 h 736672"/>
              <a:gd name="connsiteX4" fmla="*/ 372146 w 736672"/>
              <a:gd name="connsiteY4" fmla="*/ 731592 h 736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36672" h="736672">
                <a:moveTo>
                  <a:pt x="372146" y="731592"/>
                </a:moveTo>
                <a:cubicBezTo>
                  <a:pt x="570286" y="731592"/>
                  <a:pt x="731592" y="570286"/>
                  <a:pt x="731592" y="372147"/>
                </a:cubicBezTo>
                <a:cubicBezTo>
                  <a:pt x="731592" y="174007"/>
                  <a:pt x="570286" y="12701"/>
                  <a:pt x="372146" y="12701"/>
                </a:cubicBezTo>
                <a:cubicBezTo>
                  <a:pt x="174007" y="12701"/>
                  <a:pt x="12701" y="174007"/>
                  <a:pt x="12701" y="372147"/>
                </a:cubicBezTo>
                <a:cubicBezTo>
                  <a:pt x="12701" y="570286"/>
                  <a:pt x="174007" y="731592"/>
                  <a:pt x="372146" y="731592"/>
                </a:cubicBezTo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41" name="Forma libre: Forma 40">
            <a:extLst>
              <a:ext uri="{FF2B5EF4-FFF2-40B4-BE49-F238E27FC236}">
                <a16:creationId xmlns:a16="http://schemas.microsoft.com/office/drawing/2014/main" id="{C3AFCA09-1411-4603-AEED-DBD79C4BE2CA}"/>
              </a:ext>
            </a:extLst>
          </p:cNvPr>
          <p:cNvSpPr/>
          <p:nvPr/>
        </p:nvSpPr>
        <p:spPr>
          <a:xfrm>
            <a:off x="8810222" y="2029025"/>
            <a:ext cx="774776" cy="774776"/>
          </a:xfrm>
          <a:custGeom>
            <a:avLst/>
            <a:gdLst>
              <a:gd name="connsiteX0" fmla="*/ 388023 w 774776"/>
              <a:gd name="connsiteY0" fmla="*/ 766521 h 774776"/>
              <a:gd name="connsiteX1" fmla="*/ 9526 w 774776"/>
              <a:gd name="connsiteY1" fmla="*/ 388023 h 774776"/>
              <a:gd name="connsiteX2" fmla="*/ 388023 w 774776"/>
              <a:gd name="connsiteY2" fmla="*/ 9526 h 774776"/>
              <a:gd name="connsiteX3" fmla="*/ 766520 w 774776"/>
              <a:gd name="connsiteY3" fmla="*/ 388023 h 774776"/>
              <a:gd name="connsiteX4" fmla="*/ 388023 w 774776"/>
              <a:gd name="connsiteY4" fmla="*/ 766521 h 774776"/>
              <a:gd name="connsiteX5" fmla="*/ 388023 w 774776"/>
              <a:gd name="connsiteY5" fmla="*/ 48900 h 774776"/>
              <a:gd name="connsiteX6" fmla="*/ 47630 w 774776"/>
              <a:gd name="connsiteY6" fmla="*/ 389293 h 774776"/>
              <a:gd name="connsiteX7" fmla="*/ 388023 w 774776"/>
              <a:gd name="connsiteY7" fmla="*/ 729687 h 774776"/>
              <a:gd name="connsiteX8" fmla="*/ 728416 w 774776"/>
              <a:gd name="connsiteY8" fmla="*/ 389293 h 774776"/>
              <a:gd name="connsiteX9" fmla="*/ 388023 w 774776"/>
              <a:gd name="connsiteY9" fmla="*/ 48900 h 77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4776" h="774776">
                <a:moveTo>
                  <a:pt x="388023" y="766521"/>
                </a:moveTo>
                <a:cubicBezTo>
                  <a:pt x="179722" y="766521"/>
                  <a:pt x="9526" y="596324"/>
                  <a:pt x="9526" y="388023"/>
                </a:cubicBezTo>
                <a:cubicBezTo>
                  <a:pt x="9526" y="179723"/>
                  <a:pt x="179722" y="9526"/>
                  <a:pt x="388023" y="9526"/>
                </a:cubicBezTo>
                <a:cubicBezTo>
                  <a:pt x="596323" y="9526"/>
                  <a:pt x="766520" y="179723"/>
                  <a:pt x="766520" y="388023"/>
                </a:cubicBezTo>
                <a:cubicBezTo>
                  <a:pt x="766520" y="596324"/>
                  <a:pt x="596323" y="766521"/>
                  <a:pt x="388023" y="766521"/>
                </a:cubicBezTo>
                <a:close/>
                <a:moveTo>
                  <a:pt x="388023" y="48900"/>
                </a:moveTo>
                <a:cubicBezTo>
                  <a:pt x="200045" y="48900"/>
                  <a:pt x="47630" y="201315"/>
                  <a:pt x="47630" y="389293"/>
                </a:cubicBezTo>
                <a:cubicBezTo>
                  <a:pt x="47630" y="577272"/>
                  <a:pt x="200045" y="729687"/>
                  <a:pt x="388023" y="729687"/>
                </a:cubicBezTo>
                <a:cubicBezTo>
                  <a:pt x="576001" y="729687"/>
                  <a:pt x="728416" y="577272"/>
                  <a:pt x="728416" y="389293"/>
                </a:cubicBezTo>
                <a:cubicBezTo>
                  <a:pt x="728416" y="201315"/>
                  <a:pt x="576001" y="48900"/>
                  <a:pt x="388023" y="48900"/>
                </a:cubicBez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42" name="Forma libre: Forma 41">
            <a:extLst>
              <a:ext uri="{FF2B5EF4-FFF2-40B4-BE49-F238E27FC236}">
                <a16:creationId xmlns:a16="http://schemas.microsoft.com/office/drawing/2014/main" id="{7E4E0103-B430-4F31-B26F-21E197A41135}"/>
              </a:ext>
            </a:extLst>
          </p:cNvPr>
          <p:cNvSpPr/>
          <p:nvPr/>
        </p:nvSpPr>
        <p:spPr>
          <a:xfrm>
            <a:off x="7329938" y="-9526"/>
            <a:ext cx="4864579" cy="2311628"/>
          </a:xfrm>
          <a:custGeom>
            <a:avLst/>
            <a:gdLst>
              <a:gd name="connsiteX0" fmla="*/ 2911080 w 4864578"/>
              <a:gd name="connsiteY0" fmla="*/ 9526 h 2311627"/>
              <a:gd name="connsiteX1" fmla="*/ 2824712 w 4864578"/>
              <a:gd name="connsiteY1" fmla="*/ 9526 h 2311627"/>
              <a:gd name="connsiteX2" fmla="*/ 378451 w 4864578"/>
              <a:gd name="connsiteY2" fmla="*/ 1216145 h 2311627"/>
              <a:gd name="connsiteX3" fmla="*/ 134587 w 4864578"/>
              <a:gd name="connsiteY3" fmla="*/ 1413014 h 2311627"/>
              <a:gd name="connsiteX4" fmla="*/ 71081 w 4864578"/>
              <a:gd name="connsiteY4" fmla="*/ 1983300 h 2311627"/>
              <a:gd name="connsiteX5" fmla="*/ 79972 w 4864578"/>
              <a:gd name="connsiteY5" fmla="*/ 2001082 h 2311627"/>
              <a:gd name="connsiteX6" fmla="*/ 270491 w 4864578"/>
              <a:gd name="connsiteY6" fmla="*/ 2214463 h 2311627"/>
              <a:gd name="connsiteX7" fmla="*/ 561349 w 4864578"/>
              <a:gd name="connsiteY7" fmla="*/ 2304642 h 2311627"/>
              <a:gd name="connsiteX8" fmla="*/ 875070 w 4864578"/>
              <a:gd name="connsiteY8" fmla="*/ 2223354 h 2311627"/>
              <a:gd name="connsiteX9" fmla="*/ 4860722 w 4864578"/>
              <a:gd name="connsiteY9" fmla="*/ 258470 h 2311627"/>
              <a:gd name="connsiteX10" fmla="*/ 4860722 w 4864578"/>
              <a:gd name="connsiteY10" fmla="*/ 216556 h 2311627"/>
              <a:gd name="connsiteX11" fmla="*/ 858558 w 4864578"/>
              <a:gd name="connsiteY11" fmla="*/ 2189061 h 2311627"/>
              <a:gd name="connsiteX12" fmla="*/ 293353 w 4864578"/>
              <a:gd name="connsiteY12" fmla="*/ 2182710 h 2311627"/>
              <a:gd name="connsiteX13" fmla="*/ 114265 w 4864578"/>
              <a:gd name="connsiteY13" fmla="*/ 1983300 h 2311627"/>
              <a:gd name="connsiteX14" fmla="*/ 105374 w 4864578"/>
              <a:gd name="connsiteY14" fmla="*/ 1965519 h 2311627"/>
              <a:gd name="connsiteX15" fmla="*/ 163800 w 4864578"/>
              <a:gd name="connsiteY15" fmla="*/ 1437147 h 2311627"/>
              <a:gd name="connsiteX16" fmla="*/ 396233 w 4864578"/>
              <a:gd name="connsiteY16" fmla="*/ 1249168 h 2311627"/>
              <a:gd name="connsiteX17" fmla="*/ 396233 w 4864578"/>
              <a:gd name="connsiteY17" fmla="*/ 1249168 h 2311627"/>
              <a:gd name="connsiteX18" fmla="*/ 2911080 w 4864578"/>
              <a:gd name="connsiteY18" fmla="*/ 9526 h 2311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4864578" h="2311627">
                <a:moveTo>
                  <a:pt x="2911080" y="9526"/>
                </a:moveTo>
                <a:lnTo>
                  <a:pt x="2824712" y="9526"/>
                </a:lnTo>
                <a:lnTo>
                  <a:pt x="378451" y="1216145"/>
                </a:lnTo>
                <a:cubicBezTo>
                  <a:pt x="373371" y="1218685"/>
                  <a:pt x="240007" y="1284732"/>
                  <a:pt x="134587" y="1413014"/>
                </a:cubicBezTo>
                <a:cubicBezTo>
                  <a:pt x="35518" y="1532406"/>
                  <a:pt x="-54662" y="1728005"/>
                  <a:pt x="71081" y="1983300"/>
                </a:cubicBezTo>
                <a:lnTo>
                  <a:pt x="79972" y="2001082"/>
                </a:lnTo>
                <a:cubicBezTo>
                  <a:pt x="82512" y="2006163"/>
                  <a:pt x="142208" y="2125554"/>
                  <a:pt x="270491" y="2214463"/>
                </a:cubicBezTo>
                <a:cubicBezTo>
                  <a:pt x="339077" y="2261458"/>
                  <a:pt x="436877" y="2304642"/>
                  <a:pt x="561349" y="2304642"/>
                </a:cubicBezTo>
                <a:cubicBezTo>
                  <a:pt x="651528" y="2304642"/>
                  <a:pt x="755678" y="2283050"/>
                  <a:pt x="875070" y="2223354"/>
                </a:cubicBezTo>
                <a:lnTo>
                  <a:pt x="4860722" y="258470"/>
                </a:lnTo>
                <a:lnTo>
                  <a:pt x="4860722" y="216556"/>
                </a:lnTo>
                <a:lnTo>
                  <a:pt x="858558" y="2189061"/>
                </a:lnTo>
                <a:cubicBezTo>
                  <a:pt x="643907" y="2294481"/>
                  <a:pt x="454659" y="2293211"/>
                  <a:pt x="293353" y="2182710"/>
                </a:cubicBezTo>
                <a:cubicBezTo>
                  <a:pt x="172691" y="2100152"/>
                  <a:pt x="114265" y="1984570"/>
                  <a:pt x="114265" y="1983300"/>
                </a:cubicBezTo>
                <a:lnTo>
                  <a:pt x="105374" y="1965519"/>
                </a:lnTo>
                <a:cubicBezTo>
                  <a:pt x="11385" y="1775000"/>
                  <a:pt x="30437" y="1597182"/>
                  <a:pt x="163800" y="1437147"/>
                </a:cubicBezTo>
                <a:cubicBezTo>
                  <a:pt x="264140" y="1315215"/>
                  <a:pt x="394963" y="1250438"/>
                  <a:pt x="396233" y="1249168"/>
                </a:cubicBezTo>
                <a:lnTo>
                  <a:pt x="396233" y="1249168"/>
                </a:lnTo>
                <a:lnTo>
                  <a:pt x="2911080" y="9526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44" name="Forma libre: Forma 43">
            <a:extLst>
              <a:ext uri="{FF2B5EF4-FFF2-40B4-BE49-F238E27FC236}">
                <a16:creationId xmlns:a16="http://schemas.microsoft.com/office/drawing/2014/main" id="{65525C01-736F-4E07-B20A-72ABE0F38C9F}"/>
              </a:ext>
            </a:extLst>
          </p:cNvPr>
          <p:cNvSpPr/>
          <p:nvPr/>
        </p:nvSpPr>
        <p:spPr>
          <a:xfrm>
            <a:off x="9766949" y="442639"/>
            <a:ext cx="2425939" cy="2603756"/>
          </a:xfrm>
          <a:custGeom>
            <a:avLst/>
            <a:gdLst>
              <a:gd name="connsiteX0" fmla="*/ 2423711 w 2425938"/>
              <a:gd name="connsiteY0" fmla="*/ 1877880 h 2603756"/>
              <a:gd name="connsiteX1" fmla="*/ 1236144 w 2425938"/>
              <a:gd name="connsiteY1" fmla="*/ 2463408 h 2603756"/>
              <a:gd name="connsiteX2" fmla="*/ 429615 w 2425938"/>
              <a:gd name="connsiteY2" fmla="*/ 2415143 h 2603756"/>
              <a:gd name="connsiteX3" fmla="*/ 160348 w 2425938"/>
              <a:gd name="connsiteY3" fmla="*/ 2097612 h 2603756"/>
              <a:gd name="connsiteX4" fmla="*/ 146377 w 2425938"/>
              <a:gd name="connsiteY4" fmla="*/ 2069669 h 2603756"/>
              <a:gd name="connsiteX5" fmla="*/ 194642 w 2425938"/>
              <a:gd name="connsiteY5" fmla="*/ 1263139 h 2603756"/>
              <a:gd name="connsiteX6" fmla="*/ 512173 w 2425938"/>
              <a:gd name="connsiteY6" fmla="*/ 993873 h 2603756"/>
              <a:gd name="connsiteX7" fmla="*/ 2423711 w 2425938"/>
              <a:gd name="connsiteY7" fmla="*/ 51440 h 2603756"/>
              <a:gd name="connsiteX8" fmla="*/ 2423711 w 2425938"/>
              <a:gd name="connsiteY8" fmla="*/ 9526 h 2603756"/>
              <a:gd name="connsiteX9" fmla="*/ 494391 w 2425938"/>
              <a:gd name="connsiteY9" fmla="*/ 960850 h 2603756"/>
              <a:gd name="connsiteX10" fmla="*/ 164159 w 2425938"/>
              <a:gd name="connsiteY10" fmla="*/ 1240277 h 2603756"/>
              <a:gd name="connsiteX11" fmla="*/ 112083 w 2425938"/>
              <a:gd name="connsiteY11" fmla="*/ 2088721 h 2603756"/>
              <a:gd name="connsiteX12" fmla="*/ 126055 w 2425938"/>
              <a:gd name="connsiteY12" fmla="*/ 2116664 h 2603756"/>
              <a:gd name="connsiteX13" fmla="*/ 405483 w 2425938"/>
              <a:gd name="connsiteY13" fmla="*/ 2446896 h 2603756"/>
              <a:gd name="connsiteX14" fmla="*/ 851296 w 2425938"/>
              <a:gd name="connsiteY14" fmla="*/ 2601851 h 2603756"/>
              <a:gd name="connsiteX15" fmla="*/ 1252656 w 2425938"/>
              <a:gd name="connsiteY15" fmla="*/ 2498971 h 2603756"/>
              <a:gd name="connsiteX16" fmla="*/ 2422441 w 2425938"/>
              <a:gd name="connsiteY16" fmla="*/ 1922334 h 2603756"/>
              <a:gd name="connsiteX17" fmla="*/ 2422441 w 2425938"/>
              <a:gd name="connsiteY17" fmla="*/ 1877880 h 26037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25938" h="2603756">
                <a:moveTo>
                  <a:pt x="2423711" y="1877880"/>
                </a:moveTo>
                <a:lnTo>
                  <a:pt x="1236144" y="2463408"/>
                </a:lnTo>
                <a:cubicBezTo>
                  <a:pt x="937665" y="2610742"/>
                  <a:pt x="665858" y="2594231"/>
                  <a:pt x="429615" y="2415143"/>
                </a:cubicBezTo>
                <a:cubicBezTo>
                  <a:pt x="251797" y="2280510"/>
                  <a:pt x="160348" y="2098882"/>
                  <a:pt x="160348" y="2097612"/>
                </a:cubicBezTo>
                <a:lnTo>
                  <a:pt x="146377" y="2069669"/>
                </a:lnTo>
                <a:cubicBezTo>
                  <a:pt x="-957" y="1771190"/>
                  <a:pt x="15554" y="1499383"/>
                  <a:pt x="194642" y="1263139"/>
                </a:cubicBezTo>
                <a:cubicBezTo>
                  <a:pt x="329275" y="1085322"/>
                  <a:pt x="509632" y="995143"/>
                  <a:pt x="512173" y="993873"/>
                </a:cubicBezTo>
                <a:lnTo>
                  <a:pt x="2423711" y="51440"/>
                </a:lnTo>
                <a:lnTo>
                  <a:pt x="2423711" y="9526"/>
                </a:lnTo>
                <a:lnTo>
                  <a:pt x="494391" y="960850"/>
                </a:lnTo>
                <a:cubicBezTo>
                  <a:pt x="486770" y="964660"/>
                  <a:pt x="303873" y="1056109"/>
                  <a:pt x="164159" y="1240277"/>
                </a:cubicBezTo>
                <a:cubicBezTo>
                  <a:pt x="34606" y="1411744"/>
                  <a:pt x="-80976" y="1697522"/>
                  <a:pt x="112083" y="2088721"/>
                </a:cubicBezTo>
                <a:lnTo>
                  <a:pt x="126055" y="2116664"/>
                </a:lnTo>
                <a:cubicBezTo>
                  <a:pt x="129865" y="2124284"/>
                  <a:pt x="221315" y="2307182"/>
                  <a:pt x="405483" y="2446896"/>
                </a:cubicBezTo>
                <a:cubicBezTo>
                  <a:pt x="510903" y="2526914"/>
                  <a:pt x="660778" y="2601851"/>
                  <a:pt x="851296" y="2601851"/>
                </a:cubicBezTo>
                <a:cubicBezTo>
                  <a:pt x="969418" y="2601851"/>
                  <a:pt x="1104052" y="2572638"/>
                  <a:pt x="1252656" y="2498971"/>
                </a:cubicBezTo>
                <a:lnTo>
                  <a:pt x="2422441" y="1922334"/>
                </a:lnTo>
                <a:lnTo>
                  <a:pt x="2422441" y="1877880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48" name="Forma libre: Forma 47">
            <a:extLst>
              <a:ext uri="{FF2B5EF4-FFF2-40B4-BE49-F238E27FC236}">
                <a16:creationId xmlns:a16="http://schemas.microsoft.com/office/drawing/2014/main" id="{49472789-B79C-464F-9D88-E51F8B5062D3}"/>
              </a:ext>
            </a:extLst>
          </p:cNvPr>
          <p:cNvSpPr/>
          <p:nvPr userDrawn="1"/>
        </p:nvSpPr>
        <p:spPr>
          <a:xfrm>
            <a:off x="-9526" y="2340318"/>
            <a:ext cx="2870483" cy="2540250"/>
          </a:xfrm>
          <a:custGeom>
            <a:avLst/>
            <a:gdLst>
              <a:gd name="connsiteX0" fmla="*/ 2481189 w 2870482"/>
              <a:gd name="connsiteY0" fmla="*/ 1064887 h 2540250"/>
              <a:gd name="connsiteX1" fmla="*/ 1678470 w 2870482"/>
              <a:gd name="connsiteY1" fmla="*/ 1461166 h 2540250"/>
              <a:gd name="connsiteX2" fmla="*/ 1406664 w 2870482"/>
              <a:gd name="connsiteY2" fmla="*/ 1448465 h 2540250"/>
              <a:gd name="connsiteX3" fmla="*/ 9526 w 2870482"/>
              <a:gd name="connsiteY3" fmla="*/ 2136873 h 2540250"/>
              <a:gd name="connsiteX4" fmla="*/ 9526 w 2870482"/>
              <a:gd name="connsiteY4" fmla="*/ 2531882 h 2540250"/>
              <a:gd name="connsiteX5" fmla="*/ 1564159 w 2870482"/>
              <a:gd name="connsiteY5" fmla="*/ 1765996 h 2540250"/>
              <a:gd name="connsiteX6" fmla="*/ 1708953 w 2870482"/>
              <a:gd name="connsiteY6" fmla="*/ 1500540 h 2540250"/>
              <a:gd name="connsiteX7" fmla="*/ 1706413 w 2870482"/>
              <a:gd name="connsiteY7" fmla="*/ 1494189 h 2540250"/>
              <a:gd name="connsiteX8" fmla="*/ 1703873 w 2870482"/>
              <a:gd name="connsiteY8" fmla="*/ 1490379 h 2540250"/>
              <a:gd name="connsiteX9" fmla="*/ 2498971 w 2870482"/>
              <a:gd name="connsiteY9" fmla="*/ 1097910 h 2540250"/>
              <a:gd name="connsiteX10" fmla="*/ 2806341 w 2870482"/>
              <a:gd name="connsiteY10" fmla="*/ 330755 h 2540250"/>
              <a:gd name="connsiteX11" fmla="*/ 2797450 w 2870482"/>
              <a:gd name="connsiteY11" fmla="*/ 312973 h 2540250"/>
              <a:gd name="connsiteX12" fmla="*/ 2002352 w 2870482"/>
              <a:gd name="connsiteY12" fmla="*/ 90701 h 2540250"/>
              <a:gd name="connsiteX13" fmla="*/ 9526 w 2870482"/>
              <a:gd name="connsiteY13" fmla="*/ 1073778 h 2540250"/>
              <a:gd name="connsiteX14" fmla="*/ 9526 w 2870482"/>
              <a:gd name="connsiteY14" fmla="*/ 1115692 h 2540250"/>
              <a:gd name="connsiteX15" fmla="*/ 2017594 w 2870482"/>
              <a:gd name="connsiteY15" fmla="*/ 124994 h 2540250"/>
              <a:gd name="connsiteX16" fmla="*/ 2582799 w 2870482"/>
              <a:gd name="connsiteY16" fmla="*/ 131345 h 2540250"/>
              <a:gd name="connsiteX17" fmla="*/ 2761887 w 2870482"/>
              <a:gd name="connsiteY17" fmla="*/ 330755 h 2540250"/>
              <a:gd name="connsiteX18" fmla="*/ 2770778 w 2870482"/>
              <a:gd name="connsiteY18" fmla="*/ 348536 h 2540250"/>
              <a:gd name="connsiteX19" fmla="*/ 2712352 w 2870482"/>
              <a:gd name="connsiteY19" fmla="*/ 876908 h 2540250"/>
              <a:gd name="connsiteX20" fmla="*/ 2481189 w 2870482"/>
              <a:gd name="connsiteY20" fmla="*/ 1064887 h 25402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2870482" h="2540250">
                <a:moveTo>
                  <a:pt x="2481189" y="1064887"/>
                </a:moveTo>
                <a:lnTo>
                  <a:pt x="1678470" y="1461166"/>
                </a:lnTo>
                <a:cubicBezTo>
                  <a:pt x="1640366" y="1423062"/>
                  <a:pt x="1556538" y="1374797"/>
                  <a:pt x="1406664" y="1448465"/>
                </a:cubicBezTo>
                <a:lnTo>
                  <a:pt x="9526" y="2136873"/>
                </a:lnTo>
                <a:lnTo>
                  <a:pt x="9526" y="2531882"/>
                </a:lnTo>
                <a:lnTo>
                  <a:pt x="1564159" y="1765996"/>
                </a:lnTo>
                <a:cubicBezTo>
                  <a:pt x="1564159" y="1765996"/>
                  <a:pt x="1785161" y="1656765"/>
                  <a:pt x="1708953" y="1500540"/>
                </a:cubicBezTo>
                <a:lnTo>
                  <a:pt x="1706413" y="1494189"/>
                </a:lnTo>
                <a:cubicBezTo>
                  <a:pt x="1706413" y="1494189"/>
                  <a:pt x="1705143" y="1492919"/>
                  <a:pt x="1703873" y="1490379"/>
                </a:cubicBezTo>
                <a:lnTo>
                  <a:pt x="2498971" y="1097910"/>
                </a:lnTo>
                <a:cubicBezTo>
                  <a:pt x="2504051" y="1095370"/>
                  <a:pt x="3047665" y="819753"/>
                  <a:pt x="2806341" y="330755"/>
                </a:cubicBezTo>
                <a:lnTo>
                  <a:pt x="2797450" y="312973"/>
                </a:lnTo>
                <a:cubicBezTo>
                  <a:pt x="2794910" y="307892"/>
                  <a:pt x="2547236" y="-178566"/>
                  <a:pt x="2002352" y="90701"/>
                </a:cubicBezTo>
                <a:lnTo>
                  <a:pt x="9526" y="1073778"/>
                </a:lnTo>
                <a:lnTo>
                  <a:pt x="9526" y="1115692"/>
                </a:lnTo>
                <a:lnTo>
                  <a:pt x="2017594" y="124994"/>
                </a:lnTo>
                <a:cubicBezTo>
                  <a:pt x="2232245" y="19574"/>
                  <a:pt x="2421493" y="20844"/>
                  <a:pt x="2582799" y="131345"/>
                </a:cubicBezTo>
                <a:cubicBezTo>
                  <a:pt x="2703461" y="213903"/>
                  <a:pt x="2761887" y="329484"/>
                  <a:pt x="2761887" y="330755"/>
                </a:cubicBezTo>
                <a:lnTo>
                  <a:pt x="2770778" y="348536"/>
                </a:lnTo>
                <a:cubicBezTo>
                  <a:pt x="2864767" y="539055"/>
                  <a:pt x="2845715" y="716873"/>
                  <a:pt x="2712352" y="876908"/>
                </a:cubicBezTo>
                <a:cubicBezTo>
                  <a:pt x="2613282" y="998840"/>
                  <a:pt x="2482459" y="1063617"/>
                  <a:pt x="2481189" y="1064887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</p:spTree>
    <p:extLst>
      <p:ext uri="{BB962C8B-B14F-4D97-AF65-F5344CB8AC3E}">
        <p14:creationId xmlns:p14="http://schemas.microsoft.com/office/powerpoint/2010/main" val="33106985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ido de víde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Elipse 24">
            <a:extLst>
              <a:ext uri="{FF2B5EF4-FFF2-40B4-BE49-F238E27FC236}">
                <a16:creationId xmlns:a16="http://schemas.microsoft.com/office/drawing/2014/main" id="{DD823940-1850-4484-BDCE-3D9B898D6787}"/>
              </a:ext>
            </a:extLst>
          </p:cNvPr>
          <p:cNvSpPr/>
          <p:nvPr userDrawn="1"/>
        </p:nvSpPr>
        <p:spPr>
          <a:xfrm>
            <a:off x="10893420" y="5803030"/>
            <a:ext cx="385200" cy="3852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s-ES" noProof="0" dirty="0"/>
          </a:p>
        </p:txBody>
      </p:sp>
      <p:sp>
        <p:nvSpPr>
          <p:cNvPr id="26" name="Gráfico 12">
            <a:extLst>
              <a:ext uri="{FF2B5EF4-FFF2-40B4-BE49-F238E27FC236}">
                <a16:creationId xmlns:a16="http://schemas.microsoft.com/office/drawing/2014/main" id="{6FFA8582-48C8-4154-ACF0-5F6412FAAE0C}"/>
              </a:ext>
            </a:extLst>
          </p:cNvPr>
          <p:cNvSpPr/>
          <p:nvPr userDrawn="1"/>
        </p:nvSpPr>
        <p:spPr>
          <a:xfrm>
            <a:off x="11334292" y="5787811"/>
            <a:ext cx="870509" cy="409651"/>
          </a:xfrm>
          <a:custGeom>
            <a:avLst/>
            <a:gdLst>
              <a:gd name="connsiteX0" fmla="*/ 203546 w 870509"/>
              <a:gd name="connsiteY0" fmla="*/ 400690 h 409651"/>
              <a:gd name="connsiteX1" fmla="*/ 860268 w 870509"/>
              <a:gd name="connsiteY1" fmla="*/ 400690 h 409651"/>
              <a:gd name="connsiteX2" fmla="*/ 860268 w 870509"/>
              <a:gd name="connsiteY2" fmla="*/ 12802 h 409651"/>
              <a:gd name="connsiteX3" fmla="*/ 203546 w 870509"/>
              <a:gd name="connsiteY3" fmla="*/ 12802 h 409651"/>
              <a:gd name="connsiteX4" fmla="*/ 12802 w 870509"/>
              <a:gd name="connsiteY4" fmla="*/ 203545 h 409651"/>
              <a:gd name="connsiteX5" fmla="*/ 12802 w 870509"/>
              <a:gd name="connsiteY5" fmla="*/ 211226 h 409651"/>
              <a:gd name="connsiteX6" fmla="*/ 203546 w 870509"/>
              <a:gd name="connsiteY6" fmla="*/ 400690 h 4096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0509" h="409651">
                <a:moveTo>
                  <a:pt x="203546" y="400690"/>
                </a:moveTo>
                <a:lnTo>
                  <a:pt x="860268" y="400690"/>
                </a:lnTo>
                <a:lnTo>
                  <a:pt x="860268" y="12802"/>
                </a:lnTo>
                <a:lnTo>
                  <a:pt x="203546" y="12802"/>
                </a:lnTo>
                <a:cubicBezTo>
                  <a:pt x="203546" y="12802"/>
                  <a:pt x="12802" y="12802"/>
                  <a:pt x="12802" y="203545"/>
                </a:cubicBezTo>
                <a:lnTo>
                  <a:pt x="12802" y="211226"/>
                </a:lnTo>
                <a:cubicBezTo>
                  <a:pt x="12802" y="209946"/>
                  <a:pt x="12802" y="400690"/>
                  <a:pt x="203546" y="400690"/>
                </a:cubicBezTo>
                <a:close/>
              </a:path>
            </a:pathLst>
          </a:custGeom>
          <a:gradFill flip="none" rotWithShape="1">
            <a:gsLst>
              <a:gs pos="12000">
                <a:schemeClr val="accent1"/>
              </a:gs>
              <a:gs pos="100000">
                <a:schemeClr val="accent3"/>
              </a:gs>
            </a:gsLst>
            <a:lin ang="0" scaled="1"/>
            <a:tileRect/>
          </a:gra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8" name="Marcador de posición de elemento multimedia 7">
            <a:extLst>
              <a:ext uri="{FF2B5EF4-FFF2-40B4-BE49-F238E27FC236}">
                <a16:creationId xmlns:a16="http://schemas.microsoft.com/office/drawing/2014/main" id="{FBCC61A6-FEB7-4CD2-9686-FB5F1EB66A10}"/>
              </a:ext>
            </a:extLst>
          </p:cNvPr>
          <p:cNvSpPr>
            <a:spLocks noGrp="1"/>
          </p:cNvSpPr>
          <p:nvPr>
            <p:ph type="media" sz="quarter" idx="17"/>
          </p:nvPr>
        </p:nvSpPr>
        <p:spPr>
          <a:xfrm>
            <a:off x="911225" y="908050"/>
            <a:ext cx="10369550" cy="4660900"/>
          </a:xfrm>
        </p:spPr>
        <p:txBody>
          <a:bodyPr rtlCol="0" anchor="ctr" anchorCtr="0">
            <a:normAutofit/>
          </a:bodyPr>
          <a:lstStyle>
            <a:lvl1pPr marL="0" indent="0" algn="ctr"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rtl="0"/>
            <a:r>
              <a:rPr lang="es-ES" noProof="0"/>
              <a:t>Haga clic en el icono para agregar medios</a:t>
            </a:r>
            <a:endParaRPr lang="es-ES" noProof="0" dirty="0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FC208BCD-3B7E-49DF-8BF5-68AE9DD7D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812290" y="5797769"/>
            <a:ext cx="2388110" cy="365125"/>
          </a:xfrm>
          <a:prstGeom prst="rect">
            <a:avLst/>
          </a:prstGeom>
        </p:spPr>
        <p:txBody>
          <a:bodyPr rtlCol="0"/>
          <a:lstStyle/>
          <a:p>
            <a:pPr rtl="0"/>
            <a:r>
              <a:rPr lang="es-ES" noProof="0" dirty="0"/>
              <a:t>AGREGAR UN PIE DE PÁGINA</a:t>
            </a:r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B41517C1-CBB7-46B0-99AA-8512104026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noProof="0" smtClean="0"/>
              <a:t>‹Nº›</a:t>
            </a:fld>
            <a:endParaRPr lang="es-ES" noProof="0" dirty="0"/>
          </a:p>
        </p:txBody>
      </p:sp>
      <p:sp>
        <p:nvSpPr>
          <p:cNvPr id="11" name="Forma libre: Forma 10">
            <a:extLst>
              <a:ext uri="{FF2B5EF4-FFF2-40B4-BE49-F238E27FC236}">
                <a16:creationId xmlns:a16="http://schemas.microsoft.com/office/drawing/2014/main" id="{B8EAB5B0-43C3-4F9F-98FF-253CBE6C9668}"/>
              </a:ext>
            </a:extLst>
          </p:cNvPr>
          <p:cNvSpPr/>
          <p:nvPr/>
        </p:nvSpPr>
        <p:spPr>
          <a:xfrm>
            <a:off x="8807428" y="2003790"/>
            <a:ext cx="775201" cy="774776"/>
          </a:xfrm>
          <a:custGeom>
            <a:avLst/>
            <a:gdLst>
              <a:gd name="connsiteX0" fmla="*/ 388023 w 774776"/>
              <a:gd name="connsiteY0" fmla="*/ 766520 h 774776"/>
              <a:gd name="connsiteX1" fmla="*/ 9526 w 774776"/>
              <a:gd name="connsiteY1" fmla="*/ 388023 h 774776"/>
              <a:gd name="connsiteX2" fmla="*/ 388023 w 774776"/>
              <a:gd name="connsiteY2" fmla="*/ 9526 h 774776"/>
              <a:gd name="connsiteX3" fmla="*/ 766521 w 774776"/>
              <a:gd name="connsiteY3" fmla="*/ 388023 h 774776"/>
              <a:gd name="connsiteX4" fmla="*/ 388023 w 774776"/>
              <a:gd name="connsiteY4" fmla="*/ 766520 h 774776"/>
              <a:gd name="connsiteX5" fmla="*/ 388023 w 774776"/>
              <a:gd name="connsiteY5" fmla="*/ 48900 h 774776"/>
              <a:gd name="connsiteX6" fmla="*/ 47630 w 774776"/>
              <a:gd name="connsiteY6" fmla="*/ 389293 h 774776"/>
              <a:gd name="connsiteX7" fmla="*/ 388023 w 774776"/>
              <a:gd name="connsiteY7" fmla="*/ 729687 h 774776"/>
              <a:gd name="connsiteX8" fmla="*/ 728417 w 774776"/>
              <a:gd name="connsiteY8" fmla="*/ 389293 h 774776"/>
              <a:gd name="connsiteX9" fmla="*/ 388023 w 774776"/>
              <a:gd name="connsiteY9" fmla="*/ 48900 h 774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74776" h="774776">
                <a:moveTo>
                  <a:pt x="388023" y="766520"/>
                </a:moveTo>
                <a:cubicBezTo>
                  <a:pt x="179723" y="766520"/>
                  <a:pt x="9526" y="596324"/>
                  <a:pt x="9526" y="388023"/>
                </a:cubicBezTo>
                <a:cubicBezTo>
                  <a:pt x="9526" y="179723"/>
                  <a:pt x="179723" y="9526"/>
                  <a:pt x="388023" y="9526"/>
                </a:cubicBezTo>
                <a:cubicBezTo>
                  <a:pt x="596324" y="9526"/>
                  <a:pt x="766521" y="179723"/>
                  <a:pt x="766521" y="388023"/>
                </a:cubicBezTo>
                <a:cubicBezTo>
                  <a:pt x="766521" y="596324"/>
                  <a:pt x="596324" y="766520"/>
                  <a:pt x="388023" y="766520"/>
                </a:cubicBezTo>
                <a:close/>
                <a:moveTo>
                  <a:pt x="388023" y="48900"/>
                </a:moveTo>
                <a:cubicBezTo>
                  <a:pt x="200045" y="48900"/>
                  <a:pt x="47630" y="201315"/>
                  <a:pt x="47630" y="389293"/>
                </a:cubicBezTo>
                <a:cubicBezTo>
                  <a:pt x="47630" y="577272"/>
                  <a:pt x="200045" y="729687"/>
                  <a:pt x="388023" y="729687"/>
                </a:cubicBezTo>
                <a:cubicBezTo>
                  <a:pt x="576002" y="729687"/>
                  <a:pt x="728417" y="577272"/>
                  <a:pt x="728417" y="389293"/>
                </a:cubicBezTo>
                <a:cubicBezTo>
                  <a:pt x="728417" y="201315"/>
                  <a:pt x="576002" y="48900"/>
                  <a:pt x="388023" y="48900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15" name="Forma libre: Forma 14">
            <a:extLst>
              <a:ext uri="{FF2B5EF4-FFF2-40B4-BE49-F238E27FC236}">
                <a16:creationId xmlns:a16="http://schemas.microsoft.com/office/drawing/2014/main" id="{06A97B71-3A84-4844-BDB5-E3F77302BBC0}"/>
              </a:ext>
            </a:extLst>
          </p:cNvPr>
          <p:cNvSpPr/>
          <p:nvPr userDrawn="1"/>
        </p:nvSpPr>
        <p:spPr>
          <a:xfrm>
            <a:off x="9780046" y="430740"/>
            <a:ext cx="2414562" cy="2578354"/>
          </a:xfrm>
          <a:custGeom>
            <a:avLst/>
            <a:gdLst>
              <a:gd name="connsiteX0" fmla="*/ 2412164 w 2413237"/>
              <a:gd name="connsiteY0" fmla="*/ 12701 h 2578354"/>
              <a:gd name="connsiteX1" fmla="*/ 487924 w 2413237"/>
              <a:gd name="connsiteY1" fmla="*/ 962755 h 2578354"/>
              <a:gd name="connsiteX2" fmla="*/ 113238 w 2413237"/>
              <a:gd name="connsiteY2" fmla="*/ 2065224 h 2578354"/>
              <a:gd name="connsiteX3" fmla="*/ 127209 w 2413237"/>
              <a:gd name="connsiteY3" fmla="*/ 2093166 h 2578354"/>
              <a:gd name="connsiteX4" fmla="*/ 1229678 w 2413237"/>
              <a:gd name="connsiteY4" fmla="*/ 2467853 h 2578354"/>
              <a:gd name="connsiteX5" fmla="*/ 2412164 w 2413237"/>
              <a:gd name="connsiteY5" fmla="*/ 1884866 h 2578354"/>
              <a:gd name="connsiteX6" fmla="*/ 2412164 w 2413237"/>
              <a:gd name="connsiteY6" fmla="*/ 12701 h 25783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413237" h="2578354">
                <a:moveTo>
                  <a:pt x="2412164" y="12701"/>
                </a:moveTo>
                <a:lnTo>
                  <a:pt x="487924" y="962755"/>
                </a:lnTo>
                <a:cubicBezTo>
                  <a:pt x="487924" y="962755"/>
                  <a:pt x="-250018" y="1327281"/>
                  <a:pt x="113238" y="2065224"/>
                </a:cubicBezTo>
                <a:lnTo>
                  <a:pt x="127209" y="2093166"/>
                </a:lnTo>
                <a:cubicBezTo>
                  <a:pt x="127209" y="2093166"/>
                  <a:pt x="491735" y="2831109"/>
                  <a:pt x="1229678" y="2467853"/>
                </a:cubicBezTo>
                <a:lnTo>
                  <a:pt x="2412164" y="1884866"/>
                </a:lnTo>
                <a:lnTo>
                  <a:pt x="2412164" y="12701"/>
                </a:lnTo>
                <a:close/>
              </a:path>
            </a:pathLst>
          </a:cu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16" name="Forma libre: Forma 15">
            <a:extLst>
              <a:ext uri="{FF2B5EF4-FFF2-40B4-BE49-F238E27FC236}">
                <a16:creationId xmlns:a16="http://schemas.microsoft.com/office/drawing/2014/main" id="{030939C4-65C9-4508-8EFE-F715B9946844}"/>
              </a:ext>
            </a:extLst>
          </p:cNvPr>
          <p:cNvSpPr/>
          <p:nvPr/>
        </p:nvSpPr>
        <p:spPr>
          <a:xfrm>
            <a:off x="9762774" y="410418"/>
            <a:ext cx="2439977" cy="2616458"/>
          </a:xfrm>
          <a:custGeom>
            <a:avLst/>
            <a:gdLst>
              <a:gd name="connsiteX0" fmla="*/ 2429427 w 2438640"/>
              <a:gd name="connsiteY0" fmla="*/ 1882326 h 2616457"/>
              <a:gd name="connsiteX1" fmla="*/ 1238050 w 2438640"/>
              <a:gd name="connsiteY1" fmla="*/ 2469123 h 2616457"/>
              <a:gd name="connsiteX2" fmla="*/ 431520 w 2438640"/>
              <a:gd name="connsiteY2" fmla="*/ 2420859 h 2616457"/>
              <a:gd name="connsiteX3" fmla="*/ 162253 w 2438640"/>
              <a:gd name="connsiteY3" fmla="*/ 2103327 h 2616457"/>
              <a:gd name="connsiteX4" fmla="*/ 148282 w 2438640"/>
              <a:gd name="connsiteY4" fmla="*/ 2075385 h 2616457"/>
              <a:gd name="connsiteX5" fmla="*/ 196547 w 2438640"/>
              <a:gd name="connsiteY5" fmla="*/ 1268855 h 2616457"/>
              <a:gd name="connsiteX6" fmla="*/ 514078 w 2438640"/>
              <a:gd name="connsiteY6" fmla="*/ 999589 h 2616457"/>
              <a:gd name="connsiteX7" fmla="*/ 2430697 w 2438640"/>
              <a:gd name="connsiteY7" fmla="*/ 54615 h 2616457"/>
              <a:gd name="connsiteX8" fmla="*/ 2430697 w 2438640"/>
              <a:gd name="connsiteY8" fmla="*/ 12701 h 2616457"/>
              <a:gd name="connsiteX9" fmla="*/ 497567 w 2438640"/>
              <a:gd name="connsiteY9" fmla="*/ 965295 h 2616457"/>
              <a:gd name="connsiteX10" fmla="*/ 167334 w 2438640"/>
              <a:gd name="connsiteY10" fmla="*/ 1244723 h 2616457"/>
              <a:gd name="connsiteX11" fmla="*/ 115259 w 2438640"/>
              <a:gd name="connsiteY11" fmla="*/ 2093166 h 2616457"/>
              <a:gd name="connsiteX12" fmla="*/ 129231 w 2438640"/>
              <a:gd name="connsiteY12" fmla="*/ 2121109 h 2616457"/>
              <a:gd name="connsiteX13" fmla="*/ 408658 w 2438640"/>
              <a:gd name="connsiteY13" fmla="*/ 2451342 h 2616457"/>
              <a:gd name="connsiteX14" fmla="*/ 854472 w 2438640"/>
              <a:gd name="connsiteY14" fmla="*/ 2606297 h 2616457"/>
              <a:gd name="connsiteX15" fmla="*/ 1255831 w 2438640"/>
              <a:gd name="connsiteY15" fmla="*/ 2503417 h 2616457"/>
              <a:gd name="connsiteX16" fmla="*/ 2429427 w 2438640"/>
              <a:gd name="connsiteY16" fmla="*/ 1924240 h 2616457"/>
              <a:gd name="connsiteX17" fmla="*/ 2429427 w 2438640"/>
              <a:gd name="connsiteY17" fmla="*/ 1882326 h 2616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438640" h="2616457">
                <a:moveTo>
                  <a:pt x="2429427" y="1882326"/>
                </a:moveTo>
                <a:lnTo>
                  <a:pt x="1238050" y="2469123"/>
                </a:lnTo>
                <a:cubicBezTo>
                  <a:pt x="939570" y="2616458"/>
                  <a:pt x="667763" y="2599946"/>
                  <a:pt x="431520" y="2420859"/>
                </a:cubicBezTo>
                <a:cubicBezTo>
                  <a:pt x="253703" y="2286225"/>
                  <a:pt x="162253" y="2104598"/>
                  <a:pt x="162253" y="2103327"/>
                </a:cubicBezTo>
                <a:lnTo>
                  <a:pt x="148282" y="2075385"/>
                </a:lnTo>
                <a:cubicBezTo>
                  <a:pt x="947" y="1776905"/>
                  <a:pt x="17459" y="1505098"/>
                  <a:pt x="196547" y="1268855"/>
                </a:cubicBezTo>
                <a:cubicBezTo>
                  <a:pt x="331180" y="1091038"/>
                  <a:pt x="511538" y="1000859"/>
                  <a:pt x="514078" y="999589"/>
                </a:cubicBezTo>
                <a:lnTo>
                  <a:pt x="2430697" y="54615"/>
                </a:lnTo>
                <a:lnTo>
                  <a:pt x="2430697" y="12701"/>
                </a:lnTo>
                <a:lnTo>
                  <a:pt x="497567" y="965295"/>
                </a:lnTo>
                <a:cubicBezTo>
                  <a:pt x="489946" y="969106"/>
                  <a:pt x="307048" y="1060555"/>
                  <a:pt x="167334" y="1244723"/>
                </a:cubicBezTo>
                <a:cubicBezTo>
                  <a:pt x="37781" y="1416190"/>
                  <a:pt x="-77800" y="1701968"/>
                  <a:pt x="115259" y="2093166"/>
                </a:cubicBezTo>
                <a:lnTo>
                  <a:pt x="129231" y="2121109"/>
                </a:lnTo>
                <a:cubicBezTo>
                  <a:pt x="133041" y="2128730"/>
                  <a:pt x="224490" y="2311628"/>
                  <a:pt x="408658" y="2451342"/>
                </a:cubicBezTo>
                <a:cubicBezTo>
                  <a:pt x="514078" y="2531359"/>
                  <a:pt x="663953" y="2606297"/>
                  <a:pt x="854472" y="2606297"/>
                </a:cubicBezTo>
                <a:cubicBezTo>
                  <a:pt x="972593" y="2606297"/>
                  <a:pt x="1107227" y="2577084"/>
                  <a:pt x="1255831" y="2503417"/>
                </a:cubicBezTo>
                <a:lnTo>
                  <a:pt x="2429427" y="1924240"/>
                </a:lnTo>
                <a:lnTo>
                  <a:pt x="2429427" y="1882326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17" name="Forma libre: Forma 16">
            <a:extLst>
              <a:ext uri="{FF2B5EF4-FFF2-40B4-BE49-F238E27FC236}">
                <a16:creationId xmlns:a16="http://schemas.microsoft.com/office/drawing/2014/main" id="{759BB951-621D-4456-A832-116187764B2E}"/>
              </a:ext>
            </a:extLst>
          </p:cNvPr>
          <p:cNvSpPr/>
          <p:nvPr userDrawn="1"/>
        </p:nvSpPr>
        <p:spPr>
          <a:xfrm>
            <a:off x="7340981" y="-16344"/>
            <a:ext cx="4854539" cy="2273524"/>
          </a:xfrm>
          <a:custGeom>
            <a:avLst/>
            <a:gdLst>
              <a:gd name="connsiteX0" fmla="*/ 4849891 w 4851877"/>
              <a:gd name="connsiteY0" fmla="*/ 12701 h 2273523"/>
              <a:gd name="connsiteX1" fmla="*/ 2808800 w 4851877"/>
              <a:gd name="connsiteY1" fmla="*/ 12701 h 2273523"/>
              <a:gd name="connsiteX2" fmla="*/ 371430 w 4851877"/>
              <a:gd name="connsiteY2" fmla="*/ 1214240 h 2273523"/>
              <a:gd name="connsiteX3" fmla="*/ 72951 w 4851877"/>
              <a:gd name="connsiteY3" fmla="*/ 1955993 h 2273523"/>
              <a:gd name="connsiteX4" fmla="*/ 81841 w 4851877"/>
              <a:gd name="connsiteY4" fmla="*/ 1973774 h 2273523"/>
              <a:gd name="connsiteX5" fmla="*/ 851538 w 4851877"/>
              <a:gd name="connsiteY5" fmla="*/ 2188426 h 2273523"/>
              <a:gd name="connsiteX6" fmla="*/ 4849891 w 4851877"/>
              <a:gd name="connsiteY6" fmla="*/ 217191 h 2273523"/>
              <a:gd name="connsiteX7" fmla="*/ 4849891 w 4851877"/>
              <a:gd name="connsiteY7" fmla="*/ 12701 h 2273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1877" h="2273523">
                <a:moveTo>
                  <a:pt x="4849891" y="12701"/>
                </a:moveTo>
                <a:lnTo>
                  <a:pt x="2808800" y="12701"/>
                </a:lnTo>
                <a:lnTo>
                  <a:pt x="371430" y="1214240"/>
                </a:lnTo>
                <a:cubicBezTo>
                  <a:pt x="371430" y="1214240"/>
                  <a:pt x="-163293" y="1478426"/>
                  <a:pt x="72951" y="1955993"/>
                </a:cubicBezTo>
                <a:lnTo>
                  <a:pt x="81841" y="1973774"/>
                </a:lnTo>
                <a:cubicBezTo>
                  <a:pt x="81841" y="1973774"/>
                  <a:pt x="316814" y="2451342"/>
                  <a:pt x="851538" y="2188426"/>
                </a:cubicBezTo>
                <a:lnTo>
                  <a:pt x="4849891" y="217191"/>
                </a:lnTo>
                <a:lnTo>
                  <a:pt x="4849891" y="12701"/>
                </a:lnTo>
                <a:close/>
              </a:path>
            </a:pathLst>
          </a:cu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18" name="Forma libre: Forma 17">
            <a:extLst>
              <a:ext uri="{FF2B5EF4-FFF2-40B4-BE49-F238E27FC236}">
                <a16:creationId xmlns:a16="http://schemas.microsoft.com/office/drawing/2014/main" id="{3F8008CE-2F0A-4568-9C4A-C347A4880513}"/>
              </a:ext>
            </a:extLst>
          </p:cNvPr>
          <p:cNvSpPr/>
          <p:nvPr userDrawn="1"/>
        </p:nvSpPr>
        <p:spPr>
          <a:xfrm>
            <a:off x="7327556" y="-16344"/>
            <a:ext cx="4867247" cy="2298926"/>
          </a:xfrm>
          <a:custGeom>
            <a:avLst/>
            <a:gdLst>
              <a:gd name="connsiteX0" fmla="*/ 4863309 w 4864578"/>
              <a:gd name="connsiteY0" fmla="*/ 195599 h 2298926"/>
              <a:gd name="connsiteX1" fmla="*/ 857334 w 4864578"/>
              <a:gd name="connsiteY1" fmla="*/ 2170644 h 2298926"/>
              <a:gd name="connsiteX2" fmla="*/ 292129 w 4864578"/>
              <a:gd name="connsiteY2" fmla="*/ 2164293 h 2298926"/>
              <a:gd name="connsiteX3" fmla="*/ 113041 w 4864578"/>
              <a:gd name="connsiteY3" fmla="*/ 1964884 h 2298926"/>
              <a:gd name="connsiteX4" fmla="*/ 104150 w 4864578"/>
              <a:gd name="connsiteY4" fmla="*/ 1947102 h 2298926"/>
              <a:gd name="connsiteX5" fmla="*/ 162577 w 4864578"/>
              <a:gd name="connsiteY5" fmla="*/ 1418730 h 2298926"/>
              <a:gd name="connsiteX6" fmla="*/ 395009 w 4864578"/>
              <a:gd name="connsiteY6" fmla="*/ 1230751 h 2298926"/>
              <a:gd name="connsiteX7" fmla="*/ 395009 w 4864578"/>
              <a:gd name="connsiteY7" fmla="*/ 1230751 h 2298926"/>
              <a:gd name="connsiteX8" fmla="*/ 2865403 w 4864578"/>
              <a:gd name="connsiteY8" fmla="*/ 12701 h 2298926"/>
              <a:gd name="connsiteX9" fmla="*/ 2779034 w 4864578"/>
              <a:gd name="connsiteY9" fmla="*/ 12701 h 2298926"/>
              <a:gd name="connsiteX10" fmla="*/ 377227 w 4864578"/>
              <a:gd name="connsiteY10" fmla="*/ 1197728 h 2298926"/>
              <a:gd name="connsiteX11" fmla="*/ 133363 w 4864578"/>
              <a:gd name="connsiteY11" fmla="*/ 1394597 h 2298926"/>
              <a:gd name="connsiteX12" fmla="*/ 12701 w 4864578"/>
              <a:gd name="connsiteY12" fmla="*/ 1660054 h 2298926"/>
              <a:gd name="connsiteX13" fmla="*/ 12701 w 4864578"/>
              <a:gd name="connsiteY13" fmla="*/ 1780715 h 2298926"/>
              <a:gd name="connsiteX14" fmla="*/ 69857 w 4864578"/>
              <a:gd name="connsiteY14" fmla="*/ 1964884 h 2298926"/>
              <a:gd name="connsiteX15" fmla="*/ 78748 w 4864578"/>
              <a:gd name="connsiteY15" fmla="*/ 1982665 h 2298926"/>
              <a:gd name="connsiteX16" fmla="*/ 269267 w 4864578"/>
              <a:gd name="connsiteY16" fmla="*/ 2196046 h 2298926"/>
              <a:gd name="connsiteX17" fmla="*/ 560126 w 4864578"/>
              <a:gd name="connsiteY17" fmla="*/ 2286225 h 2298926"/>
              <a:gd name="connsiteX18" fmla="*/ 873847 w 4864578"/>
              <a:gd name="connsiteY18" fmla="*/ 2204937 h 2298926"/>
              <a:gd name="connsiteX19" fmla="*/ 4863309 w 4864578"/>
              <a:gd name="connsiteY19" fmla="*/ 237513 h 2298926"/>
              <a:gd name="connsiteX20" fmla="*/ 4863309 w 4864578"/>
              <a:gd name="connsiteY20" fmla="*/ 195599 h 229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4864578" h="2298926">
                <a:moveTo>
                  <a:pt x="4863309" y="195599"/>
                </a:moveTo>
                <a:lnTo>
                  <a:pt x="857334" y="2170644"/>
                </a:lnTo>
                <a:cubicBezTo>
                  <a:pt x="642684" y="2276064"/>
                  <a:pt x="453435" y="2274794"/>
                  <a:pt x="292129" y="2164293"/>
                </a:cubicBezTo>
                <a:cubicBezTo>
                  <a:pt x="171467" y="2081735"/>
                  <a:pt x="113041" y="1966154"/>
                  <a:pt x="113041" y="1964884"/>
                </a:cubicBezTo>
                <a:lnTo>
                  <a:pt x="104150" y="1947102"/>
                </a:lnTo>
                <a:cubicBezTo>
                  <a:pt x="10162" y="1756583"/>
                  <a:pt x="29213" y="1578766"/>
                  <a:pt x="162577" y="1418730"/>
                </a:cubicBezTo>
                <a:cubicBezTo>
                  <a:pt x="262916" y="1296798"/>
                  <a:pt x="393739" y="1232021"/>
                  <a:pt x="395009" y="1230751"/>
                </a:cubicBezTo>
                <a:lnTo>
                  <a:pt x="395009" y="1230751"/>
                </a:lnTo>
                <a:lnTo>
                  <a:pt x="2865403" y="12701"/>
                </a:lnTo>
                <a:lnTo>
                  <a:pt x="2779034" y="12701"/>
                </a:lnTo>
                <a:lnTo>
                  <a:pt x="377227" y="1197728"/>
                </a:lnTo>
                <a:cubicBezTo>
                  <a:pt x="372147" y="1200268"/>
                  <a:pt x="238784" y="1266315"/>
                  <a:pt x="133363" y="1394597"/>
                </a:cubicBezTo>
                <a:cubicBezTo>
                  <a:pt x="78748" y="1460644"/>
                  <a:pt x="26673" y="1549553"/>
                  <a:pt x="12701" y="1660054"/>
                </a:cubicBezTo>
                <a:lnTo>
                  <a:pt x="12701" y="1780715"/>
                </a:lnTo>
                <a:cubicBezTo>
                  <a:pt x="20322" y="1837871"/>
                  <a:pt x="38104" y="1900107"/>
                  <a:pt x="69857" y="1964884"/>
                </a:cubicBezTo>
                <a:lnTo>
                  <a:pt x="78748" y="1982665"/>
                </a:lnTo>
                <a:cubicBezTo>
                  <a:pt x="81288" y="1987746"/>
                  <a:pt x="140984" y="2107138"/>
                  <a:pt x="269267" y="2196046"/>
                </a:cubicBezTo>
                <a:cubicBezTo>
                  <a:pt x="337854" y="2243041"/>
                  <a:pt x="435654" y="2286225"/>
                  <a:pt x="560126" y="2286225"/>
                </a:cubicBezTo>
                <a:cubicBezTo>
                  <a:pt x="650304" y="2286225"/>
                  <a:pt x="754455" y="2264633"/>
                  <a:pt x="873847" y="2204937"/>
                </a:cubicBezTo>
                <a:lnTo>
                  <a:pt x="4863309" y="237513"/>
                </a:lnTo>
                <a:lnTo>
                  <a:pt x="4863309" y="195599"/>
                </a:lnTo>
                <a:close/>
              </a:path>
            </a:pathLst>
          </a:custGeom>
          <a:solidFill>
            <a:schemeClr val="bg1"/>
          </a:solidFill>
          <a:ln w="12700" cap="flat">
            <a:noFill/>
            <a:prstDash val="solid"/>
            <a:miter/>
          </a:ln>
        </p:spPr>
        <p:txBody>
          <a:bodyPr rtlCol="0" anchor="ctr"/>
          <a:lstStyle/>
          <a:p>
            <a:pPr rtl="0"/>
            <a:endParaRPr lang="es-ES" noProof="0" dirty="0"/>
          </a:p>
        </p:txBody>
      </p:sp>
      <p:sp>
        <p:nvSpPr>
          <p:cNvPr id="19" name="Título 2">
            <a:extLst>
              <a:ext uri="{FF2B5EF4-FFF2-40B4-BE49-F238E27FC236}">
                <a16:creationId xmlns:a16="http://schemas.microsoft.com/office/drawing/2014/main" id="{3A926948-B9C1-4E84-AF0F-40965A132C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12986" y="5707145"/>
            <a:ext cx="7366027" cy="853993"/>
          </a:xfrm>
        </p:spPr>
        <p:txBody>
          <a:bodyPr rtlCol="0" anchor="t" anchorCtr="0">
            <a:normAutofit/>
          </a:bodyPr>
          <a:lstStyle>
            <a:lvl1pPr marL="0" indent="0" algn="ctr">
              <a:buFont typeface="Arial" panose="020B0604020202020204" pitchFamily="34" charset="0"/>
              <a:buNone/>
              <a:defRPr sz="1800">
                <a:solidFill>
                  <a:schemeClr val="accent1"/>
                </a:solidFill>
                <a:latin typeface="+mn-lt"/>
              </a:defRPr>
            </a:lvl1pPr>
          </a:lstStyle>
          <a:p>
            <a:pPr rtl="0"/>
            <a:r>
              <a:rPr lang="es-ES" noProof="0"/>
              <a:t>Haga clic para modificar el estilo de título del patrón</a:t>
            </a:r>
            <a:endParaRPr lang="es-ES" noProof="0" dirty="0"/>
          </a:p>
        </p:txBody>
      </p:sp>
      <p:grpSp>
        <p:nvGrpSpPr>
          <p:cNvPr id="10" name="Grupo 9">
            <a:extLst>
              <a:ext uri="{FF2B5EF4-FFF2-40B4-BE49-F238E27FC236}">
                <a16:creationId xmlns:a16="http://schemas.microsoft.com/office/drawing/2014/main" id="{223A17C7-5A8B-4D9D-AC8A-2486018F3FB8}"/>
              </a:ext>
            </a:extLst>
          </p:cNvPr>
          <p:cNvGrpSpPr/>
          <p:nvPr userDrawn="1"/>
        </p:nvGrpSpPr>
        <p:grpSpPr>
          <a:xfrm>
            <a:off x="-18799" y="2319272"/>
            <a:ext cx="2884236" cy="2824836"/>
            <a:chOff x="-18799" y="2319272"/>
            <a:chExt cx="2884236" cy="2824836"/>
          </a:xfrm>
        </p:grpSpPr>
        <p:sp>
          <p:nvSpPr>
            <p:cNvPr id="3" name="Forma libre: Forma 2">
              <a:extLst>
                <a:ext uri="{FF2B5EF4-FFF2-40B4-BE49-F238E27FC236}">
                  <a16:creationId xmlns:a16="http://schemas.microsoft.com/office/drawing/2014/main" id="{C42001FF-B76E-4445-BDE5-6BFAD41EBBD4}"/>
                </a:ext>
              </a:extLst>
            </p:cNvPr>
            <p:cNvSpPr/>
            <p:nvPr/>
          </p:nvSpPr>
          <p:spPr>
            <a:xfrm>
              <a:off x="-18799" y="2336694"/>
              <a:ext cx="2871530" cy="2299765"/>
            </a:xfrm>
            <a:custGeom>
              <a:avLst/>
              <a:gdLst>
                <a:gd name="connsiteX0" fmla="*/ 2796565 w 2871529"/>
                <a:gd name="connsiteY0" fmla="*/ 306465 h 2299764"/>
                <a:gd name="connsiteX1" fmla="*/ 2026589 w 2871529"/>
                <a:gd name="connsiteY1" fmla="*/ 91735 h 2299764"/>
                <a:gd name="connsiteX2" fmla="*/ 12706 w 2871529"/>
                <a:gd name="connsiteY2" fmla="*/ 1085336 h 2299764"/>
                <a:gd name="connsiteX3" fmla="*/ 12706 w 2871529"/>
                <a:gd name="connsiteY3" fmla="*/ 2296206 h 2299764"/>
                <a:gd name="connsiteX4" fmla="*/ 2506871 w 2871529"/>
                <a:gd name="connsiteY4" fmla="*/ 1066277 h 2299764"/>
                <a:gd name="connsiteX5" fmla="*/ 2805459 w 2871529"/>
                <a:gd name="connsiteY5" fmla="*/ 324253 h 2299764"/>
                <a:gd name="connsiteX6" fmla="*/ 2796565 w 2871529"/>
                <a:gd name="connsiteY6" fmla="*/ 306465 h 22997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71529" h="2299764">
                  <a:moveTo>
                    <a:pt x="2796565" y="306465"/>
                  </a:moveTo>
                  <a:cubicBezTo>
                    <a:pt x="2796565" y="306465"/>
                    <a:pt x="2561507" y="-171276"/>
                    <a:pt x="2026589" y="91735"/>
                  </a:cubicBezTo>
                  <a:lnTo>
                    <a:pt x="12706" y="1085336"/>
                  </a:lnTo>
                  <a:lnTo>
                    <a:pt x="12706" y="2296206"/>
                  </a:lnTo>
                  <a:lnTo>
                    <a:pt x="2506871" y="1066277"/>
                  </a:lnTo>
                  <a:cubicBezTo>
                    <a:pt x="2506871" y="1066277"/>
                    <a:pt x="3041789" y="801994"/>
                    <a:pt x="2805459" y="324253"/>
                  </a:cubicBezTo>
                  <a:lnTo>
                    <a:pt x="2796565" y="306465"/>
                  </a:lnTo>
                  <a:close/>
                </a:path>
              </a:pathLst>
            </a:custGeom>
            <a:solidFill>
              <a:schemeClr val="accent3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4" name="Forma libre: Forma 3">
              <a:extLst>
                <a:ext uri="{FF2B5EF4-FFF2-40B4-BE49-F238E27FC236}">
                  <a16:creationId xmlns:a16="http://schemas.microsoft.com/office/drawing/2014/main" id="{55EB89C3-8B52-4763-9DB2-C51CC8AF377C}"/>
                </a:ext>
              </a:extLst>
            </p:cNvPr>
            <p:cNvSpPr/>
            <p:nvPr/>
          </p:nvSpPr>
          <p:spPr>
            <a:xfrm>
              <a:off x="-18799" y="2319272"/>
              <a:ext cx="2884236" cy="2337882"/>
            </a:xfrm>
            <a:custGeom>
              <a:avLst/>
              <a:gdLst>
                <a:gd name="connsiteX0" fmla="*/ 2871530 w 2884235"/>
                <a:gd name="connsiteY0" fmla="*/ 466193 h 2337882"/>
                <a:gd name="connsiteX1" fmla="*/ 2823248 w 2884235"/>
                <a:gd name="connsiteY1" fmla="*/ 334052 h 2337882"/>
                <a:gd name="connsiteX2" fmla="*/ 2814354 w 2884235"/>
                <a:gd name="connsiteY2" fmla="*/ 316263 h 2337882"/>
                <a:gd name="connsiteX3" fmla="*/ 2018965 w 2884235"/>
                <a:gd name="connsiteY3" fmla="*/ 93910 h 2337882"/>
                <a:gd name="connsiteX4" fmla="*/ 12706 w 2884235"/>
                <a:gd name="connsiteY4" fmla="*/ 1081158 h 2337882"/>
                <a:gd name="connsiteX5" fmla="*/ 12706 w 2884235"/>
                <a:gd name="connsiteY5" fmla="*/ 1123087 h 2337882"/>
                <a:gd name="connsiteX6" fmla="*/ 2035483 w 2884235"/>
                <a:gd name="connsiteY6" fmla="*/ 126946 h 2337882"/>
                <a:gd name="connsiteX7" fmla="*/ 2600895 w 2884235"/>
                <a:gd name="connsiteY7" fmla="*/ 133299 h 2337882"/>
                <a:gd name="connsiteX8" fmla="*/ 2780048 w 2884235"/>
                <a:gd name="connsiteY8" fmla="*/ 332781 h 2337882"/>
                <a:gd name="connsiteX9" fmla="*/ 2788942 w 2884235"/>
                <a:gd name="connsiteY9" fmla="*/ 350569 h 2337882"/>
                <a:gd name="connsiteX10" fmla="*/ 2730495 w 2884235"/>
                <a:gd name="connsiteY10" fmla="*/ 879134 h 2337882"/>
                <a:gd name="connsiteX11" fmla="*/ 2497977 w 2884235"/>
                <a:gd name="connsiteY11" fmla="*/ 1065911 h 2337882"/>
                <a:gd name="connsiteX12" fmla="*/ 12706 w 2884235"/>
                <a:gd name="connsiteY12" fmla="*/ 2292028 h 2337882"/>
                <a:gd name="connsiteX13" fmla="*/ 12706 w 2884235"/>
                <a:gd name="connsiteY13" fmla="*/ 2333958 h 2337882"/>
                <a:gd name="connsiteX14" fmla="*/ 2515765 w 2884235"/>
                <a:gd name="connsiteY14" fmla="*/ 1100216 h 2337882"/>
                <a:gd name="connsiteX15" fmla="*/ 2871530 w 2884235"/>
                <a:gd name="connsiteY15" fmla="*/ 687275 h 2337882"/>
                <a:gd name="connsiteX16" fmla="*/ 2871530 w 2884235"/>
                <a:gd name="connsiteY16" fmla="*/ 466193 h 23378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884235" h="2337882">
                  <a:moveTo>
                    <a:pt x="2871530" y="466193"/>
                  </a:moveTo>
                  <a:cubicBezTo>
                    <a:pt x="2861365" y="424263"/>
                    <a:pt x="2846118" y="379793"/>
                    <a:pt x="2823248" y="334052"/>
                  </a:cubicBezTo>
                  <a:lnTo>
                    <a:pt x="2814354" y="316263"/>
                  </a:lnTo>
                  <a:cubicBezTo>
                    <a:pt x="2811812" y="311181"/>
                    <a:pt x="2564048" y="-175454"/>
                    <a:pt x="2018965" y="93910"/>
                  </a:cubicBezTo>
                  <a:lnTo>
                    <a:pt x="12706" y="1081158"/>
                  </a:lnTo>
                  <a:lnTo>
                    <a:pt x="12706" y="1123087"/>
                  </a:lnTo>
                  <a:lnTo>
                    <a:pt x="2035483" y="126946"/>
                  </a:lnTo>
                  <a:cubicBezTo>
                    <a:pt x="2250212" y="21487"/>
                    <a:pt x="2439530" y="22758"/>
                    <a:pt x="2600895" y="133299"/>
                  </a:cubicBezTo>
                  <a:cubicBezTo>
                    <a:pt x="2721601" y="215887"/>
                    <a:pt x="2780048" y="331511"/>
                    <a:pt x="2780048" y="332781"/>
                  </a:cubicBezTo>
                  <a:lnTo>
                    <a:pt x="2788942" y="350569"/>
                  </a:lnTo>
                  <a:cubicBezTo>
                    <a:pt x="2882965" y="541158"/>
                    <a:pt x="2863906" y="719040"/>
                    <a:pt x="2730495" y="879134"/>
                  </a:cubicBezTo>
                  <a:cubicBezTo>
                    <a:pt x="2630118" y="999840"/>
                    <a:pt x="2500518" y="1065911"/>
                    <a:pt x="2497977" y="1065911"/>
                  </a:cubicBezTo>
                  <a:lnTo>
                    <a:pt x="12706" y="2292028"/>
                  </a:lnTo>
                  <a:lnTo>
                    <a:pt x="12706" y="2333958"/>
                  </a:lnTo>
                  <a:lnTo>
                    <a:pt x="2515765" y="1100216"/>
                  </a:lnTo>
                  <a:cubicBezTo>
                    <a:pt x="2519577" y="1097675"/>
                    <a:pt x="2806730" y="952828"/>
                    <a:pt x="2871530" y="687275"/>
                  </a:cubicBezTo>
                  <a:lnTo>
                    <a:pt x="2871530" y="466193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5" name="Forma libre: Forma 4">
              <a:extLst>
                <a:ext uri="{FF2B5EF4-FFF2-40B4-BE49-F238E27FC236}">
                  <a16:creationId xmlns:a16="http://schemas.microsoft.com/office/drawing/2014/main" id="{8F230BC5-B028-4266-A395-BFB56DFDC484}"/>
                </a:ext>
              </a:extLst>
            </p:cNvPr>
            <p:cNvSpPr/>
            <p:nvPr/>
          </p:nvSpPr>
          <p:spPr>
            <a:xfrm>
              <a:off x="-18799" y="3968979"/>
              <a:ext cx="1766118" cy="1156235"/>
            </a:xfrm>
            <a:custGeom>
              <a:avLst/>
              <a:gdLst>
                <a:gd name="connsiteX0" fmla="*/ 1735624 w 1766117"/>
                <a:gd name="connsiteY0" fmla="*/ 98509 h 1156235"/>
                <a:gd name="connsiteX1" fmla="*/ 1437036 w 1766117"/>
                <a:gd name="connsiteY1" fmla="*/ 51497 h 1156235"/>
                <a:gd name="connsiteX2" fmla="*/ 12706 w 1766117"/>
                <a:gd name="connsiteY2" fmla="*/ 754133 h 1156235"/>
                <a:gd name="connsiteX3" fmla="*/ 12706 w 1766117"/>
                <a:gd name="connsiteY3" fmla="*/ 1149286 h 1156235"/>
                <a:gd name="connsiteX4" fmla="*/ 1594589 w 1766117"/>
                <a:gd name="connsiteY4" fmla="*/ 369144 h 1156235"/>
                <a:gd name="connsiteX5" fmla="*/ 1739436 w 1766117"/>
                <a:gd name="connsiteY5" fmla="*/ 103592 h 1156235"/>
                <a:gd name="connsiteX6" fmla="*/ 1735624 w 1766117"/>
                <a:gd name="connsiteY6" fmla="*/ 98509 h 11562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766117" h="1156235">
                  <a:moveTo>
                    <a:pt x="1735624" y="98509"/>
                  </a:moveTo>
                  <a:cubicBezTo>
                    <a:pt x="1735624" y="98509"/>
                    <a:pt x="1658118" y="-57773"/>
                    <a:pt x="1437036" y="51497"/>
                  </a:cubicBezTo>
                  <a:lnTo>
                    <a:pt x="12706" y="754133"/>
                  </a:lnTo>
                  <a:lnTo>
                    <a:pt x="12706" y="1149286"/>
                  </a:lnTo>
                  <a:lnTo>
                    <a:pt x="1594589" y="369144"/>
                  </a:lnTo>
                  <a:cubicBezTo>
                    <a:pt x="1594589" y="369144"/>
                    <a:pt x="1815671" y="259874"/>
                    <a:pt x="1739436" y="103592"/>
                  </a:cubicBezTo>
                  <a:lnTo>
                    <a:pt x="1735624" y="98509"/>
                  </a:lnTo>
                  <a:close/>
                </a:path>
              </a:pathLst>
            </a:custGeom>
            <a:solidFill>
              <a:schemeClr val="accent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  <p:sp>
          <p:nvSpPr>
            <p:cNvPr id="9" name="Forma libre: Forma 8">
              <a:extLst>
                <a:ext uri="{FF2B5EF4-FFF2-40B4-BE49-F238E27FC236}">
                  <a16:creationId xmlns:a16="http://schemas.microsoft.com/office/drawing/2014/main" id="{5A52C234-DC7D-488B-8975-61485991A4A8}"/>
                </a:ext>
              </a:extLst>
            </p:cNvPr>
            <p:cNvSpPr/>
            <p:nvPr/>
          </p:nvSpPr>
          <p:spPr>
            <a:xfrm>
              <a:off x="-18799" y="3949755"/>
              <a:ext cx="1778824" cy="1194353"/>
            </a:xfrm>
            <a:custGeom>
              <a:avLst/>
              <a:gdLst>
                <a:gd name="connsiteX0" fmla="*/ 1753412 w 1778823"/>
                <a:gd name="connsiteY0" fmla="*/ 108839 h 1194352"/>
                <a:gd name="connsiteX1" fmla="*/ 1429412 w 1778823"/>
                <a:gd name="connsiteY1" fmla="*/ 52933 h 1194352"/>
                <a:gd name="connsiteX2" fmla="*/ 12706 w 1778823"/>
                <a:gd name="connsiteY2" fmla="*/ 751757 h 1194352"/>
                <a:gd name="connsiteX3" fmla="*/ 12706 w 1778823"/>
                <a:gd name="connsiteY3" fmla="*/ 793686 h 1194352"/>
                <a:gd name="connsiteX4" fmla="*/ 1445930 w 1778823"/>
                <a:gd name="connsiteY4" fmla="*/ 87239 h 1194352"/>
                <a:gd name="connsiteX5" fmla="*/ 1719106 w 1778823"/>
                <a:gd name="connsiteY5" fmla="*/ 125357 h 1194352"/>
                <a:gd name="connsiteX6" fmla="*/ 1721647 w 1778823"/>
                <a:gd name="connsiteY6" fmla="*/ 131710 h 1194352"/>
                <a:gd name="connsiteX7" fmla="*/ 1585694 w 1778823"/>
                <a:gd name="connsiteY7" fmla="*/ 371851 h 1194352"/>
                <a:gd name="connsiteX8" fmla="*/ 12706 w 1778823"/>
                <a:gd name="connsiteY8" fmla="*/ 1146910 h 1194352"/>
                <a:gd name="connsiteX9" fmla="*/ 12706 w 1778823"/>
                <a:gd name="connsiteY9" fmla="*/ 1188839 h 1194352"/>
                <a:gd name="connsiteX10" fmla="*/ 1603483 w 1778823"/>
                <a:gd name="connsiteY10" fmla="*/ 404886 h 1194352"/>
                <a:gd name="connsiteX11" fmla="*/ 1755953 w 1778823"/>
                <a:gd name="connsiteY11" fmla="*/ 113921 h 1194352"/>
                <a:gd name="connsiteX12" fmla="*/ 1753412 w 1778823"/>
                <a:gd name="connsiteY12" fmla="*/ 108839 h 11943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78823" h="1194352">
                  <a:moveTo>
                    <a:pt x="1753412" y="108839"/>
                  </a:moveTo>
                  <a:cubicBezTo>
                    <a:pt x="1752141" y="107569"/>
                    <a:pt x="1665742" y="-62690"/>
                    <a:pt x="1429412" y="52933"/>
                  </a:cubicBezTo>
                  <a:lnTo>
                    <a:pt x="12706" y="751757"/>
                  </a:lnTo>
                  <a:lnTo>
                    <a:pt x="12706" y="793686"/>
                  </a:lnTo>
                  <a:lnTo>
                    <a:pt x="1445930" y="87239"/>
                  </a:lnTo>
                  <a:cubicBezTo>
                    <a:pt x="1646683" y="-11867"/>
                    <a:pt x="1715294" y="120274"/>
                    <a:pt x="1719106" y="125357"/>
                  </a:cubicBezTo>
                  <a:lnTo>
                    <a:pt x="1721647" y="131710"/>
                  </a:lnTo>
                  <a:cubicBezTo>
                    <a:pt x="1788989" y="268933"/>
                    <a:pt x="1594589" y="366769"/>
                    <a:pt x="1585694" y="371851"/>
                  </a:cubicBezTo>
                  <a:lnTo>
                    <a:pt x="12706" y="1146910"/>
                  </a:lnTo>
                  <a:lnTo>
                    <a:pt x="12706" y="1188839"/>
                  </a:lnTo>
                  <a:lnTo>
                    <a:pt x="1603483" y="404886"/>
                  </a:lnTo>
                  <a:cubicBezTo>
                    <a:pt x="1686071" y="364228"/>
                    <a:pt x="1824565" y="251145"/>
                    <a:pt x="1755953" y="113921"/>
                  </a:cubicBezTo>
                  <a:lnTo>
                    <a:pt x="1753412" y="108839"/>
                  </a:lnTo>
                  <a:close/>
                </a:path>
              </a:pathLst>
            </a:custGeom>
            <a:solidFill>
              <a:schemeClr val="bg1"/>
            </a:solidFill>
            <a:ln w="12700" cap="flat">
              <a:noFill/>
              <a:prstDash val="solid"/>
              <a:miter/>
            </a:ln>
          </p:spPr>
          <p:txBody>
            <a:bodyPr rtlCol="0" anchor="ctr"/>
            <a:lstStyle/>
            <a:p>
              <a:pPr rtl="0"/>
              <a:endParaRPr lang="es-ES" noProof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473244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ción de título 1">
            <a:extLst>
              <a:ext uri="{FF2B5EF4-FFF2-40B4-BE49-F238E27FC236}">
                <a16:creationId xmlns:a16="http://schemas.microsoft.com/office/drawing/2014/main" id="{A8DB6A3A-74E6-4FE2-8AD2-CEB070447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rtl="0"/>
            <a:r>
              <a:rPr lang="es-ES" noProof="0" dirty="0"/>
              <a:t>Haga clic para modificar el estilo de título del patrón</a:t>
            </a:r>
          </a:p>
        </p:txBody>
      </p:sp>
      <p:sp>
        <p:nvSpPr>
          <p:cNvPr id="3" name="Marcador de posición de texto 2">
            <a:extLst>
              <a:ext uri="{FF2B5EF4-FFF2-40B4-BE49-F238E27FC236}">
                <a16:creationId xmlns:a16="http://schemas.microsoft.com/office/drawing/2014/main" id="{2C0128AA-FDF4-4DD5-A009-3C58D24570F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s-ES" noProof="0" dirty="0"/>
              <a:t>Editar estilos de texto del patrón</a:t>
            </a:r>
          </a:p>
          <a:p>
            <a:pPr lvl="1" rtl="0"/>
            <a:r>
              <a:rPr lang="es-ES" noProof="0" dirty="0"/>
              <a:t>Segundo nivel</a:t>
            </a:r>
          </a:p>
          <a:p>
            <a:pPr lvl="2" rtl="0"/>
            <a:r>
              <a:rPr lang="es-ES" noProof="0" dirty="0"/>
              <a:t>Tercer nivel</a:t>
            </a:r>
          </a:p>
          <a:p>
            <a:pPr lvl="3" rtl="0"/>
            <a:r>
              <a:rPr lang="es-ES" noProof="0" dirty="0"/>
              <a:t>Cuarto nivel</a:t>
            </a:r>
          </a:p>
          <a:p>
            <a:pPr lvl="4" rtl="0"/>
            <a:r>
              <a:rPr lang="es-ES" noProof="0" dirty="0"/>
              <a:t>Quinto nivel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BB1C2DC0-7E13-4A66-9F9B-371BA9C6E4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724400" y="581681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rtl="0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s-ES" dirty="0"/>
              <a:t>DD.MM.20XX</a:t>
            </a:r>
          </a:p>
        </p:txBody>
      </p:sp>
      <p:sp>
        <p:nvSpPr>
          <p:cNvPr id="6" name="Marcador de posición de número de diapositiva 5">
            <a:extLst>
              <a:ext uri="{FF2B5EF4-FFF2-40B4-BE49-F238E27FC236}">
                <a16:creationId xmlns:a16="http://schemas.microsoft.com/office/drawing/2014/main" id="{9475097E-EB08-4475-9112-275B840279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804358" y="5816819"/>
            <a:ext cx="54944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</a:defRPr>
            </a:lvl1pPr>
          </a:lstStyle>
          <a:p>
            <a:pPr rtl="0"/>
            <a:fld id="{D495E168-DA5E-4888-8D8A-92B118324C14}" type="slidenum">
              <a:rPr lang="es-ES" noProof="0" smtClean="0"/>
              <a:pPr rtl="0"/>
              <a:t>‹Nº›</a:t>
            </a:fld>
            <a:endParaRPr lang="es-ES" noProof="0" dirty="0"/>
          </a:p>
        </p:txBody>
      </p:sp>
      <p:sp>
        <p:nvSpPr>
          <p:cNvPr id="11" name="Marcador de pie de página 4">
            <a:extLst>
              <a:ext uri="{FF2B5EF4-FFF2-40B4-BE49-F238E27FC236}">
                <a16:creationId xmlns:a16="http://schemas.microsoft.com/office/drawing/2014/main" id="{1F296578-6D40-435B-861E-0904DDC10B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12290" y="5816819"/>
            <a:ext cx="339876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accent1"/>
                </a:solidFill>
              </a:defRPr>
            </a:lvl1pPr>
          </a:lstStyle>
          <a:p>
            <a:pPr rtl="0"/>
            <a:r>
              <a:rPr lang="es-ES" noProof="0" dirty="0"/>
              <a:t>AGREGAR UN PIE DE PÁGINA</a:t>
            </a:r>
          </a:p>
        </p:txBody>
      </p:sp>
    </p:spTree>
    <p:extLst>
      <p:ext uri="{BB962C8B-B14F-4D97-AF65-F5344CB8AC3E}">
        <p14:creationId xmlns:p14="http://schemas.microsoft.com/office/powerpoint/2010/main" val="32239991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49" r:id="rId2"/>
    <p:sldLayoutId id="2147483650" r:id="rId3"/>
    <p:sldLayoutId id="2147483660" r:id="rId4"/>
    <p:sldLayoutId id="2147483651" r:id="rId5"/>
    <p:sldLayoutId id="2147483661" r:id="rId6"/>
    <p:sldLayoutId id="2147483662" r:id="rId7"/>
    <p:sldLayoutId id="2147483652" r:id="rId8"/>
    <p:sldLayoutId id="2147483663" r:id="rId9"/>
    <p:sldLayoutId id="2147483665" r:id="rId10"/>
    <p:sldLayoutId id="2147483667" r:id="rId11"/>
    <p:sldLayoutId id="2147483668" r:id="rId12"/>
    <p:sldLayoutId id="2147483669" r:id="rId13"/>
    <p:sldLayoutId id="2147483670" r:id="rId14"/>
    <p:sldLayoutId id="2147483671" r:id="rId15"/>
    <p:sldLayoutId id="2147483673" r:id="rId16"/>
    <p:sldLayoutId id="2147483674" r:id="rId17"/>
    <p:sldLayoutId id="2147483664" r:id="rId18"/>
    <p:sldLayoutId id="2147483672" r:id="rId19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kern="1200">
          <a:gradFill>
            <a:gsLst>
              <a:gs pos="0">
                <a:schemeClr val="accent1"/>
              </a:gs>
              <a:gs pos="100000">
                <a:schemeClr val="accent3"/>
              </a:gs>
            </a:gsLst>
            <a:lin ang="0" scaled="1"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accent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accent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accent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572" userDrawn="1">
          <p15:clr>
            <a:srgbClr val="F26B43"/>
          </p15:clr>
        </p15:guide>
        <p15:guide id="2" pos="574" userDrawn="1">
          <p15:clr>
            <a:srgbClr val="F26B43"/>
          </p15:clr>
        </p15:guide>
        <p15:guide id="3" pos="7106" userDrawn="1">
          <p15:clr>
            <a:srgbClr val="F26B43"/>
          </p15:clr>
        </p15:guide>
        <p15:guide id="4" orient="horz" pos="3748" userDrawn="1">
          <p15:clr>
            <a:srgbClr val="F26B43"/>
          </p15:clr>
        </p15:guide>
        <p15:guide id="5" pos="4407" userDrawn="1">
          <p15:clr>
            <a:srgbClr val="F26B43"/>
          </p15:clr>
        </p15:guide>
        <p15:guide id="6" pos="3273" userDrawn="1">
          <p15:clr>
            <a:srgbClr val="F26B43"/>
          </p15:clr>
        </p15:guide>
        <p15:guide id="7" pos="3840" userDrawn="1">
          <p15:clr>
            <a:srgbClr val="F26B43"/>
          </p15:clr>
        </p15:guide>
        <p15:guide id="8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264C9CC-E38A-467A-8F1C-459375F5EDF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789658"/>
            <a:ext cx="5690680" cy="1517356"/>
          </a:xfrm>
        </p:spPr>
        <p:txBody>
          <a:bodyPr rtlCol="0" anchor="ctr">
            <a:normAutofit/>
          </a:bodyPr>
          <a:lstStyle/>
          <a:p>
            <a:r>
              <a:rPr lang="es-ES" sz="2000" b="1" dirty="0">
                <a:effectLst/>
              </a:rPr>
              <a:t>La dirección escénica para un proceso creativo teatral a partir de la dramaturgia del actor desde el concepto de incertidumbre de Patricia Cardona</a:t>
            </a:r>
            <a:br>
              <a:rPr lang="es-CR" sz="2000" dirty="0">
                <a:effectLst/>
              </a:rPr>
            </a:br>
            <a:endParaRPr lang="es-ES" sz="2000" dirty="0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ECCBAE3-CEA3-4EE0-83F6-41CFC54D2B4A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86259" y="5096662"/>
            <a:ext cx="4367531" cy="949829"/>
          </a:xfrm>
        </p:spPr>
        <p:txBody>
          <a:bodyPr rtlCol="0">
            <a:normAutofit/>
          </a:bodyPr>
          <a:lstStyle/>
          <a:p>
            <a:pPr rtl="0"/>
            <a:r>
              <a:rPr lang="es-ES" dirty="0"/>
              <a:t>Heredia, 2020</a:t>
            </a:r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CDD6760C-D868-43F4-99FB-1B78C91F8FE1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 rot="19849878">
            <a:off x="8986203" y="4516588"/>
            <a:ext cx="3092717" cy="777039"/>
          </a:xfrm>
        </p:spPr>
        <p:txBody>
          <a:bodyPr rtlCol="0">
            <a:noAutofit/>
          </a:bodyPr>
          <a:lstStyle/>
          <a:p>
            <a:pPr algn="ctr">
              <a:spcAft>
                <a:spcPts val="800"/>
              </a:spcAft>
            </a:pPr>
            <a:r>
              <a:rPr lang="es-CR" sz="1400" b="0" dirty="0">
                <a:solidFill>
                  <a:schemeClr val="accent4"/>
                </a:solidFill>
                <a:effectLst/>
                <a:latin typeface="+mj-lt"/>
              </a:rPr>
              <a:t> </a:t>
            </a:r>
            <a:r>
              <a:rPr lang="es-ES" sz="1400" b="0" dirty="0">
                <a:solidFill>
                  <a:schemeClr val="accent4"/>
                </a:solidFill>
                <a:effectLst/>
                <a:latin typeface="+mj-lt"/>
              </a:rPr>
              <a:t>MODALIDAD:</a:t>
            </a:r>
            <a:r>
              <a:rPr lang="es-CR" sz="1400" b="0" dirty="0">
                <a:solidFill>
                  <a:schemeClr val="accent4"/>
                </a:solidFill>
                <a:latin typeface="+mj-lt"/>
              </a:rPr>
              <a:t> </a:t>
            </a:r>
            <a:r>
              <a:rPr lang="es-ES" sz="1400" b="0" dirty="0">
                <a:solidFill>
                  <a:schemeClr val="accent4"/>
                </a:solidFill>
                <a:effectLst/>
                <a:latin typeface="+mj-lt"/>
              </a:rPr>
              <a:t>Seminario de graduación: En dirección escénica</a:t>
            </a:r>
          </a:p>
          <a:p>
            <a:pPr algn="ctr">
              <a:lnSpc>
                <a:spcPct val="150000"/>
              </a:lnSpc>
              <a:spcAft>
                <a:spcPts val="800"/>
              </a:spcAft>
            </a:pPr>
            <a:endParaRPr lang="es-ES" sz="1400" dirty="0"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Aft>
                <a:spcPts val="800"/>
              </a:spcAft>
            </a:pPr>
            <a:endParaRPr lang="es-CR" sz="1400" dirty="0">
              <a:effectLst/>
            </a:endParaRPr>
          </a:p>
          <a:p>
            <a:pPr rtl="0"/>
            <a:endParaRPr lang="es-ES" sz="1400" dirty="0"/>
          </a:p>
        </p:txBody>
      </p:sp>
      <p:sp>
        <p:nvSpPr>
          <p:cNvPr id="9" name="CuadroTexto 8">
            <a:extLst>
              <a:ext uri="{FF2B5EF4-FFF2-40B4-BE49-F238E27FC236}">
                <a16:creationId xmlns:a16="http://schemas.microsoft.com/office/drawing/2014/main" id="{B614B96B-57A0-49D0-8C0C-603B0ED88497}"/>
              </a:ext>
            </a:extLst>
          </p:cNvPr>
          <p:cNvSpPr txBox="1"/>
          <p:nvPr/>
        </p:nvSpPr>
        <p:spPr>
          <a:xfrm>
            <a:off x="3128171" y="146633"/>
            <a:ext cx="405123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800" dirty="0">
                <a:solidFill>
                  <a:schemeClr val="accent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UNIVERSIDAD NACIONAL DE COSTA RICA</a:t>
            </a:r>
            <a:endParaRPr lang="es-CR" sz="1800" dirty="0">
              <a:solidFill>
                <a:schemeClr val="accent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CR" dirty="0">
              <a:solidFill>
                <a:schemeClr val="accent3"/>
              </a:solidFill>
            </a:endParaRPr>
          </a:p>
        </p:txBody>
      </p:sp>
      <p:sp>
        <p:nvSpPr>
          <p:cNvPr id="10" name="CuadroTexto 9">
            <a:extLst>
              <a:ext uri="{FF2B5EF4-FFF2-40B4-BE49-F238E27FC236}">
                <a16:creationId xmlns:a16="http://schemas.microsoft.com/office/drawing/2014/main" id="{0C8C5472-D0D8-43C4-9833-41D365AACDFE}"/>
              </a:ext>
            </a:extLst>
          </p:cNvPr>
          <p:cNvSpPr txBox="1"/>
          <p:nvPr/>
        </p:nvSpPr>
        <p:spPr>
          <a:xfrm>
            <a:off x="3264582" y="743939"/>
            <a:ext cx="3912880" cy="687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800"/>
              </a:spcAft>
            </a:pPr>
            <a:r>
              <a:rPr lang="es-ES" sz="1400" dirty="0">
                <a:solidFill>
                  <a:schemeClr val="accent3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ESCUELA DE ARTE ESCÉNICO</a:t>
            </a:r>
            <a:endParaRPr lang="es-CR" sz="1400" dirty="0">
              <a:solidFill>
                <a:schemeClr val="accent3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s-CR" dirty="0"/>
          </a:p>
        </p:txBody>
      </p:sp>
      <p:sp>
        <p:nvSpPr>
          <p:cNvPr id="11" name="CuadroTexto 10">
            <a:extLst>
              <a:ext uri="{FF2B5EF4-FFF2-40B4-BE49-F238E27FC236}">
                <a16:creationId xmlns:a16="http://schemas.microsoft.com/office/drawing/2014/main" id="{EB7552F9-34B0-4847-966D-A965A3B8C226}"/>
              </a:ext>
            </a:extLst>
          </p:cNvPr>
          <p:cNvSpPr txBox="1"/>
          <p:nvPr/>
        </p:nvSpPr>
        <p:spPr>
          <a:xfrm>
            <a:off x="291379" y="3550987"/>
            <a:ext cx="33486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800" dirty="0">
                <a:effectLst/>
                <a:latin typeface="+mj-lt"/>
                <a:ea typeface="Times New Roman" panose="02020603050405020304" pitchFamily="18" charset="0"/>
                <a:cs typeface="Times New Roman" panose="02020603050405020304" pitchFamily="18" charset="0"/>
              </a:rPr>
              <a:t> Uriel Morera García</a:t>
            </a:r>
          </a:p>
          <a:p>
            <a:pPr algn="ctr"/>
            <a:endParaRPr lang="es-CR" dirty="0"/>
          </a:p>
        </p:txBody>
      </p:sp>
      <p:pic>
        <p:nvPicPr>
          <p:cNvPr id="12" name="Marcador de posición de imagen 11" descr="Imagen que contiene luz, computadora, teclado&#10;&#10;Descripción generada automáticamente">
            <a:extLst>
              <a:ext uri="{FF2B5EF4-FFF2-40B4-BE49-F238E27FC236}">
                <a16:creationId xmlns:a16="http://schemas.microsoft.com/office/drawing/2014/main" id="{B92130B6-DB74-423D-8DE6-30BC5EC7D8D7}"/>
              </a:ext>
            </a:extLst>
          </p:cNvPr>
          <p:cNvPicPr>
            <a:picLocks noGrp="1" noChangeAspect="1"/>
          </p:cNvPicPr>
          <p:nvPr>
            <p:ph type="pic" sz="quarter" idx="21"/>
          </p:nvPr>
        </p:nvPicPr>
        <p:blipFill>
          <a:blip r:embed="rId3"/>
          <a:srcRect l="7497" r="749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500126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Marcador de posición de imagen 17" descr="Imagen que contiene oscuro, montar a caballo, tablero, parado&#10;&#10;Descripción generada automáticamente">
            <a:extLst>
              <a:ext uri="{FF2B5EF4-FFF2-40B4-BE49-F238E27FC236}">
                <a16:creationId xmlns:a16="http://schemas.microsoft.com/office/drawing/2014/main" id="{0F8795E3-C4F1-4614-BBF1-7FCC338EB5F6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/>
          <a:srcRect l="24443" r="29594" b="1"/>
          <a:stretch/>
        </p:blipFill>
        <p:spPr>
          <a:xfrm>
            <a:off x="1396781" y="10"/>
            <a:ext cx="3894833" cy="5656320"/>
          </a:xfrm>
          <a:noFill/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DE4D24B6-BECF-4BE6-9971-53768392C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023" y="908050"/>
            <a:ext cx="4503295" cy="782638"/>
          </a:xfrm>
        </p:spPr>
        <p:txBody>
          <a:bodyPr rtlCol="0" anchor="ctr">
            <a:normAutofit/>
          </a:bodyPr>
          <a:lstStyle/>
          <a:p>
            <a:pPr rtl="0"/>
            <a:r>
              <a:rPr lang="es-ES" sz="3100"/>
              <a:t>Conclusiones Finales</a:t>
            </a:r>
          </a:p>
        </p:txBody>
      </p:sp>
      <p:sp>
        <p:nvSpPr>
          <p:cNvPr id="25" name="Slide Number Placeholder 4">
            <a:extLst>
              <a:ext uri="{FF2B5EF4-FFF2-40B4-BE49-F238E27FC236}">
                <a16:creationId xmlns:a16="http://schemas.microsoft.com/office/drawing/2014/main" id="{D4C85657-D758-4073-BA17-BD348ACFD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4358" y="5816819"/>
            <a:ext cx="549442" cy="365125"/>
          </a:xfrm>
        </p:spPr>
        <p:txBody>
          <a:bodyPr/>
          <a:lstStyle/>
          <a:p>
            <a:pPr rtl="0">
              <a:spcAft>
                <a:spcPts val="600"/>
              </a:spcAft>
            </a:pPr>
            <a:fld id="{D495E168-DA5E-4888-8D8A-92B118324C14}" type="slidenum">
              <a:rPr lang="es-ES" noProof="0" smtClean="0"/>
              <a:pPr rtl="0">
                <a:spcAft>
                  <a:spcPts val="600"/>
                </a:spcAft>
              </a:pPr>
              <a:t>10</a:t>
            </a:fld>
            <a:endParaRPr lang="es-ES" noProof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15085CC-458F-4E9F-AF16-A815111FBF00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6805613" y="4721104"/>
            <a:ext cx="4548187" cy="639683"/>
          </a:xfrm>
        </p:spPr>
        <p:txBody>
          <a:bodyPr rtlCol="0">
            <a:normAutofit/>
          </a:bodyPr>
          <a:lstStyle/>
          <a:p>
            <a:pPr rtl="0"/>
            <a:r>
              <a:rPr lang="es-ES" dirty="0"/>
              <a:t>GRACIAS…</a:t>
            </a:r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D46DC636-DB75-49A5-B764-91FF21804DA0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10023" y="1970524"/>
            <a:ext cx="4548187" cy="2916952"/>
          </a:xfrm>
        </p:spPr>
        <p:txBody>
          <a:bodyPr rtlCol="0">
            <a:normAutofit/>
          </a:bodyPr>
          <a:lstStyle/>
          <a:p>
            <a:pPr rtl="0"/>
            <a:r>
              <a:rPr lang="es-CR" b="1" dirty="0">
                <a:effectLst/>
              </a:rPr>
              <a:t>1.Con respecto a la partitura física</a:t>
            </a:r>
          </a:p>
          <a:p>
            <a:pPr rtl="0"/>
            <a:r>
              <a:rPr lang="es-CR" dirty="0"/>
              <a:t>2.</a:t>
            </a:r>
            <a:r>
              <a:rPr lang="es-CR" b="1" dirty="0">
                <a:effectLst/>
              </a:rPr>
              <a:t> Con respecto a la dramaturgia del actor</a:t>
            </a:r>
            <a:endParaRPr lang="es-CR" dirty="0"/>
          </a:p>
          <a:p>
            <a:r>
              <a:rPr lang="es-CR" dirty="0"/>
              <a:t>3.</a:t>
            </a:r>
            <a:r>
              <a:rPr lang="es-CR" b="1" dirty="0">
                <a:effectLst/>
              </a:rPr>
              <a:t> Sobre el concepto de Incertidumbre</a:t>
            </a:r>
          </a:p>
          <a:p>
            <a:r>
              <a:rPr lang="es-CR" dirty="0"/>
              <a:t>4.</a:t>
            </a:r>
            <a:r>
              <a:rPr lang="es-CR" b="1" dirty="0">
                <a:effectLst/>
              </a:rPr>
              <a:t> Con respecto a los disparadores de creación</a:t>
            </a:r>
          </a:p>
          <a:p>
            <a:r>
              <a:rPr lang="es-CR" dirty="0"/>
              <a:t>5. </a:t>
            </a:r>
            <a:r>
              <a:rPr lang="es-CR" b="1" dirty="0">
                <a:effectLst/>
              </a:rPr>
              <a:t>Con respecto al proceso de dirección escénica</a:t>
            </a:r>
            <a:endParaRPr lang="es-CR" dirty="0">
              <a:effectLst/>
            </a:endParaRPr>
          </a:p>
          <a:p>
            <a:pPr rt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1666359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E98DCA46-603B-4178-8707-30E192CE6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7713" y="2048152"/>
            <a:ext cx="9050518" cy="945498"/>
          </a:xfrm>
        </p:spPr>
        <p:txBody>
          <a:bodyPr rtlCol="0"/>
          <a:lstStyle/>
          <a:p>
            <a:pPr rtl="0"/>
            <a:r>
              <a:rPr lang="es-ES" dirty="0"/>
              <a:t>Comentarios 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85431CC7-E576-44E9-B0ED-A55CB1964C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smtClean="0"/>
              <a:t>11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9582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Marcador de posición de imagen 15" descr="Imagen que contiene piso, interior, techo, edificio&#10;&#10;Descripción generada automáticamente">
            <a:extLst>
              <a:ext uri="{FF2B5EF4-FFF2-40B4-BE49-F238E27FC236}">
                <a16:creationId xmlns:a16="http://schemas.microsoft.com/office/drawing/2014/main" id="{FFA0E684-2C3B-4890-BDC7-096FD9CF6BDE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 rotWithShape="1">
          <a:blip r:embed="rId3"/>
          <a:srcRect l="24179" r="24177" b="-2"/>
          <a:stretch/>
        </p:blipFill>
        <p:spPr>
          <a:xfrm>
            <a:off x="1396781" y="10"/>
            <a:ext cx="3894833" cy="5656320"/>
          </a:xfrm>
          <a:noFill/>
        </p:spPr>
      </p:pic>
      <p:sp>
        <p:nvSpPr>
          <p:cNvPr id="4" name="Título 3">
            <a:extLst>
              <a:ext uri="{FF2B5EF4-FFF2-40B4-BE49-F238E27FC236}">
                <a16:creationId xmlns:a16="http://schemas.microsoft.com/office/drawing/2014/main" id="{AEBC1A8D-E693-4704-8E11-5AAB4B40BA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023" y="908050"/>
            <a:ext cx="4503295" cy="782638"/>
          </a:xfrm>
        </p:spPr>
        <p:txBody>
          <a:bodyPr rtlCol="0" anchor="ctr">
            <a:normAutofit/>
          </a:bodyPr>
          <a:lstStyle/>
          <a:p>
            <a:pPr rtl="0"/>
            <a:r>
              <a:rPr lang="es-ES" sz="2500"/>
              <a:t>Problema de investigación </a:t>
            </a:r>
          </a:p>
        </p:txBody>
      </p:sp>
      <p:sp>
        <p:nvSpPr>
          <p:cNvPr id="12" name="Marcador de número de diapositiva 11">
            <a:extLst>
              <a:ext uri="{FF2B5EF4-FFF2-40B4-BE49-F238E27FC236}">
                <a16:creationId xmlns:a16="http://schemas.microsoft.com/office/drawing/2014/main" id="{B5E4C005-CB50-4CBB-83F0-3393A7AC62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4358" y="5816819"/>
            <a:ext cx="549442" cy="365125"/>
          </a:xfrm>
        </p:spPr>
        <p:txBody>
          <a:bodyPr rtlCol="0" anchor="ctr">
            <a:normAutofit/>
          </a:bodyPr>
          <a:lstStyle/>
          <a:p>
            <a:pPr rtl="0">
              <a:spcAft>
                <a:spcPts val="600"/>
              </a:spcAft>
            </a:pPr>
            <a:fld id="{D495E168-DA5E-4888-8D8A-92B118324C14}" type="slidenum">
              <a:rPr lang="es-ES" smtClean="0"/>
              <a:pPr rtl="0">
                <a:spcAft>
                  <a:spcPts val="600"/>
                </a:spcAft>
              </a:pPr>
              <a:t>2</a:t>
            </a:fld>
            <a:endParaRPr lang="es-ES"/>
          </a:p>
        </p:txBody>
      </p:sp>
      <p:sp>
        <p:nvSpPr>
          <p:cNvPr id="5" name="Subtítulo 4">
            <a:extLst>
              <a:ext uri="{FF2B5EF4-FFF2-40B4-BE49-F238E27FC236}">
                <a16:creationId xmlns:a16="http://schemas.microsoft.com/office/drawing/2014/main" id="{18F92ECC-81D7-46DF-AF27-3388655CE442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00388" y="2099486"/>
            <a:ext cx="4548187" cy="2916952"/>
          </a:xfrm>
        </p:spPr>
        <p:txBody>
          <a:bodyPr rtlCol="0">
            <a:normAutofit/>
          </a:bodyPr>
          <a:lstStyle/>
          <a:p>
            <a:pPr algn="just"/>
            <a:r>
              <a:rPr lang="es-CR" dirty="0">
                <a:solidFill>
                  <a:schemeClr val="tx1"/>
                </a:solidFill>
                <a:effectLst/>
              </a:rPr>
              <a:t>¿Cómo se presenta el concepto de </a:t>
            </a:r>
            <a:r>
              <a:rPr lang="es-CR" i="1" dirty="0">
                <a:solidFill>
                  <a:schemeClr val="tx1"/>
                </a:solidFill>
                <a:effectLst/>
              </a:rPr>
              <a:t>Incertidumbre</a:t>
            </a:r>
            <a:r>
              <a:rPr lang="es-CR" dirty="0">
                <a:solidFill>
                  <a:schemeClr val="tx1"/>
                </a:solidFill>
                <a:effectLst/>
              </a:rPr>
              <a:t> tomado de las reflexiones de Patricia Cardona (2000) en una propuesta de creación, a partir de la dramaturgia del actor expuesta por Eugenio Barba (1990) y la labor del director en el proceso de montaje?</a:t>
            </a:r>
          </a:p>
          <a:p>
            <a:pPr rtl="0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2872118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E38EE8B-1608-4FFC-96B5-595AB97B8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10023" y="946550"/>
            <a:ext cx="4503295" cy="782638"/>
          </a:xfrm>
        </p:spPr>
        <p:txBody>
          <a:bodyPr rtlCol="0">
            <a:normAutofit/>
          </a:bodyPr>
          <a:lstStyle/>
          <a:p>
            <a:pPr rtl="0"/>
            <a:r>
              <a:rPr lang="es-ES" sz="3500" dirty="0"/>
              <a:t>Justificación 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2B46C56E-82FC-4B02-954F-3AFACF2E8CBA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6910023" y="1895061"/>
            <a:ext cx="4548187" cy="3861605"/>
          </a:xfrm>
        </p:spPr>
        <p:txBody>
          <a:bodyPr rtlCol="0">
            <a:normAutofit/>
          </a:bodyPr>
          <a:lstStyle/>
          <a:p>
            <a:r>
              <a:rPr lang="es-ES" dirty="0"/>
              <a:t>¿Cual es la necesidad  e importancia de desarrollar esta investigación?  </a:t>
            </a:r>
          </a:p>
          <a:p>
            <a:endParaRPr lang="es-ES" dirty="0"/>
          </a:p>
          <a:p>
            <a:pPr marL="0" indent="0">
              <a:buNone/>
            </a:pPr>
            <a:endParaRPr lang="es-ES" dirty="0"/>
          </a:p>
          <a:p>
            <a:pPr rtl="0"/>
            <a:r>
              <a:rPr lang="es-ES" dirty="0"/>
              <a:t>¿Por qué  la dramaturgia del actor y la incertidumbre para la dirección de un proceso creativo?</a:t>
            </a:r>
          </a:p>
          <a:p>
            <a:pPr rtl="0"/>
            <a:endParaRPr lang="es-ES" dirty="0"/>
          </a:p>
          <a:p>
            <a:pPr rtl="0"/>
            <a:r>
              <a:rPr lang="es-ES" dirty="0"/>
              <a:t>¿Por qué es de mi interés desarrollar, investigar  y sistematizar  este proceso</a:t>
            </a:r>
            <a:r>
              <a:rPr lang="es-ES" sz="1600" dirty="0"/>
              <a:t>?</a:t>
            </a:r>
            <a:endParaRPr lang="es-ES" dirty="0"/>
          </a:p>
          <a:p>
            <a:pPr rtl="0"/>
            <a:endParaRPr lang="es-ES" dirty="0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2E6A3C64-206A-47DC-8E31-F719E356D2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smtClean="0"/>
              <a:pPr/>
              <a:t>3</a:t>
            </a:fld>
            <a:endParaRPr lang="es-ES" dirty="0"/>
          </a:p>
        </p:txBody>
      </p:sp>
      <p:pic>
        <p:nvPicPr>
          <p:cNvPr id="10" name="Marcador de posición de imagen 9" descr="Imagen que contiene piso, interior, edificio, hombre&#10;&#10;Descripción generada automáticamente">
            <a:extLst>
              <a:ext uri="{FF2B5EF4-FFF2-40B4-BE49-F238E27FC236}">
                <a16:creationId xmlns:a16="http://schemas.microsoft.com/office/drawing/2014/main" id="{A72E19D8-DC13-4C0A-9A1D-B82AEAF4E689}"/>
              </a:ext>
            </a:extLst>
          </p:cNvPr>
          <p:cNvPicPr>
            <a:picLocks noGrp="1" noChangeAspect="1"/>
          </p:cNvPicPr>
          <p:nvPr>
            <p:ph type="pic" sz="quarter" idx="15"/>
          </p:nvPr>
        </p:nvPicPr>
        <p:blipFill>
          <a:blip r:embed="rId3"/>
          <a:srcRect l="24183" r="2418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66898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F79B87-4AA7-436A-A28E-213168C1C6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53299" y="26504"/>
            <a:ext cx="4503295" cy="782638"/>
          </a:xfrm>
        </p:spPr>
        <p:txBody>
          <a:bodyPr rtlCol="0">
            <a:normAutofit/>
          </a:bodyPr>
          <a:lstStyle/>
          <a:p>
            <a:pPr rtl="0"/>
            <a:r>
              <a:rPr lang="es-ES" sz="3500" dirty="0"/>
              <a:t>Objetivos </a:t>
            </a:r>
          </a:p>
        </p:txBody>
      </p:sp>
      <p:sp>
        <p:nvSpPr>
          <p:cNvPr id="24" name="Marcador de texto 23">
            <a:extLst>
              <a:ext uri="{FF2B5EF4-FFF2-40B4-BE49-F238E27FC236}">
                <a16:creationId xmlns:a16="http://schemas.microsoft.com/office/drawing/2014/main" id="{DA95CB00-346A-4BCB-AB0E-28FBDAD2E1E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350898" y="695106"/>
            <a:ext cx="5195140" cy="1417658"/>
          </a:xfrm>
        </p:spPr>
        <p:txBody>
          <a:bodyPr rtlCol="0"/>
          <a:lstStyle/>
          <a:p>
            <a:pPr algn="ctr"/>
            <a:r>
              <a:rPr lang="es-CR" sz="1800" b="1" dirty="0">
                <a:solidFill>
                  <a:schemeClr val="accent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Objetivo general:</a:t>
            </a:r>
            <a:r>
              <a:rPr lang="es-CR" sz="1800" dirty="0">
                <a:solidFill>
                  <a:schemeClr val="accent4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Conducir un proceso de dirección escénica desde la dramaturgia del actor utilizando el concepto de incertidumbre para incidir en el proceso de creación de una puesta en escena.</a:t>
            </a:r>
            <a:endParaRPr lang="es-CR" sz="1800" dirty="0">
              <a:solidFill>
                <a:schemeClr val="accent4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 rtl="0"/>
            <a:endParaRPr lang="es-ES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DD2790B-AC76-457A-BCB5-3E68F230ED5B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125166" y="2211836"/>
            <a:ext cx="8077930" cy="4533520"/>
          </a:xfrm>
        </p:spPr>
        <p:txBody>
          <a:bodyPr rtlCol="0">
            <a:normAutofit fontScale="25000" lnSpcReduction="20000"/>
          </a:bodyPr>
          <a:lstStyle/>
          <a:p>
            <a:pPr algn="just">
              <a:lnSpc>
                <a:spcPct val="120000"/>
              </a:lnSpc>
              <a:spcAft>
                <a:spcPts val="800"/>
              </a:spcAft>
            </a:pPr>
            <a:r>
              <a:rPr lang="es-CR" sz="64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Objetivos específicos</a:t>
            </a:r>
            <a:endParaRPr lang="es-CR" sz="6400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s-CR" sz="640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Comprender desde el trabajo con los actores en el quehacer teórico-práctico y de exploración los principios de incertidumbre y la dramaturgia del actor, para su posible incidencia en el proceso creativo de una puesta en escena.</a:t>
            </a:r>
            <a:endParaRPr lang="es-CR" sz="6400" u="none" strike="noStrik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s-CR" sz="640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Reconocer desde el rol de la dirección escénica de qué manera el concepto de incertidumbre se manifiesta en un proceso creativo y en la dramaturgia del actor, para generar el material de creación de una pieza escénica.</a:t>
            </a:r>
            <a:endParaRPr lang="es-CR" sz="6400" u="none" strike="noStrik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1200"/>
              </a:spcAft>
              <a:buFont typeface="+mj-lt"/>
              <a:buAutoNum type="arabicPeriod"/>
            </a:pPr>
            <a:r>
              <a:rPr lang="es-CR" sz="640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Crear imágenes escénicas con los intérpretes mediante el concepto de incertidumbre propuesto por Patricia Cardona (2000) incidente en la dramaturgia del actor para la creación y desarrollo de la pieza escénica.</a:t>
            </a:r>
            <a:endParaRPr lang="es-CR" sz="6400" u="none" strike="noStrik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20000"/>
              </a:lnSpc>
              <a:spcAft>
                <a:spcPts val="800"/>
              </a:spcAft>
              <a:buFont typeface="+mj-lt"/>
              <a:buAutoNum type="arabicPeriod"/>
            </a:pPr>
            <a:r>
              <a:rPr lang="es-CR" sz="6400" u="none" strike="noStrike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Construir una dramaturgia escénica a través de la concatenación de imágenes escénicas mediante el proceso de dirección escénica.</a:t>
            </a:r>
            <a:endParaRPr lang="es-CR" sz="6400" u="none" strike="noStrike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rtl="0"/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DFFC05B-6738-42DC-8BE6-C9279D17A4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smtClean="0"/>
              <a:pPr/>
              <a:t>4</a:t>
            </a:fld>
            <a:endParaRPr lang="es-ES" dirty="0"/>
          </a:p>
        </p:txBody>
      </p:sp>
      <p:sp>
        <p:nvSpPr>
          <p:cNvPr id="9" name="Marcador de posición de imagen 8">
            <a:extLst>
              <a:ext uri="{FF2B5EF4-FFF2-40B4-BE49-F238E27FC236}">
                <a16:creationId xmlns:a16="http://schemas.microsoft.com/office/drawing/2014/main" id="{940A8BFF-2BC0-4149-B5A4-BB93F6C22940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770592" y="1403935"/>
            <a:ext cx="6421408" cy="3438427"/>
          </a:xfrm>
        </p:spPr>
      </p:sp>
    </p:spTree>
    <p:extLst>
      <p:ext uri="{BB962C8B-B14F-4D97-AF65-F5344CB8AC3E}">
        <p14:creationId xmlns:p14="http://schemas.microsoft.com/office/powerpoint/2010/main" val="20235355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8139155-1F5E-4F48-B50E-F00D8FC535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819550"/>
            <a:ext cx="10515600" cy="676275"/>
          </a:xfrm>
        </p:spPr>
        <p:txBody>
          <a:bodyPr rtlCol="0"/>
          <a:lstStyle/>
          <a:p>
            <a:pPr rtl="0"/>
            <a:r>
              <a:rPr lang="es-ES"/>
              <a:t>Antecedentes </a:t>
            </a:r>
            <a:endParaRPr lang="es-ES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55C6D235-86D2-43F6-A7D1-0DD3DC936D3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30066" y="1898650"/>
            <a:ext cx="10831847" cy="3899119"/>
          </a:xfrm>
        </p:spPr>
        <p:txBody>
          <a:bodyPr rtlCol="0"/>
          <a:lstStyle/>
          <a:p>
            <a:r>
              <a:rPr lang="es-C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1.Agrupación teatral </a:t>
            </a:r>
            <a:r>
              <a:rPr lang="es-CR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Abya</a:t>
            </a:r>
            <a:r>
              <a:rPr lang="es-C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Yala</a:t>
            </a:r>
            <a:r>
              <a:rPr lang="es-C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r>
              <a:rPr lang="es-C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2. </a:t>
            </a:r>
            <a:r>
              <a:rPr lang="es-C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Espectáculo Pecados, Terrores y Medidas (2017</a:t>
            </a:r>
          </a:p>
          <a:p>
            <a:r>
              <a:rPr lang="es-CR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r>
              <a:rPr lang="es-C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Examen de Puesta en Escena </a:t>
            </a:r>
            <a:r>
              <a:rPr lang="es-CR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The</a:t>
            </a:r>
            <a:r>
              <a:rPr lang="es-C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CR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Crucible</a:t>
            </a:r>
            <a:r>
              <a:rPr lang="es-C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(2018) de Arthur Miller</a:t>
            </a:r>
          </a:p>
          <a:p>
            <a:r>
              <a:rPr lang="es-C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r>
              <a:rPr lang="es-C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Lobo Negro (2018)</a:t>
            </a:r>
          </a:p>
          <a:p>
            <a:endParaRPr lang="es-CR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rtl="0"/>
            <a:endParaRPr lang="es-ES" dirty="0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CFEE48EC-430B-4D42-9565-527E52286C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smtClean="0"/>
              <a:pPr/>
              <a:t>5</a:t>
            </a:fld>
            <a:endParaRPr lang="es-ES" dirty="0"/>
          </a:p>
        </p:txBody>
      </p:sp>
      <p:pic>
        <p:nvPicPr>
          <p:cNvPr id="21" name="Imagen 20" descr="Imagen que contiene interior, cama, puesto, hombre&#10;&#10;Descripción generada automáticamente">
            <a:extLst>
              <a:ext uri="{FF2B5EF4-FFF2-40B4-BE49-F238E27FC236}">
                <a16:creationId xmlns:a16="http://schemas.microsoft.com/office/drawing/2014/main" id="{C22A8B37-9844-44D0-94C0-AAD09394515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3429000"/>
            <a:ext cx="4937760" cy="329184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23" name="Imagen 22" descr="Imagen que contiene persona, interior, silla, hombre&#10;&#10;Descripción generada automáticamente">
            <a:extLst>
              <a:ext uri="{FF2B5EF4-FFF2-40B4-BE49-F238E27FC236}">
                <a16:creationId xmlns:a16="http://schemas.microsoft.com/office/drawing/2014/main" id="{0FC2A5EC-3D85-4255-9E21-EB518F32B1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7300" y="3796212"/>
            <a:ext cx="4386942" cy="2924628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39535004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991AEBC-6D9D-4D30-BB4C-43FE137037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42753" y="943275"/>
            <a:ext cx="4395258" cy="1246469"/>
          </a:xfrm>
        </p:spPr>
        <p:txBody>
          <a:bodyPr rtlCol="0">
            <a:normAutofit/>
          </a:bodyPr>
          <a:lstStyle/>
          <a:p>
            <a:pPr rtl="0"/>
            <a:r>
              <a:rPr lang="es-ES" dirty="0"/>
              <a:t>Referentes artísticos </a:t>
            </a:r>
          </a:p>
        </p:txBody>
      </p:sp>
      <p:sp>
        <p:nvSpPr>
          <p:cNvPr id="23" name="Elipse 22" descr="Forma circular">
            <a:extLst>
              <a:ext uri="{FF2B5EF4-FFF2-40B4-BE49-F238E27FC236}">
                <a16:creationId xmlns:a16="http://schemas.microsoft.com/office/drawing/2014/main" id="{C3485789-E496-4110-A15B-8E4775849942}"/>
              </a:ext>
            </a:extLst>
          </p:cNvPr>
          <p:cNvSpPr/>
          <p:nvPr/>
        </p:nvSpPr>
        <p:spPr>
          <a:xfrm>
            <a:off x="1032478" y="2313649"/>
            <a:ext cx="384048" cy="384048"/>
          </a:xfrm>
          <a:prstGeom prst="ellipse">
            <a:avLst/>
          </a:prstGeom>
          <a:solidFill>
            <a:schemeClr val="accent1"/>
          </a:solidFill>
          <a:ln w="127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 rtl="0"/>
            <a:endParaRPr lang="es-ES" dirty="0"/>
          </a:p>
        </p:txBody>
      </p:sp>
      <p:sp>
        <p:nvSpPr>
          <p:cNvPr id="6" name="Marcador de texto 5">
            <a:extLst>
              <a:ext uri="{FF2B5EF4-FFF2-40B4-BE49-F238E27FC236}">
                <a16:creationId xmlns:a16="http://schemas.microsoft.com/office/drawing/2014/main" id="{FFE50F9B-A11D-40B9-B83F-DDF3E10343C1}"/>
              </a:ext>
            </a:extLst>
          </p:cNvPr>
          <p:cNvSpPr>
            <a:spLocks noGrp="1"/>
          </p:cNvSpPr>
          <p:nvPr>
            <p:ph type="body" idx="18"/>
          </p:nvPr>
        </p:nvSpPr>
        <p:spPr>
          <a:xfrm>
            <a:off x="1668317" y="1690414"/>
            <a:ext cx="2718152" cy="1246469"/>
          </a:xfrm>
        </p:spPr>
        <p:txBody>
          <a:bodyPr rtlCol="0">
            <a:normAutofit/>
          </a:bodyPr>
          <a:lstStyle/>
          <a:p>
            <a:pPr rtl="0"/>
            <a:r>
              <a:rPr lang="es-C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“Los sonetos de Shakespeare” de Bob Wilson</a:t>
            </a:r>
            <a:endParaRPr lang="es-ES" dirty="0"/>
          </a:p>
        </p:txBody>
      </p:sp>
      <p:sp>
        <p:nvSpPr>
          <p:cNvPr id="10" name="Marcador de texto 9">
            <a:extLst>
              <a:ext uri="{FF2B5EF4-FFF2-40B4-BE49-F238E27FC236}">
                <a16:creationId xmlns:a16="http://schemas.microsoft.com/office/drawing/2014/main" id="{B9D2CE79-7062-4C12-A2AE-683EAD4CCE0C}"/>
              </a:ext>
            </a:extLst>
          </p:cNvPr>
          <p:cNvSpPr>
            <a:spLocks noGrp="1"/>
          </p:cNvSpPr>
          <p:nvPr>
            <p:ph type="body" idx="24"/>
          </p:nvPr>
        </p:nvSpPr>
        <p:spPr>
          <a:xfrm>
            <a:off x="5187250" y="3147482"/>
            <a:ext cx="4025897" cy="1328751"/>
          </a:xfrm>
        </p:spPr>
        <p:txBody>
          <a:bodyPr rtlCol="0">
            <a:normAutofit/>
          </a:bodyPr>
          <a:lstStyle/>
          <a:p>
            <a:pPr rtl="0"/>
            <a:r>
              <a:rPr lang="es-CR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Aracaladanza</a:t>
            </a:r>
            <a:endParaRPr lang="es-CR" sz="18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rtl="0"/>
            <a:r>
              <a:rPr lang="es-CR" dirty="0">
                <a:latin typeface="Times New Roman" panose="02020603050405020304" pitchFamily="18" charset="0"/>
                <a:ea typeface="Times New Roman" panose="02020603050405020304" pitchFamily="18" charset="0"/>
              </a:rPr>
              <a:t>L</a:t>
            </a:r>
            <a:r>
              <a:rPr lang="es-C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a trilogía de espectáculos: </a:t>
            </a:r>
            <a:r>
              <a:rPr lang="es-CR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“Pequeños Paraísos”</a:t>
            </a:r>
            <a:r>
              <a:rPr lang="es-C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(2006), “Nubes” (2009), </a:t>
            </a:r>
            <a:r>
              <a:rPr lang="es-CR" sz="1800" i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“Constelaciones”</a:t>
            </a:r>
            <a:r>
              <a:rPr lang="es-C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(2012)</a:t>
            </a:r>
            <a:endParaRPr lang="es-ES" dirty="0"/>
          </a:p>
        </p:txBody>
      </p:sp>
      <p:sp>
        <p:nvSpPr>
          <p:cNvPr id="25" name="Elipse 24" descr="Forma circular">
            <a:extLst>
              <a:ext uri="{FF2B5EF4-FFF2-40B4-BE49-F238E27FC236}">
                <a16:creationId xmlns:a16="http://schemas.microsoft.com/office/drawing/2014/main" id="{CB3E6EAD-AA8B-4D6A-B852-670A3BE077FA}"/>
              </a:ext>
            </a:extLst>
          </p:cNvPr>
          <p:cNvSpPr/>
          <p:nvPr/>
        </p:nvSpPr>
        <p:spPr>
          <a:xfrm>
            <a:off x="4607755" y="3455549"/>
            <a:ext cx="384048" cy="384048"/>
          </a:xfrm>
          <a:prstGeom prst="ellipse">
            <a:avLst/>
          </a:prstGeom>
          <a:solidFill>
            <a:schemeClr val="accent3"/>
          </a:solidFill>
          <a:ln w="127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 rtl="0"/>
            <a:endParaRPr lang="es-ES" dirty="0"/>
          </a:p>
        </p:txBody>
      </p:sp>
      <p:sp>
        <p:nvSpPr>
          <p:cNvPr id="14" name="Marcador de texto 13">
            <a:extLst>
              <a:ext uri="{FF2B5EF4-FFF2-40B4-BE49-F238E27FC236}">
                <a16:creationId xmlns:a16="http://schemas.microsoft.com/office/drawing/2014/main" id="{BDFECF88-E632-4781-8739-84E6E892DC4D}"/>
              </a:ext>
            </a:extLst>
          </p:cNvPr>
          <p:cNvSpPr>
            <a:spLocks noGrp="1"/>
          </p:cNvSpPr>
          <p:nvPr>
            <p:ph type="body" idx="28"/>
          </p:nvPr>
        </p:nvSpPr>
        <p:spPr>
          <a:xfrm>
            <a:off x="8657027" y="5056285"/>
            <a:ext cx="2147331" cy="765715"/>
          </a:xfrm>
        </p:spPr>
        <p:txBody>
          <a:bodyPr rtlCol="0">
            <a:normAutofit/>
          </a:bodyPr>
          <a:lstStyle/>
          <a:p>
            <a:pPr rtl="0"/>
            <a:r>
              <a:rPr lang="es-C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“</a:t>
            </a:r>
            <a:r>
              <a:rPr lang="es-CR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Vai</a:t>
            </a:r>
            <a:r>
              <a:rPr lang="es-C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s-CR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Vem</a:t>
            </a:r>
            <a:r>
              <a:rPr lang="es-C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” </a:t>
            </a:r>
            <a:r>
              <a:rPr lang="es-CR" sz="1800" b="1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Produção</a:t>
            </a:r>
            <a:r>
              <a:rPr lang="es-CR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Gato Sa </a:t>
            </a:r>
            <a:endParaRPr lang="es-ES" dirty="0"/>
          </a:p>
        </p:txBody>
      </p:sp>
      <p:sp>
        <p:nvSpPr>
          <p:cNvPr id="20" name="Elipse 19" descr="Forma circular">
            <a:extLst>
              <a:ext uri="{FF2B5EF4-FFF2-40B4-BE49-F238E27FC236}">
                <a16:creationId xmlns:a16="http://schemas.microsoft.com/office/drawing/2014/main" id="{46B993A4-B156-41FD-9B95-16911035EAA1}"/>
              </a:ext>
            </a:extLst>
          </p:cNvPr>
          <p:cNvSpPr/>
          <p:nvPr/>
        </p:nvSpPr>
        <p:spPr>
          <a:xfrm>
            <a:off x="7988562" y="4864261"/>
            <a:ext cx="384048" cy="384048"/>
          </a:xfrm>
          <a:prstGeom prst="ellipse">
            <a:avLst/>
          </a:prstGeom>
          <a:solidFill>
            <a:schemeClr val="accent2"/>
          </a:solidFill>
          <a:ln w="12700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l" rtl="0"/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BEDAECDC-7310-4573-BE1D-3F708C830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smtClean="0"/>
              <a:t>6</a:t>
            </a:fld>
            <a:endParaRPr lang="es-ES" dirty="0"/>
          </a:p>
        </p:txBody>
      </p:sp>
      <p:pic>
        <p:nvPicPr>
          <p:cNvPr id="1026" name="Picture 2" descr="Aracaladanza, danza contemporánea apta para público infantil en el Teatro  Alhambra">
            <a:extLst>
              <a:ext uri="{FF2B5EF4-FFF2-40B4-BE49-F238E27FC236}">
                <a16:creationId xmlns:a16="http://schemas.microsoft.com/office/drawing/2014/main" id="{DE22AA58-7641-426C-BB5A-137C059423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633" y="3723861"/>
            <a:ext cx="4518028" cy="2541390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hakespeare's Sonnets — Robert Wilson">
            <a:extLst>
              <a:ext uri="{FF2B5EF4-FFF2-40B4-BE49-F238E27FC236}">
                <a16:creationId xmlns:a16="http://schemas.microsoft.com/office/drawing/2014/main" id="{3A2785AA-223E-4E0E-B7DA-CF5751A5D6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540" y="4768851"/>
            <a:ext cx="3502526" cy="2101516"/>
          </a:xfrm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661579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42E5D49-E249-409D-B751-A559433D91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1744" y="1799923"/>
            <a:ext cx="3403308" cy="1049527"/>
          </a:xfrm>
        </p:spPr>
        <p:txBody>
          <a:bodyPr rtlCol="0">
            <a:noAutofit/>
          </a:bodyPr>
          <a:lstStyle/>
          <a:p>
            <a:pPr rtl="0"/>
            <a:r>
              <a:rPr lang="es-ES" sz="3500" dirty="0"/>
              <a:t>Marco Teórico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8546E56-D449-4019-86AD-4F0D3A1474E8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828357" y="3252275"/>
            <a:ext cx="2829243" cy="1846732"/>
          </a:xfrm>
        </p:spPr>
        <p:txBody>
          <a:bodyPr rtlCol="0"/>
          <a:lstStyle/>
          <a:p>
            <a:pPr rtl="0"/>
            <a:r>
              <a:rPr lang="es-ES" dirty="0"/>
              <a:t>Conceptos y reflexiones  relevantes para la investigación </a:t>
            </a:r>
          </a:p>
        </p:txBody>
      </p:sp>
      <p:graphicFrame>
        <p:nvGraphicFramePr>
          <p:cNvPr id="7" name="Marcador de posición de tabla 6">
            <a:extLst>
              <a:ext uri="{FF2B5EF4-FFF2-40B4-BE49-F238E27FC236}">
                <a16:creationId xmlns:a16="http://schemas.microsoft.com/office/drawing/2014/main" id="{59C411DD-E4B1-441B-AB81-A9445E90878D}"/>
              </a:ext>
            </a:extLst>
          </p:cNvPr>
          <p:cNvGraphicFramePr>
            <a:graphicFrameLocks noGrp="1"/>
          </p:cNvGraphicFramePr>
          <p:nvPr>
            <p:ph type="tbl" sz="quarter" idx="17"/>
            <p:extLst>
              <p:ext uri="{D42A27DB-BD31-4B8C-83A1-F6EECF244321}">
                <p14:modId xmlns:p14="http://schemas.microsoft.com/office/powerpoint/2010/main" val="3037772648"/>
              </p:ext>
            </p:extLst>
          </p:nvPr>
        </p:nvGraphicFramePr>
        <p:xfrm>
          <a:off x="4215052" y="676056"/>
          <a:ext cx="7521339" cy="510885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69225">
                  <a:extLst>
                    <a:ext uri="{9D8B030D-6E8A-4147-A177-3AD203B41FA5}">
                      <a16:colId xmlns:a16="http://schemas.microsoft.com/office/drawing/2014/main" val="3413721457"/>
                    </a:ext>
                  </a:extLst>
                </a:gridCol>
                <a:gridCol w="1684038">
                  <a:extLst>
                    <a:ext uri="{9D8B030D-6E8A-4147-A177-3AD203B41FA5}">
                      <a16:colId xmlns:a16="http://schemas.microsoft.com/office/drawing/2014/main" val="2742567690"/>
                    </a:ext>
                  </a:extLst>
                </a:gridCol>
                <a:gridCol w="1626841">
                  <a:extLst>
                    <a:ext uri="{9D8B030D-6E8A-4147-A177-3AD203B41FA5}">
                      <a16:colId xmlns:a16="http://schemas.microsoft.com/office/drawing/2014/main" val="529259489"/>
                    </a:ext>
                  </a:extLst>
                </a:gridCol>
                <a:gridCol w="1741235">
                  <a:extLst>
                    <a:ext uri="{9D8B030D-6E8A-4147-A177-3AD203B41FA5}">
                      <a16:colId xmlns:a16="http://schemas.microsoft.com/office/drawing/2014/main" val="1743817430"/>
                    </a:ext>
                  </a:extLst>
                </a:gridCol>
              </a:tblGrid>
              <a:tr h="890528">
                <a:tc>
                  <a:txBody>
                    <a:bodyPr/>
                    <a:lstStyle/>
                    <a:p>
                      <a:pPr rtl="0"/>
                      <a:r>
                        <a:rPr lang="es-ES" sz="1600" noProof="0" dirty="0">
                          <a:latin typeface="+mn-lt"/>
                        </a:rPr>
                        <a:t>Incertidumbre </a:t>
                      </a:r>
                    </a:p>
                    <a:p>
                      <a:pPr rtl="0"/>
                      <a:r>
                        <a:rPr lang="es-ES" sz="1600" noProof="0" dirty="0">
                          <a:latin typeface="+mn-lt"/>
                        </a:rPr>
                        <a:t>Cardona (2000)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s-ES" sz="1600" noProof="0" dirty="0" err="1">
                          <a:latin typeface="+mn-lt"/>
                        </a:rPr>
                        <a:t>Inquisitividad</a:t>
                      </a:r>
                      <a:r>
                        <a:rPr lang="es-ES" sz="1600" noProof="0" dirty="0">
                          <a:latin typeface="+mn-lt"/>
                        </a:rPr>
                        <a:t>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s-ES" sz="1600" noProof="0" dirty="0" err="1">
                          <a:latin typeface="+mn-lt"/>
                        </a:rPr>
                        <a:t>Neofilia</a:t>
                      </a:r>
                      <a:endParaRPr lang="es-ES" sz="1600" noProof="0" dirty="0">
                        <a:latin typeface="+mn-lt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/>
                      <a:r>
                        <a:rPr lang="es-ES" sz="1600" noProof="0" dirty="0">
                          <a:latin typeface="+mn-lt"/>
                        </a:rPr>
                        <a:t>Neofobia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3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96388793"/>
                  </a:ext>
                </a:extLst>
              </a:tr>
              <a:tr h="1219200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es-ES" sz="1600" b="1" i="0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Dramaturgia del Actor</a:t>
                      </a:r>
                    </a:p>
                    <a:p>
                      <a:pPr marL="0" algn="l" defTabSz="914400" rtl="0" eaLnBrk="1" latinLnBrk="0" hangingPunct="1"/>
                      <a:r>
                        <a:rPr lang="es-ES" sz="1600" b="1" i="0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Barba (1990)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s-ES" sz="1600" i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Partitura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s-ES" sz="1600" i="0" kern="1200" noProof="0" dirty="0" err="1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Subpartitura</a:t>
                      </a:r>
                      <a:endParaRPr lang="es-ES" sz="1600" i="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s-ES" sz="1600" i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Diseño de la acción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20844750"/>
                  </a:ext>
                </a:extLst>
              </a:tr>
              <a:tr h="1178275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i="0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Forma de creación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i="0" kern="1200" noProof="0" dirty="0" err="1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Podolsky</a:t>
                      </a:r>
                      <a:r>
                        <a:rPr lang="es-ES" sz="1600" b="1" i="0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(2015)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s-ES" sz="1600" i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Juegos improvisación</a:t>
                      </a:r>
                    </a:p>
                    <a:p>
                      <a:pPr marL="0" algn="r" defTabSz="914400" rtl="0" eaLnBrk="1" latinLnBrk="0" hangingPunct="1"/>
                      <a:r>
                        <a:rPr lang="es-ES" sz="1600" i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Lugares desconocidos </a:t>
                      </a:r>
                    </a:p>
                    <a:p>
                      <a:pPr marL="0" algn="r" defTabSz="914400" rtl="0" eaLnBrk="1" latinLnBrk="0" hangingPunct="1"/>
                      <a:r>
                        <a:rPr lang="es-ES" sz="1600" i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Vacíos</a:t>
                      </a:r>
                    </a:p>
                    <a:p>
                      <a:pPr marL="0" algn="r" defTabSz="914400" rtl="0" eaLnBrk="1" latinLnBrk="0" hangingPunct="1"/>
                      <a:r>
                        <a:rPr lang="es-ES" sz="1600" i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angustia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s-ES" sz="1600" i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Actor pilar creativo</a:t>
                      </a:r>
                    </a:p>
                    <a:p>
                      <a:pPr marL="0" algn="r" defTabSz="914400" rtl="0" eaLnBrk="1" latinLnBrk="0" hangingPunct="1"/>
                      <a:r>
                        <a:rPr lang="es-ES" sz="1600" i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Faro que ilumina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s-ES" sz="1600" i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La voz del director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7549748"/>
                  </a:ext>
                </a:extLst>
              </a:tr>
              <a:tr h="144464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i="0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Dramaturgias de la imagen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1" i="0" kern="1200" noProof="0" dirty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Sánchez (2002)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s-ES" sz="1600" i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Regresar al origen del teatro</a:t>
                      </a:r>
                    </a:p>
                    <a:p>
                      <a:pPr marL="0" algn="r" defTabSz="914400" rtl="0" eaLnBrk="1" latinLnBrk="0" hangingPunct="1"/>
                      <a:endParaRPr lang="es-ES" sz="1600" i="0" kern="1200" noProof="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s-ES" sz="1600" i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Cuerpo del actor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1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r" defTabSz="914400" rtl="0" eaLnBrk="1" latinLnBrk="0" hangingPunct="1"/>
                      <a:r>
                        <a:rPr lang="es-ES" sz="1600" i="0" kern="1200" noProof="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Material sensible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4">
                        <a:alpha val="1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5194377"/>
                  </a:ext>
                </a:extLst>
              </a:tr>
            </a:tbl>
          </a:graphicData>
        </a:graphic>
      </p:graphicFrame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FD6DFB08-8A98-4B84-945E-34868D1EC0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smtClean="0"/>
              <a:t>7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1138407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7DDD1C66-8B88-4FDA-AFA7-4549E31005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s-ES" dirty="0"/>
              <a:t>IMAGEN GRANDE</a:t>
            </a:r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53BA5B48-F9FF-45FC-A3F7-5CEF9A012980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/>
        <p:txBody>
          <a:bodyPr rtlCol="0"/>
          <a:lstStyle/>
          <a:p>
            <a:pPr rtl="0"/>
            <a:r>
              <a:rPr lang="es-ES" dirty="0"/>
              <a:t>MARCO METODOLÓGICO </a:t>
            </a:r>
          </a:p>
          <a:p>
            <a:pPr rtl="0"/>
            <a:r>
              <a:rPr lang="es-ES" dirty="0"/>
              <a:t>¿Cómo  se desarrolló la investigación ?</a:t>
            </a:r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DDE29B3-D5FF-478A-848A-934E75A49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smtClean="0"/>
              <a:pPr/>
              <a:t>8</a:t>
            </a:fld>
            <a:endParaRPr lang="es-ES" dirty="0"/>
          </a:p>
        </p:txBody>
      </p:sp>
      <p:pic>
        <p:nvPicPr>
          <p:cNvPr id="13" name="Marcador de posición de imagen 12" descr="Imagen que contiene interior, tabla, computadora, computer&#10;&#10;Descripción generada automáticamente">
            <a:extLst>
              <a:ext uri="{FF2B5EF4-FFF2-40B4-BE49-F238E27FC236}">
                <a16:creationId xmlns:a16="http://schemas.microsoft.com/office/drawing/2014/main" id="{7BDA41DA-24BA-4F78-A09A-1CEA0BB9E03F}"/>
              </a:ext>
            </a:extLst>
          </p:cNvPr>
          <p:cNvPicPr>
            <a:picLocks noGrp="1" noChangeAspect="1"/>
          </p:cNvPicPr>
          <p:nvPr>
            <p:ph type="pic" sz="quarter" idx="17"/>
          </p:nvPr>
        </p:nvPicPr>
        <p:blipFill>
          <a:blip r:embed="rId3"/>
          <a:srcRect t="15738" b="15738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9353602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3A483267-D13E-45C6-895A-743DA2691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04673" y="229371"/>
            <a:ext cx="7366027" cy="853993"/>
          </a:xfrm>
        </p:spPr>
        <p:txBody>
          <a:bodyPr rtlCol="0">
            <a:normAutofit/>
          </a:bodyPr>
          <a:lstStyle/>
          <a:p>
            <a:pPr rtl="0"/>
            <a:r>
              <a:rPr lang="es-ES" dirty="0"/>
              <a:t>4 ETAPAS </a:t>
            </a:r>
            <a:br>
              <a:rPr lang="es-ES" dirty="0"/>
            </a:br>
            <a:r>
              <a:rPr lang="es-ES" dirty="0"/>
              <a:t>Intérpretes (</a:t>
            </a:r>
            <a:r>
              <a:rPr lang="es-C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María Guzmán, </a:t>
            </a:r>
            <a:r>
              <a:rPr lang="es-CR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Karol</a:t>
            </a:r>
            <a:r>
              <a:rPr lang="es-C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Vega, Isaac </a:t>
            </a:r>
            <a:r>
              <a:rPr lang="es-CR" sz="18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Quíros</a:t>
            </a:r>
            <a:r>
              <a:rPr lang="es-CR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Paulina Bernini.</a:t>
            </a:r>
            <a:endParaRPr lang="es-ES" dirty="0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AEDD93A-2AFF-4DF7-87EA-7C7F419AC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D495E168-DA5E-4888-8D8A-92B118324C14}" type="slidenum">
              <a:rPr lang="es-ES" smtClean="0"/>
              <a:t>9</a:t>
            </a:fld>
            <a:endParaRPr lang="es-ES" dirty="0"/>
          </a:p>
        </p:txBody>
      </p:sp>
      <p:graphicFrame>
        <p:nvGraphicFramePr>
          <p:cNvPr id="7" name="Diagrama 6">
            <a:extLst>
              <a:ext uri="{FF2B5EF4-FFF2-40B4-BE49-F238E27FC236}">
                <a16:creationId xmlns:a16="http://schemas.microsoft.com/office/drawing/2014/main" id="{EE525773-65D3-4984-9304-032226A666B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06270991"/>
              </p:ext>
            </p:extLst>
          </p:nvPr>
        </p:nvGraphicFramePr>
        <p:xfrm>
          <a:off x="-1304795" y="1083364"/>
          <a:ext cx="10984962" cy="554526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9" name="Diagrama 8">
            <a:extLst>
              <a:ext uri="{FF2B5EF4-FFF2-40B4-BE49-F238E27FC236}">
                <a16:creationId xmlns:a16="http://schemas.microsoft.com/office/drawing/2014/main" id="{14141954-67C4-43D2-BF34-5695CEF2719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64976181"/>
              </p:ext>
            </p:extLst>
          </p:nvPr>
        </p:nvGraphicFramePr>
        <p:xfrm>
          <a:off x="7190966" y="2892828"/>
          <a:ext cx="5349461" cy="32891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85579605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Custom 21">
      <a:dk1>
        <a:sysClr val="windowText" lastClr="000000"/>
      </a:dk1>
      <a:lt1>
        <a:sysClr val="window" lastClr="FFFFFF"/>
      </a:lt1>
      <a:dk2>
        <a:srgbClr val="0048B3"/>
      </a:dk2>
      <a:lt2>
        <a:srgbClr val="7C77B9"/>
      </a:lt2>
      <a:accent1>
        <a:srgbClr val="008EDC"/>
      </a:accent1>
      <a:accent2>
        <a:srgbClr val="7A0078"/>
      </a:accent2>
      <a:accent3>
        <a:srgbClr val="D30F64"/>
      </a:accent3>
      <a:accent4>
        <a:srgbClr val="006FC9"/>
      </a:accent4>
      <a:accent5>
        <a:srgbClr val="00FFFF"/>
      </a:accent5>
      <a:accent6>
        <a:srgbClr val="EEB902"/>
      </a:accent6>
      <a:hlink>
        <a:srgbClr val="D30F64"/>
      </a:hlink>
      <a:folHlink>
        <a:srgbClr val="D30F64"/>
      </a:folHlink>
    </a:clrScheme>
    <a:fontScheme name="Custom 7">
      <a:majorFont>
        <a:latin typeface="Century Gothic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gradFill flip="none" rotWithShape="1">
          <a:gsLst>
            <a:gs pos="12000">
              <a:schemeClr val="accent1"/>
            </a:gs>
            <a:gs pos="100000">
              <a:schemeClr val="accent3"/>
            </a:gs>
          </a:gsLst>
          <a:lin ang="0" scaled="1"/>
          <a:tileRect/>
        </a:gradFill>
        <a:ln w="12700" cap="flat">
          <a:noFill/>
          <a:prstDash val="solid"/>
          <a:miter/>
        </a:ln>
      </a:spPr>
      <a:bodyPr rtlCol="0" anchor="ctr"/>
      <a:lstStyle>
        <a:defPPr algn="l">
          <a:defRPr dirty="0"/>
        </a:defPPr>
      </a:lstStyle>
    </a:spDef>
  </a:objectDefaults>
  <a:extraClrSchemeLst/>
  <a:extLst>
    <a:ext uri="{05A4C25C-085E-4340-85A3-A5531E510DB2}">
      <thm15:themeFamily xmlns:thm15="http://schemas.microsoft.com/office/thememl/2012/main" name="Office_30741398_TF55923798.potx" id="{4454A677-8E73-44E0-A68F-408C0C62B21B}" vid="{DE45F7DC-E4E5-496D-AA4D-4634ECE4CE4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ip_UnifiedCompliancePolicyUIAction xmlns="http://schemas.microsoft.com/sharepoint/v3" xsi:nil="true"/>
    <_ip_UnifiedCompliancePolicyProperties xmlns="http://schemas.microsoft.com/sharepoint/v3" xsi:nil="true"/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EEA25CC0A0AC24199CDC46C25B8B0BC" ma:contentTypeVersion="10" ma:contentTypeDescription="Create a new document." ma:contentTypeScope="" ma:versionID="e3b47856d4cf355c0dacb39e1084d14f">
  <xsd:schema xmlns:xsd="http://www.w3.org/2001/XMLSchema" xmlns:xs="http://www.w3.org/2001/XMLSchema" xmlns:p="http://schemas.microsoft.com/office/2006/metadata/properties" xmlns:ns1="http://schemas.microsoft.com/sharepoint/v3" xmlns:ns2="6dc4bcd6-49db-4c07-9060-8acfc67cef9f" xmlns:ns3="fb0879af-3eba-417a-a55a-ffe6dcd6ca77" targetNamespace="http://schemas.microsoft.com/office/2006/metadata/properties" ma:root="true" ma:fieldsID="a845a615265fdb1f7b12cc65ac20ecbd" ns1:_="" ns2:_="" ns3:_="">
    <xsd:import namespace="http://schemas.microsoft.com/sharepoint/v3"/>
    <xsd:import namespace="6dc4bcd6-49db-4c07-9060-8acfc67cef9f"/>
    <xsd:import namespace="fb0879af-3eba-417a-a55a-ffe6dcd6ca7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CR" minOccurs="0"/>
                <xsd:element ref="ns3:SharedWithUsers" minOccurs="0"/>
                <xsd:element ref="ns3:SharedWithDetails" minOccurs="0"/>
                <xsd:element ref="ns3:LastSharedByUser" minOccurs="0"/>
                <xsd:element ref="ns3:LastSharedByTime" minOccurs="0"/>
                <xsd:element ref="ns1:_ip_UnifiedCompliancePolicyProperties" minOccurs="0"/>
                <xsd:element ref="ns1:_ip_UnifiedCompliancePolicyUIAction" minOccurs="0"/>
                <xsd:element ref="ns2:MediaServiceAutoTag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" elementFormDefault="qualified">
    <xsd:import namespace="http://schemas.microsoft.com/office/2006/documentManagement/types"/>
    <xsd:import namespace="http://schemas.microsoft.com/office/infopath/2007/PartnerControls"/>
    <xsd:element name="_ip_UnifiedCompliancePolicyProperties" ma:index="15" nillable="true" ma:displayName="Unified Compliance Policy Properties" ma:hidden="true" ma:internalName="_ip_UnifiedCompliancePolicyProperties">
      <xsd:simpleType>
        <xsd:restriction base="dms:Note"/>
      </xsd:simpleType>
    </xsd:element>
    <xsd:element name="_ip_UnifiedCompliancePolicyUIAction" ma:index="16" nillable="true" ma:displayName="Unified Compliance Policy UI Action" ma:hidden="true" ma:internalName="_ip_UnifiedCompliancePolicyUIAction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6dc4bcd6-49db-4c07-9060-8acfc67cef9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CR" ma:index="10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AutoTags" ma:index="17" nillable="true" ma:displayName="MediaServiceAutoTags" ma:internalName="MediaServiceAutoTag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b0879af-3eba-417a-a55a-ffe6dcd6ca7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LastSharedByUser" ma:index="13" nillable="true" ma:displayName="Last Shared By User" ma:hidden="true" ma:internalName="LastSharedByUser" ma:readOnly="true">
      <xsd:simpleType>
        <xsd:restriction base="dms:Note"/>
      </xsd:simpleType>
    </xsd:element>
    <xsd:element name="LastSharedByTime" ma:index="14" nillable="true" ma:displayName="Last Shared By Time" ma:hidden="true" ma:internalName="LastSharedByTime" ma:readOnly="true">
      <xsd:simpleType>
        <xsd:restriction base="dms:DateTim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2024DF7-0783-4549-86B7-A48B29FBA9C2}">
  <ds:schemaRefs>
    <ds:schemaRef ds:uri="http://schemas.microsoft.com/office/2006/metadata/properties"/>
    <ds:schemaRef ds:uri="http://schemas.microsoft.com/office/infopath/2007/PartnerControls"/>
    <ds:schemaRef ds:uri="http://schemas.microsoft.com/sharepoint/v3"/>
  </ds:schemaRefs>
</ds:datastoreItem>
</file>

<file path=customXml/itemProps2.xml><?xml version="1.0" encoding="utf-8"?>
<ds:datastoreItem xmlns:ds="http://schemas.openxmlformats.org/officeDocument/2006/customXml" ds:itemID="{A6393BED-762D-4FA3-96CF-866F426A043C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"/>
    <ds:schemaRef ds:uri="6dc4bcd6-49db-4c07-9060-8acfc67cef9f"/>
    <ds:schemaRef ds:uri="fb0879af-3eba-417a-a55a-ffe6dcd6ca7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750F309C-DE10-4641-9043-BB7E781AC40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641</Words>
  <Application>Microsoft Office PowerPoint</Application>
  <PresentationFormat>Panorámica</PresentationFormat>
  <Paragraphs>108</Paragraphs>
  <Slides>11</Slides>
  <Notes>11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6" baseType="lpstr">
      <vt:lpstr>Arial</vt:lpstr>
      <vt:lpstr>Calibri</vt:lpstr>
      <vt:lpstr>Century Gothic</vt:lpstr>
      <vt:lpstr>Times New Roman</vt:lpstr>
      <vt:lpstr>Tema de Office</vt:lpstr>
      <vt:lpstr>La dirección escénica para un proceso creativo teatral a partir de la dramaturgia del actor desde el concepto de incertidumbre de Patricia Cardona </vt:lpstr>
      <vt:lpstr>Problema de investigación </vt:lpstr>
      <vt:lpstr>Justificación </vt:lpstr>
      <vt:lpstr>Objetivos </vt:lpstr>
      <vt:lpstr>Antecedentes </vt:lpstr>
      <vt:lpstr>Referentes artísticos </vt:lpstr>
      <vt:lpstr>Marco Teórico</vt:lpstr>
      <vt:lpstr>IMAGEN GRANDE</vt:lpstr>
      <vt:lpstr>4 ETAPAS  Intérpretes (María Guzmán, Karol Vega, Isaac Quíros, Paulina Bernini.</vt:lpstr>
      <vt:lpstr>Conclusiones Finales</vt:lpstr>
      <vt:lpstr>Comentarios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 dirección escénica para un proceso creativo teatral a partir de la dramaturgia del actor desde el concepto de incertidumbre de Patricia Cardona </dc:title>
  <dc:creator>uriel</dc:creator>
  <cp:lastModifiedBy>uriel</cp:lastModifiedBy>
  <cp:revision>3</cp:revision>
  <dcterms:created xsi:type="dcterms:W3CDTF">2020-11-22T23:51:42Z</dcterms:created>
  <dcterms:modified xsi:type="dcterms:W3CDTF">2020-11-23T02:20:27Z</dcterms:modified>
</cp:coreProperties>
</file>