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7.jpg" ContentType="image/png"/>
  <Override PartName="/ppt/media/image17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9" r:id="rId13"/>
    <p:sldId id="270" r:id="rId14"/>
    <p:sldId id="271" r:id="rId15"/>
    <p:sldId id="273" r:id="rId16"/>
    <p:sldId id="27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9280-BBCD-43E7-B597-6D7CDD1139C5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A62E4-0F40-4D63-B370-BE4806D2F10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20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9280-BBCD-43E7-B597-6D7CDD1139C5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A62E4-0F40-4D63-B370-BE4806D2F10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201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9280-BBCD-43E7-B597-6D7CDD1139C5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A62E4-0F40-4D63-B370-BE4806D2F10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52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9280-BBCD-43E7-B597-6D7CDD1139C5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A62E4-0F40-4D63-B370-BE4806D2F10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802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9280-BBCD-43E7-B597-6D7CDD1139C5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A62E4-0F40-4D63-B370-BE4806D2F10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932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9280-BBCD-43E7-B597-6D7CDD1139C5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A62E4-0F40-4D63-B370-BE4806D2F10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328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9280-BBCD-43E7-B597-6D7CDD1139C5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A62E4-0F40-4D63-B370-BE4806D2F10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082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9280-BBCD-43E7-B597-6D7CDD1139C5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A62E4-0F40-4D63-B370-BE4806D2F10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003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9280-BBCD-43E7-B597-6D7CDD1139C5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A62E4-0F40-4D63-B370-BE4806D2F10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22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9280-BBCD-43E7-B597-6D7CDD1139C5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A62E4-0F40-4D63-B370-BE4806D2F10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879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9280-BBCD-43E7-B597-6D7CDD1139C5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A62E4-0F40-4D63-B370-BE4806D2F10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9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39280-BBCD-43E7-B597-6D7CDD1139C5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A62E4-0F40-4D63-B370-BE4806D2F10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55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20" y="151859"/>
            <a:ext cx="11706767" cy="670614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9600" b="1" dirty="0" smtClean="0">
                <a:solidFill>
                  <a:srgbClr val="FF0066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Always In My Heart" panose="02000603000000000000" pitchFamily="2" charset="0"/>
                <a:ea typeface="Always In My Heart" panose="02000603000000000000" pitchFamily="2" charset="0"/>
              </a:rPr>
              <a:t>Guess the Word!!</a:t>
            </a:r>
            <a:endParaRPr lang="en-US" sz="9600" b="1" dirty="0">
              <a:solidFill>
                <a:srgbClr val="FF0066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Always In My Heart" panose="02000603000000000000" pitchFamily="2" charset="0"/>
              <a:ea typeface="Always In My Heart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164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ERRASER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207" y="1828070"/>
            <a:ext cx="4525585" cy="4346448"/>
          </a:xfrm>
        </p:spPr>
      </p:pic>
    </p:spTree>
    <p:extLst>
      <p:ext uri="{BB962C8B-B14F-4D97-AF65-F5344CB8AC3E}">
        <p14:creationId xmlns:p14="http://schemas.microsoft.com/office/powerpoint/2010/main" val="383014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SCHOOL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7557" y="1828070"/>
            <a:ext cx="3416885" cy="4346448"/>
          </a:xfrm>
        </p:spPr>
      </p:pic>
    </p:spTree>
    <p:extLst>
      <p:ext uri="{BB962C8B-B14F-4D97-AF65-F5344CB8AC3E}">
        <p14:creationId xmlns:p14="http://schemas.microsoft.com/office/powerpoint/2010/main" val="368098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COLLEGE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837" y="2101025"/>
            <a:ext cx="3039369" cy="2683293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101025"/>
            <a:ext cx="4242720" cy="3030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28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BOOKS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871" y="1869013"/>
            <a:ext cx="4062257" cy="4346448"/>
          </a:xfrm>
        </p:spPr>
      </p:pic>
    </p:spTree>
    <p:extLst>
      <p:ext uri="{BB962C8B-B14F-4D97-AF65-F5344CB8AC3E}">
        <p14:creationId xmlns:p14="http://schemas.microsoft.com/office/powerpoint/2010/main" val="66966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NOTEBOOK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435" y="1828070"/>
            <a:ext cx="4327130" cy="4346448"/>
          </a:xfrm>
        </p:spPr>
      </p:pic>
    </p:spTree>
    <p:extLst>
      <p:ext uri="{BB962C8B-B14F-4D97-AF65-F5344CB8AC3E}">
        <p14:creationId xmlns:p14="http://schemas.microsoft.com/office/powerpoint/2010/main" val="185870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COMPUTER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377" y="1828070"/>
            <a:ext cx="6025247" cy="4346448"/>
          </a:xfrm>
        </p:spPr>
      </p:pic>
    </p:spTree>
    <p:extLst>
      <p:ext uri="{BB962C8B-B14F-4D97-AF65-F5344CB8AC3E}">
        <p14:creationId xmlns:p14="http://schemas.microsoft.com/office/powerpoint/2010/main" val="282213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COLORED PENCILS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030" y="1828070"/>
            <a:ext cx="6547939" cy="4346448"/>
          </a:xfrm>
        </p:spPr>
      </p:pic>
    </p:spTree>
    <p:extLst>
      <p:ext uri="{BB962C8B-B14F-4D97-AF65-F5344CB8AC3E}">
        <p14:creationId xmlns:p14="http://schemas.microsoft.com/office/powerpoint/2010/main" val="103341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Topic: </a:t>
            </a:r>
            <a:endParaRPr lang="en-US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166395" y="2111376"/>
            <a:ext cx="1018740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029" altLang="en-US" sz="6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cript MT Bold" panose="030406020406070809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School Life around the World</a:t>
            </a:r>
            <a:endParaRPr kumimoji="0" lang="en-029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cript MT Bold" panose="030406020406070809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35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SCISSORS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8070"/>
            <a:ext cx="10515600" cy="4346448"/>
          </a:xfrm>
        </p:spPr>
      </p:pic>
    </p:spTree>
    <p:extLst>
      <p:ext uri="{BB962C8B-B14F-4D97-AF65-F5344CB8AC3E}">
        <p14:creationId xmlns:p14="http://schemas.microsoft.com/office/powerpoint/2010/main" val="207657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DESK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440" y="1690688"/>
            <a:ext cx="5261104" cy="3389565"/>
          </a:xfrm>
          <a:blipFill>
            <a:blip r:embed="rId3"/>
            <a:stretch>
              <a:fillRect/>
            </a:stretch>
          </a:blipFill>
        </p:spPr>
      </p:pic>
    </p:spTree>
    <p:extLst>
      <p:ext uri="{BB962C8B-B14F-4D97-AF65-F5344CB8AC3E}">
        <p14:creationId xmlns:p14="http://schemas.microsoft.com/office/powerpoint/2010/main" val="340004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TEACHER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633" y="1828070"/>
            <a:ext cx="3948733" cy="4346448"/>
          </a:xfrm>
        </p:spPr>
      </p:pic>
    </p:spTree>
    <p:extLst>
      <p:ext uri="{BB962C8B-B14F-4D97-AF65-F5344CB8AC3E}">
        <p14:creationId xmlns:p14="http://schemas.microsoft.com/office/powerpoint/2010/main" val="1498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STUDENTS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434" y="1828070"/>
            <a:ext cx="6469131" cy="4346448"/>
          </a:xfrm>
        </p:spPr>
      </p:pic>
    </p:spTree>
    <p:extLst>
      <p:ext uri="{BB962C8B-B14F-4D97-AF65-F5344CB8AC3E}">
        <p14:creationId xmlns:p14="http://schemas.microsoft.com/office/powerpoint/2010/main" val="227893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MATH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0258" y="1828070"/>
            <a:ext cx="4531483" cy="4346448"/>
          </a:xfrm>
        </p:spPr>
      </p:pic>
    </p:spTree>
    <p:extLst>
      <p:ext uri="{BB962C8B-B14F-4D97-AF65-F5344CB8AC3E}">
        <p14:creationId xmlns:p14="http://schemas.microsoft.com/office/powerpoint/2010/main" val="68542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GEOGRAPHY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000" y="1828070"/>
            <a:ext cx="6196000" cy="4346448"/>
          </a:xfrm>
        </p:spPr>
      </p:pic>
    </p:spTree>
    <p:extLst>
      <p:ext uri="{BB962C8B-B14F-4D97-AF65-F5344CB8AC3E}">
        <p14:creationId xmlns:p14="http://schemas.microsoft.com/office/powerpoint/2010/main" val="124711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LANGUAGES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80"/>
          <a:stretch/>
        </p:blipFill>
        <p:spPr>
          <a:xfrm>
            <a:off x="4063488" y="1828070"/>
            <a:ext cx="4065023" cy="3903990"/>
          </a:xfrm>
        </p:spPr>
      </p:pic>
    </p:spTree>
    <p:extLst>
      <p:ext uri="{BB962C8B-B14F-4D97-AF65-F5344CB8AC3E}">
        <p14:creationId xmlns:p14="http://schemas.microsoft.com/office/powerpoint/2010/main" val="325924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26</Words>
  <Application>Microsoft Office PowerPoint</Application>
  <PresentationFormat>Panorámica</PresentationFormat>
  <Paragraphs>17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4" baseType="lpstr">
      <vt:lpstr>Aharoni</vt:lpstr>
      <vt:lpstr>Always In My Heart</vt:lpstr>
      <vt:lpstr>Arial</vt:lpstr>
      <vt:lpstr>Calibri</vt:lpstr>
      <vt:lpstr>Calibri Light</vt:lpstr>
      <vt:lpstr>Script MT Bold</vt:lpstr>
      <vt:lpstr>Times New Roman</vt:lpstr>
      <vt:lpstr>Tema de Office</vt:lpstr>
      <vt:lpstr>Guess the Word!!</vt:lpstr>
      <vt:lpstr>Topic: </vt:lpstr>
      <vt:lpstr>SCISSORS</vt:lpstr>
      <vt:lpstr>DESK</vt:lpstr>
      <vt:lpstr>TEACHER</vt:lpstr>
      <vt:lpstr>STUDENTS</vt:lpstr>
      <vt:lpstr>MATH</vt:lpstr>
      <vt:lpstr>GEOGRAPHY</vt:lpstr>
      <vt:lpstr>LANGUAGES</vt:lpstr>
      <vt:lpstr>ERRASER</vt:lpstr>
      <vt:lpstr>SCHOOL</vt:lpstr>
      <vt:lpstr>COLLEGE</vt:lpstr>
      <vt:lpstr>BOOKS</vt:lpstr>
      <vt:lpstr>NOTEBOOK</vt:lpstr>
      <vt:lpstr>COMPUTER</vt:lpstr>
      <vt:lpstr>COLORED PENCILS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Guess the Word!!</dc:title>
  <dc:creator>Maria Carranza Cespedes</dc:creator>
  <cp:lastModifiedBy>Maria Carranza Cespedes</cp:lastModifiedBy>
  <cp:revision>4</cp:revision>
  <dcterms:created xsi:type="dcterms:W3CDTF">2017-05-03T20:37:12Z</dcterms:created>
  <dcterms:modified xsi:type="dcterms:W3CDTF">2018-02-19T05:44:31Z</dcterms:modified>
</cp:coreProperties>
</file>