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58" r:id="rId4"/>
    <p:sldId id="270" r:id="rId5"/>
    <p:sldId id="271" r:id="rId6"/>
    <p:sldId id="272" r:id="rId7"/>
    <p:sldId id="274" r:id="rId8"/>
    <p:sldId id="275" r:id="rId9"/>
    <p:sldId id="273" r:id="rId10"/>
    <p:sldId id="276" r:id="rId11"/>
    <p:sldId id="263" r:id="rId1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AA40FD-ADBD-441B-BA17-67155DEFB949}" v="13" dt="2023-08-04T17:45:43.678"/>
  </p1510:revLst>
</p1510:revInfo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9301FB-ECD0-4767-850B-5B5A0822D2AC}" type="doc">
      <dgm:prSet loTypeId="urn:microsoft.com/office/officeart/2005/8/layout/p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R"/>
        </a:p>
      </dgm:t>
    </dgm:pt>
    <dgm:pt modelId="{45912344-067C-4611-89D3-30BB98C2E0CC}">
      <dgm:prSet phldrT="[Texto]"/>
      <dgm:spPr/>
      <dgm:t>
        <a:bodyPr/>
        <a:lstStyle/>
        <a:p>
          <a:r>
            <a:rPr lang="es-CR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Movimientos sociales: proceso de evolución de la humanidad por mejorar sus condiciones de vida y en el propio proceso de preservación de la misma. </a:t>
          </a:r>
          <a:endParaRPr lang="es-CR" dirty="0"/>
        </a:p>
      </dgm:t>
    </dgm:pt>
    <dgm:pt modelId="{FE9ABACE-BE21-497F-B82A-D4F51BCE1DF0}" type="parTrans" cxnId="{49BDF4BC-97F6-4EBB-AE70-697E3320028D}">
      <dgm:prSet/>
      <dgm:spPr/>
      <dgm:t>
        <a:bodyPr/>
        <a:lstStyle/>
        <a:p>
          <a:endParaRPr lang="es-CR"/>
        </a:p>
      </dgm:t>
    </dgm:pt>
    <dgm:pt modelId="{7FB081C5-AF3A-4BC3-83AB-88E54D50BAE4}" type="sibTrans" cxnId="{49BDF4BC-97F6-4EBB-AE70-697E3320028D}">
      <dgm:prSet/>
      <dgm:spPr/>
      <dgm:t>
        <a:bodyPr/>
        <a:lstStyle/>
        <a:p>
          <a:endParaRPr lang="es-CR"/>
        </a:p>
      </dgm:t>
    </dgm:pt>
    <dgm:pt modelId="{92503036-8142-4C08-8CC7-0EDA84861AAD}">
      <dgm:prSet phldrT="[Texto]"/>
      <dgm:spPr/>
      <dgm:t>
        <a:bodyPr/>
        <a:lstStyle/>
        <a:p>
          <a:r>
            <a:rPr lang="es-CR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Nuevos movimientos sociales “democratizadores” de la sociedad y agentes de cambio por el rol que desempeñan. </a:t>
          </a:r>
          <a:endParaRPr lang="es-CR" dirty="0"/>
        </a:p>
      </dgm:t>
    </dgm:pt>
    <dgm:pt modelId="{ECCE6CCB-827D-4582-B196-7899EEA3EB44}" type="parTrans" cxnId="{F8C66A83-92FC-4EE1-8B08-338D26AD3B4A}">
      <dgm:prSet/>
      <dgm:spPr/>
      <dgm:t>
        <a:bodyPr/>
        <a:lstStyle/>
        <a:p>
          <a:endParaRPr lang="es-CR"/>
        </a:p>
      </dgm:t>
    </dgm:pt>
    <dgm:pt modelId="{BB84869A-3FF8-4829-9AFB-DAEE624D7311}" type="sibTrans" cxnId="{F8C66A83-92FC-4EE1-8B08-338D26AD3B4A}">
      <dgm:prSet/>
      <dgm:spPr/>
      <dgm:t>
        <a:bodyPr/>
        <a:lstStyle/>
        <a:p>
          <a:endParaRPr lang="es-CR"/>
        </a:p>
      </dgm:t>
    </dgm:pt>
    <dgm:pt modelId="{6A33E677-1FBB-425E-926A-0233D160EE48}">
      <dgm:prSet phldrT="[Texto]"/>
      <dgm:spPr/>
      <dgm:t>
        <a:bodyPr/>
        <a:lstStyle/>
        <a:p>
          <a:r>
            <a:rPr lang="es-CR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Principio de igualdad como el problema relevante de la sociedad, Ronda del Milenio de la OMC en noviembre de 1999 en </a:t>
          </a:r>
          <a:r>
            <a:rPr lang="es-CR" dirty="0" err="1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Seatle</a:t>
          </a:r>
          <a:r>
            <a:rPr lang="es-CR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, seguido de un ciclo de protestas. </a:t>
          </a:r>
        </a:p>
        <a:p>
          <a:endParaRPr lang="es-CR" dirty="0"/>
        </a:p>
      </dgm:t>
    </dgm:pt>
    <dgm:pt modelId="{46743865-8F02-4421-9A7C-C130CA37851B}" type="parTrans" cxnId="{2120A6A0-BEB0-48EB-9DB2-E4D0D0C9BB34}">
      <dgm:prSet/>
      <dgm:spPr/>
      <dgm:t>
        <a:bodyPr/>
        <a:lstStyle/>
        <a:p>
          <a:endParaRPr lang="es-CR"/>
        </a:p>
      </dgm:t>
    </dgm:pt>
    <dgm:pt modelId="{631052AE-D9AF-4C00-8929-05FD0C458C04}" type="sibTrans" cxnId="{2120A6A0-BEB0-48EB-9DB2-E4D0D0C9BB34}">
      <dgm:prSet/>
      <dgm:spPr/>
      <dgm:t>
        <a:bodyPr/>
        <a:lstStyle/>
        <a:p>
          <a:endParaRPr lang="es-CR"/>
        </a:p>
      </dgm:t>
    </dgm:pt>
    <dgm:pt modelId="{752D7B68-32CE-4390-8AAA-4F5C6EE110F7}" type="pres">
      <dgm:prSet presAssocID="{CD9301FB-ECD0-4767-850B-5B5A0822D2AC}" presName="Name0" presStyleCnt="0">
        <dgm:presLayoutVars>
          <dgm:dir/>
          <dgm:resizeHandles val="exact"/>
        </dgm:presLayoutVars>
      </dgm:prSet>
      <dgm:spPr/>
    </dgm:pt>
    <dgm:pt modelId="{48B39B8E-4319-4C06-A504-8001E7BFD878}" type="pres">
      <dgm:prSet presAssocID="{CD9301FB-ECD0-4767-850B-5B5A0822D2AC}" presName="bkgdShp" presStyleLbl="alignAccFollowNode1" presStyleIdx="0" presStyleCnt="1" custLinFactNeighborX="115" custLinFactNeighborY="-5105"/>
      <dgm:spPr/>
    </dgm:pt>
    <dgm:pt modelId="{6C969348-42C1-4D76-9ED9-1CEEDA440555}" type="pres">
      <dgm:prSet presAssocID="{CD9301FB-ECD0-4767-850B-5B5A0822D2AC}" presName="linComp" presStyleCnt="0"/>
      <dgm:spPr/>
    </dgm:pt>
    <dgm:pt modelId="{EC9E5FC0-46B5-4056-9399-BA7C29DD77EC}" type="pres">
      <dgm:prSet presAssocID="{45912344-067C-4611-89D3-30BB98C2E0CC}" presName="compNode" presStyleCnt="0"/>
      <dgm:spPr/>
    </dgm:pt>
    <dgm:pt modelId="{E33294EF-7C8E-4483-A0A7-89669D5415A5}" type="pres">
      <dgm:prSet presAssocID="{45912344-067C-4611-89D3-30BB98C2E0CC}" presName="node" presStyleLbl="node1" presStyleIdx="0" presStyleCnt="3">
        <dgm:presLayoutVars>
          <dgm:bulletEnabled val="1"/>
        </dgm:presLayoutVars>
      </dgm:prSet>
      <dgm:spPr/>
    </dgm:pt>
    <dgm:pt modelId="{08D9F661-B5CE-4441-ABE6-513561F34F01}" type="pres">
      <dgm:prSet presAssocID="{45912344-067C-4611-89D3-30BB98C2E0CC}" presName="invisiNode" presStyleLbl="node1" presStyleIdx="0" presStyleCnt="3"/>
      <dgm:spPr/>
    </dgm:pt>
    <dgm:pt modelId="{4D5530E6-788F-44ED-83E6-2EA344783761}" type="pres">
      <dgm:prSet presAssocID="{45912344-067C-4611-89D3-30BB98C2E0CC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D7A00DB1-DF50-4B1B-947C-F9642A7BD225}" type="pres">
      <dgm:prSet presAssocID="{7FB081C5-AF3A-4BC3-83AB-88E54D50BAE4}" presName="sibTrans" presStyleLbl="sibTrans2D1" presStyleIdx="0" presStyleCnt="0"/>
      <dgm:spPr/>
    </dgm:pt>
    <dgm:pt modelId="{15BE0616-3B40-4BDC-A267-6A2888DEF93F}" type="pres">
      <dgm:prSet presAssocID="{92503036-8142-4C08-8CC7-0EDA84861AAD}" presName="compNode" presStyleCnt="0"/>
      <dgm:spPr/>
    </dgm:pt>
    <dgm:pt modelId="{761BBB59-2AE9-4945-A1A7-E2E1710F0DBB}" type="pres">
      <dgm:prSet presAssocID="{92503036-8142-4C08-8CC7-0EDA84861AAD}" presName="node" presStyleLbl="node1" presStyleIdx="1" presStyleCnt="3">
        <dgm:presLayoutVars>
          <dgm:bulletEnabled val="1"/>
        </dgm:presLayoutVars>
      </dgm:prSet>
      <dgm:spPr/>
    </dgm:pt>
    <dgm:pt modelId="{D5E3F118-5DDA-48A4-98A0-952E937F3A38}" type="pres">
      <dgm:prSet presAssocID="{92503036-8142-4C08-8CC7-0EDA84861AAD}" presName="invisiNode" presStyleLbl="node1" presStyleIdx="1" presStyleCnt="3"/>
      <dgm:spPr/>
    </dgm:pt>
    <dgm:pt modelId="{D39AE969-3CB3-40A1-9376-5D70AE04573F}" type="pres">
      <dgm:prSet presAssocID="{92503036-8142-4C08-8CC7-0EDA84861AAD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76F01AF7-AE08-49ED-B1CD-4A593634AF33}" type="pres">
      <dgm:prSet presAssocID="{BB84869A-3FF8-4829-9AFB-DAEE624D7311}" presName="sibTrans" presStyleLbl="sibTrans2D1" presStyleIdx="0" presStyleCnt="0"/>
      <dgm:spPr/>
    </dgm:pt>
    <dgm:pt modelId="{78CFB16D-C0B9-45EC-A0A3-21B81DA2DE0E}" type="pres">
      <dgm:prSet presAssocID="{6A33E677-1FBB-425E-926A-0233D160EE48}" presName="compNode" presStyleCnt="0"/>
      <dgm:spPr/>
    </dgm:pt>
    <dgm:pt modelId="{448FCBBD-2117-4E5E-9802-19026AD09943}" type="pres">
      <dgm:prSet presAssocID="{6A33E677-1FBB-425E-926A-0233D160EE48}" presName="node" presStyleLbl="node1" presStyleIdx="2" presStyleCnt="3">
        <dgm:presLayoutVars>
          <dgm:bulletEnabled val="1"/>
        </dgm:presLayoutVars>
      </dgm:prSet>
      <dgm:spPr/>
    </dgm:pt>
    <dgm:pt modelId="{6F9BDECD-2FF4-4FBE-A4D2-32CA761451A1}" type="pres">
      <dgm:prSet presAssocID="{6A33E677-1FBB-425E-926A-0233D160EE48}" presName="invisiNode" presStyleLbl="node1" presStyleIdx="2" presStyleCnt="3"/>
      <dgm:spPr/>
    </dgm:pt>
    <dgm:pt modelId="{CD09EE74-9DC1-4B9E-993E-F375178F72D4}" type="pres">
      <dgm:prSet presAssocID="{6A33E677-1FBB-425E-926A-0233D160EE48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</dgm:ptLst>
  <dgm:cxnLst>
    <dgm:cxn modelId="{625D1A07-E573-4D8B-92B3-EE33C7BE2E31}" type="presOf" srcId="{6A33E677-1FBB-425E-926A-0233D160EE48}" destId="{448FCBBD-2117-4E5E-9802-19026AD09943}" srcOrd="0" destOrd="0" presId="urn:microsoft.com/office/officeart/2005/8/layout/pList2"/>
    <dgm:cxn modelId="{1C301215-C57D-472C-BEDC-35A1B95A8F63}" type="presOf" srcId="{45912344-067C-4611-89D3-30BB98C2E0CC}" destId="{E33294EF-7C8E-4483-A0A7-89669D5415A5}" srcOrd="0" destOrd="0" presId="urn:microsoft.com/office/officeart/2005/8/layout/pList2"/>
    <dgm:cxn modelId="{0B98F117-6490-489D-9F3C-728539634262}" type="presOf" srcId="{BB84869A-3FF8-4829-9AFB-DAEE624D7311}" destId="{76F01AF7-AE08-49ED-B1CD-4A593634AF33}" srcOrd="0" destOrd="0" presId="urn:microsoft.com/office/officeart/2005/8/layout/pList2"/>
    <dgm:cxn modelId="{6378A156-4E57-43F2-BE71-714C65E08412}" type="presOf" srcId="{92503036-8142-4C08-8CC7-0EDA84861AAD}" destId="{761BBB59-2AE9-4945-A1A7-E2E1710F0DBB}" srcOrd="0" destOrd="0" presId="urn:microsoft.com/office/officeart/2005/8/layout/pList2"/>
    <dgm:cxn modelId="{F8C66A83-92FC-4EE1-8B08-338D26AD3B4A}" srcId="{CD9301FB-ECD0-4767-850B-5B5A0822D2AC}" destId="{92503036-8142-4C08-8CC7-0EDA84861AAD}" srcOrd="1" destOrd="0" parTransId="{ECCE6CCB-827D-4582-B196-7899EEA3EB44}" sibTransId="{BB84869A-3FF8-4829-9AFB-DAEE624D7311}"/>
    <dgm:cxn modelId="{2120A6A0-BEB0-48EB-9DB2-E4D0D0C9BB34}" srcId="{CD9301FB-ECD0-4767-850B-5B5A0822D2AC}" destId="{6A33E677-1FBB-425E-926A-0233D160EE48}" srcOrd="2" destOrd="0" parTransId="{46743865-8F02-4421-9A7C-C130CA37851B}" sibTransId="{631052AE-D9AF-4C00-8929-05FD0C458C04}"/>
    <dgm:cxn modelId="{2B3B32A7-DB51-46BF-9D17-2B6199308150}" type="presOf" srcId="{7FB081C5-AF3A-4BC3-83AB-88E54D50BAE4}" destId="{D7A00DB1-DF50-4B1B-947C-F9642A7BD225}" srcOrd="0" destOrd="0" presId="urn:microsoft.com/office/officeart/2005/8/layout/pList2"/>
    <dgm:cxn modelId="{49BDF4BC-97F6-4EBB-AE70-697E3320028D}" srcId="{CD9301FB-ECD0-4767-850B-5B5A0822D2AC}" destId="{45912344-067C-4611-89D3-30BB98C2E0CC}" srcOrd="0" destOrd="0" parTransId="{FE9ABACE-BE21-497F-B82A-D4F51BCE1DF0}" sibTransId="{7FB081C5-AF3A-4BC3-83AB-88E54D50BAE4}"/>
    <dgm:cxn modelId="{D26C03F4-5FD3-432F-B1B2-4345B901D84C}" type="presOf" srcId="{CD9301FB-ECD0-4767-850B-5B5A0822D2AC}" destId="{752D7B68-32CE-4390-8AAA-4F5C6EE110F7}" srcOrd="0" destOrd="0" presId="urn:microsoft.com/office/officeart/2005/8/layout/pList2"/>
    <dgm:cxn modelId="{A84F0674-2876-475F-A043-BC00ADD08742}" type="presParOf" srcId="{752D7B68-32CE-4390-8AAA-4F5C6EE110F7}" destId="{48B39B8E-4319-4C06-A504-8001E7BFD878}" srcOrd="0" destOrd="0" presId="urn:microsoft.com/office/officeart/2005/8/layout/pList2"/>
    <dgm:cxn modelId="{5FF2A443-9228-412A-A23C-DAD4C5DDCBB3}" type="presParOf" srcId="{752D7B68-32CE-4390-8AAA-4F5C6EE110F7}" destId="{6C969348-42C1-4D76-9ED9-1CEEDA440555}" srcOrd="1" destOrd="0" presId="urn:microsoft.com/office/officeart/2005/8/layout/pList2"/>
    <dgm:cxn modelId="{733D3F20-0BCD-473A-8E36-B9995F15BCF6}" type="presParOf" srcId="{6C969348-42C1-4D76-9ED9-1CEEDA440555}" destId="{EC9E5FC0-46B5-4056-9399-BA7C29DD77EC}" srcOrd="0" destOrd="0" presId="urn:microsoft.com/office/officeart/2005/8/layout/pList2"/>
    <dgm:cxn modelId="{68D9759E-0A3A-4C38-967C-126FC8DD316D}" type="presParOf" srcId="{EC9E5FC0-46B5-4056-9399-BA7C29DD77EC}" destId="{E33294EF-7C8E-4483-A0A7-89669D5415A5}" srcOrd="0" destOrd="0" presId="urn:microsoft.com/office/officeart/2005/8/layout/pList2"/>
    <dgm:cxn modelId="{2CAB02E0-C071-42CF-A17E-4922CE76610B}" type="presParOf" srcId="{EC9E5FC0-46B5-4056-9399-BA7C29DD77EC}" destId="{08D9F661-B5CE-4441-ABE6-513561F34F01}" srcOrd="1" destOrd="0" presId="urn:microsoft.com/office/officeart/2005/8/layout/pList2"/>
    <dgm:cxn modelId="{586F0597-2FF2-4298-84B5-6861638FFE23}" type="presParOf" srcId="{EC9E5FC0-46B5-4056-9399-BA7C29DD77EC}" destId="{4D5530E6-788F-44ED-83E6-2EA344783761}" srcOrd="2" destOrd="0" presId="urn:microsoft.com/office/officeart/2005/8/layout/pList2"/>
    <dgm:cxn modelId="{A8AC191D-0E33-4CBC-B884-395550371127}" type="presParOf" srcId="{6C969348-42C1-4D76-9ED9-1CEEDA440555}" destId="{D7A00DB1-DF50-4B1B-947C-F9642A7BD225}" srcOrd="1" destOrd="0" presId="urn:microsoft.com/office/officeart/2005/8/layout/pList2"/>
    <dgm:cxn modelId="{C9ED55BA-062B-4EB5-B437-44EA8678784A}" type="presParOf" srcId="{6C969348-42C1-4D76-9ED9-1CEEDA440555}" destId="{15BE0616-3B40-4BDC-A267-6A2888DEF93F}" srcOrd="2" destOrd="0" presId="urn:microsoft.com/office/officeart/2005/8/layout/pList2"/>
    <dgm:cxn modelId="{A38ABA59-8248-46AE-AE79-F174A825E14B}" type="presParOf" srcId="{15BE0616-3B40-4BDC-A267-6A2888DEF93F}" destId="{761BBB59-2AE9-4945-A1A7-E2E1710F0DBB}" srcOrd="0" destOrd="0" presId="urn:microsoft.com/office/officeart/2005/8/layout/pList2"/>
    <dgm:cxn modelId="{3B081A04-DD61-47EC-87CD-436668B99953}" type="presParOf" srcId="{15BE0616-3B40-4BDC-A267-6A2888DEF93F}" destId="{D5E3F118-5DDA-48A4-98A0-952E937F3A38}" srcOrd="1" destOrd="0" presId="urn:microsoft.com/office/officeart/2005/8/layout/pList2"/>
    <dgm:cxn modelId="{D721EAD6-C6BB-4285-82E4-2837E19DD56F}" type="presParOf" srcId="{15BE0616-3B40-4BDC-A267-6A2888DEF93F}" destId="{D39AE969-3CB3-40A1-9376-5D70AE04573F}" srcOrd="2" destOrd="0" presId="urn:microsoft.com/office/officeart/2005/8/layout/pList2"/>
    <dgm:cxn modelId="{1D9D1ACE-88C4-442D-B9A8-626A435D6092}" type="presParOf" srcId="{6C969348-42C1-4D76-9ED9-1CEEDA440555}" destId="{76F01AF7-AE08-49ED-B1CD-4A593634AF33}" srcOrd="3" destOrd="0" presId="urn:microsoft.com/office/officeart/2005/8/layout/pList2"/>
    <dgm:cxn modelId="{ED973459-BDAF-48E6-B567-2220D581EE1A}" type="presParOf" srcId="{6C969348-42C1-4D76-9ED9-1CEEDA440555}" destId="{78CFB16D-C0B9-45EC-A0A3-21B81DA2DE0E}" srcOrd="4" destOrd="0" presId="urn:microsoft.com/office/officeart/2005/8/layout/pList2"/>
    <dgm:cxn modelId="{445EBED5-D9B9-4CA1-9789-7FAC7EB9F621}" type="presParOf" srcId="{78CFB16D-C0B9-45EC-A0A3-21B81DA2DE0E}" destId="{448FCBBD-2117-4E5E-9802-19026AD09943}" srcOrd="0" destOrd="0" presId="urn:microsoft.com/office/officeart/2005/8/layout/pList2"/>
    <dgm:cxn modelId="{F0BFC5C3-1D71-4A17-8A5D-EE4B1DE3FEE3}" type="presParOf" srcId="{78CFB16D-C0B9-45EC-A0A3-21B81DA2DE0E}" destId="{6F9BDECD-2FF4-4FBE-A4D2-32CA761451A1}" srcOrd="1" destOrd="0" presId="urn:microsoft.com/office/officeart/2005/8/layout/pList2"/>
    <dgm:cxn modelId="{371BD6F3-4974-4C20-BEC1-A56CE3190500}" type="presParOf" srcId="{78CFB16D-C0B9-45EC-A0A3-21B81DA2DE0E}" destId="{CD09EE74-9DC1-4B9E-993E-F375178F72D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B92518-BBB3-4DE7-9D6E-BF22B82A1A5F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R"/>
        </a:p>
      </dgm:t>
    </dgm:pt>
    <dgm:pt modelId="{A9106EA5-2307-4261-A63B-391B05F3A37A}">
      <dgm:prSet phldrT="[Texto]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es-MX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Conocer las características de los Nuevos </a:t>
          </a:r>
          <a:r>
            <a:rPr lang="es-MX" dirty="0"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Mo</a:t>
          </a:r>
          <a:r>
            <a:rPr lang="es-MX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vimientos </a:t>
          </a:r>
          <a:r>
            <a:rPr lang="es-MX" dirty="0"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S</a:t>
          </a:r>
          <a:r>
            <a:rPr lang="es-MX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ociales en América Latina y como se han venido manifestando desde sus diversas poblaciones.</a:t>
          </a:r>
          <a:endParaRPr lang="es-CR" dirty="0">
            <a:latin typeface="Amasis MT Pro Medium" panose="02040604050005020304" pitchFamily="18" charset="0"/>
          </a:endParaRPr>
        </a:p>
      </dgm:t>
    </dgm:pt>
    <dgm:pt modelId="{F50F18DE-72CE-49C3-8952-91FCC1DEE81F}" type="parTrans" cxnId="{B604D268-C477-46A4-A288-7E51DE63493D}">
      <dgm:prSet/>
      <dgm:spPr/>
      <dgm:t>
        <a:bodyPr/>
        <a:lstStyle/>
        <a:p>
          <a:endParaRPr lang="es-CR"/>
        </a:p>
      </dgm:t>
    </dgm:pt>
    <dgm:pt modelId="{655262EF-734B-4488-9D58-8E5EB5B461B0}" type="sibTrans" cxnId="{B604D268-C477-46A4-A288-7E51DE63493D}">
      <dgm:prSet/>
      <dgm:spPr/>
      <dgm:t>
        <a:bodyPr/>
        <a:lstStyle/>
        <a:p>
          <a:endParaRPr lang="es-CR"/>
        </a:p>
      </dgm:t>
    </dgm:pt>
    <dgm:pt modelId="{7DC17337-7005-49C5-B723-57CCE899142B}">
      <dgm:prSet phldrT="[Texto]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es-MX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Identificar cuáles son los principales movimientos que se han movilizado históricamente y continúan manifestándose.</a:t>
          </a:r>
          <a:endParaRPr lang="es-CR" dirty="0">
            <a:latin typeface="Amasis MT Pro Medium" panose="02040604050005020304" pitchFamily="18" charset="0"/>
          </a:endParaRPr>
        </a:p>
      </dgm:t>
    </dgm:pt>
    <dgm:pt modelId="{0F88E6A7-F5D1-454E-8856-2A324838326E}" type="parTrans" cxnId="{B0EB8179-0CF6-4768-9C6D-5C7A05256F2F}">
      <dgm:prSet/>
      <dgm:spPr/>
      <dgm:t>
        <a:bodyPr/>
        <a:lstStyle/>
        <a:p>
          <a:endParaRPr lang="es-CR"/>
        </a:p>
      </dgm:t>
    </dgm:pt>
    <dgm:pt modelId="{5F4AEBF9-450F-4B8A-95B1-07F91AD91A0D}" type="sibTrans" cxnId="{B0EB8179-0CF6-4768-9C6D-5C7A05256F2F}">
      <dgm:prSet/>
      <dgm:spPr/>
      <dgm:t>
        <a:bodyPr/>
        <a:lstStyle/>
        <a:p>
          <a:endParaRPr lang="es-CR"/>
        </a:p>
      </dgm:t>
    </dgm:pt>
    <dgm:pt modelId="{A132DFEB-9322-496F-A802-F1A665E9812C}">
      <dgm:prSet phldrT="[Texto]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es-MX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Conocer cómo y desde dónde la extensión crítica universitaria se puede articular con los Nuevos movimientos sociales para apoyarlos, acompañarlos en sus procesos de manifestación y consecución de sus metas u objetivos.</a:t>
          </a:r>
          <a:endParaRPr lang="es-CR" dirty="0"/>
        </a:p>
      </dgm:t>
    </dgm:pt>
    <dgm:pt modelId="{6B4F5729-B139-4E60-BDFC-BC302BC64E72}" type="parTrans" cxnId="{F384F111-3EF9-4AF8-B2A5-ED4B8A1C0B25}">
      <dgm:prSet/>
      <dgm:spPr/>
      <dgm:t>
        <a:bodyPr/>
        <a:lstStyle/>
        <a:p>
          <a:endParaRPr lang="es-CR"/>
        </a:p>
      </dgm:t>
    </dgm:pt>
    <dgm:pt modelId="{EF7F0809-1A9C-42E4-A837-90511B864834}" type="sibTrans" cxnId="{F384F111-3EF9-4AF8-B2A5-ED4B8A1C0B25}">
      <dgm:prSet/>
      <dgm:spPr/>
      <dgm:t>
        <a:bodyPr/>
        <a:lstStyle/>
        <a:p>
          <a:endParaRPr lang="es-CR"/>
        </a:p>
      </dgm:t>
    </dgm:pt>
    <dgm:pt modelId="{B67E7AE7-87F3-4A37-B58F-40FE76484202}" type="pres">
      <dgm:prSet presAssocID="{0FB92518-BBB3-4DE7-9D6E-BF22B82A1A5F}" presName="outerComposite" presStyleCnt="0">
        <dgm:presLayoutVars>
          <dgm:chMax val="5"/>
          <dgm:dir/>
          <dgm:resizeHandles val="exact"/>
        </dgm:presLayoutVars>
      </dgm:prSet>
      <dgm:spPr/>
    </dgm:pt>
    <dgm:pt modelId="{91F838B7-46E6-4DD6-8C18-26A73369BCD8}" type="pres">
      <dgm:prSet presAssocID="{0FB92518-BBB3-4DE7-9D6E-BF22B82A1A5F}" presName="dummyMaxCanvas" presStyleCnt="0">
        <dgm:presLayoutVars/>
      </dgm:prSet>
      <dgm:spPr/>
    </dgm:pt>
    <dgm:pt modelId="{1667FFF6-E7D3-44B7-8B36-868BCE7E4EF6}" type="pres">
      <dgm:prSet presAssocID="{0FB92518-BBB3-4DE7-9D6E-BF22B82A1A5F}" presName="ThreeNodes_1" presStyleLbl="node1" presStyleIdx="0" presStyleCnt="3" custLinFactNeighborX="270" custLinFactNeighborY="572">
        <dgm:presLayoutVars>
          <dgm:bulletEnabled val="1"/>
        </dgm:presLayoutVars>
      </dgm:prSet>
      <dgm:spPr/>
    </dgm:pt>
    <dgm:pt modelId="{8A54C1A5-BD7A-44EA-BAEF-AEA3ACCE5C66}" type="pres">
      <dgm:prSet presAssocID="{0FB92518-BBB3-4DE7-9D6E-BF22B82A1A5F}" presName="ThreeNodes_2" presStyleLbl="node1" presStyleIdx="1" presStyleCnt="3" custLinFactNeighborX="245" custLinFactNeighborY="-1905">
        <dgm:presLayoutVars>
          <dgm:bulletEnabled val="1"/>
        </dgm:presLayoutVars>
      </dgm:prSet>
      <dgm:spPr/>
    </dgm:pt>
    <dgm:pt modelId="{7EA10616-7841-40ED-91BD-B5FC8B6CE872}" type="pres">
      <dgm:prSet presAssocID="{0FB92518-BBB3-4DE7-9D6E-BF22B82A1A5F}" presName="ThreeNodes_3" presStyleLbl="node1" presStyleIdx="2" presStyleCnt="3">
        <dgm:presLayoutVars>
          <dgm:bulletEnabled val="1"/>
        </dgm:presLayoutVars>
      </dgm:prSet>
      <dgm:spPr/>
    </dgm:pt>
    <dgm:pt modelId="{6B28EB00-F967-4D5E-A514-EBB4DFE68455}" type="pres">
      <dgm:prSet presAssocID="{0FB92518-BBB3-4DE7-9D6E-BF22B82A1A5F}" presName="ThreeConn_1-2" presStyleLbl="fgAccFollowNode1" presStyleIdx="0" presStyleCnt="2">
        <dgm:presLayoutVars>
          <dgm:bulletEnabled val="1"/>
        </dgm:presLayoutVars>
      </dgm:prSet>
      <dgm:spPr/>
    </dgm:pt>
    <dgm:pt modelId="{A1E27B4B-2FAF-4E2E-97BD-3D020F3DF5D2}" type="pres">
      <dgm:prSet presAssocID="{0FB92518-BBB3-4DE7-9D6E-BF22B82A1A5F}" presName="ThreeConn_2-3" presStyleLbl="fgAccFollowNode1" presStyleIdx="1" presStyleCnt="2">
        <dgm:presLayoutVars>
          <dgm:bulletEnabled val="1"/>
        </dgm:presLayoutVars>
      </dgm:prSet>
      <dgm:spPr/>
    </dgm:pt>
    <dgm:pt modelId="{AA2A5087-4DA6-4EF3-9B7B-C2736871A8A9}" type="pres">
      <dgm:prSet presAssocID="{0FB92518-BBB3-4DE7-9D6E-BF22B82A1A5F}" presName="ThreeNodes_1_text" presStyleLbl="node1" presStyleIdx="2" presStyleCnt="3">
        <dgm:presLayoutVars>
          <dgm:bulletEnabled val="1"/>
        </dgm:presLayoutVars>
      </dgm:prSet>
      <dgm:spPr/>
    </dgm:pt>
    <dgm:pt modelId="{3544774E-BAFF-4FBA-B6B8-B896D43C281E}" type="pres">
      <dgm:prSet presAssocID="{0FB92518-BBB3-4DE7-9D6E-BF22B82A1A5F}" presName="ThreeNodes_2_text" presStyleLbl="node1" presStyleIdx="2" presStyleCnt="3">
        <dgm:presLayoutVars>
          <dgm:bulletEnabled val="1"/>
        </dgm:presLayoutVars>
      </dgm:prSet>
      <dgm:spPr/>
    </dgm:pt>
    <dgm:pt modelId="{7CBEEAB7-790A-4591-8C9C-DBDD77D85A47}" type="pres">
      <dgm:prSet presAssocID="{0FB92518-BBB3-4DE7-9D6E-BF22B82A1A5F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F4CF7707-B82B-43BF-9024-E0194CB31869}" type="presOf" srcId="{655262EF-734B-4488-9D58-8E5EB5B461B0}" destId="{6B28EB00-F967-4D5E-A514-EBB4DFE68455}" srcOrd="0" destOrd="0" presId="urn:microsoft.com/office/officeart/2005/8/layout/vProcess5"/>
    <dgm:cxn modelId="{F384F111-3EF9-4AF8-B2A5-ED4B8A1C0B25}" srcId="{0FB92518-BBB3-4DE7-9D6E-BF22B82A1A5F}" destId="{A132DFEB-9322-496F-A802-F1A665E9812C}" srcOrd="2" destOrd="0" parTransId="{6B4F5729-B139-4E60-BDFC-BC302BC64E72}" sibTransId="{EF7F0809-1A9C-42E4-A837-90511B864834}"/>
    <dgm:cxn modelId="{EB4B3614-EDBC-4BDB-99D5-637043A0AF5C}" type="presOf" srcId="{0FB92518-BBB3-4DE7-9D6E-BF22B82A1A5F}" destId="{B67E7AE7-87F3-4A37-B58F-40FE76484202}" srcOrd="0" destOrd="0" presId="urn:microsoft.com/office/officeart/2005/8/layout/vProcess5"/>
    <dgm:cxn modelId="{B604D268-C477-46A4-A288-7E51DE63493D}" srcId="{0FB92518-BBB3-4DE7-9D6E-BF22B82A1A5F}" destId="{A9106EA5-2307-4261-A63B-391B05F3A37A}" srcOrd="0" destOrd="0" parTransId="{F50F18DE-72CE-49C3-8952-91FCC1DEE81F}" sibTransId="{655262EF-734B-4488-9D58-8E5EB5B461B0}"/>
    <dgm:cxn modelId="{F72D2871-15BD-498C-AA23-8380E981BB24}" type="presOf" srcId="{A132DFEB-9322-496F-A802-F1A665E9812C}" destId="{7EA10616-7841-40ED-91BD-B5FC8B6CE872}" srcOrd="0" destOrd="0" presId="urn:microsoft.com/office/officeart/2005/8/layout/vProcess5"/>
    <dgm:cxn modelId="{5CBC4454-6341-4215-B4EA-11F89AF38011}" type="presOf" srcId="{5F4AEBF9-450F-4B8A-95B1-07F91AD91A0D}" destId="{A1E27B4B-2FAF-4E2E-97BD-3D020F3DF5D2}" srcOrd="0" destOrd="0" presId="urn:microsoft.com/office/officeart/2005/8/layout/vProcess5"/>
    <dgm:cxn modelId="{025F9258-CE09-4E11-AD7A-87E8A75BD3E4}" type="presOf" srcId="{7DC17337-7005-49C5-B723-57CCE899142B}" destId="{8A54C1A5-BD7A-44EA-BAEF-AEA3ACCE5C66}" srcOrd="0" destOrd="0" presId="urn:microsoft.com/office/officeart/2005/8/layout/vProcess5"/>
    <dgm:cxn modelId="{B0EB8179-0CF6-4768-9C6D-5C7A05256F2F}" srcId="{0FB92518-BBB3-4DE7-9D6E-BF22B82A1A5F}" destId="{7DC17337-7005-49C5-B723-57CCE899142B}" srcOrd="1" destOrd="0" parTransId="{0F88E6A7-F5D1-454E-8856-2A324838326E}" sibTransId="{5F4AEBF9-450F-4B8A-95B1-07F91AD91A0D}"/>
    <dgm:cxn modelId="{B5F8B286-D389-4D2B-8AD0-283B4A1AD994}" type="presOf" srcId="{A132DFEB-9322-496F-A802-F1A665E9812C}" destId="{7CBEEAB7-790A-4591-8C9C-DBDD77D85A47}" srcOrd="1" destOrd="0" presId="urn:microsoft.com/office/officeart/2005/8/layout/vProcess5"/>
    <dgm:cxn modelId="{DC3203B7-10BF-426C-A8FA-C6E4A5EFB363}" type="presOf" srcId="{A9106EA5-2307-4261-A63B-391B05F3A37A}" destId="{AA2A5087-4DA6-4EF3-9B7B-C2736871A8A9}" srcOrd="1" destOrd="0" presId="urn:microsoft.com/office/officeart/2005/8/layout/vProcess5"/>
    <dgm:cxn modelId="{F26B1DBD-13E0-41B0-AA94-503B54CAF0E7}" type="presOf" srcId="{7DC17337-7005-49C5-B723-57CCE899142B}" destId="{3544774E-BAFF-4FBA-B6B8-B896D43C281E}" srcOrd="1" destOrd="0" presId="urn:microsoft.com/office/officeart/2005/8/layout/vProcess5"/>
    <dgm:cxn modelId="{B77F4AED-AF7E-4D9E-B61C-201489BE7D14}" type="presOf" srcId="{A9106EA5-2307-4261-A63B-391B05F3A37A}" destId="{1667FFF6-E7D3-44B7-8B36-868BCE7E4EF6}" srcOrd="0" destOrd="0" presId="urn:microsoft.com/office/officeart/2005/8/layout/vProcess5"/>
    <dgm:cxn modelId="{2D5C04CB-2410-4FF9-A1A6-1879E6764840}" type="presParOf" srcId="{B67E7AE7-87F3-4A37-B58F-40FE76484202}" destId="{91F838B7-46E6-4DD6-8C18-26A73369BCD8}" srcOrd="0" destOrd="0" presId="urn:microsoft.com/office/officeart/2005/8/layout/vProcess5"/>
    <dgm:cxn modelId="{FC4DC071-1A10-4D1D-83EB-6DE34F9102E9}" type="presParOf" srcId="{B67E7AE7-87F3-4A37-B58F-40FE76484202}" destId="{1667FFF6-E7D3-44B7-8B36-868BCE7E4EF6}" srcOrd="1" destOrd="0" presId="urn:microsoft.com/office/officeart/2005/8/layout/vProcess5"/>
    <dgm:cxn modelId="{F7E20662-99C0-42F1-AD19-6E3F60EADB82}" type="presParOf" srcId="{B67E7AE7-87F3-4A37-B58F-40FE76484202}" destId="{8A54C1A5-BD7A-44EA-BAEF-AEA3ACCE5C66}" srcOrd="2" destOrd="0" presId="urn:microsoft.com/office/officeart/2005/8/layout/vProcess5"/>
    <dgm:cxn modelId="{1CB977AF-5501-43A1-8C87-3FD46103FFC5}" type="presParOf" srcId="{B67E7AE7-87F3-4A37-B58F-40FE76484202}" destId="{7EA10616-7841-40ED-91BD-B5FC8B6CE872}" srcOrd="3" destOrd="0" presId="urn:microsoft.com/office/officeart/2005/8/layout/vProcess5"/>
    <dgm:cxn modelId="{23449AD4-E984-44C3-B551-227B4A9AE504}" type="presParOf" srcId="{B67E7AE7-87F3-4A37-B58F-40FE76484202}" destId="{6B28EB00-F967-4D5E-A514-EBB4DFE68455}" srcOrd="4" destOrd="0" presId="urn:microsoft.com/office/officeart/2005/8/layout/vProcess5"/>
    <dgm:cxn modelId="{6D353207-4841-4318-927D-9AFEC1B6B5C2}" type="presParOf" srcId="{B67E7AE7-87F3-4A37-B58F-40FE76484202}" destId="{A1E27B4B-2FAF-4E2E-97BD-3D020F3DF5D2}" srcOrd="5" destOrd="0" presId="urn:microsoft.com/office/officeart/2005/8/layout/vProcess5"/>
    <dgm:cxn modelId="{AD294E96-7355-4771-8A7D-7AF31A4E751F}" type="presParOf" srcId="{B67E7AE7-87F3-4A37-B58F-40FE76484202}" destId="{AA2A5087-4DA6-4EF3-9B7B-C2736871A8A9}" srcOrd="6" destOrd="0" presId="urn:microsoft.com/office/officeart/2005/8/layout/vProcess5"/>
    <dgm:cxn modelId="{E437B88C-FFDB-4B7A-90F9-F2D4AE0BC1EB}" type="presParOf" srcId="{B67E7AE7-87F3-4A37-B58F-40FE76484202}" destId="{3544774E-BAFF-4FBA-B6B8-B896D43C281E}" srcOrd="7" destOrd="0" presId="urn:microsoft.com/office/officeart/2005/8/layout/vProcess5"/>
    <dgm:cxn modelId="{CAF97F99-DC98-4C0F-A004-D390C21B83AB}" type="presParOf" srcId="{B67E7AE7-87F3-4A37-B58F-40FE76484202}" destId="{7CBEEAB7-790A-4591-8C9C-DBDD77D85A47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E01C7A-C1E0-4CB5-87FE-C1823D8B17D5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R"/>
        </a:p>
      </dgm:t>
    </dgm:pt>
    <dgm:pt modelId="{094CAEC7-1FF1-4A4B-9400-7C7E1F7AE806}">
      <dgm:prSet phldrT="[Texto]"/>
      <dgm:spPr/>
      <dgm:t>
        <a:bodyPr/>
        <a:lstStyle/>
        <a:p>
          <a:pPr algn="just"/>
          <a:r>
            <a:rPr lang="es-CR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Estudio de  diferentes posiciones y opiniones de especialistas de experiencias que a través de la extensión crítica articulan proyectos con los movimientos sociales apoyando iniciativas y demandas de políticas y reformas para la sobrevivencia y mejoras de diversos sectores económicos y sociales.</a:t>
          </a:r>
          <a:endParaRPr lang="es-CR" dirty="0"/>
        </a:p>
      </dgm:t>
    </dgm:pt>
    <dgm:pt modelId="{FFA942E0-5150-4FC3-8EC7-5B9F85FBAEFC}" type="parTrans" cxnId="{D1B79D3F-9943-4560-8E77-2E37671324F4}">
      <dgm:prSet/>
      <dgm:spPr/>
      <dgm:t>
        <a:bodyPr/>
        <a:lstStyle/>
        <a:p>
          <a:endParaRPr lang="es-CR"/>
        </a:p>
      </dgm:t>
    </dgm:pt>
    <dgm:pt modelId="{682DA280-6383-4980-883E-393CD75D3F0A}" type="sibTrans" cxnId="{D1B79D3F-9943-4560-8E77-2E37671324F4}">
      <dgm:prSet/>
      <dgm:spPr/>
      <dgm:t>
        <a:bodyPr/>
        <a:lstStyle/>
        <a:p>
          <a:endParaRPr lang="es-CR"/>
        </a:p>
      </dgm:t>
    </dgm:pt>
    <dgm:pt modelId="{0A2E2B45-9A49-4944-84AD-665D3A23F8CC}" type="pres">
      <dgm:prSet presAssocID="{1BE01C7A-C1E0-4CB5-87FE-C1823D8B17D5}" presName="Name0" presStyleCnt="0">
        <dgm:presLayoutVars>
          <dgm:dir/>
          <dgm:resizeHandles val="exact"/>
        </dgm:presLayoutVars>
      </dgm:prSet>
      <dgm:spPr/>
    </dgm:pt>
    <dgm:pt modelId="{8C16578B-AAD5-4681-A317-8D2413E6AA9C}" type="pres">
      <dgm:prSet presAssocID="{094CAEC7-1FF1-4A4B-9400-7C7E1F7AE806}" presName="node" presStyleLbl="node1" presStyleIdx="0" presStyleCnt="1">
        <dgm:presLayoutVars>
          <dgm:bulletEnabled val="1"/>
        </dgm:presLayoutVars>
      </dgm:prSet>
      <dgm:spPr/>
    </dgm:pt>
  </dgm:ptLst>
  <dgm:cxnLst>
    <dgm:cxn modelId="{D1B79D3F-9943-4560-8E77-2E37671324F4}" srcId="{1BE01C7A-C1E0-4CB5-87FE-C1823D8B17D5}" destId="{094CAEC7-1FF1-4A4B-9400-7C7E1F7AE806}" srcOrd="0" destOrd="0" parTransId="{FFA942E0-5150-4FC3-8EC7-5B9F85FBAEFC}" sibTransId="{682DA280-6383-4980-883E-393CD75D3F0A}"/>
    <dgm:cxn modelId="{AC505E5F-5FC7-4AF5-92E0-880B201A188B}" type="presOf" srcId="{1BE01C7A-C1E0-4CB5-87FE-C1823D8B17D5}" destId="{0A2E2B45-9A49-4944-84AD-665D3A23F8CC}" srcOrd="0" destOrd="0" presId="urn:microsoft.com/office/officeart/2005/8/layout/hList6"/>
    <dgm:cxn modelId="{64307097-97F6-42D1-8723-11BBAF55B088}" type="presOf" srcId="{094CAEC7-1FF1-4A4B-9400-7C7E1F7AE806}" destId="{8C16578B-AAD5-4681-A317-8D2413E6AA9C}" srcOrd="0" destOrd="0" presId="urn:microsoft.com/office/officeart/2005/8/layout/hList6"/>
    <dgm:cxn modelId="{CC371FBF-F87B-4CE9-99B9-D9ED6CC604A7}" type="presParOf" srcId="{0A2E2B45-9A49-4944-84AD-665D3A23F8CC}" destId="{8C16578B-AAD5-4681-A317-8D2413E6AA9C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97F306-124F-41E2-BB36-F841588F8C1E}" type="doc">
      <dgm:prSet loTypeId="urn:microsoft.com/office/officeart/2005/8/layout/radial5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CR"/>
        </a:p>
      </dgm:t>
    </dgm:pt>
    <dgm:pt modelId="{4812C02A-8102-4949-83EC-365FE78F9BA2}">
      <dgm:prSet phldrT="[Texto]" custT="1"/>
      <dgm:spPr/>
      <dgm:t>
        <a:bodyPr/>
        <a:lstStyle/>
        <a:p>
          <a:r>
            <a:rPr lang="es-CR" sz="900" dirty="0">
              <a:latin typeface="Amasis MT Pro" panose="02040504050005020304" pitchFamily="18" charset="0"/>
              <a:ea typeface="Calibri" panose="020F0502020204030204" pitchFamily="34" charset="0"/>
            </a:rPr>
            <a:t>M</a:t>
          </a:r>
          <a:r>
            <a:rPr lang="es-CR" sz="9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ovilizaciones en contra de los efectos de las políticas neoliberales</a:t>
          </a:r>
          <a:endParaRPr lang="es-CR" sz="900" dirty="0">
            <a:latin typeface="Amasis MT Pro" panose="02040504050005020304" pitchFamily="18" charset="0"/>
          </a:endParaRPr>
        </a:p>
      </dgm:t>
    </dgm:pt>
    <dgm:pt modelId="{9EA2A30C-46E1-49A0-BD29-0D11AA1A29A7}" type="parTrans" cxnId="{63917786-DDC3-430C-9F57-F287359EFDC7}">
      <dgm:prSet/>
      <dgm:spPr/>
      <dgm:t>
        <a:bodyPr/>
        <a:lstStyle/>
        <a:p>
          <a:endParaRPr lang="es-CR"/>
        </a:p>
      </dgm:t>
    </dgm:pt>
    <dgm:pt modelId="{58F77345-1AA1-4ABC-84C1-DC08A731D6E4}" type="sibTrans" cxnId="{63917786-DDC3-430C-9F57-F287359EFDC7}">
      <dgm:prSet/>
      <dgm:spPr/>
      <dgm:t>
        <a:bodyPr/>
        <a:lstStyle/>
        <a:p>
          <a:endParaRPr lang="es-CR"/>
        </a:p>
      </dgm:t>
    </dgm:pt>
    <dgm:pt modelId="{E973F51F-4329-4D25-A91F-09E0007C0D86}">
      <dgm:prSet phldrT="[Texto]" custT="1"/>
      <dgm:spPr/>
      <dgm:t>
        <a:bodyPr/>
        <a:lstStyle/>
        <a:p>
          <a:r>
            <a:rPr lang="es-CR" sz="9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movimientos de derechos de las mujeres</a:t>
          </a:r>
          <a:endParaRPr lang="es-CR" sz="900" dirty="0">
            <a:latin typeface="Amasis MT Pro" panose="02040504050005020304" pitchFamily="18" charset="0"/>
          </a:endParaRPr>
        </a:p>
      </dgm:t>
    </dgm:pt>
    <dgm:pt modelId="{EF1F404F-04D2-4548-8DA2-AB3D184F33B4}" type="parTrans" cxnId="{0FB02212-DFFD-4F9D-AEDA-D7CD644A3901}">
      <dgm:prSet/>
      <dgm:spPr/>
      <dgm:t>
        <a:bodyPr/>
        <a:lstStyle/>
        <a:p>
          <a:endParaRPr lang="es-CR"/>
        </a:p>
      </dgm:t>
    </dgm:pt>
    <dgm:pt modelId="{FB6252EB-F29F-43D2-B56C-A54A0B6B765B}" type="sibTrans" cxnId="{0FB02212-DFFD-4F9D-AEDA-D7CD644A3901}">
      <dgm:prSet/>
      <dgm:spPr/>
      <dgm:t>
        <a:bodyPr/>
        <a:lstStyle/>
        <a:p>
          <a:endParaRPr lang="es-CR"/>
        </a:p>
      </dgm:t>
    </dgm:pt>
    <dgm:pt modelId="{F31DF407-2A23-444E-BF54-AFE4A0C6B09B}">
      <dgm:prSet phldrT="[Texto]" custT="1"/>
      <dgm:spPr/>
      <dgm:t>
        <a:bodyPr/>
        <a:lstStyle/>
        <a:p>
          <a:r>
            <a:rPr lang="es-CR" sz="900" b="1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violación de derechos humanos</a:t>
          </a:r>
          <a:endParaRPr lang="es-CR" sz="900" b="1" dirty="0"/>
        </a:p>
      </dgm:t>
    </dgm:pt>
    <dgm:pt modelId="{BE9F4E11-6B30-4324-8C93-E9245A3569E3}" type="parTrans" cxnId="{DD8E4791-D1CF-4DED-985D-E083EBB3871E}">
      <dgm:prSet/>
      <dgm:spPr/>
      <dgm:t>
        <a:bodyPr/>
        <a:lstStyle/>
        <a:p>
          <a:endParaRPr lang="es-CR"/>
        </a:p>
      </dgm:t>
    </dgm:pt>
    <dgm:pt modelId="{C37491CE-AD86-49C6-999E-388A43F5311D}" type="sibTrans" cxnId="{DD8E4791-D1CF-4DED-985D-E083EBB3871E}">
      <dgm:prSet/>
      <dgm:spPr/>
      <dgm:t>
        <a:bodyPr/>
        <a:lstStyle/>
        <a:p>
          <a:endParaRPr lang="es-CR"/>
        </a:p>
      </dgm:t>
    </dgm:pt>
    <dgm:pt modelId="{79C8121F-2E35-4675-98DF-8DF3317AEDE6}">
      <dgm:prSet phldrT="[Texto]"/>
      <dgm:spPr/>
      <dgm:t>
        <a:bodyPr/>
        <a:lstStyle/>
        <a:p>
          <a:r>
            <a:rPr lang="es-CR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reivindicación de derechos y autonomía de pueblos indígenas u originarios</a:t>
          </a:r>
          <a:endParaRPr lang="es-CR" dirty="0"/>
        </a:p>
      </dgm:t>
    </dgm:pt>
    <dgm:pt modelId="{615DB994-F53E-45CC-8BB2-80D072EE547F}" type="parTrans" cxnId="{5F1A8E1D-58BB-43E8-ABDD-8EBA9CE2DC96}">
      <dgm:prSet/>
      <dgm:spPr/>
      <dgm:t>
        <a:bodyPr/>
        <a:lstStyle/>
        <a:p>
          <a:endParaRPr lang="es-CR"/>
        </a:p>
      </dgm:t>
    </dgm:pt>
    <dgm:pt modelId="{FA23EF39-F48C-4D1D-86CC-ED62A13EC03D}" type="sibTrans" cxnId="{5F1A8E1D-58BB-43E8-ABDD-8EBA9CE2DC96}">
      <dgm:prSet/>
      <dgm:spPr/>
      <dgm:t>
        <a:bodyPr/>
        <a:lstStyle/>
        <a:p>
          <a:endParaRPr lang="es-CR"/>
        </a:p>
      </dgm:t>
    </dgm:pt>
    <dgm:pt modelId="{15D72E9F-68BD-4152-90A6-185BBC8232C1}">
      <dgm:prSet phldrT="[Texto]" custT="1"/>
      <dgm:spPr/>
      <dgm:t>
        <a:bodyPr/>
        <a:lstStyle/>
        <a:p>
          <a:r>
            <a:rPr lang="es-CR" sz="9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movimientos pro vivienda y asentamientos, </a:t>
          </a:r>
          <a:endParaRPr lang="es-CR" sz="900" dirty="0"/>
        </a:p>
      </dgm:t>
    </dgm:pt>
    <dgm:pt modelId="{5D2CC8FD-82AC-4783-94D2-3E0068D439A1}" type="parTrans" cxnId="{77188E56-498F-442A-9540-644EA8D18AFA}">
      <dgm:prSet/>
      <dgm:spPr/>
      <dgm:t>
        <a:bodyPr/>
        <a:lstStyle/>
        <a:p>
          <a:endParaRPr lang="es-CR"/>
        </a:p>
      </dgm:t>
    </dgm:pt>
    <dgm:pt modelId="{EF6F3D5C-A5EB-47C2-9105-725B651A0680}" type="sibTrans" cxnId="{77188E56-498F-442A-9540-644EA8D18AFA}">
      <dgm:prSet/>
      <dgm:spPr/>
      <dgm:t>
        <a:bodyPr/>
        <a:lstStyle/>
        <a:p>
          <a:endParaRPr lang="es-CR"/>
        </a:p>
      </dgm:t>
    </dgm:pt>
    <dgm:pt modelId="{683355A3-4BDC-489C-954C-B0B14FCE703F}">
      <dgm:prSet phldrT="[Texto]" custT="1"/>
      <dgm:spPr/>
      <dgm:t>
        <a:bodyPr/>
        <a:lstStyle/>
        <a:p>
          <a:r>
            <a:rPr lang="es-CR" sz="9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coaliciones locales para la preservación del medioambiente </a:t>
          </a:r>
          <a:endParaRPr lang="es-CR" sz="900" dirty="0"/>
        </a:p>
      </dgm:t>
    </dgm:pt>
    <dgm:pt modelId="{44D4F7CD-CCF5-4E70-ABE2-FA2DA3E50959}" type="parTrans" cxnId="{0B7FDB05-FC1C-47A7-A4DD-D8F38B57A26C}">
      <dgm:prSet/>
      <dgm:spPr/>
      <dgm:t>
        <a:bodyPr/>
        <a:lstStyle/>
        <a:p>
          <a:endParaRPr lang="es-CR"/>
        </a:p>
      </dgm:t>
    </dgm:pt>
    <dgm:pt modelId="{3E2FD01E-1DFA-44CB-A658-3D567F6EC4DB}" type="sibTrans" cxnId="{0B7FDB05-FC1C-47A7-A4DD-D8F38B57A26C}">
      <dgm:prSet/>
      <dgm:spPr/>
      <dgm:t>
        <a:bodyPr/>
        <a:lstStyle/>
        <a:p>
          <a:endParaRPr lang="es-CR"/>
        </a:p>
      </dgm:t>
    </dgm:pt>
    <dgm:pt modelId="{BB36C195-24C3-477F-9047-46C92CA3194A}">
      <dgm:prSet phldrT="[Texto]" custT="1"/>
      <dgm:spPr/>
      <dgm:t>
        <a:bodyPr/>
        <a:lstStyle/>
        <a:p>
          <a:r>
            <a:rPr lang="es-CR" sz="9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la defensa de tradiciones regionales</a:t>
          </a:r>
          <a:endParaRPr lang="es-CR" sz="900" dirty="0"/>
        </a:p>
      </dgm:t>
    </dgm:pt>
    <dgm:pt modelId="{6A208FA0-C8F6-4262-836D-3BF3FE4097F4}" type="parTrans" cxnId="{BFE5401F-A8F1-4D4F-A94D-F37328A36F30}">
      <dgm:prSet/>
      <dgm:spPr/>
      <dgm:t>
        <a:bodyPr/>
        <a:lstStyle/>
        <a:p>
          <a:endParaRPr lang="es-CR"/>
        </a:p>
      </dgm:t>
    </dgm:pt>
    <dgm:pt modelId="{D3F4F03C-725F-4B33-9683-9D5205B514A8}" type="sibTrans" cxnId="{BFE5401F-A8F1-4D4F-A94D-F37328A36F30}">
      <dgm:prSet/>
      <dgm:spPr/>
      <dgm:t>
        <a:bodyPr/>
        <a:lstStyle/>
        <a:p>
          <a:endParaRPr lang="es-CR"/>
        </a:p>
      </dgm:t>
    </dgm:pt>
    <dgm:pt modelId="{C0E9502B-5A7F-4009-8F7F-4B6F4FA826BF}">
      <dgm:prSet phldrT="[Texto]" custT="1"/>
      <dgm:spPr/>
      <dgm:t>
        <a:bodyPr/>
        <a:lstStyle/>
        <a:p>
          <a:r>
            <a:rPr lang="es-CR" sz="9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la defensa de tradiciones regionales</a:t>
          </a:r>
          <a:endParaRPr lang="es-CR" sz="900" dirty="0"/>
        </a:p>
      </dgm:t>
    </dgm:pt>
    <dgm:pt modelId="{0BBC5FDB-DAA8-4E84-817F-DC00E0E1C899}" type="parTrans" cxnId="{F0137A47-F613-4992-B321-2367329F93A7}">
      <dgm:prSet/>
      <dgm:spPr/>
      <dgm:t>
        <a:bodyPr/>
        <a:lstStyle/>
        <a:p>
          <a:endParaRPr lang="es-CR"/>
        </a:p>
      </dgm:t>
    </dgm:pt>
    <dgm:pt modelId="{435F65B8-7B81-483D-9618-796110648EC2}" type="sibTrans" cxnId="{F0137A47-F613-4992-B321-2367329F93A7}">
      <dgm:prSet/>
      <dgm:spPr/>
      <dgm:t>
        <a:bodyPr/>
        <a:lstStyle/>
        <a:p>
          <a:endParaRPr lang="es-CR"/>
        </a:p>
      </dgm:t>
    </dgm:pt>
    <dgm:pt modelId="{E31DC090-ED13-4F77-8CE6-232C38267618}">
      <dgm:prSet phldrT="[Texto]" custT="1"/>
      <dgm:spPr/>
      <dgm:t>
        <a:bodyPr/>
        <a:lstStyle/>
        <a:p>
          <a:r>
            <a:rPr lang="es-CR" sz="9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organismos políticos articulados en torno a cuestiones de género o sexualidad</a:t>
          </a:r>
          <a:endParaRPr lang="es-CR" sz="900" dirty="0"/>
        </a:p>
      </dgm:t>
    </dgm:pt>
    <dgm:pt modelId="{B93D998C-4557-47A3-BD17-ACF35B87FFCC}" type="parTrans" cxnId="{63E8977B-4614-496B-AF46-3535462CDC8E}">
      <dgm:prSet/>
      <dgm:spPr/>
      <dgm:t>
        <a:bodyPr/>
        <a:lstStyle/>
        <a:p>
          <a:endParaRPr lang="es-CR"/>
        </a:p>
      </dgm:t>
    </dgm:pt>
    <dgm:pt modelId="{473D6B3F-1BDA-4C61-91F3-FE4C2F0D6736}" type="sibTrans" cxnId="{63E8977B-4614-496B-AF46-3535462CDC8E}">
      <dgm:prSet/>
      <dgm:spPr/>
      <dgm:t>
        <a:bodyPr/>
        <a:lstStyle/>
        <a:p>
          <a:endParaRPr lang="es-CR"/>
        </a:p>
      </dgm:t>
    </dgm:pt>
    <dgm:pt modelId="{742A8458-B700-4E0D-A265-6AB4885195FE}">
      <dgm:prSet phldrT="[Texto]" custT="1"/>
      <dgm:spPr/>
      <dgm:t>
        <a:bodyPr/>
        <a:lstStyle/>
        <a:p>
          <a:r>
            <a:rPr lang="es-CR" sz="9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organismos políticos articulados en torno a cuestiones de género o sexualidad</a:t>
          </a:r>
          <a:endParaRPr lang="es-CR" sz="900" dirty="0"/>
        </a:p>
      </dgm:t>
    </dgm:pt>
    <dgm:pt modelId="{95AEC27C-D6D1-4EEA-913B-4540CA6326BD}" type="parTrans" cxnId="{0F41EEF4-E6A6-4855-85FA-FB2F37D7F4EE}">
      <dgm:prSet/>
      <dgm:spPr/>
      <dgm:t>
        <a:bodyPr/>
        <a:lstStyle/>
        <a:p>
          <a:endParaRPr lang="es-CR"/>
        </a:p>
      </dgm:t>
    </dgm:pt>
    <dgm:pt modelId="{6A649FA8-EA7B-4D9A-9874-EED34798D0DE}" type="sibTrans" cxnId="{0F41EEF4-E6A6-4855-85FA-FB2F37D7F4EE}">
      <dgm:prSet/>
      <dgm:spPr/>
      <dgm:t>
        <a:bodyPr/>
        <a:lstStyle/>
        <a:p>
          <a:endParaRPr lang="es-CR"/>
        </a:p>
      </dgm:t>
    </dgm:pt>
    <dgm:pt modelId="{AD919337-1323-470D-84E2-5EB76755CA43}">
      <dgm:prSet phldrT="[Texto]" custT="1"/>
      <dgm:spPr/>
      <dgm:t>
        <a:bodyPr/>
        <a:lstStyle/>
        <a:p>
          <a:r>
            <a:rPr lang="es-CR" sz="9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grupos autogestionarios de desocupados o pobres </a:t>
          </a:r>
          <a:endParaRPr lang="es-CR" sz="900" dirty="0"/>
        </a:p>
      </dgm:t>
    </dgm:pt>
    <dgm:pt modelId="{710BB6B6-204C-4A62-8298-6714680738EE}" type="parTrans" cxnId="{80529714-4792-43DD-85BF-BED231FB1C5C}">
      <dgm:prSet/>
      <dgm:spPr/>
      <dgm:t>
        <a:bodyPr/>
        <a:lstStyle/>
        <a:p>
          <a:endParaRPr lang="es-CR"/>
        </a:p>
      </dgm:t>
    </dgm:pt>
    <dgm:pt modelId="{023671CB-EA3A-4AD7-97CE-A8B1809D2DAC}" type="sibTrans" cxnId="{80529714-4792-43DD-85BF-BED231FB1C5C}">
      <dgm:prSet/>
      <dgm:spPr/>
      <dgm:t>
        <a:bodyPr/>
        <a:lstStyle/>
        <a:p>
          <a:endParaRPr lang="es-CR"/>
        </a:p>
      </dgm:t>
    </dgm:pt>
    <dgm:pt modelId="{7D348C0F-551D-4516-B5DE-09CDAC48FC24}" type="pres">
      <dgm:prSet presAssocID="{5397F306-124F-41E2-BB36-F841588F8C1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7089DE4-50A7-46F5-9E40-F15FD91B933C}" type="pres">
      <dgm:prSet presAssocID="{4812C02A-8102-4949-83EC-365FE78F9BA2}" presName="centerShape" presStyleLbl="node0" presStyleIdx="0" presStyleCnt="1" custScaleX="164690" custScaleY="110158"/>
      <dgm:spPr/>
    </dgm:pt>
    <dgm:pt modelId="{5C6CCD51-D4D5-4A3A-A25B-4CDBE3A608B7}" type="pres">
      <dgm:prSet presAssocID="{EF1F404F-04D2-4548-8DA2-AB3D184F33B4}" presName="parTrans" presStyleLbl="sibTrans2D1" presStyleIdx="0" presStyleCnt="10"/>
      <dgm:spPr/>
    </dgm:pt>
    <dgm:pt modelId="{68C9D6F8-8C51-4185-A5C2-E36304DAF6C0}" type="pres">
      <dgm:prSet presAssocID="{EF1F404F-04D2-4548-8DA2-AB3D184F33B4}" presName="connectorText" presStyleLbl="sibTrans2D1" presStyleIdx="0" presStyleCnt="10"/>
      <dgm:spPr/>
    </dgm:pt>
    <dgm:pt modelId="{A59BB75E-D2FD-4CCD-95B0-652DA4A91ABB}" type="pres">
      <dgm:prSet presAssocID="{E973F51F-4329-4D25-A91F-09E0007C0D86}" presName="node" presStyleLbl="node1" presStyleIdx="0" presStyleCnt="10" custRadScaleRad="99591" custRadScaleInc="6916">
        <dgm:presLayoutVars>
          <dgm:bulletEnabled val="1"/>
        </dgm:presLayoutVars>
      </dgm:prSet>
      <dgm:spPr/>
    </dgm:pt>
    <dgm:pt modelId="{0450B0A5-0F8F-46B4-A831-E7CBF775A577}" type="pres">
      <dgm:prSet presAssocID="{BE9F4E11-6B30-4324-8C93-E9245A3569E3}" presName="parTrans" presStyleLbl="sibTrans2D1" presStyleIdx="1" presStyleCnt="10"/>
      <dgm:spPr/>
    </dgm:pt>
    <dgm:pt modelId="{5B305D9D-8FF2-4E09-AFD1-F4193645A822}" type="pres">
      <dgm:prSet presAssocID="{BE9F4E11-6B30-4324-8C93-E9245A3569E3}" presName="connectorText" presStyleLbl="sibTrans2D1" presStyleIdx="1" presStyleCnt="10"/>
      <dgm:spPr/>
    </dgm:pt>
    <dgm:pt modelId="{18B8CFC1-617F-45EA-B897-78205D82AE1E}" type="pres">
      <dgm:prSet presAssocID="{F31DF407-2A23-444E-BF54-AFE4A0C6B09B}" presName="node" presStyleLbl="node1" presStyleIdx="1" presStyleCnt="10">
        <dgm:presLayoutVars>
          <dgm:bulletEnabled val="1"/>
        </dgm:presLayoutVars>
      </dgm:prSet>
      <dgm:spPr/>
    </dgm:pt>
    <dgm:pt modelId="{C641B141-DA41-4649-A144-3F9ED73BD989}" type="pres">
      <dgm:prSet presAssocID="{615DB994-F53E-45CC-8BB2-80D072EE547F}" presName="parTrans" presStyleLbl="sibTrans2D1" presStyleIdx="2" presStyleCnt="10"/>
      <dgm:spPr/>
    </dgm:pt>
    <dgm:pt modelId="{17BB53FE-B8C8-4F86-A58E-358F54A9D46F}" type="pres">
      <dgm:prSet presAssocID="{615DB994-F53E-45CC-8BB2-80D072EE547F}" presName="connectorText" presStyleLbl="sibTrans2D1" presStyleIdx="2" presStyleCnt="10"/>
      <dgm:spPr/>
    </dgm:pt>
    <dgm:pt modelId="{D0D1D158-2DF0-4A5C-AFF2-FC735962917D}" type="pres">
      <dgm:prSet presAssocID="{79C8121F-2E35-4675-98DF-8DF3317AEDE6}" presName="node" presStyleLbl="node1" presStyleIdx="2" presStyleCnt="10">
        <dgm:presLayoutVars>
          <dgm:bulletEnabled val="1"/>
        </dgm:presLayoutVars>
      </dgm:prSet>
      <dgm:spPr/>
    </dgm:pt>
    <dgm:pt modelId="{3D4489BD-34B6-457B-B1FB-9F1FF6E15A14}" type="pres">
      <dgm:prSet presAssocID="{5D2CC8FD-82AC-4783-94D2-3E0068D439A1}" presName="parTrans" presStyleLbl="sibTrans2D1" presStyleIdx="3" presStyleCnt="10"/>
      <dgm:spPr/>
    </dgm:pt>
    <dgm:pt modelId="{E137FFC7-913C-412A-9323-A0C4603546C1}" type="pres">
      <dgm:prSet presAssocID="{5D2CC8FD-82AC-4783-94D2-3E0068D439A1}" presName="connectorText" presStyleLbl="sibTrans2D1" presStyleIdx="3" presStyleCnt="10"/>
      <dgm:spPr/>
    </dgm:pt>
    <dgm:pt modelId="{BF794628-DDCD-420C-9C9A-5DD5B0FF8B9A}" type="pres">
      <dgm:prSet presAssocID="{15D72E9F-68BD-4152-90A6-185BBC8232C1}" presName="node" presStyleLbl="node1" presStyleIdx="3" presStyleCnt="10">
        <dgm:presLayoutVars>
          <dgm:bulletEnabled val="1"/>
        </dgm:presLayoutVars>
      </dgm:prSet>
      <dgm:spPr/>
    </dgm:pt>
    <dgm:pt modelId="{D0315555-9C6B-4539-BDAF-1C08E8205A05}" type="pres">
      <dgm:prSet presAssocID="{44D4F7CD-CCF5-4E70-ABE2-FA2DA3E50959}" presName="parTrans" presStyleLbl="sibTrans2D1" presStyleIdx="4" presStyleCnt="10"/>
      <dgm:spPr/>
    </dgm:pt>
    <dgm:pt modelId="{9AC147E2-07AF-4000-B199-0D9E814ABC7D}" type="pres">
      <dgm:prSet presAssocID="{44D4F7CD-CCF5-4E70-ABE2-FA2DA3E50959}" presName="connectorText" presStyleLbl="sibTrans2D1" presStyleIdx="4" presStyleCnt="10"/>
      <dgm:spPr/>
    </dgm:pt>
    <dgm:pt modelId="{646D4BC5-FAD1-4C14-B29C-2EC78B11033E}" type="pres">
      <dgm:prSet presAssocID="{683355A3-4BDC-489C-954C-B0B14FCE703F}" presName="node" presStyleLbl="node1" presStyleIdx="4" presStyleCnt="10">
        <dgm:presLayoutVars>
          <dgm:bulletEnabled val="1"/>
        </dgm:presLayoutVars>
      </dgm:prSet>
      <dgm:spPr/>
    </dgm:pt>
    <dgm:pt modelId="{DBA29EF9-69CC-4EB8-B525-8D87600C7750}" type="pres">
      <dgm:prSet presAssocID="{6A208FA0-C8F6-4262-836D-3BF3FE4097F4}" presName="parTrans" presStyleLbl="sibTrans2D1" presStyleIdx="5" presStyleCnt="10"/>
      <dgm:spPr/>
    </dgm:pt>
    <dgm:pt modelId="{9179CCF5-7B5C-4A44-BABF-1D79ECFC701E}" type="pres">
      <dgm:prSet presAssocID="{6A208FA0-C8F6-4262-836D-3BF3FE4097F4}" presName="connectorText" presStyleLbl="sibTrans2D1" presStyleIdx="5" presStyleCnt="10"/>
      <dgm:spPr/>
    </dgm:pt>
    <dgm:pt modelId="{6E6624C1-AB88-4B60-84AC-192F4490E6A7}" type="pres">
      <dgm:prSet presAssocID="{BB36C195-24C3-477F-9047-46C92CA3194A}" presName="node" presStyleLbl="node1" presStyleIdx="5" presStyleCnt="10">
        <dgm:presLayoutVars>
          <dgm:bulletEnabled val="1"/>
        </dgm:presLayoutVars>
      </dgm:prSet>
      <dgm:spPr/>
    </dgm:pt>
    <dgm:pt modelId="{6B37277C-26F5-427F-AEA4-CA982353784A}" type="pres">
      <dgm:prSet presAssocID="{0BBC5FDB-DAA8-4E84-817F-DC00E0E1C899}" presName="parTrans" presStyleLbl="sibTrans2D1" presStyleIdx="6" presStyleCnt="10"/>
      <dgm:spPr/>
    </dgm:pt>
    <dgm:pt modelId="{CFA56EBA-382C-4D5F-BFB8-EA8AB8C4C663}" type="pres">
      <dgm:prSet presAssocID="{0BBC5FDB-DAA8-4E84-817F-DC00E0E1C899}" presName="connectorText" presStyleLbl="sibTrans2D1" presStyleIdx="6" presStyleCnt="10"/>
      <dgm:spPr/>
    </dgm:pt>
    <dgm:pt modelId="{33D8400A-01E5-4185-AEFE-B87267FFC404}" type="pres">
      <dgm:prSet presAssocID="{C0E9502B-5A7F-4009-8F7F-4B6F4FA826BF}" presName="node" presStyleLbl="node1" presStyleIdx="6" presStyleCnt="10">
        <dgm:presLayoutVars>
          <dgm:bulletEnabled val="1"/>
        </dgm:presLayoutVars>
      </dgm:prSet>
      <dgm:spPr/>
    </dgm:pt>
    <dgm:pt modelId="{7E0A96A2-FC7A-473E-8CD1-22025E8666E6}" type="pres">
      <dgm:prSet presAssocID="{B93D998C-4557-47A3-BD17-ACF35B87FFCC}" presName="parTrans" presStyleLbl="sibTrans2D1" presStyleIdx="7" presStyleCnt="10"/>
      <dgm:spPr/>
    </dgm:pt>
    <dgm:pt modelId="{634DA50E-7CFB-49D6-93C0-C45CC2B558D8}" type="pres">
      <dgm:prSet presAssocID="{B93D998C-4557-47A3-BD17-ACF35B87FFCC}" presName="connectorText" presStyleLbl="sibTrans2D1" presStyleIdx="7" presStyleCnt="10"/>
      <dgm:spPr/>
    </dgm:pt>
    <dgm:pt modelId="{AAC1F897-99A7-41C0-A6BA-CB923A196247}" type="pres">
      <dgm:prSet presAssocID="{E31DC090-ED13-4F77-8CE6-232C38267618}" presName="node" presStyleLbl="node1" presStyleIdx="7" presStyleCnt="10">
        <dgm:presLayoutVars>
          <dgm:bulletEnabled val="1"/>
        </dgm:presLayoutVars>
      </dgm:prSet>
      <dgm:spPr/>
    </dgm:pt>
    <dgm:pt modelId="{2BB2595E-3C33-4633-8128-6C58F4B124E3}" type="pres">
      <dgm:prSet presAssocID="{95AEC27C-D6D1-4EEA-913B-4540CA6326BD}" presName="parTrans" presStyleLbl="sibTrans2D1" presStyleIdx="8" presStyleCnt="10"/>
      <dgm:spPr/>
    </dgm:pt>
    <dgm:pt modelId="{2F001552-21B7-46A7-8A25-0A36A687FEA3}" type="pres">
      <dgm:prSet presAssocID="{95AEC27C-D6D1-4EEA-913B-4540CA6326BD}" presName="connectorText" presStyleLbl="sibTrans2D1" presStyleIdx="8" presStyleCnt="10"/>
      <dgm:spPr/>
    </dgm:pt>
    <dgm:pt modelId="{DC44B503-D681-4551-9878-D081E4BD6296}" type="pres">
      <dgm:prSet presAssocID="{742A8458-B700-4E0D-A265-6AB4885195FE}" presName="node" presStyleLbl="node1" presStyleIdx="8" presStyleCnt="10">
        <dgm:presLayoutVars>
          <dgm:bulletEnabled val="1"/>
        </dgm:presLayoutVars>
      </dgm:prSet>
      <dgm:spPr/>
    </dgm:pt>
    <dgm:pt modelId="{8DE95C94-2EFC-40A2-939E-C8FD46A88296}" type="pres">
      <dgm:prSet presAssocID="{710BB6B6-204C-4A62-8298-6714680738EE}" presName="parTrans" presStyleLbl="sibTrans2D1" presStyleIdx="9" presStyleCnt="10"/>
      <dgm:spPr/>
    </dgm:pt>
    <dgm:pt modelId="{D61F1076-40AF-4A12-8016-41079B781277}" type="pres">
      <dgm:prSet presAssocID="{710BB6B6-204C-4A62-8298-6714680738EE}" presName="connectorText" presStyleLbl="sibTrans2D1" presStyleIdx="9" presStyleCnt="10"/>
      <dgm:spPr/>
    </dgm:pt>
    <dgm:pt modelId="{3E2E562B-B46A-49F4-B59A-1D078F1C124D}" type="pres">
      <dgm:prSet presAssocID="{AD919337-1323-470D-84E2-5EB76755CA43}" presName="node" presStyleLbl="node1" presStyleIdx="9" presStyleCnt="10">
        <dgm:presLayoutVars>
          <dgm:bulletEnabled val="1"/>
        </dgm:presLayoutVars>
      </dgm:prSet>
      <dgm:spPr/>
    </dgm:pt>
  </dgm:ptLst>
  <dgm:cxnLst>
    <dgm:cxn modelId="{C191D800-BFE8-4A55-9D14-470940B01D69}" type="presOf" srcId="{5D2CC8FD-82AC-4783-94D2-3E0068D439A1}" destId="{E137FFC7-913C-412A-9323-A0C4603546C1}" srcOrd="1" destOrd="0" presId="urn:microsoft.com/office/officeart/2005/8/layout/radial5"/>
    <dgm:cxn modelId="{D085CD03-D092-4333-874F-FC06779B3A67}" type="presOf" srcId="{683355A3-4BDC-489C-954C-B0B14FCE703F}" destId="{646D4BC5-FAD1-4C14-B29C-2EC78B11033E}" srcOrd="0" destOrd="0" presId="urn:microsoft.com/office/officeart/2005/8/layout/radial5"/>
    <dgm:cxn modelId="{E06C1904-AB6D-45F8-AC7F-3A05D11D1827}" type="presOf" srcId="{79C8121F-2E35-4675-98DF-8DF3317AEDE6}" destId="{D0D1D158-2DF0-4A5C-AFF2-FC735962917D}" srcOrd="0" destOrd="0" presId="urn:microsoft.com/office/officeart/2005/8/layout/radial5"/>
    <dgm:cxn modelId="{0B7FDB05-FC1C-47A7-A4DD-D8F38B57A26C}" srcId="{4812C02A-8102-4949-83EC-365FE78F9BA2}" destId="{683355A3-4BDC-489C-954C-B0B14FCE703F}" srcOrd="4" destOrd="0" parTransId="{44D4F7CD-CCF5-4E70-ABE2-FA2DA3E50959}" sibTransId="{3E2FD01E-1DFA-44CB-A658-3D567F6EC4DB}"/>
    <dgm:cxn modelId="{0DE88107-C67F-4BE2-BBF6-E2F1C4A01AEC}" type="presOf" srcId="{EF1F404F-04D2-4548-8DA2-AB3D184F33B4}" destId="{68C9D6F8-8C51-4185-A5C2-E36304DAF6C0}" srcOrd="1" destOrd="0" presId="urn:microsoft.com/office/officeart/2005/8/layout/radial5"/>
    <dgm:cxn modelId="{0FB02212-DFFD-4F9D-AEDA-D7CD644A3901}" srcId="{4812C02A-8102-4949-83EC-365FE78F9BA2}" destId="{E973F51F-4329-4D25-A91F-09E0007C0D86}" srcOrd="0" destOrd="0" parTransId="{EF1F404F-04D2-4548-8DA2-AB3D184F33B4}" sibTransId="{FB6252EB-F29F-43D2-B56C-A54A0B6B765B}"/>
    <dgm:cxn modelId="{98017914-AF61-47BF-9573-364C97E0C915}" type="presOf" srcId="{0BBC5FDB-DAA8-4E84-817F-DC00E0E1C899}" destId="{6B37277C-26F5-427F-AEA4-CA982353784A}" srcOrd="0" destOrd="0" presId="urn:microsoft.com/office/officeart/2005/8/layout/radial5"/>
    <dgm:cxn modelId="{80529714-4792-43DD-85BF-BED231FB1C5C}" srcId="{4812C02A-8102-4949-83EC-365FE78F9BA2}" destId="{AD919337-1323-470D-84E2-5EB76755CA43}" srcOrd="9" destOrd="0" parTransId="{710BB6B6-204C-4A62-8298-6714680738EE}" sibTransId="{023671CB-EA3A-4AD7-97CE-A8B1809D2DAC}"/>
    <dgm:cxn modelId="{5F1A8E1D-58BB-43E8-ABDD-8EBA9CE2DC96}" srcId="{4812C02A-8102-4949-83EC-365FE78F9BA2}" destId="{79C8121F-2E35-4675-98DF-8DF3317AEDE6}" srcOrd="2" destOrd="0" parTransId="{615DB994-F53E-45CC-8BB2-80D072EE547F}" sibTransId="{FA23EF39-F48C-4D1D-86CC-ED62A13EC03D}"/>
    <dgm:cxn modelId="{BFE5401F-A8F1-4D4F-A94D-F37328A36F30}" srcId="{4812C02A-8102-4949-83EC-365FE78F9BA2}" destId="{BB36C195-24C3-477F-9047-46C92CA3194A}" srcOrd="5" destOrd="0" parTransId="{6A208FA0-C8F6-4262-836D-3BF3FE4097F4}" sibTransId="{D3F4F03C-725F-4B33-9683-9D5205B514A8}"/>
    <dgm:cxn modelId="{955D4121-61A4-4BE2-9C92-5CDA4C8864AF}" type="presOf" srcId="{BE9F4E11-6B30-4324-8C93-E9245A3569E3}" destId="{0450B0A5-0F8F-46B4-A831-E7CBF775A577}" srcOrd="0" destOrd="0" presId="urn:microsoft.com/office/officeart/2005/8/layout/radial5"/>
    <dgm:cxn modelId="{E223F321-0998-429D-A454-EECCC84458CC}" type="presOf" srcId="{C0E9502B-5A7F-4009-8F7F-4B6F4FA826BF}" destId="{33D8400A-01E5-4185-AEFE-B87267FFC404}" srcOrd="0" destOrd="0" presId="urn:microsoft.com/office/officeart/2005/8/layout/radial5"/>
    <dgm:cxn modelId="{7E22CB3C-AC06-454F-AF50-0A225550FF65}" type="presOf" srcId="{B93D998C-4557-47A3-BD17-ACF35B87FFCC}" destId="{634DA50E-7CFB-49D6-93C0-C45CC2B558D8}" srcOrd="1" destOrd="0" presId="urn:microsoft.com/office/officeart/2005/8/layout/radial5"/>
    <dgm:cxn modelId="{D73AD45C-2882-439F-9EB7-9EFCCC185483}" type="presOf" srcId="{95AEC27C-D6D1-4EEA-913B-4540CA6326BD}" destId="{2BB2595E-3C33-4633-8128-6C58F4B124E3}" srcOrd="0" destOrd="0" presId="urn:microsoft.com/office/officeart/2005/8/layout/radial5"/>
    <dgm:cxn modelId="{6D55C461-BC87-4ACF-B7FF-F738D8AB24EF}" type="presOf" srcId="{615DB994-F53E-45CC-8BB2-80D072EE547F}" destId="{17BB53FE-B8C8-4F86-A58E-358F54A9D46F}" srcOrd="1" destOrd="0" presId="urn:microsoft.com/office/officeart/2005/8/layout/radial5"/>
    <dgm:cxn modelId="{E14C0245-F14D-4F8C-9A4C-87E1D451DC56}" type="presOf" srcId="{F31DF407-2A23-444E-BF54-AFE4A0C6B09B}" destId="{18B8CFC1-617F-45EA-B897-78205D82AE1E}" srcOrd="0" destOrd="0" presId="urn:microsoft.com/office/officeart/2005/8/layout/radial5"/>
    <dgm:cxn modelId="{F0137A47-F613-4992-B321-2367329F93A7}" srcId="{4812C02A-8102-4949-83EC-365FE78F9BA2}" destId="{C0E9502B-5A7F-4009-8F7F-4B6F4FA826BF}" srcOrd="6" destOrd="0" parTransId="{0BBC5FDB-DAA8-4E84-817F-DC00E0E1C899}" sibTransId="{435F65B8-7B81-483D-9618-796110648EC2}"/>
    <dgm:cxn modelId="{8B0EBB6A-8E9D-4DA2-8764-2673A59D1094}" type="presOf" srcId="{0BBC5FDB-DAA8-4E84-817F-DC00E0E1C899}" destId="{CFA56EBA-382C-4D5F-BFB8-EA8AB8C4C663}" srcOrd="1" destOrd="0" presId="urn:microsoft.com/office/officeart/2005/8/layout/radial5"/>
    <dgm:cxn modelId="{7B611B6D-26C6-46C7-B53B-D483DAD9C2FA}" type="presOf" srcId="{BB36C195-24C3-477F-9047-46C92CA3194A}" destId="{6E6624C1-AB88-4B60-84AC-192F4490E6A7}" srcOrd="0" destOrd="0" presId="urn:microsoft.com/office/officeart/2005/8/layout/radial5"/>
    <dgm:cxn modelId="{D9C0F271-09FB-44B5-93B4-2530CDAE7185}" type="presOf" srcId="{E31DC090-ED13-4F77-8CE6-232C38267618}" destId="{AAC1F897-99A7-41C0-A6BA-CB923A196247}" srcOrd="0" destOrd="0" presId="urn:microsoft.com/office/officeart/2005/8/layout/radial5"/>
    <dgm:cxn modelId="{77188E56-498F-442A-9540-644EA8D18AFA}" srcId="{4812C02A-8102-4949-83EC-365FE78F9BA2}" destId="{15D72E9F-68BD-4152-90A6-185BBC8232C1}" srcOrd="3" destOrd="0" parTransId="{5D2CC8FD-82AC-4783-94D2-3E0068D439A1}" sibTransId="{EF6F3D5C-A5EB-47C2-9105-725B651A0680}"/>
    <dgm:cxn modelId="{63E8977B-4614-496B-AF46-3535462CDC8E}" srcId="{4812C02A-8102-4949-83EC-365FE78F9BA2}" destId="{E31DC090-ED13-4F77-8CE6-232C38267618}" srcOrd="7" destOrd="0" parTransId="{B93D998C-4557-47A3-BD17-ACF35B87FFCC}" sibTransId="{473D6B3F-1BDA-4C61-91F3-FE4C2F0D6736}"/>
    <dgm:cxn modelId="{8A7C5386-3C30-4E2B-8D37-87755580817E}" type="presOf" srcId="{6A208FA0-C8F6-4262-836D-3BF3FE4097F4}" destId="{DBA29EF9-69CC-4EB8-B525-8D87600C7750}" srcOrd="0" destOrd="0" presId="urn:microsoft.com/office/officeart/2005/8/layout/radial5"/>
    <dgm:cxn modelId="{63917786-DDC3-430C-9F57-F287359EFDC7}" srcId="{5397F306-124F-41E2-BB36-F841588F8C1E}" destId="{4812C02A-8102-4949-83EC-365FE78F9BA2}" srcOrd="0" destOrd="0" parTransId="{9EA2A30C-46E1-49A0-BD29-0D11AA1A29A7}" sibTransId="{58F77345-1AA1-4ABC-84C1-DC08A731D6E4}"/>
    <dgm:cxn modelId="{010C8A8B-40E8-4D54-8FE2-1AE29223AC41}" type="presOf" srcId="{EF1F404F-04D2-4548-8DA2-AB3D184F33B4}" destId="{5C6CCD51-D4D5-4A3A-A25B-4CDBE3A608B7}" srcOrd="0" destOrd="0" presId="urn:microsoft.com/office/officeart/2005/8/layout/radial5"/>
    <dgm:cxn modelId="{DD8E4791-D1CF-4DED-985D-E083EBB3871E}" srcId="{4812C02A-8102-4949-83EC-365FE78F9BA2}" destId="{F31DF407-2A23-444E-BF54-AFE4A0C6B09B}" srcOrd="1" destOrd="0" parTransId="{BE9F4E11-6B30-4324-8C93-E9245A3569E3}" sibTransId="{C37491CE-AD86-49C6-999E-388A43F5311D}"/>
    <dgm:cxn modelId="{2F119494-FED0-4A59-B336-46F5821F2C92}" type="presOf" srcId="{4812C02A-8102-4949-83EC-365FE78F9BA2}" destId="{07089DE4-50A7-46F5-9E40-F15FD91B933C}" srcOrd="0" destOrd="0" presId="urn:microsoft.com/office/officeart/2005/8/layout/radial5"/>
    <dgm:cxn modelId="{B22B189D-FFE9-4EB7-A10C-CCEDCF82B2B9}" type="presOf" srcId="{5D2CC8FD-82AC-4783-94D2-3E0068D439A1}" destId="{3D4489BD-34B6-457B-B1FB-9F1FF6E15A14}" srcOrd="0" destOrd="0" presId="urn:microsoft.com/office/officeart/2005/8/layout/radial5"/>
    <dgm:cxn modelId="{E8B8519D-3CFC-434D-B6C5-8198EE2419CC}" type="presOf" srcId="{AD919337-1323-470D-84E2-5EB76755CA43}" destId="{3E2E562B-B46A-49F4-B59A-1D078F1C124D}" srcOrd="0" destOrd="0" presId="urn:microsoft.com/office/officeart/2005/8/layout/radial5"/>
    <dgm:cxn modelId="{8C3EF8A9-50F6-4500-B817-8C6503207EE9}" type="presOf" srcId="{5397F306-124F-41E2-BB36-F841588F8C1E}" destId="{7D348C0F-551D-4516-B5DE-09CDAC48FC24}" srcOrd="0" destOrd="0" presId="urn:microsoft.com/office/officeart/2005/8/layout/radial5"/>
    <dgm:cxn modelId="{51B6F2AC-9952-4841-9867-8E4487859B6C}" type="presOf" srcId="{BE9F4E11-6B30-4324-8C93-E9245A3569E3}" destId="{5B305D9D-8FF2-4E09-AFD1-F4193645A822}" srcOrd="1" destOrd="0" presId="urn:microsoft.com/office/officeart/2005/8/layout/radial5"/>
    <dgm:cxn modelId="{4FA496B0-3CFE-4CAE-8F7F-E5FBB06A8B06}" type="presOf" srcId="{615DB994-F53E-45CC-8BB2-80D072EE547F}" destId="{C641B141-DA41-4649-A144-3F9ED73BD989}" srcOrd="0" destOrd="0" presId="urn:microsoft.com/office/officeart/2005/8/layout/radial5"/>
    <dgm:cxn modelId="{0A825EBE-DA96-49D5-8C57-35BABEBEA633}" type="presOf" srcId="{710BB6B6-204C-4A62-8298-6714680738EE}" destId="{D61F1076-40AF-4A12-8016-41079B781277}" srcOrd="1" destOrd="0" presId="urn:microsoft.com/office/officeart/2005/8/layout/radial5"/>
    <dgm:cxn modelId="{B23C97C4-77C6-4ED5-A2E3-92448FFB945F}" type="presOf" srcId="{44D4F7CD-CCF5-4E70-ABE2-FA2DA3E50959}" destId="{9AC147E2-07AF-4000-B199-0D9E814ABC7D}" srcOrd="1" destOrd="0" presId="urn:microsoft.com/office/officeart/2005/8/layout/radial5"/>
    <dgm:cxn modelId="{16C748C9-22BF-48C7-95D3-7B11ED9E3B06}" type="presOf" srcId="{44D4F7CD-CCF5-4E70-ABE2-FA2DA3E50959}" destId="{D0315555-9C6B-4539-BDAF-1C08E8205A05}" srcOrd="0" destOrd="0" presId="urn:microsoft.com/office/officeart/2005/8/layout/radial5"/>
    <dgm:cxn modelId="{B2B9F3CA-8CDA-49DE-9EC5-74D41F351273}" type="presOf" srcId="{6A208FA0-C8F6-4262-836D-3BF3FE4097F4}" destId="{9179CCF5-7B5C-4A44-BABF-1D79ECFC701E}" srcOrd="1" destOrd="0" presId="urn:microsoft.com/office/officeart/2005/8/layout/radial5"/>
    <dgm:cxn modelId="{DB3EF5D1-5BE6-4193-9991-D0F33F96846D}" type="presOf" srcId="{15D72E9F-68BD-4152-90A6-185BBC8232C1}" destId="{BF794628-DDCD-420C-9C9A-5DD5B0FF8B9A}" srcOrd="0" destOrd="0" presId="urn:microsoft.com/office/officeart/2005/8/layout/radial5"/>
    <dgm:cxn modelId="{ACEE77E1-2E94-4073-BEE8-504FE00A2E06}" type="presOf" srcId="{742A8458-B700-4E0D-A265-6AB4885195FE}" destId="{DC44B503-D681-4551-9878-D081E4BD6296}" srcOrd="0" destOrd="0" presId="urn:microsoft.com/office/officeart/2005/8/layout/radial5"/>
    <dgm:cxn modelId="{130E27ED-38F6-4DE8-B69F-97C44BD338C7}" type="presOf" srcId="{B93D998C-4557-47A3-BD17-ACF35B87FFCC}" destId="{7E0A96A2-FC7A-473E-8CD1-22025E8666E6}" srcOrd="0" destOrd="0" presId="urn:microsoft.com/office/officeart/2005/8/layout/radial5"/>
    <dgm:cxn modelId="{0F41EEF4-E6A6-4855-85FA-FB2F37D7F4EE}" srcId="{4812C02A-8102-4949-83EC-365FE78F9BA2}" destId="{742A8458-B700-4E0D-A265-6AB4885195FE}" srcOrd="8" destOrd="0" parTransId="{95AEC27C-D6D1-4EEA-913B-4540CA6326BD}" sibTransId="{6A649FA8-EA7B-4D9A-9874-EED34798D0DE}"/>
    <dgm:cxn modelId="{737520F7-FB88-4853-A539-18260CE225E4}" type="presOf" srcId="{E973F51F-4329-4D25-A91F-09E0007C0D86}" destId="{A59BB75E-D2FD-4CCD-95B0-652DA4A91ABB}" srcOrd="0" destOrd="0" presId="urn:microsoft.com/office/officeart/2005/8/layout/radial5"/>
    <dgm:cxn modelId="{16F16EF9-8AEC-4F69-9E94-ADB5563D7B2A}" type="presOf" srcId="{710BB6B6-204C-4A62-8298-6714680738EE}" destId="{8DE95C94-2EFC-40A2-939E-C8FD46A88296}" srcOrd="0" destOrd="0" presId="urn:microsoft.com/office/officeart/2005/8/layout/radial5"/>
    <dgm:cxn modelId="{8B3925FC-8D70-4504-A7FF-054BC89E8BEC}" type="presOf" srcId="{95AEC27C-D6D1-4EEA-913B-4540CA6326BD}" destId="{2F001552-21B7-46A7-8A25-0A36A687FEA3}" srcOrd="1" destOrd="0" presId="urn:microsoft.com/office/officeart/2005/8/layout/radial5"/>
    <dgm:cxn modelId="{02021BE7-0846-40F5-A82B-F675155CADF9}" type="presParOf" srcId="{7D348C0F-551D-4516-B5DE-09CDAC48FC24}" destId="{07089DE4-50A7-46F5-9E40-F15FD91B933C}" srcOrd="0" destOrd="0" presId="urn:microsoft.com/office/officeart/2005/8/layout/radial5"/>
    <dgm:cxn modelId="{9F063DA0-AA89-4667-9C91-3CF195DF5B34}" type="presParOf" srcId="{7D348C0F-551D-4516-B5DE-09CDAC48FC24}" destId="{5C6CCD51-D4D5-4A3A-A25B-4CDBE3A608B7}" srcOrd="1" destOrd="0" presId="urn:microsoft.com/office/officeart/2005/8/layout/radial5"/>
    <dgm:cxn modelId="{D30D516B-DCE4-4B6E-9ACF-5957B0A28816}" type="presParOf" srcId="{5C6CCD51-D4D5-4A3A-A25B-4CDBE3A608B7}" destId="{68C9D6F8-8C51-4185-A5C2-E36304DAF6C0}" srcOrd="0" destOrd="0" presId="urn:microsoft.com/office/officeart/2005/8/layout/radial5"/>
    <dgm:cxn modelId="{B18366C4-E7FE-4862-B18A-2BD4AF10F0BB}" type="presParOf" srcId="{7D348C0F-551D-4516-B5DE-09CDAC48FC24}" destId="{A59BB75E-D2FD-4CCD-95B0-652DA4A91ABB}" srcOrd="2" destOrd="0" presId="urn:microsoft.com/office/officeart/2005/8/layout/radial5"/>
    <dgm:cxn modelId="{C9B372E0-3C0E-4129-ADD9-654272CE9165}" type="presParOf" srcId="{7D348C0F-551D-4516-B5DE-09CDAC48FC24}" destId="{0450B0A5-0F8F-46B4-A831-E7CBF775A577}" srcOrd="3" destOrd="0" presId="urn:microsoft.com/office/officeart/2005/8/layout/radial5"/>
    <dgm:cxn modelId="{D6BAFD83-511D-4094-B1DE-90AD010805BC}" type="presParOf" srcId="{0450B0A5-0F8F-46B4-A831-E7CBF775A577}" destId="{5B305D9D-8FF2-4E09-AFD1-F4193645A822}" srcOrd="0" destOrd="0" presId="urn:microsoft.com/office/officeart/2005/8/layout/radial5"/>
    <dgm:cxn modelId="{55B0D0B3-5D84-4F79-A785-EF372438C12E}" type="presParOf" srcId="{7D348C0F-551D-4516-B5DE-09CDAC48FC24}" destId="{18B8CFC1-617F-45EA-B897-78205D82AE1E}" srcOrd="4" destOrd="0" presId="urn:microsoft.com/office/officeart/2005/8/layout/radial5"/>
    <dgm:cxn modelId="{9231A867-4F8B-4703-9E49-6740CFF4C828}" type="presParOf" srcId="{7D348C0F-551D-4516-B5DE-09CDAC48FC24}" destId="{C641B141-DA41-4649-A144-3F9ED73BD989}" srcOrd="5" destOrd="0" presId="urn:microsoft.com/office/officeart/2005/8/layout/radial5"/>
    <dgm:cxn modelId="{329197CD-219A-41F4-AFB6-94E8A9FE474F}" type="presParOf" srcId="{C641B141-DA41-4649-A144-3F9ED73BD989}" destId="{17BB53FE-B8C8-4F86-A58E-358F54A9D46F}" srcOrd="0" destOrd="0" presId="urn:microsoft.com/office/officeart/2005/8/layout/radial5"/>
    <dgm:cxn modelId="{F040A7FE-9623-4EE1-96CF-C3AA4FFA3346}" type="presParOf" srcId="{7D348C0F-551D-4516-B5DE-09CDAC48FC24}" destId="{D0D1D158-2DF0-4A5C-AFF2-FC735962917D}" srcOrd="6" destOrd="0" presId="urn:microsoft.com/office/officeart/2005/8/layout/radial5"/>
    <dgm:cxn modelId="{0A850706-2AF2-4B41-80B8-63C7690BA4E3}" type="presParOf" srcId="{7D348C0F-551D-4516-B5DE-09CDAC48FC24}" destId="{3D4489BD-34B6-457B-B1FB-9F1FF6E15A14}" srcOrd="7" destOrd="0" presId="urn:microsoft.com/office/officeart/2005/8/layout/radial5"/>
    <dgm:cxn modelId="{43646C7B-689E-414D-A2D0-9896337BBA24}" type="presParOf" srcId="{3D4489BD-34B6-457B-B1FB-9F1FF6E15A14}" destId="{E137FFC7-913C-412A-9323-A0C4603546C1}" srcOrd="0" destOrd="0" presId="urn:microsoft.com/office/officeart/2005/8/layout/radial5"/>
    <dgm:cxn modelId="{0F22B623-62F9-4A9E-9951-F697C05A937E}" type="presParOf" srcId="{7D348C0F-551D-4516-B5DE-09CDAC48FC24}" destId="{BF794628-DDCD-420C-9C9A-5DD5B0FF8B9A}" srcOrd="8" destOrd="0" presId="urn:microsoft.com/office/officeart/2005/8/layout/radial5"/>
    <dgm:cxn modelId="{35B93DE3-CC64-44CE-9231-E4FDB8D022FB}" type="presParOf" srcId="{7D348C0F-551D-4516-B5DE-09CDAC48FC24}" destId="{D0315555-9C6B-4539-BDAF-1C08E8205A05}" srcOrd="9" destOrd="0" presId="urn:microsoft.com/office/officeart/2005/8/layout/radial5"/>
    <dgm:cxn modelId="{E72AF2E6-BC74-4DCD-9C4D-F49244FFF511}" type="presParOf" srcId="{D0315555-9C6B-4539-BDAF-1C08E8205A05}" destId="{9AC147E2-07AF-4000-B199-0D9E814ABC7D}" srcOrd="0" destOrd="0" presId="urn:microsoft.com/office/officeart/2005/8/layout/radial5"/>
    <dgm:cxn modelId="{A9F2BFD5-AA05-477E-A0AF-3C67836E153D}" type="presParOf" srcId="{7D348C0F-551D-4516-B5DE-09CDAC48FC24}" destId="{646D4BC5-FAD1-4C14-B29C-2EC78B11033E}" srcOrd="10" destOrd="0" presId="urn:microsoft.com/office/officeart/2005/8/layout/radial5"/>
    <dgm:cxn modelId="{4CDD2F42-27C8-4498-B475-C853CAFFC5EC}" type="presParOf" srcId="{7D348C0F-551D-4516-B5DE-09CDAC48FC24}" destId="{DBA29EF9-69CC-4EB8-B525-8D87600C7750}" srcOrd="11" destOrd="0" presId="urn:microsoft.com/office/officeart/2005/8/layout/radial5"/>
    <dgm:cxn modelId="{190096C5-523A-4D86-81FD-62101A7C1B23}" type="presParOf" srcId="{DBA29EF9-69CC-4EB8-B525-8D87600C7750}" destId="{9179CCF5-7B5C-4A44-BABF-1D79ECFC701E}" srcOrd="0" destOrd="0" presId="urn:microsoft.com/office/officeart/2005/8/layout/radial5"/>
    <dgm:cxn modelId="{97B353D1-A1D3-4180-A1B6-4089BBF34A61}" type="presParOf" srcId="{7D348C0F-551D-4516-B5DE-09CDAC48FC24}" destId="{6E6624C1-AB88-4B60-84AC-192F4490E6A7}" srcOrd="12" destOrd="0" presId="urn:microsoft.com/office/officeart/2005/8/layout/radial5"/>
    <dgm:cxn modelId="{28C118B2-5022-4AEA-91B2-D4E64394B92C}" type="presParOf" srcId="{7D348C0F-551D-4516-B5DE-09CDAC48FC24}" destId="{6B37277C-26F5-427F-AEA4-CA982353784A}" srcOrd="13" destOrd="0" presId="urn:microsoft.com/office/officeart/2005/8/layout/radial5"/>
    <dgm:cxn modelId="{81B9B0D3-DE1E-47D9-8F7A-812CB75E7E69}" type="presParOf" srcId="{6B37277C-26F5-427F-AEA4-CA982353784A}" destId="{CFA56EBA-382C-4D5F-BFB8-EA8AB8C4C663}" srcOrd="0" destOrd="0" presId="urn:microsoft.com/office/officeart/2005/8/layout/radial5"/>
    <dgm:cxn modelId="{9D25F2CA-F1A8-4541-A4BB-34E6695EBD09}" type="presParOf" srcId="{7D348C0F-551D-4516-B5DE-09CDAC48FC24}" destId="{33D8400A-01E5-4185-AEFE-B87267FFC404}" srcOrd="14" destOrd="0" presId="urn:microsoft.com/office/officeart/2005/8/layout/radial5"/>
    <dgm:cxn modelId="{77210E83-EFBE-4F0E-AB44-98EDACC790A5}" type="presParOf" srcId="{7D348C0F-551D-4516-B5DE-09CDAC48FC24}" destId="{7E0A96A2-FC7A-473E-8CD1-22025E8666E6}" srcOrd="15" destOrd="0" presId="urn:microsoft.com/office/officeart/2005/8/layout/radial5"/>
    <dgm:cxn modelId="{3CC8335D-7340-4190-AE1B-7833664BDAC9}" type="presParOf" srcId="{7E0A96A2-FC7A-473E-8CD1-22025E8666E6}" destId="{634DA50E-7CFB-49D6-93C0-C45CC2B558D8}" srcOrd="0" destOrd="0" presId="urn:microsoft.com/office/officeart/2005/8/layout/radial5"/>
    <dgm:cxn modelId="{D99D7CBB-BBC0-45CB-ACA5-6E07B5CD67AF}" type="presParOf" srcId="{7D348C0F-551D-4516-B5DE-09CDAC48FC24}" destId="{AAC1F897-99A7-41C0-A6BA-CB923A196247}" srcOrd="16" destOrd="0" presId="urn:microsoft.com/office/officeart/2005/8/layout/radial5"/>
    <dgm:cxn modelId="{62D780FB-9241-4D87-959A-66B39F039906}" type="presParOf" srcId="{7D348C0F-551D-4516-B5DE-09CDAC48FC24}" destId="{2BB2595E-3C33-4633-8128-6C58F4B124E3}" srcOrd="17" destOrd="0" presId="urn:microsoft.com/office/officeart/2005/8/layout/radial5"/>
    <dgm:cxn modelId="{A6BD6495-D47B-4934-85F1-7C6263003EE2}" type="presParOf" srcId="{2BB2595E-3C33-4633-8128-6C58F4B124E3}" destId="{2F001552-21B7-46A7-8A25-0A36A687FEA3}" srcOrd="0" destOrd="0" presId="urn:microsoft.com/office/officeart/2005/8/layout/radial5"/>
    <dgm:cxn modelId="{15D95868-410C-40D7-85F2-17AF9024D6D8}" type="presParOf" srcId="{7D348C0F-551D-4516-B5DE-09CDAC48FC24}" destId="{DC44B503-D681-4551-9878-D081E4BD6296}" srcOrd="18" destOrd="0" presId="urn:microsoft.com/office/officeart/2005/8/layout/radial5"/>
    <dgm:cxn modelId="{9E60093E-50CE-42A7-B263-F293C13D5AC8}" type="presParOf" srcId="{7D348C0F-551D-4516-B5DE-09CDAC48FC24}" destId="{8DE95C94-2EFC-40A2-939E-C8FD46A88296}" srcOrd="19" destOrd="0" presId="urn:microsoft.com/office/officeart/2005/8/layout/radial5"/>
    <dgm:cxn modelId="{5F4FE596-D04D-43D4-A03D-D3704DAB1030}" type="presParOf" srcId="{8DE95C94-2EFC-40A2-939E-C8FD46A88296}" destId="{D61F1076-40AF-4A12-8016-41079B781277}" srcOrd="0" destOrd="0" presId="urn:microsoft.com/office/officeart/2005/8/layout/radial5"/>
    <dgm:cxn modelId="{2A18C08B-7D35-413C-8C31-9B10AF6BB403}" type="presParOf" srcId="{7D348C0F-551D-4516-B5DE-09CDAC48FC24}" destId="{3E2E562B-B46A-49F4-B59A-1D078F1C124D}" srcOrd="2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9B9837-A96B-4F5C-B5F9-C9E3C2DA8614}" type="doc">
      <dgm:prSet loTypeId="urn:microsoft.com/office/officeart/2005/8/layout/lProcess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R"/>
        </a:p>
      </dgm:t>
    </dgm:pt>
    <dgm:pt modelId="{93E4CA5E-28ED-4BD6-ADBB-8479DA90F43D}">
      <dgm:prSet phldrT="[Texto]"/>
      <dgm:spPr/>
      <dgm:t>
        <a:bodyPr/>
        <a:lstStyle/>
        <a:p>
          <a:r>
            <a:rPr lang="es-ES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Modelo de extensión crítica </a:t>
          </a:r>
          <a:endParaRPr lang="es-CR" dirty="0">
            <a:latin typeface="Amasis MT Pro" panose="02040504050005020304" pitchFamily="18" charset="0"/>
          </a:endParaRPr>
        </a:p>
      </dgm:t>
    </dgm:pt>
    <dgm:pt modelId="{41F4C691-DB80-42B3-9B68-9C958515684F}" type="parTrans" cxnId="{3B545498-0ED0-40A1-8BA1-86307F4B20BF}">
      <dgm:prSet/>
      <dgm:spPr/>
      <dgm:t>
        <a:bodyPr/>
        <a:lstStyle/>
        <a:p>
          <a:endParaRPr lang="es-CR"/>
        </a:p>
      </dgm:t>
    </dgm:pt>
    <dgm:pt modelId="{B75AB115-47FA-4237-A687-0062FB358AAD}" type="sibTrans" cxnId="{3B545498-0ED0-40A1-8BA1-86307F4B20BF}">
      <dgm:prSet/>
      <dgm:spPr/>
      <dgm:t>
        <a:bodyPr/>
        <a:lstStyle/>
        <a:p>
          <a:endParaRPr lang="es-CR"/>
        </a:p>
      </dgm:t>
    </dgm:pt>
    <dgm:pt modelId="{8C80C55B-CCE0-4F5B-A634-FF8FDE6A9857}">
      <dgm:prSet phldrT="[Texto]"/>
      <dgm:spPr/>
      <dgm:t>
        <a:bodyPr/>
        <a:lstStyle/>
        <a:p>
          <a:r>
            <a:rPr lang="es-ES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concepción liberadora transformadora </a:t>
          </a:r>
        </a:p>
        <a:p>
          <a:r>
            <a:rPr lang="es-ES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trabajo autogestionario de reflexión acción</a:t>
          </a:r>
          <a:endParaRPr lang="es-CR" dirty="0">
            <a:latin typeface="Amasis MT Pro" panose="02040504050005020304" pitchFamily="18" charset="0"/>
          </a:endParaRPr>
        </a:p>
      </dgm:t>
    </dgm:pt>
    <dgm:pt modelId="{2E122C4E-6B99-4120-AB6E-D3909E128881}" type="parTrans" cxnId="{1205237A-4E0E-4746-8009-1C3E3BC297CD}">
      <dgm:prSet/>
      <dgm:spPr/>
      <dgm:t>
        <a:bodyPr/>
        <a:lstStyle/>
        <a:p>
          <a:endParaRPr lang="es-CR"/>
        </a:p>
      </dgm:t>
    </dgm:pt>
    <dgm:pt modelId="{17D5085E-46DE-4C3C-8B6E-8FD28E55DCDF}" type="sibTrans" cxnId="{1205237A-4E0E-4746-8009-1C3E3BC297CD}">
      <dgm:prSet/>
      <dgm:spPr/>
      <dgm:t>
        <a:bodyPr/>
        <a:lstStyle/>
        <a:p>
          <a:endParaRPr lang="es-CR"/>
        </a:p>
      </dgm:t>
    </dgm:pt>
    <dgm:pt modelId="{A1748558-B8BC-47AA-B39A-EC8756D78B35}">
      <dgm:prSet phldrT="[Texto]"/>
      <dgm:spPr/>
      <dgm:t>
        <a:bodyPr/>
        <a:lstStyle/>
        <a:p>
          <a:r>
            <a:rPr lang="es-ES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nivel de la persona como de los colectivos que persiguen precisamente su liberación.</a:t>
          </a:r>
          <a:endParaRPr lang="es-CR" dirty="0">
            <a:latin typeface="Amasis MT Pro" panose="02040504050005020304" pitchFamily="18" charset="0"/>
          </a:endParaRPr>
        </a:p>
      </dgm:t>
    </dgm:pt>
    <dgm:pt modelId="{2AD7EFFE-4D5F-4FD7-9FB9-127C3BFB350A}" type="parTrans" cxnId="{F76D0994-FD59-48A6-B1BF-E62FD6B7BFEC}">
      <dgm:prSet/>
      <dgm:spPr/>
      <dgm:t>
        <a:bodyPr/>
        <a:lstStyle/>
        <a:p>
          <a:endParaRPr lang="es-CR"/>
        </a:p>
      </dgm:t>
    </dgm:pt>
    <dgm:pt modelId="{E6864DD7-F578-4249-AFE6-5D71F463E06B}" type="sibTrans" cxnId="{F76D0994-FD59-48A6-B1BF-E62FD6B7BFEC}">
      <dgm:prSet/>
      <dgm:spPr/>
      <dgm:t>
        <a:bodyPr/>
        <a:lstStyle/>
        <a:p>
          <a:endParaRPr lang="es-CR"/>
        </a:p>
      </dgm:t>
    </dgm:pt>
    <dgm:pt modelId="{AEEC4675-E53E-43BE-BC86-8F4326B5CBA6}">
      <dgm:prSet phldrT="[Texto]"/>
      <dgm:spPr/>
      <dgm:t>
        <a:bodyPr/>
        <a:lstStyle/>
        <a:p>
          <a:r>
            <a:rPr lang="es-ES" dirty="0">
              <a:latin typeface="Amasis MT Pro" panose="02040504050005020304" pitchFamily="18" charset="0"/>
              <a:ea typeface="Calibri" panose="020F0502020204030204" pitchFamily="34" charset="0"/>
            </a:rPr>
            <a:t>M</a:t>
          </a:r>
          <a:r>
            <a:rPr lang="es-ES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odelo crítico apunta </a:t>
          </a:r>
          <a:endParaRPr lang="es-CR" dirty="0">
            <a:latin typeface="Amasis MT Pro" panose="02040504050005020304" pitchFamily="18" charset="0"/>
          </a:endParaRPr>
        </a:p>
      </dgm:t>
    </dgm:pt>
    <dgm:pt modelId="{E72D1E8D-DF11-47E3-B617-EB1A53576ACB}" type="parTrans" cxnId="{B2C7EA15-390C-40F4-A987-EE675D4806C1}">
      <dgm:prSet/>
      <dgm:spPr/>
      <dgm:t>
        <a:bodyPr/>
        <a:lstStyle/>
        <a:p>
          <a:endParaRPr lang="es-CR"/>
        </a:p>
      </dgm:t>
    </dgm:pt>
    <dgm:pt modelId="{72AC9081-44C2-4491-B3FE-B219F35EEB74}" type="sibTrans" cxnId="{B2C7EA15-390C-40F4-A987-EE675D4806C1}">
      <dgm:prSet/>
      <dgm:spPr/>
      <dgm:t>
        <a:bodyPr/>
        <a:lstStyle/>
        <a:p>
          <a:endParaRPr lang="es-CR"/>
        </a:p>
      </dgm:t>
    </dgm:pt>
    <dgm:pt modelId="{235CF18B-C3A1-4503-8473-1D4DA12E8515}">
      <dgm:prSet phldrT="[Texto]"/>
      <dgm:spPr/>
      <dgm:t>
        <a:bodyPr/>
        <a:lstStyle/>
        <a:p>
          <a:r>
            <a:rPr lang="es-ES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sostener procesos interdisciplinarios y transdisciplinar para las transformaciones sociales </a:t>
          </a:r>
          <a:endParaRPr lang="es-CR" dirty="0">
            <a:latin typeface="Amasis MT Pro" panose="02040504050005020304" pitchFamily="18" charset="0"/>
          </a:endParaRPr>
        </a:p>
      </dgm:t>
    </dgm:pt>
    <dgm:pt modelId="{31E85B5F-8F4B-4D13-A514-C4D7D03E3FAF}" type="parTrans" cxnId="{5E8F1781-A8F1-4203-9010-D48D6B9D03DF}">
      <dgm:prSet/>
      <dgm:spPr/>
      <dgm:t>
        <a:bodyPr/>
        <a:lstStyle/>
        <a:p>
          <a:endParaRPr lang="es-CR"/>
        </a:p>
      </dgm:t>
    </dgm:pt>
    <dgm:pt modelId="{1455F561-C0E4-4546-AFAF-03D78B0D2708}" type="sibTrans" cxnId="{5E8F1781-A8F1-4203-9010-D48D6B9D03DF}">
      <dgm:prSet/>
      <dgm:spPr/>
      <dgm:t>
        <a:bodyPr/>
        <a:lstStyle/>
        <a:p>
          <a:endParaRPr lang="es-CR"/>
        </a:p>
      </dgm:t>
    </dgm:pt>
    <dgm:pt modelId="{B538B2AE-7DF7-4E59-9837-A922EE4E2982}">
      <dgm:prSet phldrT="[Texto]"/>
      <dgm:spPr/>
      <dgm:t>
        <a:bodyPr/>
        <a:lstStyle/>
        <a:p>
          <a:r>
            <a:rPr lang="es-ES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enfatiza en la necesidad de disponer de una visión amplia de los procesos y realidades. </a:t>
          </a:r>
          <a:endParaRPr lang="es-CR" dirty="0">
            <a:latin typeface="Amasis MT Pro" panose="02040504050005020304" pitchFamily="18" charset="0"/>
          </a:endParaRPr>
        </a:p>
      </dgm:t>
    </dgm:pt>
    <dgm:pt modelId="{B4B57BF9-3E52-448A-9EA4-811811A26B31}" type="parTrans" cxnId="{9641F12A-B99F-408A-8FAB-FFCAC655A4E3}">
      <dgm:prSet/>
      <dgm:spPr/>
      <dgm:t>
        <a:bodyPr/>
        <a:lstStyle/>
        <a:p>
          <a:endParaRPr lang="es-CR"/>
        </a:p>
      </dgm:t>
    </dgm:pt>
    <dgm:pt modelId="{18BFE274-DE5C-4102-BB78-7A938306169E}" type="sibTrans" cxnId="{9641F12A-B99F-408A-8FAB-FFCAC655A4E3}">
      <dgm:prSet/>
      <dgm:spPr/>
      <dgm:t>
        <a:bodyPr/>
        <a:lstStyle/>
        <a:p>
          <a:endParaRPr lang="es-CR"/>
        </a:p>
      </dgm:t>
    </dgm:pt>
    <dgm:pt modelId="{45B4BB23-DCA2-4028-A043-613FED92FD0A}" type="pres">
      <dgm:prSet presAssocID="{CA9B9837-A96B-4F5C-B5F9-C9E3C2DA8614}" presName="Name0" presStyleCnt="0">
        <dgm:presLayoutVars>
          <dgm:dir/>
          <dgm:animLvl val="lvl"/>
          <dgm:resizeHandles val="exact"/>
        </dgm:presLayoutVars>
      </dgm:prSet>
      <dgm:spPr/>
    </dgm:pt>
    <dgm:pt modelId="{7931C9D2-83B1-4BE9-8F55-8A4C652B08A2}" type="pres">
      <dgm:prSet presAssocID="{93E4CA5E-28ED-4BD6-ADBB-8479DA90F43D}" presName="vertFlow" presStyleCnt="0"/>
      <dgm:spPr/>
    </dgm:pt>
    <dgm:pt modelId="{49102851-C686-4132-A5D4-539FFF56A55F}" type="pres">
      <dgm:prSet presAssocID="{93E4CA5E-28ED-4BD6-ADBB-8479DA90F43D}" presName="header" presStyleLbl="node1" presStyleIdx="0" presStyleCnt="2"/>
      <dgm:spPr/>
    </dgm:pt>
    <dgm:pt modelId="{DEAE039D-2541-4B5E-9FCF-45A373CCC387}" type="pres">
      <dgm:prSet presAssocID="{2E122C4E-6B99-4120-AB6E-D3909E128881}" presName="parTrans" presStyleLbl="sibTrans2D1" presStyleIdx="0" presStyleCnt="4"/>
      <dgm:spPr/>
    </dgm:pt>
    <dgm:pt modelId="{4C6D9A3A-E4C1-44C8-99CE-62DEB41DCB64}" type="pres">
      <dgm:prSet presAssocID="{8C80C55B-CCE0-4F5B-A634-FF8FDE6A9857}" presName="child" presStyleLbl="alignAccFollowNode1" presStyleIdx="0" presStyleCnt="4">
        <dgm:presLayoutVars>
          <dgm:chMax val="0"/>
          <dgm:bulletEnabled val="1"/>
        </dgm:presLayoutVars>
      </dgm:prSet>
      <dgm:spPr/>
    </dgm:pt>
    <dgm:pt modelId="{F1F3CEF6-3A21-476F-9236-33EEF232C57C}" type="pres">
      <dgm:prSet presAssocID="{17D5085E-46DE-4C3C-8B6E-8FD28E55DCDF}" presName="sibTrans" presStyleLbl="sibTrans2D1" presStyleIdx="1" presStyleCnt="4"/>
      <dgm:spPr/>
    </dgm:pt>
    <dgm:pt modelId="{12CF69E3-142B-4E47-AB4B-B457E0C4AC27}" type="pres">
      <dgm:prSet presAssocID="{A1748558-B8BC-47AA-B39A-EC8756D78B35}" presName="child" presStyleLbl="alignAccFollowNode1" presStyleIdx="1" presStyleCnt="4">
        <dgm:presLayoutVars>
          <dgm:chMax val="0"/>
          <dgm:bulletEnabled val="1"/>
        </dgm:presLayoutVars>
      </dgm:prSet>
      <dgm:spPr/>
    </dgm:pt>
    <dgm:pt modelId="{FDCC8093-1EB1-4F6F-AF3E-20A1A606EFB1}" type="pres">
      <dgm:prSet presAssocID="{93E4CA5E-28ED-4BD6-ADBB-8479DA90F43D}" presName="hSp" presStyleCnt="0"/>
      <dgm:spPr/>
    </dgm:pt>
    <dgm:pt modelId="{383ED1EA-33B8-4599-9C8C-C4A755AF4BD1}" type="pres">
      <dgm:prSet presAssocID="{AEEC4675-E53E-43BE-BC86-8F4326B5CBA6}" presName="vertFlow" presStyleCnt="0"/>
      <dgm:spPr/>
    </dgm:pt>
    <dgm:pt modelId="{DE947D99-DF39-4CFE-89E2-B0509E306639}" type="pres">
      <dgm:prSet presAssocID="{AEEC4675-E53E-43BE-BC86-8F4326B5CBA6}" presName="header" presStyleLbl="node1" presStyleIdx="1" presStyleCnt="2"/>
      <dgm:spPr/>
    </dgm:pt>
    <dgm:pt modelId="{777AC23B-4391-4236-9A9D-4000057A2D92}" type="pres">
      <dgm:prSet presAssocID="{31E85B5F-8F4B-4D13-A514-C4D7D03E3FAF}" presName="parTrans" presStyleLbl="sibTrans2D1" presStyleIdx="2" presStyleCnt="4"/>
      <dgm:spPr/>
    </dgm:pt>
    <dgm:pt modelId="{81ECD639-BBD8-41D2-BA98-A6FABFC3CD51}" type="pres">
      <dgm:prSet presAssocID="{235CF18B-C3A1-4503-8473-1D4DA12E8515}" presName="child" presStyleLbl="alignAccFollowNode1" presStyleIdx="2" presStyleCnt="4">
        <dgm:presLayoutVars>
          <dgm:chMax val="0"/>
          <dgm:bulletEnabled val="1"/>
        </dgm:presLayoutVars>
      </dgm:prSet>
      <dgm:spPr/>
    </dgm:pt>
    <dgm:pt modelId="{396935CC-26BE-44B9-8DC1-ED05C007E087}" type="pres">
      <dgm:prSet presAssocID="{1455F561-C0E4-4546-AFAF-03D78B0D2708}" presName="sibTrans" presStyleLbl="sibTrans2D1" presStyleIdx="3" presStyleCnt="4"/>
      <dgm:spPr/>
    </dgm:pt>
    <dgm:pt modelId="{B42AFAF8-3514-4E62-9A18-F750EAD6D4A5}" type="pres">
      <dgm:prSet presAssocID="{B538B2AE-7DF7-4E59-9837-A922EE4E2982}" presName="child" presStyleLbl="alignAccFollowNode1" presStyleIdx="3" presStyleCnt="4">
        <dgm:presLayoutVars>
          <dgm:chMax val="0"/>
          <dgm:bulletEnabled val="1"/>
        </dgm:presLayoutVars>
      </dgm:prSet>
      <dgm:spPr/>
    </dgm:pt>
  </dgm:ptLst>
  <dgm:cxnLst>
    <dgm:cxn modelId="{D4C0B906-EDCC-4F77-A330-C3DAC8BEE97D}" type="presOf" srcId="{1455F561-C0E4-4546-AFAF-03D78B0D2708}" destId="{396935CC-26BE-44B9-8DC1-ED05C007E087}" srcOrd="0" destOrd="0" presId="urn:microsoft.com/office/officeart/2005/8/layout/lProcess1"/>
    <dgm:cxn modelId="{46503613-7114-4497-B474-60DB619A4F98}" type="presOf" srcId="{CA9B9837-A96B-4F5C-B5F9-C9E3C2DA8614}" destId="{45B4BB23-DCA2-4028-A043-613FED92FD0A}" srcOrd="0" destOrd="0" presId="urn:microsoft.com/office/officeart/2005/8/layout/lProcess1"/>
    <dgm:cxn modelId="{B2C7EA15-390C-40F4-A987-EE675D4806C1}" srcId="{CA9B9837-A96B-4F5C-B5F9-C9E3C2DA8614}" destId="{AEEC4675-E53E-43BE-BC86-8F4326B5CBA6}" srcOrd="1" destOrd="0" parTransId="{E72D1E8D-DF11-47E3-B617-EB1A53576ACB}" sibTransId="{72AC9081-44C2-4491-B3FE-B219F35EEB74}"/>
    <dgm:cxn modelId="{877C1E24-BB53-4C94-9B88-8D5C856C56A2}" type="presOf" srcId="{2E122C4E-6B99-4120-AB6E-D3909E128881}" destId="{DEAE039D-2541-4B5E-9FCF-45A373CCC387}" srcOrd="0" destOrd="0" presId="urn:microsoft.com/office/officeart/2005/8/layout/lProcess1"/>
    <dgm:cxn modelId="{9641F12A-B99F-408A-8FAB-FFCAC655A4E3}" srcId="{AEEC4675-E53E-43BE-BC86-8F4326B5CBA6}" destId="{B538B2AE-7DF7-4E59-9837-A922EE4E2982}" srcOrd="1" destOrd="0" parTransId="{B4B57BF9-3E52-448A-9EA4-811811A26B31}" sibTransId="{18BFE274-DE5C-4102-BB78-7A938306169E}"/>
    <dgm:cxn modelId="{2A2EBB33-ED11-4739-B53B-A263DD9C55B8}" type="presOf" srcId="{A1748558-B8BC-47AA-B39A-EC8756D78B35}" destId="{12CF69E3-142B-4E47-AB4B-B457E0C4AC27}" srcOrd="0" destOrd="0" presId="urn:microsoft.com/office/officeart/2005/8/layout/lProcess1"/>
    <dgm:cxn modelId="{23191A44-290B-4544-BA81-5897F73DE79B}" type="presOf" srcId="{8C80C55B-CCE0-4F5B-A634-FF8FDE6A9857}" destId="{4C6D9A3A-E4C1-44C8-99CE-62DEB41DCB64}" srcOrd="0" destOrd="0" presId="urn:microsoft.com/office/officeart/2005/8/layout/lProcess1"/>
    <dgm:cxn modelId="{199E3F67-974F-4519-B92C-18BDD9586E3B}" type="presOf" srcId="{31E85B5F-8F4B-4D13-A514-C4D7D03E3FAF}" destId="{777AC23B-4391-4236-9A9D-4000057A2D92}" srcOrd="0" destOrd="0" presId="urn:microsoft.com/office/officeart/2005/8/layout/lProcess1"/>
    <dgm:cxn modelId="{1205237A-4E0E-4746-8009-1C3E3BC297CD}" srcId="{93E4CA5E-28ED-4BD6-ADBB-8479DA90F43D}" destId="{8C80C55B-CCE0-4F5B-A634-FF8FDE6A9857}" srcOrd="0" destOrd="0" parTransId="{2E122C4E-6B99-4120-AB6E-D3909E128881}" sibTransId="{17D5085E-46DE-4C3C-8B6E-8FD28E55DCDF}"/>
    <dgm:cxn modelId="{5E8F1781-A8F1-4203-9010-D48D6B9D03DF}" srcId="{AEEC4675-E53E-43BE-BC86-8F4326B5CBA6}" destId="{235CF18B-C3A1-4503-8473-1D4DA12E8515}" srcOrd="0" destOrd="0" parTransId="{31E85B5F-8F4B-4D13-A514-C4D7D03E3FAF}" sibTransId="{1455F561-C0E4-4546-AFAF-03D78B0D2708}"/>
    <dgm:cxn modelId="{F76D0994-FD59-48A6-B1BF-E62FD6B7BFEC}" srcId="{93E4CA5E-28ED-4BD6-ADBB-8479DA90F43D}" destId="{A1748558-B8BC-47AA-B39A-EC8756D78B35}" srcOrd="1" destOrd="0" parTransId="{2AD7EFFE-4D5F-4FD7-9FB9-127C3BFB350A}" sibTransId="{E6864DD7-F578-4249-AFE6-5D71F463E06B}"/>
    <dgm:cxn modelId="{3B545498-0ED0-40A1-8BA1-86307F4B20BF}" srcId="{CA9B9837-A96B-4F5C-B5F9-C9E3C2DA8614}" destId="{93E4CA5E-28ED-4BD6-ADBB-8479DA90F43D}" srcOrd="0" destOrd="0" parTransId="{41F4C691-DB80-42B3-9B68-9C958515684F}" sibTransId="{B75AB115-47FA-4237-A687-0062FB358AAD}"/>
    <dgm:cxn modelId="{111B4DA1-727B-4240-A231-F24FFD613E83}" type="presOf" srcId="{235CF18B-C3A1-4503-8473-1D4DA12E8515}" destId="{81ECD639-BBD8-41D2-BA98-A6FABFC3CD51}" srcOrd="0" destOrd="0" presId="urn:microsoft.com/office/officeart/2005/8/layout/lProcess1"/>
    <dgm:cxn modelId="{D8361AC6-FDC1-4BE1-84D1-F3141B9D8F62}" type="presOf" srcId="{AEEC4675-E53E-43BE-BC86-8F4326B5CBA6}" destId="{DE947D99-DF39-4CFE-89E2-B0509E306639}" srcOrd="0" destOrd="0" presId="urn:microsoft.com/office/officeart/2005/8/layout/lProcess1"/>
    <dgm:cxn modelId="{23BEF4CA-FC15-4DA0-94F0-061E682DEF35}" type="presOf" srcId="{B538B2AE-7DF7-4E59-9837-A922EE4E2982}" destId="{B42AFAF8-3514-4E62-9A18-F750EAD6D4A5}" srcOrd="0" destOrd="0" presId="urn:microsoft.com/office/officeart/2005/8/layout/lProcess1"/>
    <dgm:cxn modelId="{F638EAD2-C6F9-4CD3-94F3-1690CD0A0B4F}" type="presOf" srcId="{93E4CA5E-28ED-4BD6-ADBB-8479DA90F43D}" destId="{49102851-C686-4132-A5D4-539FFF56A55F}" srcOrd="0" destOrd="0" presId="urn:microsoft.com/office/officeart/2005/8/layout/lProcess1"/>
    <dgm:cxn modelId="{345049E2-BB3F-4B80-B180-752EC6720442}" type="presOf" srcId="{17D5085E-46DE-4C3C-8B6E-8FD28E55DCDF}" destId="{F1F3CEF6-3A21-476F-9236-33EEF232C57C}" srcOrd="0" destOrd="0" presId="urn:microsoft.com/office/officeart/2005/8/layout/lProcess1"/>
    <dgm:cxn modelId="{711926BA-D75A-4A85-B649-EF5C9037E091}" type="presParOf" srcId="{45B4BB23-DCA2-4028-A043-613FED92FD0A}" destId="{7931C9D2-83B1-4BE9-8F55-8A4C652B08A2}" srcOrd="0" destOrd="0" presId="urn:microsoft.com/office/officeart/2005/8/layout/lProcess1"/>
    <dgm:cxn modelId="{FFB18187-527B-4118-894B-49D6C64E2B21}" type="presParOf" srcId="{7931C9D2-83B1-4BE9-8F55-8A4C652B08A2}" destId="{49102851-C686-4132-A5D4-539FFF56A55F}" srcOrd="0" destOrd="0" presId="urn:microsoft.com/office/officeart/2005/8/layout/lProcess1"/>
    <dgm:cxn modelId="{42D673F5-6141-4693-9B3F-FDB7D65659B0}" type="presParOf" srcId="{7931C9D2-83B1-4BE9-8F55-8A4C652B08A2}" destId="{DEAE039D-2541-4B5E-9FCF-45A373CCC387}" srcOrd="1" destOrd="0" presId="urn:microsoft.com/office/officeart/2005/8/layout/lProcess1"/>
    <dgm:cxn modelId="{90361E74-E1B2-46BD-9A92-322A2B84F6D9}" type="presParOf" srcId="{7931C9D2-83B1-4BE9-8F55-8A4C652B08A2}" destId="{4C6D9A3A-E4C1-44C8-99CE-62DEB41DCB64}" srcOrd="2" destOrd="0" presId="urn:microsoft.com/office/officeart/2005/8/layout/lProcess1"/>
    <dgm:cxn modelId="{1FB5172E-D8FD-443D-8FF2-1C24A77C500E}" type="presParOf" srcId="{7931C9D2-83B1-4BE9-8F55-8A4C652B08A2}" destId="{F1F3CEF6-3A21-476F-9236-33EEF232C57C}" srcOrd="3" destOrd="0" presId="urn:microsoft.com/office/officeart/2005/8/layout/lProcess1"/>
    <dgm:cxn modelId="{D938CAA1-F36A-42C8-A5EE-AE309D6524CD}" type="presParOf" srcId="{7931C9D2-83B1-4BE9-8F55-8A4C652B08A2}" destId="{12CF69E3-142B-4E47-AB4B-B457E0C4AC27}" srcOrd="4" destOrd="0" presId="urn:microsoft.com/office/officeart/2005/8/layout/lProcess1"/>
    <dgm:cxn modelId="{C82397F9-811B-4BAE-927D-8F4EDD8429CB}" type="presParOf" srcId="{45B4BB23-DCA2-4028-A043-613FED92FD0A}" destId="{FDCC8093-1EB1-4F6F-AF3E-20A1A606EFB1}" srcOrd="1" destOrd="0" presId="urn:microsoft.com/office/officeart/2005/8/layout/lProcess1"/>
    <dgm:cxn modelId="{03AE250D-4863-477F-9EA0-69B915CC72BB}" type="presParOf" srcId="{45B4BB23-DCA2-4028-A043-613FED92FD0A}" destId="{383ED1EA-33B8-4599-9C8C-C4A755AF4BD1}" srcOrd="2" destOrd="0" presId="urn:microsoft.com/office/officeart/2005/8/layout/lProcess1"/>
    <dgm:cxn modelId="{BC787E2D-9E53-4F04-87E9-6E98A5AEF51C}" type="presParOf" srcId="{383ED1EA-33B8-4599-9C8C-C4A755AF4BD1}" destId="{DE947D99-DF39-4CFE-89E2-B0509E306639}" srcOrd="0" destOrd="0" presId="urn:microsoft.com/office/officeart/2005/8/layout/lProcess1"/>
    <dgm:cxn modelId="{A5C7F09A-F2A5-4A9B-BD83-5F8358F86529}" type="presParOf" srcId="{383ED1EA-33B8-4599-9C8C-C4A755AF4BD1}" destId="{777AC23B-4391-4236-9A9D-4000057A2D92}" srcOrd="1" destOrd="0" presId="urn:microsoft.com/office/officeart/2005/8/layout/lProcess1"/>
    <dgm:cxn modelId="{C0C79BC0-0BC8-4998-A9AE-881B13D7D316}" type="presParOf" srcId="{383ED1EA-33B8-4599-9C8C-C4A755AF4BD1}" destId="{81ECD639-BBD8-41D2-BA98-A6FABFC3CD51}" srcOrd="2" destOrd="0" presId="urn:microsoft.com/office/officeart/2005/8/layout/lProcess1"/>
    <dgm:cxn modelId="{F6EC8377-F49A-4129-A8B4-AD36D1A4C3A3}" type="presParOf" srcId="{383ED1EA-33B8-4599-9C8C-C4A755AF4BD1}" destId="{396935CC-26BE-44B9-8DC1-ED05C007E087}" srcOrd="3" destOrd="0" presId="urn:microsoft.com/office/officeart/2005/8/layout/lProcess1"/>
    <dgm:cxn modelId="{58935EF9-FEF6-4ABE-9E08-5DB8B1B32DFA}" type="presParOf" srcId="{383ED1EA-33B8-4599-9C8C-C4A755AF4BD1}" destId="{B42AFAF8-3514-4E62-9A18-F750EAD6D4A5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6054B8-D247-4842-BF95-05FD9A25B00A}" type="doc">
      <dgm:prSet loTypeId="urn:microsoft.com/office/officeart/2005/8/layout/lProcess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R"/>
        </a:p>
      </dgm:t>
    </dgm:pt>
    <dgm:pt modelId="{A3C131B6-0E81-46EC-8306-95DBD933F2D6}">
      <dgm:prSet phldrT="[Texto]"/>
      <dgm:spPr/>
      <dgm:t>
        <a:bodyPr/>
        <a:lstStyle/>
        <a:p>
          <a:r>
            <a:rPr lang="es-CR" dirty="0">
              <a:latin typeface="Amasis MT Pro Medium" panose="02040604050005020304" pitchFamily="18" charset="0"/>
            </a:rPr>
            <a:t>Mandato extensión crítica</a:t>
          </a:r>
        </a:p>
      </dgm:t>
    </dgm:pt>
    <dgm:pt modelId="{21C0C8F9-1115-4E0E-A5B2-ABE5497FACE5}" type="parTrans" cxnId="{8A15F759-63F5-4526-9FB9-423E173B64B2}">
      <dgm:prSet/>
      <dgm:spPr/>
      <dgm:t>
        <a:bodyPr/>
        <a:lstStyle/>
        <a:p>
          <a:endParaRPr lang="es-CR"/>
        </a:p>
      </dgm:t>
    </dgm:pt>
    <dgm:pt modelId="{B20B511D-8B78-43D8-8B8C-D7F07DBF4D27}" type="sibTrans" cxnId="{8A15F759-63F5-4526-9FB9-423E173B64B2}">
      <dgm:prSet/>
      <dgm:spPr/>
      <dgm:t>
        <a:bodyPr/>
        <a:lstStyle/>
        <a:p>
          <a:endParaRPr lang="es-CR"/>
        </a:p>
      </dgm:t>
    </dgm:pt>
    <dgm:pt modelId="{0FB01E99-7B0B-4711-A4E5-82BA3D3C7BE7}">
      <dgm:prSet phldrT="[Texto]"/>
      <dgm:spPr/>
      <dgm:t>
        <a:bodyPr/>
        <a:lstStyle/>
        <a:p>
          <a:r>
            <a:rPr lang="es-ES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concentrar </a:t>
          </a:r>
          <a:r>
            <a:rPr lang="es-ES" b="1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esfuerzos en los movimientos y organizaciones sociales</a:t>
          </a:r>
          <a:r>
            <a:rPr lang="es-ES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 </a:t>
          </a:r>
          <a:r>
            <a:rPr lang="es-ES" b="1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populares </a:t>
          </a:r>
          <a:endParaRPr lang="es-CR" dirty="0"/>
        </a:p>
      </dgm:t>
    </dgm:pt>
    <dgm:pt modelId="{C7D398A9-3CE3-4CF8-94D5-5B08C534A963}" type="parTrans" cxnId="{4ED10BFB-2204-4E3E-AD3B-F2BBFCC4D715}">
      <dgm:prSet/>
      <dgm:spPr/>
      <dgm:t>
        <a:bodyPr/>
        <a:lstStyle/>
        <a:p>
          <a:endParaRPr lang="es-CR"/>
        </a:p>
      </dgm:t>
    </dgm:pt>
    <dgm:pt modelId="{3D55F70A-7291-4CD2-84A6-51BD0184ABC5}" type="sibTrans" cxnId="{4ED10BFB-2204-4E3E-AD3B-F2BBFCC4D715}">
      <dgm:prSet/>
      <dgm:spPr/>
      <dgm:t>
        <a:bodyPr/>
        <a:lstStyle/>
        <a:p>
          <a:endParaRPr lang="es-CR"/>
        </a:p>
      </dgm:t>
    </dgm:pt>
    <dgm:pt modelId="{A7DAB0C7-6A0D-459F-A2CB-FF982D2FF6A2}">
      <dgm:prSet phldrT="[Texto]"/>
      <dgm:spPr/>
      <dgm:t>
        <a:bodyPr/>
        <a:lstStyle/>
        <a:p>
          <a:r>
            <a:rPr lang="es-ES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requisito el proceso de diálogo participativo trasciende a lo crítico</a:t>
          </a:r>
        </a:p>
      </dgm:t>
    </dgm:pt>
    <dgm:pt modelId="{D8CAF388-2513-4BC7-AACD-2F2172EDF6EB}" type="parTrans" cxnId="{AC2AC802-19E7-44A8-82FC-BBB8DC32B0F1}">
      <dgm:prSet/>
      <dgm:spPr/>
      <dgm:t>
        <a:bodyPr/>
        <a:lstStyle/>
        <a:p>
          <a:endParaRPr lang="es-CR"/>
        </a:p>
      </dgm:t>
    </dgm:pt>
    <dgm:pt modelId="{E23CB525-4754-4678-B3A6-117661E68190}" type="sibTrans" cxnId="{AC2AC802-19E7-44A8-82FC-BBB8DC32B0F1}">
      <dgm:prSet/>
      <dgm:spPr/>
      <dgm:t>
        <a:bodyPr/>
        <a:lstStyle/>
        <a:p>
          <a:endParaRPr lang="es-CR"/>
        </a:p>
      </dgm:t>
    </dgm:pt>
    <dgm:pt modelId="{BFF73598-1573-4B63-87F6-3784A61E5F6A}">
      <dgm:prSet phldrT="[Texto]"/>
      <dgm:spPr/>
      <dgm:t>
        <a:bodyPr/>
        <a:lstStyle/>
        <a:p>
          <a:r>
            <a:rPr lang="es-CR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esto coincide con el modelo de extensión crítica, se está haciendo, pero de manera tímida.</a:t>
          </a:r>
          <a:endParaRPr lang="es-CR" dirty="0"/>
        </a:p>
      </dgm:t>
    </dgm:pt>
    <dgm:pt modelId="{A41487B1-57E8-4A0E-BA6E-8A31764DFE28}" type="parTrans" cxnId="{A79ADA18-635F-4999-93D9-453DFED11FE4}">
      <dgm:prSet/>
      <dgm:spPr/>
      <dgm:t>
        <a:bodyPr/>
        <a:lstStyle/>
        <a:p>
          <a:endParaRPr lang="es-CR"/>
        </a:p>
      </dgm:t>
    </dgm:pt>
    <dgm:pt modelId="{41FBEAC7-C3F8-4355-8052-08AF76309156}" type="sibTrans" cxnId="{A79ADA18-635F-4999-93D9-453DFED11FE4}">
      <dgm:prSet/>
      <dgm:spPr/>
      <dgm:t>
        <a:bodyPr/>
        <a:lstStyle/>
        <a:p>
          <a:endParaRPr lang="es-CR"/>
        </a:p>
      </dgm:t>
    </dgm:pt>
    <dgm:pt modelId="{DBFDBF9E-D43E-49E9-9C74-2FC0B26E4E03}">
      <dgm:prSet phldrT="[Texto]"/>
      <dgm:spPr/>
      <dgm:t>
        <a:bodyPr/>
        <a:lstStyle/>
        <a:p>
          <a:r>
            <a:rPr lang="es-CR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más discusión a nivel teórico que en la participación y acercamiento real con los nuevos movimientos sociales</a:t>
          </a:r>
          <a:endParaRPr lang="es-CR" dirty="0"/>
        </a:p>
      </dgm:t>
    </dgm:pt>
    <dgm:pt modelId="{B5267C2D-3525-4199-8146-210CDF7E4364}" type="parTrans" cxnId="{4818A195-437E-4348-B8AC-5A3FDDCA4B13}">
      <dgm:prSet/>
      <dgm:spPr/>
      <dgm:t>
        <a:bodyPr/>
        <a:lstStyle/>
        <a:p>
          <a:endParaRPr lang="es-CR"/>
        </a:p>
      </dgm:t>
    </dgm:pt>
    <dgm:pt modelId="{99A6EE88-4759-4E57-B7E6-C9428804EA01}" type="sibTrans" cxnId="{4818A195-437E-4348-B8AC-5A3FDDCA4B13}">
      <dgm:prSet/>
      <dgm:spPr/>
      <dgm:t>
        <a:bodyPr/>
        <a:lstStyle/>
        <a:p>
          <a:endParaRPr lang="es-CR"/>
        </a:p>
      </dgm:t>
    </dgm:pt>
    <dgm:pt modelId="{90F90866-DE95-454D-B871-61253BBD1F3A}">
      <dgm:prSet phldrT="[Texto]"/>
      <dgm:spPr/>
      <dgm:t>
        <a:bodyPr/>
        <a:lstStyle/>
        <a:p>
          <a:r>
            <a:rPr lang="es-CR" dirty="0">
              <a:latin typeface="Amasis MT Pro Medium" panose="02040604050005020304" pitchFamily="18" charset="0"/>
              <a:ea typeface="Calibri" panose="020F0502020204030204" pitchFamily="34" charset="0"/>
            </a:rPr>
            <a:t>P</a:t>
          </a:r>
          <a:r>
            <a:rPr lang="es-CR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rofundizar en el debate sobre el rol de la Universidad y los universitarios</a:t>
          </a:r>
          <a:endParaRPr lang="es-CR" dirty="0"/>
        </a:p>
      </dgm:t>
    </dgm:pt>
    <dgm:pt modelId="{3D65C3A0-E777-4626-8E90-638581C28A6A}" type="sibTrans" cxnId="{DD0A6CE0-3A47-436E-BD61-1BC6C20DF985}">
      <dgm:prSet/>
      <dgm:spPr/>
      <dgm:t>
        <a:bodyPr/>
        <a:lstStyle/>
        <a:p>
          <a:endParaRPr lang="es-CR"/>
        </a:p>
      </dgm:t>
    </dgm:pt>
    <dgm:pt modelId="{B72A7C04-9E75-4887-A44E-18753BB974BE}" type="parTrans" cxnId="{DD0A6CE0-3A47-436E-BD61-1BC6C20DF985}">
      <dgm:prSet/>
      <dgm:spPr/>
      <dgm:t>
        <a:bodyPr/>
        <a:lstStyle/>
        <a:p>
          <a:endParaRPr lang="es-CR"/>
        </a:p>
      </dgm:t>
    </dgm:pt>
    <dgm:pt modelId="{D4F3F783-8D56-4ABC-8D7F-5309F02FC523}" type="pres">
      <dgm:prSet presAssocID="{736054B8-D247-4842-BF95-05FD9A25B00A}" presName="Name0" presStyleCnt="0">
        <dgm:presLayoutVars>
          <dgm:dir/>
          <dgm:animLvl val="lvl"/>
          <dgm:resizeHandles val="exact"/>
        </dgm:presLayoutVars>
      </dgm:prSet>
      <dgm:spPr/>
    </dgm:pt>
    <dgm:pt modelId="{57C035B1-413E-44A6-A844-B030A8AA59C2}" type="pres">
      <dgm:prSet presAssocID="{A3C131B6-0E81-46EC-8306-95DBD933F2D6}" presName="vertFlow" presStyleCnt="0"/>
      <dgm:spPr/>
    </dgm:pt>
    <dgm:pt modelId="{948457CB-77EF-493F-906C-B9E680BAB01D}" type="pres">
      <dgm:prSet presAssocID="{A3C131B6-0E81-46EC-8306-95DBD933F2D6}" presName="header" presStyleLbl="node1" presStyleIdx="0" presStyleCnt="2"/>
      <dgm:spPr/>
    </dgm:pt>
    <dgm:pt modelId="{E7ACD85A-6C9D-415D-A14C-36FE6459E100}" type="pres">
      <dgm:prSet presAssocID="{C7D398A9-3CE3-4CF8-94D5-5B08C534A963}" presName="parTrans" presStyleLbl="sibTrans2D1" presStyleIdx="0" presStyleCnt="4"/>
      <dgm:spPr/>
    </dgm:pt>
    <dgm:pt modelId="{4F86850B-8C6C-4303-A9E3-26E070EB5BFF}" type="pres">
      <dgm:prSet presAssocID="{0FB01E99-7B0B-4711-A4E5-82BA3D3C7BE7}" presName="child" presStyleLbl="alignAccFollowNode1" presStyleIdx="0" presStyleCnt="4">
        <dgm:presLayoutVars>
          <dgm:chMax val="0"/>
          <dgm:bulletEnabled val="1"/>
        </dgm:presLayoutVars>
      </dgm:prSet>
      <dgm:spPr/>
    </dgm:pt>
    <dgm:pt modelId="{C073ED3D-8EFE-4FA1-9C08-8FC49A9F2B42}" type="pres">
      <dgm:prSet presAssocID="{3D55F70A-7291-4CD2-84A6-51BD0184ABC5}" presName="sibTrans" presStyleLbl="sibTrans2D1" presStyleIdx="1" presStyleCnt="4"/>
      <dgm:spPr/>
    </dgm:pt>
    <dgm:pt modelId="{A5EBB715-66E6-42C2-8F0C-6C3C4D401238}" type="pres">
      <dgm:prSet presAssocID="{A7DAB0C7-6A0D-459F-A2CB-FF982D2FF6A2}" presName="child" presStyleLbl="alignAccFollowNode1" presStyleIdx="1" presStyleCnt="4">
        <dgm:presLayoutVars>
          <dgm:chMax val="0"/>
          <dgm:bulletEnabled val="1"/>
        </dgm:presLayoutVars>
      </dgm:prSet>
      <dgm:spPr/>
    </dgm:pt>
    <dgm:pt modelId="{A48EDB96-170A-4898-89B9-4797B50BAC79}" type="pres">
      <dgm:prSet presAssocID="{A3C131B6-0E81-46EC-8306-95DBD933F2D6}" presName="hSp" presStyleCnt="0"/>
      <dgm:spPr/>
    </dgm:pt>
    <dgm:pt modelId="{FF65932D-35E1-4686-92F7-940A0FE56333}" type="pres">
      <dgm:prSet presAssocID="{90F90866-DE95-454D-B871-61253BBD1F3A}" presName="vertFlow" presStyleCnt="0"/>
      <dgm:spPr/>
    </dgm:pt>
    <dgm:pt modelId="{3A30B60C-6CCC-4EF2-AF8C-03305EBEEC3C}" type="pres">
      <dgm:prSet presAssocID="{90F90866-DE95-454D-B871-61253BBD1F3A}" presName="header" presStyleLbl="node1" presStyleIdx="1" presStyleCnt="2"/>
      <dgm:spPr/>
    </dgm:pt>
    <dgm:pt modelId="{190B2E51-0966-438E-BB08-170F8C771FC0}" type="pres">
      <dgm:prSet presAssocID="{A41487B1-57E8-4A0E-BA6E-8A31764DFE28}" presName="parTrans" presStyleLbl="sibTrans2D1" presStyleIdx="2" presStyleCnt="4"/>
      <dgm:spPr/>
    </dgm:pt>
    <dgm:pt modelId="{C06AE6CA-7BD5-412C-80AD-F6E35932A8ED}" type="pres">
      <dgm:prSet presAssocID="{BFF73598-1573-4B63-87F6-3784A61E5F6A}" presName="child" presStyleLbl="alignAccFollowNode1" presStyleIdx="2" presStyleCnt="4">
        <dgm:presLayoutVars>
          <dgm:chMax val="0"/>
          <dgm:bulletEnabled val="1"/>
        </dgm:presLayoutVars>
      </dgm:prSet>
      <dgm:spPr/>
    </dgm:pt>
    <dgm:pt modelId="{69CAF17D-D8B4-4C4E-A505-B2A9A7B65EB2}" type="pres">
      <dgm:prSet presAssocID="{41FBEAC7-C3F8-4355-8052-08AF76309156}" presName="sibTrans" presStyleLbl="sibTrans2D1" presStyleIdx="3" presStyleCnt="4"/>
      <dgm:spPr/>
    </dgm:pt>
    <dgm:pt modelId="{C08A0131-1ED5-4E7A-B031-35B1FB1DE373}" type="pres">
      <dgm:prSet presAssocID="{DBFDBF9E-D43E-49E9-9C74-2FC0B26E4E03}" presName="child" presStyleLbl="alignAccFollowNode1" presStyleIdx="3" presStyleCnt="4">
        <dgm:presLayoutVars>
          <dgm:chMax val="0"/>
          <dgm:bulletEnabled val="1"/>
        </dgm:presLayoutVars>
      </dgm:prSet>
      <dgm:spPr/>
    </dgm:pt>
  </dgm:ptLst>
  <dgm:cxnLst>
    <dgm:cxn modelId="{AC2AC802-19E7-44A8-82FC-BBB8DC32B0F1}" srcId="{A3C131B6-0E81-46EC-8306-95DBD933F2D6}" destId="{A7DAB0C7-6A0D-459F-A2CB-FF982D2FF6A2}" srcOrd="1" destOrd="0" parTransId="{D8CAF388-2513-4BC7-AACD-2F2172EDF6EB}" sibTransId="{E23CB525-4754-4678-B3A6-117661E68190}"/>
    <dgm:cxn modelId="{C9453A09-38E9-4D4C-81DA-C8BFFAADD03D}" type="presOf" srcId="{736054B8-D247-4842-BF95-05FD9A25B00A}" destId="{D4F3F783-8D56-4ABC-8D7F-5309F02FC523}" srcOrd="0" destOrd="0" presId="urn:microsoft.com/office/officeart/2005/8/layout/lProcess1"/>
    <dgm:cxn modelId="{944EE716-052A-4259-8BF6-E95BB1863C24}" type="presOf" srcId="{3D55F70A-7291-4CD2-84A6-51BD0184ABC5}" destId="{C073ED3D-8EFE-4FA1-9C08-8FC49A9F2B42}" srcOrd="0" destOrd="0" presId="urn:microsoft.com/office/officeart/2005/8/layout/lProcess1"/>
    <dgm:cxn modelId="{A79ADA18-635F-4999-93D9-453DFED11FE4}" srcId="{90F90866-DE95-454D-B871-61253BBD1F3A}" destId="{BFF73598-1573-4B63-87F6-3784A61E5F6A}" srcOrd="0" destOrd="0" parTransId="{A41487B1-57E8-4A0E-BA6E-8A31764DFE28}" sibTransId="{41FBEAC7-C3F8-4355-8052-08AF76309156}"/>
    <dgm:cxn modelId="{470A584C-F647-4507-A863-D473514CD49D}" type="presOf" srcId="{DBFDBF9E-D43E-49E9-9C74-2FC0B26E4E03}" destId="{C08A0131-1ED5-4E7A-B031-35B1FB1DE373}" srcOrd="0" destOrd="0" presId="urn:microsoft.com/office/officeart/2005/8/layout/lProcess1"/>
    <dgm:cxn modelId="{47F43A57-D5D4-4C45-A015-903477D65B7B}" type="presOf" srcId="{0FB01E99-7B0B-4711-A4E5-82BA3D3C7BE7}" destId="{4F86850B-8C6C-4303-A9E3-26E070EB5BFF}" srcOrd="0" destOrd="0" presId="urn:microsoft.com/office/officeart/2005/8/layout/lProcess1"/>
    <dgm:cxn modelId="{7EAB9B57-3DD9-4B52-9307-E7A0E994D48B}" type="presOf" srcId="{41FBEAC7-C3F8-4355-8052-08AF76309156}" destId="{69CAF17D-D8B4-4C4E-A505-B2A9A7B65EB2}" srcOrd="0" destOrd="0" presId="urn:microsoft.com/office/officeart/2005/8/layout/lProcess1"/>
    <dgm:cxn modelId="{8A15F759-63F5-4526-9FB9-423E173B64B2}" srcId="{736054B8-D247-4842-BF95-05FD9A25B00A}" destId="{A3C131B6-0E81-46EC-8306-95DBD933F2D6}" srcOrd="0" destOrd="0" parTransId="{21C0C8F9-1115-4E0E-A5B2-ABE5497FACE5}" sibTransId="{B20B511D-8B78-43D8-8B8C-D7F07DBF4D27}"/>
    <dgm:cxn modelId="{4BEAEB85-1379-44DB-B5B5-1A1F463500DF}" type="presOf" srcId="{A41487B1-57E8-4A0E-BA6E-8A31764DFE28}" destId="{190B2E51-0966-438E-BB08-170F8C771FC0}" srcOrd="0" destOrd="0" presId="urn:microsoft.com/office/officeart/2005/8/layout/lProcess1"/>
    <dgm:cxn modelId="{4818A195-437E-4348-B8AC-5A3FDDCA4B13}" srcId="{90F90866-DE95-454D-B871-61253BBD1F3A}" destId="{DBFDBF9E-D43E-49E9-9C74-2FC0B26E4E03}" srcOrd="1" destOrd="0" parTransId="{B5267C2D-3525-4199-8146-210CDF7E4364}" sibTransId="{99A6EE88-4759-4E57-B7E6-C9428804EA01}"/>
    <dgm:cxn modelId="{CD655FC0-A621-48E7-A7D4-E9E541C8E8DB}" type="presOf" srcId="{C7D398A9-3CE3-4CF8-94D5-5B08C534A963}" destId="{E7ACD85A-6C9D-415D-A14C-36FE6459E100}" srcOrd="0" destOrd="0" presId="urn:microsoft.com/office/officeart/2005/8/layout/lProcess1"/>
    <dgm:cxn modelId="{1C0B15D8-CB2F-42D4-BBA3-38D052017D16}" type="presOf" srcId="{BFF73598-1573-4B63-87F6-3784A61E5F6A}" destId="{C06AE6CA-7BD5-412C-80AD-F6E35932A8ED}" srcOrd="0" destOrd="0" presId="urn:microsoft.com/office/officeart/2005/8/layout/lProcess1"/>
    <dgm:cxn modelId="{F897C2D9-78C9-4B5F-AF9C-938899600954}" type="presOf" srcId="{A3C131B6-0E81-46EC-8306-95DBD933F2D6}" destId="{948457CB-77EF-493F-906C-B9E680BAB01D}" srcOrd="0" destOrd="0" presId="urn:microsoft.com/office/officeart/2005/8/layout/lProcess1"/>
    <dgm:cxn modelId="{2C6F6BDF-4F15-4230-A2FE-8A5BAD28D183}" type="presOf" srcId="{90F90866-DE95-454D-B871-61253BBD1F3A}" destId="{3A30B60C-6CCC-4EF2-AF8C-03305EBEEC3C}" srcOrd="0" destOrd="0" presId="urn:microsoft.com/office/officeart/2005/8/layout/lProcess1"/>
    <dgm:cxn modelId="{DD0A6CE0-3A47-436E-BD61-1BC6C20DF985}" srcId="{736054B8-D247-4842-BF95-05FD9A25B00A}" destId="{90F90866-DE95-454D-B871-61253BBD1F3A}" srcOrd="1" destOrd="0" parTransId="{B72A7C04-9E75-4887-A44E-18753BB974BE}" sibTransId="{3D65C3A0-E777-4626-8E90-638581C28A6A}"/>
    <dgm:cxn modelId="{7AAFB7F7-001C-433E-90E5-F5861E5471CF}" type="presOf" srcId="{A7DAB0C7-6A0D-459F-A2CB-FF982D2FF6A2}" destId="{A5EBB715-66E6-42C2-8F0C-6C3C4D401238}" srcOrd="0" destOrd="0" presId="urn:microsoft.com/office/officeart/2005/8/layout/lProcess1"/>
    <dgm:cxn modelId="{4ED10BFB-2204-4E3E-AD3B-F2BBFCC4D715}" srcId="{A3C131B6-0E81-46EC-8306-95DBD933F2D6}" destId="{0FB01E99-7B0B-4711-A4E5-82BA3D3C7BE7}" srcOrd="0" destOrd="0" parTransId="{C7D398A9-3CE3-4CF8-94D5-5B08C534A963}" sibTransId="{3D55F70A-7291-4CD2-84A6-51BD0184ABC5}"/>
    <dgm:cxn modelId="{91E2EF67-D0EB-42C3-9F1D-3FBEF7E30B7F}" type="presParOf" srcId="{D4F3F783-8D56-4ABC-8D7F-5309F02FC523}" destId="{57C035B1-413E-44A6-A844-B030A8AA59C2}" srcOrd="0" destOrd="0" presId="urn:microsoft.com/office/officeart/2005/8/layout/lProcess1"/>
    <dgm:cxn modelId="{6FEA6489-C03B-4CBD-B912-2B2E1AF91B65}" type="presParOf" srcId="{57C035B1-413E-44A6-A844-B030A8AA59C2}" destId="{948457CB-77EF-493F-906C-B9E680BAB01D}" srcOrd="0" destOrd="0" presId="urn:microsoft.com/office/officeart/2005/8/layout/lProcess1"/>
    <dgm:cxn modelId="{5E82E2B9-E907-44DA-928A-0B260021AE49}" type="presParOf" srcId="{57C035B1-413E-44A6-A844-B030A8AA59C2}" destId="{E7ACD85A-6C9D-415D-A14C-36FE6459E100}" srcOrd="1" destOrd="0" presId="urn:microsoft.com/office/officeart/2005/8/layout/lProcess1"/>
    <dgm:cxn modelId="{D78D5EB4-2836-4CCA-AF66-56C10068C29A}" type="presParOf" srcId="{57C035B1-413E-44A6-A844-B030A8AA59C2}" destId="{4F86850B-8C6C-4303-A9E3-26E070EB5BFF}" srcOrd="2" destOrd="0" presId="urn:microsoft.com/office/officeart/2005/8/layout/lProcess1"/>
    <dgm:cxn modelId="{86CE8589-DD99-4808-B654-87199A7CC0FA}" type="presParOf" srcId="{57C035B1-413E-44A6-A844-B030A8AA59C2}" destId="{C073ED3D-8EFE-4FA1-9C08-8FC49A9F2B42}" srcOrd="3" destOrd="0" presId="urn:microsoft.com/office/officeart/2005/8/layout/lProcess1"/>
    <dgm:cxn modelId="{B7B84C26-DBA2-43A4-B8FC-FCDF0A677E47}" type="presParOf" srcId="{57C035B1-413E-44A6-A844-B030A8AA59C2}" destId="{A5EBB715-66E6-42C2-8F0C-6C3C4D401238}" srcOrd="4" destOrd="0" presId="urn:microsoft.com/office/officeart/2005/8/layout/lProcess1"/>
    <dgm:cxn modelId="{2B0182EE-370A-4D8E-93D6-8B695D6C9A4D}" type="presParOf" srcId="{D4F3F783-8D56-4ABC-8D7F-5309F02FC523}" destId="{A48EDB96-170A-4898-89B9-4797B50BAC79}" srcOrd="1" destOrd="0" presId="urn:microsoft.com/office/officeart/2005/8/layout/lProcess1"/>
    <dgm:cxn modelId="{A769B249-DD72-48B3-9B5C-66EB89CE14A7}" type="presParOf" srcId="{D4F3F783-8D56-4ABC-8D7F-5309F02FC523}" destId="{FF65932D-35E1-4686-92F7-940A0FE56333}" srcOrd="2" destOrd="0" presId="urn:microsoft.com/office/officeart/2005/8/layout/lProcess1"/>
    <dgm:cxn modelId="{70C43F2D-BA27-4ED0-972F-D151554F6C70}" type="presParOf" srcId="{FF65932D-35E1-4686-92F7-940A0FE56333}" destId="{3A30B60C-6CCC-4EF2-AF8C-03305EBEEC3C}" srcOrd="0" destOrd="0" presId="urn:microsoft.com/office/officeart/2005/8/layout/lProcess1"/>
    <dgm:cxn modelId="{A99A0136-8754-4FF6-A3E3-7B655FCECDF6}" type="presParOf" srcId="{FF65932D-35E1-4686-92F7-940A0FE56333}" destId="{190B2E51-0966-438E-BB08-170F8C771FC0}" srcOrd="1" destOrd="0" presId="urn:microsoft.com/office/officeart/2005/8/layout/lProcess1"/>
    <dgm:cxn modelId="{6A8A53D6-373B-450E-B910-8F46FC09D0FD}" type="presParOf" srcId="{FF65932D-35E1-4686-92F7-940A0FE56333}" destId="{C06AE6CA-7BD5-412C-80AD-F6E35932A8ED}" srcOrd="2" destOrd="0" presId="urn:microsoft.com/office/officeart/2005/8/layout/lProcess1"/>
    <dgm:cxn modelId="{EEF6EEDD-4138-4F4B-B97E-7328F9287C9F}" type="presParOf" srcId="{FF65932D-35E1-4686-92F7-940A0FE56333}" destId="{69CAF17D-D8B4-4C4E-A505-B2A9A7B65EB2}" srcOrd="3" destOrd="0" presId="urn:microsoft.com/office/officeart/2005/8/layout/lProcess1"/>
    <dgm:cxn modelId="{A6BBDDE4-F9AB-4260-A5EC-16696877D6F0}" type="presParOf" srcId="{FF65932D-35E1-4686-92F7-940A0FE56333}" destId="{C08A0131-1ED5-4E7A-B031-35B1FB1DE373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39B8E-4319-4C06-A504-8001E7BFD878}">
      <dsp:nvSpPr>
        <dsp:cNvPr id="0" name=""/>
        <dsp:cNvSpPr/>
      </dsp:nvSpPr>
      <dsp:spPr>
        <a:xfrm>
          <a:off x="0" y="0"/>
          <a:ext cx="8128000" cy="233032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5530E6-788F-44ED-83E6-2EA344783761}">
      <dsp:nvSpPr>
        <dsp:cNvPr id="0" name=""/>
        <dsp:cNvSpPr/>
      </dsp:nvSpPr>
      <dsp:spPr>
        <a:xfrm>
          <a:off x="243839" y="310709"/>
          <a:ext cx="2387600" cy="17089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3294EF-7C8E-4483-A0A7-89669D5415A5}">
      <dsp:nvSpPr>
        <dsp:cNvPr id="0" name=""/>
        <dsp:cNvSpPr/>
      </dsp:nvSpPr>
      <dsp:spPr>
        <a:xfrm rot="10800000">
          <a:off x="243839" y="2330320"/>
          <a:ext cx="2387600" cy="284816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Movimientos sociales: proceso de evolución de la humanidad por mejorar sus condiciones de vida y en el propio proceso de preservación de la misma. </a:t>
          </a:r>
          <a:endParaRPr lang="es-CR" sz="1600" kern="1200" dirty="0"/>
        </a:p>
      </dsp:txBody>
      <dsp:txXfrm rot="10800000">
        <a:off x="317266" y="2330320"/>
        <a:ext cx="2240746" cy="2774742"/>
      </dsp:txXfrm>
    </dsp:sp>
    <dsp:sp modelId="{D39AE969-3CB3-40A1-9376-5D70AE04573F}">
      <dsp:nvSpPr>
        <dsp:cNvPr id="0" name=""/>
        <dsp:cNvSpPr/>
      </dsp:nvSpPr>
      <dsp:spPr>
        <a:xfrm>
          <a:off x="2870200" y="310709"/>
          <a:ext cx="2387600" cy="17089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1BBB59-2AE9-4945-A1A7-E2E1710F0DBB}">
      <dsp:nvSpPr>
        <dsp:cNvPr id="0" name=""/>
        <dsp:cNvSpPr/>
      </dsp:nvSpPr>
      <dsp:spPr>
        <a:xfrm rot="10800000">
          <a:off x="2870200" y="2330320"/>
          <a:ext cx="2387600" cy="284816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Nuevos movimientos sociales “democratizadores” de la sociedad y agentes de cambio por el rol que desempeñan. </a:t>
          </a:r>
          <a:endParaRPr lang="es-CR" sz="1600" kern="1200" dirty="0"/>
        </a:p>
      </dsp:txBody>
      <dsp:txXfrm rot="10800000">
        <a:off x="2943627" y="2330320"/>
        <a:ext cx="2240746" cy="2774742"/>
      </dsp:txXfrm>
    </dsp:sp>
    <dsp:sp modelId="{CD09EE74-9DC1-4B9E-993E-F375178F72D4}">
      <dsp:nvSpPr>
        <dsp:cNvPr id="0" name=""/>
        <dsp:cNvSpPr/>
      </dsp:nvSpPr>
      <dsp:spPr>
        <a:xfrm>
          <a:off x="5496559" y="310709"/>
          <a:ext cx="2387600" cy="170890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8FCBBD-2117-4E5E-9802-19026AD09943}">
      <dsp:nvSpPr>
        <dsp:cNvPr id="0" name=""/>
        <dsp:cNvSpPr/>
      </dsp:nvSpPr>
      <dsp:spPr>
        <a:xfrm rot="10800000">
          <a:off x="5496559" y="2330320"/>
          <a:ext cx="2387600" cy="284816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Principio de igualdad como el problema relevante de la sociedad, Ronda del Milenio de la OMC en noviembre de 1999 en </a:t>
          </a:r>
          <a:r>
            <a:rPr lang="es-CR" sz="1600" kern="1200" dirty="0" err="1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Seatle</a:t>
          </a:r>
          <a:r>
            <a:rPr lang="es-CR" sz="16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, seguido de un ciclo de protestas.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1600" kern="1200" dirty="0"/>
        </a:p>
      </dsp:txBody>
      <dsp:txXfrm rot="10800000">
        <a:off x="5569986" y="2330320"/>
        <a:ext cx="2240746" cy="27747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7FFF6-E7D3-44B7-8B36-868BCE7E4EF6}">
      <dsp:nvSpPr>
        <dsp:cNvPr id="0" name=""/>
        <dsp:cNvSpPr/>
      </dsp:nvSpPr>
      <dsp:spPr>
        <a:xfrm>
          <a:off x="21392" y="8646"/>
          <a:ext cx="7923088" cy="15115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8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Conocer las características de los Nuevos </a:t>
          </a:r>
          <a:r>
            <a:rPr lang="es-MX" sz="1800" kern="1200" dirty="0"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Mo</a:t>
          </a:r>
          <a:r>
            <a:rPr lang="es-MX" sz="18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vimientos </a:t>
          </a:r>
          <a:r>
            <a:rPr lang="es-MX" sz="1800" kern="1200" dirty="0"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S</a:t>
          </a:r>
          <a:r>
            <a:rPr lang="es-MX" sz="18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ociales en América Latina y como se han venido manifestando desde sus diversas poblaciones.</a:t>
          </a:r>
          <a:endParaRPr lang="es-CR" sz="1800" kern="1200" dirty="0">
            <a:latin typeface="Amasis MT Pro Medium" panose="02040604050005020304" pitchFamily="18" charset="0"/>
          </a:endParaRPr>
        </a:p>
      </dsp:txBody>
      <dsp:txXfrm>
        <a:off x="65664" y="52918"/>
        <a:ext cx="6291998" cy="1423015"/>
      </dsp:txXfrm>
    </dsp:sp>
    <dsp:sp modelId="{8A54C1A5-BD7A-44EA-BAEF-AEA3ACCE5C66}">
      <dsp:nvSpPr>
        <dsp:cNvPr id="0" name=""/>
        <dsp:cNvSpPr/>
      </dsp:nvSpPr>
      <dsp:spPr>
        <a:xfrm>
          <a:off x="718507" y="1734690"/>
          <a:ext cx="7923088" cy="15115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8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Identificar cuáles son los principales movimientos que se han movilizado históricamente y continúan manifestándose.</a:t>
          </a:r>
          <a:endParaRPr lang="es-CR" sz="1800" kern="1200" dirty="0">
            <a:latin typeface="Amasis MT Pro Medium" panose="02040604050005020304" pitchFamily="18" charset="0"/>
          </a:endParaRPr>
        </a:p>
      </dsp:txBody>
      <dsp:txXfrm>
        <a:off x="762779" y="1778962"/>
        <a:ext cx="6152935" cy="1423015"/>
      </dsp:txXfrm>
    </dsp:sp>
    <dsp:sp modelId="{7EA10616-7841-40ED-91BD-B5FC8B6CE872}">
      <dsp:nvSpPr>
        <dsp:cNvPr id="0" name=""/>
        <dsp:cNvSpPr/>
      </dsp:nvSpPr>
      <dsp:spPr>
        <a:xfrm>
          <a:off x="1398192" y="3526972"/>
          <a:ext cx="7923088" cy="15115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8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Conocer cómo y desde dónde la extensión crítica universitaria se puede articular con los Nuevos movimientos sociales para apoyarlos, acompañarlos en sus procesos de manifestación y consecución de sus metas u objetivos.</a:t>
          </a:r>
          <a:endParaRPr lang="es-CR" sz="1800" kern="1200" dirty="0"/>
        </a:p>
      </dsp:txBody>
      <dsp:txXfrm>
        <a:off x="1442464" y="3571244"/>
        <a:ext cx="6152935" cy="1423015"/>
      </dsp:txXfrm>
    </dsp:sp>
    <dsp:sp modelId="{6B28EB00-F967-4D5E-A514-EBB4DFE68455}">
      <dsp:nvSpPr>
        <dsp:cNvPr id="0" name=""/>
        <dsp:cNvSpPr/>
      </dsp:nvSpPr>
      <dsp:spPr>
        <a:xfrm>
          <a:off x="6940575" y="1146266"/>
          <a:ext cx="982513" cy="98251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3600" kern="1200"/>
        </a:p>
      </dsp:txBody>
      <dsp:txXfrm>
        <a:off x="7161640" y="1146266"/>
        <a:ext cx="540383" cy="739341"/>
      </dsp:txXfrm>
    </dsp:sp>
    <dsp:sp modelId="{A1E27B4B-2FAF-4E2E-97BD-3D020F3DF5D2}">
      <dsp:nvSpPr>
        <dsp:cNvPr id="0" name=""/>
        <dsp:cNvSpPr/>
      </dsp:nvSpPr>
      <dsp:spPr>
        <a:xfrm>
          <a:off x="7639671" y="2899675"/>
          <a:ext cx="982513" cy="98251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3600" kern="1200"/>
        </a:p>
      </dsp:txBody>
      <dsp:txXfrm>
        <a:off x="7860736" y="2899675"/>
        <a:ext cx="540383" cy="7393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6578B-AAD5-4681-A317-8D2413E6AA9C}">
      <dsp:nvSpPr>
        <dsp:cNvPr id="0" name=""/>
        <dsp:cNvSpPr/>
      </dsp:nvSpPr>
      <dsp:spPr>
        <a:xfrm rot="16200000">
          <a:off x="1354666" y="-1354666"/>
          <a:ext cx="5418667" cy="8128000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0" rIns="192484" bIns="0" numCol="1" spcCol="1270" anchor="ctr" anchorCtr="0">
          <a:noAutofit/>
        </a:bodyPr>
        <a:lstStyle/>
        <a:p>
          <a:pPr marL="0" lvl="0" indent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0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Estudio de  diferentes posiciones y opiniones de especialistas de experiencias que a través de la extensión crítica articulan proyectos con los movimientos sociales apoyando iniciativas y demandas de políticas y reformas para la sobrevivencia y mejoras de diversos sectores económicos y sociales.</a:t>
          </a:r>
          <a:endParaRPr lang="es-CR" sz="3000" kern="1200" dirty="0"/>
        </a:p>
      </dsp:txBody>
      <dsp:txXfrm rot="5400000">
        <a:off x="0" y="1083733"/>
        <a:ext cx="8128000" cy="32512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089DE4-50A7-46F5-9E40-F15FD91B933C}">
      <dsp:nvSpPr>
        <dsp:cNvPr id="0" name=""/>
        <dsp:cNvSpPr/>
      </dsp:nvSpPr>
      <dsp:spPr>
        <a:xfrm>
          <a:off x="3634949" y="2239798"/>
          <a:ext cx="1403942" cy="93907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900" kern="1200" dirty="0">
              <a:latin typeface="Amasis MT Pro" panose="02040504050005020304" pitchFamily="18" charset="0"/>
              <a:ea typeface="Calibri" panose="020F0502020204030204" pitchFamily="34" charset="0"/>
            </a:rPr>
            <a:t>M</a:t>
          </a:r>
          <a:r>
            <a:rPr lang="es-CR" sz="900" kern="12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ovilizaciones en contra de los efectos de las políticas neoliberales</a:t>
          </a:r>
          <a:endParaRPr lang="es-CR" sz="900" kern="1200" dirty="0">
            <a:latin typeface="Amasis MT Pro" panose="02040504050005020304" pitchFamily="18" charset="0"/>
          </a:endParaRPr>
        </a:p>
      </dsp:txBody>
      <dsp:txXfrm>
        <a:off x="3840552" y="2377322"/>
        <a:ext cx="992736" cy="664022"/>
      </dsp:txXfrm>
    </dsp:sp>
    <dsp:sp modelId="{5C6CCD51-D4D5-4A3A-A25B-4CDBE3A608B7}">
      <dsp:nvSpPr>
        <dsp:cNvPr id="0" name=""/>
        <dsp:cNvSpPr/>
      </dsp:nvSpPr>
      <dsp:spPr>
        <a:xfrm rot="16274693">
          <a:off x="4051170" y="1530983"/>
          <a:ext cx="616413" cy="2898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>
        <a:off x="4093701" y="1632417"/>
        <a:ext cx="529461" cy="173905"/>
      </dsp:txXfrm>
    </dsp:sp>
    <dsp:sp modelId="{A59BB75E-D2FD-4CCD-95B0-652DA4A91ABB}">
      <dsp:nvSpPr>
        <dsp:cNvPr id="0" name=""/>
        <dsp:cNvSpPr/>
      </dsp:nvSpPr>
      <dsp:spPr>
        <a:xfrm>
          <a:off x="3851168" y="11609"/>
          <a:ext cx="1065594" cy="106559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900" kern="12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movimientos de derechos de las mujeres</a:t>
          </a:r>
          <a:endParaRPr lang="es-CR" sz="900" kern="1200" dirty="0">
            <a:latin typeface="Amasis MT Pro" panose="02040504050005020304" pitchFamily="18" charset="0"/>
          </a:endParaRPr>
        </a:p>
      </dsp:txBody>
      <dsp:txXfrm>
        <a:off x="4007221" y="167662"/>
        <a:ext cx="753488" cy="753488"/>
      </dsp:txXfrm>
    </dsp:sp>
    <dsp:sp modelId="{0450B0A5-0F8F-46B4-A831-E7CBF775A577}">
      <dsp:nvSpPr>
        <dsp:cNvPr id="0" name=""/>
        <dsp:cNvSpPr/>
      </dsp:nvSpPr>
      <dsp:spPr>
        <a:xfrm rot="18360000">
          <a:off x="4666220" y="1702830"/>
          <a:ext cx="593351" cy="2898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155077"/>
                <a:satOff val="-5330"/>
                <a:lumOff val="19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155077"/>
                <a:satOff val="-5330"/>
                <a:lumOff val="19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155077"/>
                <a:satOff val="-5330"/>
                <a:lumOff val="19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>
        <a:off x="4684141" y="1795971"/>
        <a:ext cx="506399" cy="173905"/>
      </dsp:txXfrm>
    </dsp:sp>
    <dsp:sp modelId="{18B8CFC1-617F-45EA-B897-78205D82AE1E}">
      <dsp:nvSpPr>
        <dsp:cNvPr id="0" name=""/>
        <dsp:cNvSpPr/>
      </dsp:nvSpPr>
      <dsp:spPr>
        <a:xfrm>
          <a:off x="5082162" y="417465"/>
          <a:ext cx="1065594" cy="1065594"/>
        </a:xfrm>
        <a:prstGeom prst="ellipse">
          <a:avLst/>
        </a:prstGeom>
        <a:gradFill rotWithShape="0">
          <a:gsLst>
            <a:gs pos="0">
              <a:schemeClr val="accent4">
                <a:hueOff val="1155077"/>
                <a:satOff val="-5330"/>
                <a:lumOff val="19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155077"/>
                <a:satOff val="-5330"/>
                <a:lumOff val="19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155077"/>
                <a:satOff val="-5330"/>
                <a:lumOff val="19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900" b="1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violación de derechos humanos</a:t>
          </a:r>
          <a:endParaRPr lang="es-CR" sz="900" b="1" kern="1200" dirty="0"/>
        </a:p>
      </dsp:txBody>
      <dsp:txXfrm>
        <a:off x="5238215" y="573518"/>
        <a:ext cx="753488" cy="753488"/>
      </dsp:txXfrm>
    </dsp:sp>
    <dsp:sp modelId="{C641B141-DA41-4649-A144-3F9ED73BD989}">
      <dsp:nvSpPr>
        <dsp:cNvPr id="0" name=""/>
        <dsp:cNvSpPr/>
      </dsp:nvSpPr>
      <dsp:spPr>
        <a:xfrm rot="20520000">
          <a:off x="5160207" y="2212733"/>
          <a:ext cx="518140" cy="2898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2310154"/>
                <a:satOff val="-10660"/>
                <a:lumOff val="3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310154"/>
                <a:satOff val="-10660"/>
                <a:lumOff val="3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310154"/>
                <a:satOff val="-10660"/>
                <a:lumOff val="3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>
        <a:off x="5162335" y="2284136"/>
        <a:ext cx="431188" cy="173905"/>
      </dsp:txXfrm>
    </dsp:sp>
    <dsp:sp modelId="{D0D1D158-2DF0-4A5C-AFF2-FC735962917D}">
      <dsp:nvSpPr>
        <dsp:cNvPr id="0" name=""/>
        <dsp:cNvSpPr/>
      </dsp:nvSpPr>
      <dsp:spPr>
        <a:xfrm>
          <a:off x="5872034" y="1504630"/>
          <a:ext cx="1065594" cy="1065594"/>
        </a:xfrm>
        <a:prstGeom prst="ellipse">
          <a:avLst/>
        </a:prstGeom>
        <a:gradFill rotWithShape="0">
          <a:gsLst>
            <a:gs pos="0">
              <a:schemeClr val="accent4">
                <a:hueOff val="2310154"/>
                <a:satOff val="-10660"/>
                <a:lumOff val="3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310154"/>
                <a:satOff val="-10660"/>
                <a:lumOff val="3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310154"/>
                <a:satOff val="-10660"/>
                <a:lumOff val="3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8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reivindicación de derechos y autonomía de pueblos indígenas u originarios</a:t>
          </a:r>
          <a:endParaRPr lang="es-CR" sz="800" kern="1200" dirty="0"/>
        </a:p>
      </dsp:txBody>
      <dsp:txXfrm>
        <a:off x="6028087" y="1660683"/>
        <a:ext cx="753488" cy="753488"/>
      </dsp:txXfrm>
    </dsp:sp>
    <dsp:sp modelId="{3D4489BD-34B6-457B-B1FB-9F1FF6E15A14}">
      <dsp:nvSpPr>
        <dsp:cNvPr id="0" name=""/>
        <dsp:cNvSpPr/>
      </dsp:nvSpPr>
      <dsp:spPr>
        <a:xfrm rot="1080000">
          <a:off x="5160207" y="2916091"/>
          <a:ext cx="518140" cy="2898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>
        <a:off x="5162335" y="2960624"/>
        <a:ext cx="431188" cy="173905"/>
      </dsp:txXfrm>
    </dsp:sp>
    <dsp:sp modelId="{BF794628-DDCD-420C-9C9A-5DD5B0FF8B9A}">
      <dsp:nvSpPr>
        <dsp:cNvPr id="0" name=""/>
        <dsp:cNvSpPr/>
      </dsp:nvSpPr>
      <dsp:spPr>
        <a:xfrm>
          <a:off x="5872034" y="2848441"/>
          <a:ext cx="1065594" cy="1065594"/>
        </a:xfrm>
        <a:prstGeom prst="ellipse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9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movimientos pro vivienda y asentamientos, </a:t>
          </a:r>
          <a:endParaRPr lang="es-CR" sz="900" kern="1200" dirty="0"/>
        </a:p>
      </dsp:txBody>
      <dsp:txXfrm>
        <a:off x="6028087" y="3004494"/>
        <a:ext cx="753488" cy="753488"/>
      </dsp:txXfrm>
    </dsp:sp>
    <dsp:sp modelId="{D0315555-9C6B-4539-BDAF-1C08E8205A05}">
      <dsp:nvSpPr>
        <dsp:cNvPr id="0" name=""/>
        <dsp:cNvSpPr/>
      </dsp:nvSpPr>
      <dsp:spPr>
        <a:xfrm rot="3240000">
          <a:off x="4666220" y="3425995"/>
          <a:ext cx="593351" cy="2898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4620308"/>
                <a:satOff val="-21319"/>
                <a:lumOff val="78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620308"/>
                <a:satOff val="-21319"/>
                <a:lumOff val="78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620308"/>
                <a:satOff val="-21319"/>
                <a:lumOff val="78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>
        <a:off x="4684141" y="3448790"/>
        <a:ext cx="506399" cy="173905"/>
      </dsp:txXfrm>
    </dsp:sp>
    <dsp:sp modelId="{646D4BC5-FAD1-4C14-B29C-2EC78B11033E}">
      <dsp:nvSpPr>
        <dsp:cNvPr id="0" name=""/>
        <dsp:cNvSpPr/>
      </dsp:nvSpPr>
      <dsp:spPr>
        <a:xfrm>
          <a:off x="5082162" y="3935606"/>
          <a:ext cx="1065594" cy="1065594"/>
        </a:xfrm>
        <a:prstGeom prst="ellipse">
          <a:avLst/>
        </a:prstGeom>
        <a:gradFill rotWithShape="0">
          <a:gsLst>
            <a:gs pos="0">
              <a:schemeClr val="accent4">
                <a:hueOff val="4620308"/>
                <a:satOff val="-21319"/>
                <a:lumOff val="78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620308"/>
                <a:satOff val="-21319"/>
                <a:lumOff val="78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620308"/>
                <a:satOff val="-21319"/>
                <a:lumOff val="78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9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coaliciones locales para la preservación del medioambiente </a:t>
          </a:r>
          <a:endParaRPr lang="es-CR" sz="900" kern="1200" dirty="0"/>
        </a:p>
      </dsp:txBody>
      <dsp:txXfrm>
        <a:off x="5238215" y="4091659"/>
        <a:ext cx="753488" cy="753488"/>
      </dsp:txXfrm>
    </dsp:sp>
    <dsp:sp modelId="{DBA29EF9-69CC-4EB8-B525-8D87600C7750}">
      <dsp:nvSpPr>
        <dsp:cNvPr id="0" name=""/>
        <dsp:cNvSpPr/>
      </dsp:nvSpPr>
      <dsp:spPr>
        <a:xfrm rot="5400000">
          <a:off x="4026340" y="3602366"/>
          <a:ext cx="621159" cy="2898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775385"/>
                <a:satOff val="-26649"/>
                <a:lumOff val="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775385"/>
                <a:satOff val="-26649"/>
                <a:lumOff val="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775385"/>
                <a:satOff val="-26649"/>
                <a:lumOff val="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>
        <a:off x="4069816" y="3616858"/>
        <a:ext cx="534207" cy="173905"/>
      </dsp:txXfrm>
    </dsp:sp>
    <dsp:sp modelId="{6E6624C1-AB88-4B60-84AC-192F4490E6A7}">
      <dsp:nvSpPr>
        <dsp:cNvPr id="0" name=""/>
        <dsp:cNvSpPr/>
      </dsp:nvSpPr>
      <dsp:spPr>
        <a:xfrm>
          <a:off x="3804123" y="4350867"/>
          <a:ext cx="1065594" cy="1065594"/>
        </a:xfrm>
        <a:prstGeom prst="ellipse">
          <a:avLst/>
        </a:prstGeom>
        <a:gradFill rotWithShape="0">
          <a:gsLst>
            <a:gs pos="0">
              <a:schemeClr val="accent4">
                <a:hueOff val="5775385"/>
                <a:satOff val="-26649"/>
                <a:lumOff val="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775385"/>
                <a:satOff val="-26649"/>
                <a:lumOff val="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775385"/>
                <a:satOff val="-26649"/>
                <a:lumOff val="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9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la defensa de tradiciones regionales</a:t>
          </a:r>
          <a:endParaRPr lang="es-CR" sz="900" kern="1200" dirty="0"/>
        </a:p>
      </dsp:txBody>
      <dsp:txXfrm>
        <a:off x="3960176" y="4506920"/>
        <a:ext cx="753488" cy="753488"/>
      </dsp:txXfrm>
    </dsp:sp>
    <dsp:sp modelId="{6B37277C-26F5-427F-AEA4-CA982353784A}">
      <dsp:nvSpPr>
        <dsp:cNvPr id="0" name=""/>
        <dsp:cNvSpPr/>
      </dsp:nvSpPr>
      <dsp:spPr>
        <a:xfrm rot="7560000">
          <a:off x="3414268" y="3425995"/>
          <a:ext cx="593351" cy="2898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 rot="10800000">
        <a:off x="3483299" y="3448790"/>
        <a:ext cx="506399" cy="173905"/>
      </dsp:txXfrm>
    </dsp:sp>
    <dsp:sp modelId="{33D8400A-01E5-4185-AEFE-B87267FFC404}">
      <dsp:nvSpPr>
        <dsp:cNvPr id="0" name=""/>
        <dsp:cNvSpPr/>
      </dsp:nvSpPr>
      <dsp:spPr>
        <a:xfrm>
          <a:off x="2526083" y="3935606"/>
          <a:ext cx="1065594" cy="1065594"/>
        </a:xfrm>
        <a:prstGeom prst="ellipse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9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la defensa de tradiciones regionales</a:t>
          </a:r>
          <a:endParaRPr lang="es-CR" sz="900" kern="1200" dirty="0"/>
        </a:p>
      </dsp:txBody>
      <dsp:txXfrm>
        <a:off x="2682136" y="4091659"/>
        <a:ext cx="753488" cy="753488"/>
      </dsp:txXfrm>
    </dsp:sp>
    <dsp:sp modelId="{7E0A96A2-FC7A-473E-8CD1-22025E8666E6}">
      <dsp:nvSpPr>
        <dsp:cNvPr id="0" name=""/>
        <dsp:cNvSpPr/>
      </dsp:nvSpPr>
      <dsp:spPr>
        <a:xfrm rot="9720000">
          <a:off x="2995493" y="2916091"/>
          <a:ext cx="518140" cy="2898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8085538"/>
                <a:satOff val="-37308"/>
                <a:lumOff val="137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085538"/>
                <a:satOff val="-37308"/>
                <a:lumOff val="137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085538"/>
                <a:satOff val="-37308"/>
                <a:lumOff val="137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 rot="10800000">
        <a:off x="3080317" y="2960624"/>
        <a:ext cx="431188" cy="173905"/>
      </dsp:txXfrm>
    </dsp:sp>
    <dsp:sp modelId="{AAC1F897-99A7-41C0-A6BA-CB923A196247}">
      <dsp:nvSpPr>
        <dsp:cNvPr id="0" name=""/>
        <dsp:cNvSpPr/>
      </dsp:nvSpPr>
      <dsp:spPr>
        <a:xfrm>
          <a:off x="1736211" y="2848441"/>
          <a:ext cx="1065594" cy="1065594"/>
        </a:xfrm>
        <a:prstGeom prst="ellipse">
          <a:avLst/>
        </a:prstGeom>
        <a:gradFill rotWithShape="0">
          <a:gsLst>
            <a:gs pos="0">
              <a:schemeClr val="accent4">
                <a:hueOff val="8085538"/>
                <a:satOff val="-37308"/>
                <a:lumOff val="137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085538"/>
                <a:satOff val="-37308"/>
                <a:lumOff val="137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085538"/>
                <a:satOff val="-37308"/>
                <a:lumOff val="137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9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organismos políticos articulados en torno a cuestiones de género o sexualidad</a:t>
          </a:r>
          <a:endParaRPr lang="es-CR" sz="900" kern="1200" dirty="0"/>
        </a:p>
      </dsp:txBody>
      <dsp:txXfrm>
        <a:off x="1892264" y="3004494"/>
        <a:ext cx="753488" cy="753488"/>
      </dsp:txXfrm>
    </dsp:sp>
    <dsp:sp modelId="{2BB2595E-3C33-4633-8128-6C58F4B124E3}">
      <dsp:nvSpPr>
        <dsp:cNvPr id="0" name=""/>
        <dsp:cNvSpPr/>
      </dsp:nvSpPr>
      <dsp:spPr>
        <a:xfrm rot="11880000">
          <a:off x="2995493" y="2212733"/>
          <a:ext cx="518140" cy="2898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9240615"/>
                <a:satOff val="-42638"/>
                <a:lumOff val="15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240615"/>
                <a:satOff val="-42638"/>
                <a:lumOff val="15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240615"/>
                <a:satOff val="-42638"/>
                <a:lumOff val="15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 rot="10800000">
        <a:off x="3080317" y="2284136"/>
        <a:ext cx="431188" cy="173905"/>
      </dsp:txXfrm>
    </dsp:sp>
    <dsp:sp modelId="{DC44B503-D681-4551-9878-D081E4BD6296}">
      <dsp:nvSpPr>
        <dsp:cNvPr id="0" name=""/>
        <dsp:cNvSpPr/>
      </dsp:nvSpPr>
      <dsp:spPr>
        <a:xfrm>
          <a:off x="1736211" y="1504630"/>
          <a:ext cx="1065594" cy="1065594"/>
        </a:xfrm>
        <a:prstGeom prst="ellipse">
          <a:avLst/>
        </a:prstGeom>
        <a:gradFill rotWithShape="0">
          <a:gsLst>
            <a:gs pos="0">
              <a:schemeClr val="accent4">
                <a:hueOff val="9240615"/>
                <a:satOff val="-42638"/>
                <a:lumOff val="15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240615"/>
                <a:satOff val="-42638"/>
                <a:lumOff val="15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240615"/>
                <a:satOff val="-42638"/>
                <a:lumOff val="15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9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organismos políticos articulados en torno a cuestiones de género o sexualidad</a:t>
          </a:r>
          <a:endParaRPr lang="es-CR" sz="900" kern="1200" dirty="0"/>
        </a:p>
      </dsp:txBody>
      <dsp:txXfrm>
        <a:off x="1892264" y="1660683"/>
        <a:ext cx="753488" cy="753488"/>
      </dsp:txXfrm>
    </dsp:sp>
    <dsp:sp modelId="{8DE95C94-2EFC-40A2-939E-C8FD46A88296}">
      <dsp:nvSpPr>
        <dsp:cNvPr id="0" name=""/>
        <dsp:cNvSpPr/>
      </dsp:nvSpPr>
      <dsp:spPr>
        <a:xfrm rot="14040000">
          <a:off x="3414268" y="1702830"/>
          <a:ext cx="593351" cy="2898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800" kern="1200"/>
        </a:p>
      </dsp:txBody>
      <dsp:txXfrm rot="10800000">
        <a:off x="3483299" y="1795971"/>
        <a:ext cx="506399" cy="173905"/>
      </dsp:txXfrm>
    </dsp:sp>
    <dsp:sp modelId="{3E2E562B-B46A-49F4-B59A-1D078F1C124D}">
      <dsp:nvSpPr>
        <dsp:cNvPr id="0" name=""/>
        <dsp:cNvSpPr/>
      </dsp:nvSpPr>
      <dsp:spPr>
        <a:xfrm>
          <a:off x="2526083" y="417465"/>
          <a:ext cx="1065594" cy="1065594"/>
        </a:xfrm>
        <a:prstGeom prst="ellipse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9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grupos autogestionarios de desocupados o pobres </a:t>
          </a:r>
          <a:endParaRPr lang="es-CR" sz="900" kern="1200" dirty="0"/>
        </a:p>
      </dsp:txBody>
      <dsp:txXfrm>
        <a:off x="2682136" y="573518"/>
        <a:ext cx="753488" cy="7534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02851-C686-4132-A5D4-539FFF56A55F}">
      <dsp:nvSpPr>
        <dsp:cNvPr id="0" name=""/>
        <dsp:cNvSpPr/>
      </dsp:nvSpPr>
      <dsp:spPr>
        <a:xfrm>
          <a:off x="3647" y="592478"/>
          <a:ext cx="4627218" cy="115680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Modelo de extensión crítica </a:t>
          </a:r>
          <a:endParaRPr lang="es-CR" sz="3600" kern="1200" dirty="0">
            <a:latin typeface="Amasis MT Pro" panose="02040504050005020304" pitchFamily="18" charset="0"/>
          </a:endParaRPr>
        </a:p>
      </dsp:txBody>
      <dsp:txXfrm>
        <a:off x="37529" y="626360"/>
        <a:ext cx="4559454" cy="1089040"/>
      </dsp:txXfrm>
    </dsp:sp>
    <dsp:sp modelId="{DEAE039D-2541-4B5E-9FCF-45A373CCC387}">
      <dsp:nvSpPr>
        <dsp:cNvPr id="0" name=""/>
        <dsp:cNvSpPr/>
      </dsp:nvSpPr>
      <dsp:spPr>
        <a:xfrm rot="5400000">
          <a:off x="2216036" y="1850503"/>
          <a:ext cx="202440" cy="2024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6D9A3A-E4C1-44C8-99CE-62DEB41DCB64}">
      <dsp:nvSpPr>
        <dsp:cNvPr id="0" name=""/>
        <dsp:cNvSpPr/>
      </dsp:nvSpPr>
      <dsp:spPr>
        <a:xfrm>
          <a:off x="3647" y="2154165"/>
          <a:ext cx="4627218" cy="115680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concepción liberadora transformadora 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trabajo autogestionario de reflexión acción</a:t>
          </a:r>
          <a:endParaRPr lang="es-CR" sz="2100" kern="1200" dirty="0">
            <a:latin typeface="Amasis MT Pro" panose="02040504050005020304" pitchFamily="18" charset="0"/>
          </a:endParaRPr>
        </a:p>
      </dsp:txBody>
      <dsp:txXfrm>
        <a:off x="37529" y="2188047"/>
        <a:ext cx="4559454" cy="1089040"/>
      </dsp:txXfrm>
    </dsp:sp>
    <dsp:sp modelId="{F1F3CEF6-3A21-476F-9236-33EEF232C57C}">
      <dsp:nvSpPr>
        <dsp:cNvPr id="0" name=""/>
        <dsp:cNvSpPr/>
      </dsp:nvSpPr>
      <dsp:spPr>
        <a:xfrm rot="5400000">
          <a:off x="2216036" y="3412190"/>
          <a:ext cx="202440" cy="2024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CF69E3-142B-4E47-AB4B-B457E0C4AC27}">
      <dsp:nvSpPr>
        <dsp:cNvPr id="0" name=""/>
        <dsp:cNvSpPr/>
      </dsp:nvSpPr>
      <dsp:spPr>
        <a:xfrm>
          <a:off x="3647" y="3715851"/>
          <a:ext cx="4627218" cy="115680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nivel de la persona como de los colectivos que persiguen precisamente su liberación.</a:t>
          </a:r>
          <a:endParaRPr lang="es-CR" sz="2100" kern="1200" dirty="0">
            <a:latin typeface="Amasis MT Pro" panose="02040504050005020304" pitchFamily="18" charset="0"/>
          </a:endParaRPr>
        </a:p>
      </dsp:txBody>
      <dsp:txXfrm>
        <a:off x="37529" y="3749733"/>
        <a:ext cx="4559454" cy="1089040"/>
      </dsp:txXfrm>
    </dsp:sp>
    <dsp:sp modelId="{DE947D99-DF39-4CFE-89E2-B0509E306639}">
      <dsp:nvSpPr>
        <dsp:cNvPr id="0" name=""/>
        <dsp:cNvSpPr/>
      </dsp:nvSpPr>
      <dsp:spPr>
        <a:xfrm>
          <a:off x="5278677" y="592478"/>
          <a:ext cx="4627218" cy="1156804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>
              <a:latin typeface="Amasis MT Pro" panose="02040504050005020304" pitchFamily="18" charset="0"/>
              <a:ea typeface="Calibri" panose="020F0502020204030204" pitchFamily="34" charset="0"/>
            </a:rPr>
            <a:t>M</a:t>
          </a:r>
          <a:r>
            <a:rPr lang="es-ES" sz="3600" kern="12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odelo crítico apunta </a:t>
          </a:r>
          <a:endParaRPr lang="es-CR" sz="3600" kern="1200" dirty="0">
            <a:latin typeface="Amasis MT Pro" panose="02040504050005020304" pitchFamily="18" charset="0"/>
          </a:endParaRPr>
        </a:p>
      </dsp:txBody>
      <dsp:txXfrm>
        <a:off x="5312559" y="626360"/>
        <a:ext cx="4559454" cy="1089040"/>
      </dsp:txXfrm>
    </dsp:sp>
    <dsp:sp modelId="{777AC23B-4391-4236-9A9D-4000057A2D92}">
      <dsp:nvSpPr>
        <dsp:cNvPr id="0" name=""/>
        <dsp:cNvSpPr/>
      </dsp:nvSpPr>
      <dsp:spPr>
        <a:xfrm rot="5400000">
          <a:off x="7491066" y="1850503"/>
          <a:ext cx="202440" cy="2024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CD639-BBD8-41D2-BA98-A6FABFC3CD51}">
      <dsp:nvSpPr>
        <dsp:cNvPr id="0" name=""/>
        <dsp:cNvSpPr/>
      </dsp:nvSpPr>
      <dsp:spPr>
        <a:xfrm>
          <a:off x="5278677" y="2154165"/>
          <a:ext cx="4627218" cy="115680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sostener procesos interdisciplinarios y transdisciplinar para las transformaciones sociales </a:t>
          </a:r>
          <a:endParaRPr lang="es-CR" sz="2100" kern="1200" dirty="0">
            <a:latin typeface="Amasis MT Pro" panose="02040504050005020304" pitchFamily="18" charset="0"/>
          </a:endParaRPr>
        </a:p>
      </dsp:txBody>
      <dsp:txXfrm>
        <a:off x="5312559" y="2188047"/>
        <a:ext cx="4559454" cy="1089040"/>
      </dsp:txXfrm>
    </dsp:sp>
    <dsp:sp modelId="{396935CC-26BE-44B9-8DC1-ED05C007E087}">
      <dsp:nvSpPr>
        <dsp:cNvPr id="0" name=""/>
        <dsp:cNvSpPr/>
      </dsp:nvSpPr>
      <dsp:spPr>
        <a:xfrm rot="5400000">
          <a:off x="7491066" y="3412190"/>
          <a:ext cx="202440" cy="202440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2AFAF8-3514-4E62-9A18-F750EAD6D4A5}">
      <dsp:nvSpPr>
        <dsp:cNvPr id="0" name=""/>
        <dsp:cNvSpPr/>
      </dsp:nvSpPr>
      <dsp:spPr>
        <a:xfrm>
          <a:off x="5278677" y="3715851"/>
          <a:ext cx="4627218" cy="115680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>
              <a:effectLst/>
              <a:latin typeface="Amasis MT Pro" panose="02040504050005020304" pitchFamily="18" charset="0"/>
              <a:ea typeface="Calibri" panose="020F0502020204030204" pitchFamily="34" charset="0"/>
            </a:rPr>
            <a:t>enfatiza en la necesidad de disponer de una visión amplia de los procesos y realidades. </a:t>
          </a:r>
          <a:endParaRPr lang="es-CR" sz="2100" kern="1200" dirty="0">
            <a:latin typeface="Amasis MT Pro" panose="02040504050005020304" pitchFamily="18" charset="0"/>
          </a:endParaRPr>
        </a:p>
      </dsp:txBody>
      <dsp:txXfrm>
        <a:off x="5312559" y="3749733"/>
        <a:ext cx="4559454" cy="10890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457CB-77EF-493F-906C-B9E680BAB01D}">
      <dsp:nvSpPr>
        <dsp:cNvPr id="0" name=""/>
        <dsp:cNvSpPr/>
      </dsp:nvSpPr>
      <dsp:spPr>
        <a:xfrm>
          <a:off x="490" y="455281"/>
          <a:ext cx="4873625" cy="12184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600" kern="1200" dirty="0">
              <a:latin typeface="Amasis MT Pro Medium" panose="02040604050005020304" pitchFamily="18" charset="0"/>
            </a:rPr>
            <a:t>Mandato extensión crítica</a:t>
          </a:r>
        </a:p>
      </dsp:txBody>
      <dsp:txXfrm>
        <a:off x="36176" y="490967"/>
        <a:ext cx="4802253" cy="1147034"/>
      </dsp:txXfrm>
    </dsp:sp>
    <dsp:sp modelId="{E7ACD85A-6C9D-415D-A14C-36FE6459E100}">
      <dsp:nvSpPr>
        <dsp:cNvPr id="0" name=""/>
        <dsp:cNvSpPr/>
      </dsp:nvSpPr>
      <dsp:spPr>
        <a:xfrm rot="5400000">
          <a:off x="2330692" y="1780298"/>
          <a:ext cx="213221" cy="213221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86850B-8C6C-4303-A9E3-26E070EB5BFF}">
      <dsp:nvSpPr>
        <dsp:cNvPr id="0" name=""/>
        <dsp:cNvSpPr/>
      </dsp:nvSpPr>
      <dsp:spPr>
        <a:xfrm>
          <a:off x="490" y="2100130"/>
          <a:ext cx="4873625" cy="121840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concentrar </a:t>
          </a:r>
          <a:r>
            <a:rPr lang="es-ES" sz="2200" b="1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esfuerzos en los movimientos y organizaciones sociales</a:t>
          </a:r>
          <a:r>
            <a:rPr lang="es-ES" sz="22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 </a:t>
          </a:r>
          <a:r>
            <a:rPr lang="es-ES" sz="2200" b="1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populares </a:t>
          </a:r>
          <a:endParaRPr lang="es-CR" sz="2200" kern="1200" dirty="0"/>
        </a:p>
      </dsp:txBody>
      <dsp:txXfrm>
        <a:off x="36176" y="2135816"/>
        <a:ext cx="4802253" cy="1147034"/>
      </dsp:txXfrm>
    </dsp:sp>
    <dsp:sp modelId="{C073ED3D-8EFE-4FA1-9C08-8FC49A9F2B42}">
      <dsp:nvSpPr>
        <dsp:cNvPr id="0" name=""/>
        <dsp:cNvSpPr/>
      </dsp:nvSpPr>
      <dsp:spPr>
        <a:xfrm rot="5400000">
          <a:off x="2330692" y="3425147"/>
          <a:ext cx="213221" cy="213221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EBB715-66E6-42C2-8F0C-6C3C4D401238}">
      <dsp:nvSpPr>
        <dsp:cNvPr id="0" name=""/>
        <dsp:cNvSpPr/>
      </dsp:nvSpPr>
      <dsp:spPr>
        <a:xfrm>
          <a:off x="490" y="3744978"/>
          <a:ext cx="4873625" cy="121840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676380"/>
            <a:satOff val="33333"/>
            <a:lumOff val="593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676380"/>
              <a:satOff val="33333"/>
              <a:lumOff val="5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requisito el proceso de diálogo participativo trasciende a lo crítico</a:t>
          </a:r>
        </a:p>
      </dsp:txBody>
      <dsp:txXfrm>
        <a:off x="36176" y="3780664"/>
        <a:ext cx="4802253" cy="1147034"/>
      </dsp:txXfrm>
    </dsp:sp>
    <dsp:sp modelId="{3A30B60C-6CCC-4EF2-AF8C-03305EBEEC3C}">
      <dsp:nvSpPr>
        <dsp:cNvPr id="0" name=""/>
        <dsp:cNvSpPr/>
      </dsp:nvSpPr>
      <dsp:spPr>
        <a:xfrm>
          <a:off x="5556423" y="455281"/>
          <a:ext cx="4873625" cy="1218406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600" kern="1200" dirty="0">
              <a:latin typeface="Amasis MT Pro Medium" panose="02040604050005020304" pitchFamily="18" charset="0"/>
              <a:ea typeface="Calibri" panose="020F0502020204030204" pitchFamily="34" charset="0"/>
            </a:rPr>
            <a:t>P</a:t>
          </a:r>
          <a:r>
            <a:rPr lang="es-CR" sz="26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rofundizar en el debate sobre el rol de la Universidad y los universitarios</a:t>
          </a:r>
          <a:endParaRPr lang="es-CR" sz="2600" kern="1200" dirty="0"/>
        </a:p>
      </dsp:txBody>
      <dsp:txXfrm>
        <a:off x="5592109" y="490967"/>
        <a:ext cx="4802253" cy="1147034"/>
      </dsp:txXfrm>
    </dsp:sp>
    <dsp:sp modelId="{190B2E51-0966-438E-BB08-170F8C771FC0}">
      <dsp:nvSpPr>
        <dsp:cNvPr id="0" name=""/>
        <dsp:cNvSpPr/>
      </dsp:nvSpPr>
      <dsp:spPr>
        <a:xfrm rot="5400000">
          <a:off x="7886625" y="1780298"/>
          <a:ext cx="213221" cy="213221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6AE6CA-7BD5-412C-80AD-F6E35932A8ED}">
      <dsp:nvSpPr>
        <dsp:cNvPr id="0" name=""/>
        <dsp:cNvSpPr/>
      </dsp:nvSpPr>
      <dsp:spPr>
        <a:xfrm>
          <a:off x="5556423" y="2100130"/>
          <a:ext cx="4873625" cy="121840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1352761"/>
            <a:satOff val="66667"/>
            <a:lumOff val="1186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352761"/>
              <a:satOff val="66667"/>
              <a:lumOff val="118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2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</a:rPr>
            <a:t>esto coincide con el modelo de extensión crítica, se está haciendo, pero de manera tímida.</a:t>
          </a:r>
          <a:endParaRPr lang="es-CR" sz="2200" kern="1200" dirty="0"/>
        </a:p>
      </dsp:txBody>
      <dsp:txXfrm>
        <a:off x="5592109" y="2135816"/>
        <a:ext cx="4802253" cy="1147034"/>
      </dsp:txXfrm>
    </dsp:sp>
    <dsp:sp modelId="{69CAF17D-D8B4-4C4E-A505-B2A9A7B65EB2}">
      <dsp:nvSpPr>
        <dsp:cNvPr id="0" name=""/>
        <dsp:cNvSpPr/>
      </dsp:nvSpPr>
      <dsp:spPr>
        <a:xfrm rot="5400000">
          <a:off x="7886625" y="3425147"/>
          <a:ext cx="213221" cy="213221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8A0131-1ED5-4E7A-B031-35B1FB1DE373}">
      <dsp:nvSpPr>
        <dsp:cNvPr id="0" name=""/>
        <dsp:cNvSpPr/>
      </dsp:nvSpPr>
      <dsp:spPr>
        <a:xfrm>
          <a:off x="5556423" y="3744978"/>
          <a:ext cx="4873625" cy="121840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200" kern="1200" dirty="0">
              <a:effectLst/>
              <a:latin typeface="Amasis MT Pro Medium" panose="020406040500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más discusión a nivel teórico que en la participación y acercamiento real con los nuevos movimientos sociales</a:t>
          </a:r>
          <a:endParaRPr lang="es-CR" sz="2200" kern="1200" dirty="0"/>
        </a:p>
      </dsp:txBody>
      <dsp:txXfrm>
        <a:off x="5592109" y="3780664"/>
        <a:ext cx="4802253" cy="1147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0"/>
            <a:ext cx="121807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38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9786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7845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 userDrawn="1"/>
        </p:nvSpPr>
        <p:spPr>
          <a:xfrm>
            <a:off x="1422400" y="595709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>
                <a:solidFill>
                  <a:schemeClr val="bg1"/>
                </a:solidFill>
              </a:rPr>
              <a:t>XVII</a:t>
            </a:r>
            <a:r>
              <a:rPr lang="es-ES" sz="1600" b="1" baseline="0" dirty="0">
                <a:solidFill>
                  <a:schemeClr val="bg1"/>
                </a:solidFill>
              </a:rPr>
              <a:t> CONGRESO LATINOAMERICANO Y CARIBEÑO DE EXTENSIÓN UNIVERSITARIA-PROYECCIÓN SOCIAL </a:t>
            </a:r>
            <a:endParaRPr lang="es-CO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2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 userDrawn="1"/>
        </p:nvSpPr>
        <p:spPr>
          <a:xfrm>
            <a:off x="1422400" y="595709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" sz="1600" b="1" dirty="0">
                <a:solidFill>
                  <a:schemeClr val="bg1"/>
                </a:solidFill>
              </a:rPr>
              <a:t>XVII</a:t>
            </a:r>
            <a:r>
              <a:rPr lang="es-ES" sz="1600" b="1" baseline="0" dirty="0">
                <a:solidFill>
                  <a:schemeClr val="bg1"/>
                </a:solidFill>
              </a:rPr>
              <a:t> CONGRESO LATINOAMERICANO Y CARIBEÑO DE EXTENSIÓN UNIVERSITARIA-PROYECCIÓN SOCIAL </a:t>
            </a:r>
            <a:endParaRPr lang="es-CO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895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222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1316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767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7971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3941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0763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4F2EC-C68F-42D5-BEE1-A58B1E97D07B}" type="datetimeFigureOut">
              <a:rPr lang="es-CO" smtClean="0"/>
              <a:t>6/05/2024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2B015-EDD3-408C-AC46-EB80B10701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332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1C93BAE9-D278-47D6-9A09-0598DEBC22BA}"/>
              </a:ext>
            </a:extLst>
          </p:cNvPr>
          <p:cNvSpPr/>
          <p:nvPr/>
        </p:nvSpPr>
        <p:spPr>
          <a:xfrm>
            <a:off x="1188098" y="3781213"/>
            <a:ext cx="9815804" cy="60960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</a:rPr>
              <a:t>NUEVOS MOVIMIENTOS SOCIALES Y LA EXTENSIÓN UNIVERSITARIA</a:t>
            </a:r>
            <a:endParaRPr lang="es-CO" sz="2800" b="1" dirty="0">
              <a:solidFill>
                <a:schemeClr val="bg1">
                  <a:lumMod val="50000"/>
                </a:schemeClr>
              </a:solidFill>
              <a:latin typeface="Amasis MT Pro" panose="02040504050005020304" pitchFamily="18" charset="0"/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3039B7DD-0B49-D261-1BA6-BE206F4D4424}"/>
              </a:ext>
            </a:extLst>
          </p:cNvPr>
          <p:cNvSpPr/>
          <p:nvPr/>
        </p:nvSpPr>
        <p:spPr>
          <a:xfrm>
            <a:off x="1127449" y="4636448"/>
            <a:ext cx="9937102" cy="60960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</a:rPr>
              <a:t>MBA.  Xinia Castillo Bolívar, Vicerrectoría de Extensión. </a:t>
            </a:r>
          </a:p>
          <a:p>
            <a:pPr algn="ctr"/>
            <a:r>
              <a:rPr lang="es-MX" sz="1600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</a:rPr>
              <a:t>Universidad Nacional, Heredia, Costa Rica. Correo:  xinia_castillo@yahoo.es</a:t>
            </a:r>
            <a:endParaRPr lang="es-CO" sz="1600" b="1" dirty="0">
              <a:solidFill>
                <a:schemeClr val="bg1">
                  <a:lumMod val="50000"/>
                </a:schemeClr>
              </a:solidFill>
              <a:latin typeface="Amasis MT Pro" panose="020405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800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777EEC78-A6F6-462B-9E7C-A69270EB1BBD}"/>
              </a:ext>
            </a:extLst>
          </p:cNvPr>
          <p:cNvSpPr/>
          <p:nvPr/>
        </p:nvSpPr>
        <p:spPr>
          <a:xfrm>
            <a:off x="3336851" y="244549"/>
            <a:ext cx="5518298" cy="765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>
                    <a:lumMod val="95000"/>
                    <a:lumOff val="5000"/>
                  </a:schemeClr>
                </a:solidFill>
                <a:latin typeface="Amasis MT Pro" panose="02040504050005020304" pitchFamily="18" charset="0"/>
              </a:rPr>
              <a:t>CONCLUSIONES</a:t>
            </a:r>
            <a:endParaRPr lang="es-CO" b="1" dirty="0">
              <a:solidFill>
                <a:schemeClr val="tx1">
                  <a:lumMod val="95000"/>
                  <a:lumOff val="5000"/>
                </a:schemeClr>
              </a:solidFill>
              <a:latin typeface="Amasis MT Pro" panose="020405040500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19898A1-23DA-106D-D858-064F53FE3A95}"/>
              </a:ext>
            </a:extLst>
          </p:cNvPr>
          <p:cNvSpPr txBox="1"/>
          <p:nvPr/>
        </p:nvSpPr>
        <p:spPr>
          <a:xfrm>
            <a:off x="1415144" y="1089841"/>
            <a:ext cx="966029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sz="2400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En América Latina se han generado una gran cantidad de movimientos sociales con características muy particulares diferentes a las que se </a:t>
            </a:r>
            <a:r>
              <a:rPr lang="es-CR" sz="2400" dirty="0">
                <a:latin typeface="Amasis MT Pro" panose="02040504050005020304" pitchFamily="18" charset="0"/>
                <a:ea typeface="Calibri" panose="020F0502020204030204" pitchFamily="34" charset="0"/>
              </a:rPr>
              <a:t>levantaron</a:t>
            </a:r>
            <a:r>
              <a:rPr lang="es-CR" sz="2400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 desde el siglo pasado y se han creado nuevos movimientos, </a:t>
            </a:r>
            <a:r>
              <a:rPr lang="es-CR" sz="2400" b="1" dirty="0">
                <a:solidFill>
                  <a:schemeClr val="accent6">
                    <a:lumMod val="75000"/>
                  </a:schemeClr>
                </a:solidFill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algunos han logrado reivindicaciones</a:t>
            </a:r>
            <a:r>
              <a:rPr lang="es-CR" sz="2400" b="1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 </a:t>
            </a:r>
            <a:r>
              <a:rPr lang="es-CR" sz="2400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que reclamaban, sin embargo, las amenazas a la vida continúan con la implementación de las políticas neoliberales. </a:t>
            </a:r>
            <a:endParaRPr lang="es-CR" sz="2400" dirty="0">
              <a:latin typeface="Amasis MT Pro" panose="020405040500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27A6D4A-0E5C-1550-D81C-B79BC2365502}"/>
              </a:ext>
            </a:extLst>
          </p:cNvPr>
          <p:cNvSpPr txBox="1"/>
          <p:nvPr/>
        </p:nvSpPr>
        <p:spPr>
          <a:xfrm>
            <a:off x="978159" y="3477913"/>
            <a:ext cx="10235681" cy="3135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</a:pPr>
            <a:r>
              <a:rPr lang="es-CR" sz="2400" kern="100" dirty="0">
                <a:effectLst/>
                <a:latin typeface="Amasis MT Pro" panose="020405040500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 el </a:t>
            </a:r>
            <a:r>
              <a:rPr lang="es-CR" sz="2400" b="1" kern="100" dirty="0">
                <a:solidFill>
                  <a:schemeClr val="accent6">
                    <a:lumMod val="75000"/>
                  </a:schemeClr>
                </a:solidFill>
                <a:effectLst/>
                <a:latin typeface="Amasis MT Pro" panose="020405040500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momento reconocer el mandato de la extensión crítica </a:t>
            </a:r>
            <a:r>
              <a:rPr lang="es-CR" sz="2400" kern="100" dirty="0">
                <a:effectLst/>
                <a:latin typeface="Amasis MT Pro" panose="020405040500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 el sentido </a:t>
            </a:r>
            <a:r>
              <a:rPr lang="es-ES" sz="2400" kern="100" dirty="0">
                <a:effectLst/>
                <a:latin typeface="Amasis MT Pro" panose="020405040500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especial de concentrar esfuerzos en los movimientos y organizaciones sociales populares de tal manera, que se realice con procesos de </a:t>
            </a:r>
            <a:r>
              <a:rPr lang="es-ES" sz="2400" kern="1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masis MT Pro" panose="020405040500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diálogo </a:t>
            </a:r>
            <a:r>
              <a:rPr lang="es-ES" sz="2400" kern="100" dirty="0">
                <a:solidFill>
                  <a:schemeClr val="accent6">
                    <a:lumMod val="75000"/>
                  </a:schemeClr>
                </a:solidFill>
                <a:effectLst/>
                <a:latin typeface="Amasis MT Pro" panose="020405040500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participativo, que trascienda a lo crítico, </a:t>
            </a:r>
            <a:r>
              <a:rPr lang="es-ES" sz="2400" kern="100" dirty="0">
                <a:effectLst/>
                <a:latin typeface="Amasis MT Pro" panose="020405040500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donde se implemente con claridad la afiliación de la extensión crítica con el pensamiento con el </a:t>
            </a:r>
            <a:r>
              <a:rPr lang="es-ES" sz="2400" kern="100" dirty="0">
                <a:solidFill>
                  <a:schemeClr val="accent6">
                    <a:lumMod val="75000"/>
                  </a:schemeClr>
                </a:solidFill>
                <a:effectLst/>
                <a:latin typeface="Amasis MT Pro" panose="020405040500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pensamiento político, ético y transformador de Freire.</a:t>
            </a:r>
            <a:endParaRPr lang="es-CR" sz="2400" kern="100" dirty="0">
              <a:solidFill>
                <a:schemeClr val="accent6">
                  <a:lumMod val="75000"/>
                </a:schemeClr>
              </a:solidFill>
              <a:effectLst/>
              <a:latin typeface="Amasis MT Pro" panose="020405040500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s-CR" dirty="0">
              <a:latin typeface="Amasis MT Pro Medium" panose="020406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559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E8B69010-7BCA-BC60-A415-64F17F713512}"/>
              </a:ext>
            </a:extLst>
          </p:cNvPr>
          <p:cNvSpPr txBox="1">
            <a:spLocks/>
          </p:cNvSpPr>
          <p:nvPr/>
        </p:nvSpPr>
        <p:spPr>
          <a:xfrm>
            <a:off x="1524000" y="2876685"/>
            <a:ext cx="9565758" cy="11046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7200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  <a:ea typeface="+mn-ea"/>
                <a:cs typeface="+mn-cs"/>
              </a:rPr>
              <a:t>¡MUCHAS GRACIAS!</a:t>
            </a:r>
          </a:p>
        </p:txBody>
      </p:sp>
    </p:spTree>
    <p:extLst>
      <p:ext uri="{BB962C8B-B14F-4D97-AF65-F5344CB8AC3E}">
        <p14:creationId xmlns:p14="http://schemas.microsoft.com/office/powerpoint/2010/main" val="65503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E734232-46A8-4884-9A59-B7E3BA4BC3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46B8D2-3218-41A5-B817-9ABFB108C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462444"/>
            <a:ext cx="8115290" cy="2394056"/>
          </a:xfrm>
          <a:prstGeom prst="rect">
            <a:avLst/>
          </a:prstGeom>
          <a:gradFill>
            <a:gsLst>
              <a:gs pos="10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7">
            <a:extLst>
              <a:ext uri="{FF2B5EF4-FFF2-40B4-BE49-F238E27FC236}">
                <a16:creationId xmlns:a16="http://schemas.microsoft.com/office/drawing/2014/main" id="{88D6B9EF-FF47-487C-8B82-F9F2B9A54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60944"/>
            <a:ext cx="8115285" cy="2397055"/>
          </a:xfrm>
          <a:prstGeom prst="rect">
            <a:avLst/>
          </a:prstGeom>
          <a:gradFill>
            <a:gsLst>
              <a:gs pos="7000">
                <a:srgbClr val="000000">
                  <a:alpha val="49000"/>
                </a:srgbClr>
              </a:gs>
              <a:gs pos="67000">
                <a:schemeClr val="accent1">
                  <a:lumMod val="75000"/>
                  <a:alpha val="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B35D8B7D-4222-41C2-974C-6E228B6B7548}"/>
              </a:ext>
            </a:extLst>
          </p:cNvPr>
          <p:cNvSpPr/>
          <p:nvPr/>
        </p:nvSpPr>
        <p:spPr>
          <a:xfrm>
            <a:off x="2328596" y="309910"/>
            <a:ext cx="6867289" cy="79110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INTRODUCCIÓN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E11C39C-562F-B2FF-4458-1E06C2395C9D}"/>
              </a:ext>
            </a:extLst>
          </p:cNvPr>
          <p:cNvSpPr txBox="1"/>
          <p:nvPr/>
        </p:nvSpPr>
        <p:spPr>
          <a:xfrm>
            <a:off x="1062134" y="5082369"/>
            <a:ext cx="6867289" cy="542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En Costa Rica y América </a:t>
            </a:r>
            <a:r>
              <a:rPr lang="en-US" sz="2000" kern="1200" dirty="0">
                <a:solidFill>
                  <a:srgbClr val="FFFFFF"/>
                </a:solidFill>
                <a:latin typeface="Amasis MT Pro" panose="02040504050005020304" pitchFamily="18" charset="0"/>
              </a:rPr>
              <a:t>L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atina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también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han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llegado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,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generando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distintos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movimientos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sociales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que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han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ido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adaptándose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a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los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cambios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y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formas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para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demandar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a sus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gobernantes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mejores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condiciones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 de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vida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Amasis MT Pro" panose="02040504050005020304" pitchFamily="18" charset="0"/>
              </a:rPr>
              <a:t>.</a:t>
            </a:r>
            <a:endParaRPr lang="en-US" sz="2000" kern="1200" dirty="0">
              <a:solidFill>
                <a:srgbClr val="FFFFFF"/>
              </a:solidFill>
              <a:latin typeface="Amasis MT Pro" panose="020405040500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9F917A1-310B-0E26-1F2C-A8CB2CF32D6F}"/>
              </a:ext>
            </a:extLst>
          </p:cNvPr>
          <p:cNvSpPr txBox="1"/>
          <p:nvPr/>
        </p:nvSpPr>
        <p:spPr>
          <a:xfrm>
            <a:off x="1062134" y="1578376"/>
            <a:ext cx="10067731" cy="1333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s-CR" sz="2400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Las características de acciones de los Nuevos Movimientos </a:t>
            </a:r>
            <a:r>
              <a:rPr lang="es-CR" sz="2400" dirty="0">
                <a:latin typeface="Amasis MT Pro" panose="02040504050005020304" pitchFamily="18" charset="0"/>
                <a:ea typeface="Calibri" panose="020F0502020204030204" pitchFamily="34" charset="0"/>
              </a:rPr>
              <a:t>S</a:t>
            </a:r>
            <a:r>
              <a:rPr lang="es-CR" sz="2400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ociales enfocados hacia la globalización y sus efectos en la población han generado movimientos tanto a nivel mundial como regional.</a:t>
            </a:r>
            <a:endParaRPr lang="es-CR" sz="2400" kern="100" dirty="0">
              <a:effectLst/>
              <a:latin typeface="Amasis MT Pro" panose="020405040500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46A0F95-417C-FFE6-5B22-C8F18A3237BE}"/>
              </a:ext>
            </a:extLst>
          </p:cNvPr>
          <p:cNvSpPr txBox="1"/>
          <p:nvPr/>
        </p:nvSpPr>
        <p:spPr>
          <a:xfrm>
            <a:off x="1108787" y="3003698"/>
            <a:ext cx="9991530" cy="1333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s-CR" sz="2400" kern="100" dirty="0">
                <a:effectLst/>
                <a:latin typeface="Amasis MT Pro" panose="020405040500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Surge entonces desde la extensión crítica como se puede incidir de tal manera que contribuya a fortalecer los nuevos movimientos sociales en América latina. 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EF869D8-5EF7-FADC-E93F-49C439B13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283" y="4460944"/>
            <a:ext cx="4076718" cy="239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128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51F5CFD6-B771-4386-8589-121218A8D598}"/>
              </a:ext>
            </a:extLst>
          </p:cNvPr>
          <p:cNvSpPr/>
          <p:nvPr/>
        </p:nvSpPr>
        <p:spPr>
          <a:xfrm>
            <a:off x="3336851" y="244549"/>
            <a:ext cx="5518298" cy="765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</a:rPr>
              <a:t>ANTECEDENTES </a:t>
            </a:r>
            <a:endParaRPr lang="es-CO" b="1" dirty="0">
              <a:solidFill>
                <a:schemeClr val="bg1">
                  <a:lumMod val="50000"/>
                </a:schemeClr>
              </a:solidFill>
              <a:latin typeface="Amasis MT Pro" panose="02040504050005020304" pitchFamily="18" charset="0"/>
            </a:endParaRPr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9FE40D40-14F7-681E-391B-E9CF9A117B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4611886"/>
              </p:ext>
            </p:extLst>
          </p:nvPr>
        </p:nvGraphicFramePr>
        <p:xfrm>
          <a:off x="2165350" y="1101012"/>
          <a:ext cx="8128000" cy="5178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0810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52F3A85D-6856-405C-AA11-FA0F31D306D3}"/>
              </a:ext>
            </a:extLst>
          </p:cNvPr>
          <p:cNvSpPr/>
          <p:nvPr/>
        </p:nvSpPr>
        <p:spPr>
          <a:xfrm>
            <a:off x="3336851" y="244549"/>
            <a:ext cx="5518298" cy="765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</a:rPr>
              <a:t>OBJETIVOS</a:t>
            </a:r>
            <a:endParaRPr lang="es-CO" b="1" dirty="0">
              <a:solidFill>
                <a:schemeClr val="bg1">
                  <a:lumMod val="50000"/>
                </a:schemeClr>
              </a:solidFill>
              <a:latin typeface="Amasis MT Pro" panose="020405040500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E95480C-8D5D-26EF-A2B1-FA130D79F7FA}"/>
              </a:ext>
            </a:extLst>
          </p:cNvPr>
          <p:cNvSpPr txBox="1"/>
          <p:nvPr/>
        </p:nvSpPr>
        <p:spPr>
          <a:xfrm>
            <a:off x="625151" y="1296501"/>
            <a:ext cx="10972799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22FF26F5-AF48-F7C5-7319-B92C1F2C03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7367163"/>
              </p:ext>
            </p:extLst>
          </p:nvPr>
        </p:nvGraphicFramePr>
        <p:xfrm>
          <a:off x="1660849" y="1156996"/>
          <a:ext cx="9321281" cy="5038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299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777EEC78-A6F6-462B-9E7C-A69270EB1BBD}"/>
              </a:ext>
            </a:extLst>
          </p:cNvPr>
          <p:cNvSpPr/>
          <p:nvPr/>
        </p:nvSpPr>
        <p:spPr>
          <a:xfrm>
            <a:off x="3336851" y="244549"/>
            <a:ext cx="5518298" cy="765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</a:rPr>
              <a:t>METODOLOGÍA</a:t>
            </a:r>
            <a:endParaRPr lang="es-CO" b="1" dirty="0">
              <a:solidFill>
                <a:schemeClr val="bg1">
                  <a:lumMod val="50000"/>
                </a:schemeClr>
              </a:solidFill>
              <a:latin typeface="Amasis MT Pro" panose="02040504050005020304" pitchFamily="18" charset="0"/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0691D208-FB25-4695-11C0-C531FB7008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235626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7867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777EEC78-A6F6-462B-9E7C-A69270EB1BBD}"/>
              </a:ext>
            </a:extLst>
          </p:cNvPr>
          <p:cNvSpPr/>
          <p:nvPr/>
        </p:nvSpPr>
        <p:spPr>
          <a:xfrm>
            <a:off x="3336851" y="244549"/>
            <a:ext cx="5518298" cy="765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</a:rPr>
              <a:t>RESULTADOS</a:t>
            </a:r>
            <a:endParaRPr lang="es-CO" b="1" dirty="0">
              <a:solidFill>
                <a:schemeClr val="bg1">
                  <a:lumMod val="50000"/>
                </a:schemeClr>
              </a:solidFill>
              <a:latin typeface="Amasis MT Pro" panose="02040504050005020304" pitchFamily="18" charset="0"/>
            </a:endParaRPr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173AEE7E-5471-E414-91FB-E5712BFB3D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7863252"/>
              </p:ext>
            </p:extLst>
          </p:nvPr>
        </p:nvGraphicFramePr>
        <p:xfrm>
          <a:off x="1972387" y="1010094"/>
          <a:ext cx="867384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5337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777EEC78-A6F6-462B-9E7C-A69270EB1BBD}"/>
              </a:ext>
            </a:extLst>
          </p:cNvPr>
          <p:cNvSpPr/>
          <p:nvPr/>
        </p:nvSpPr>
        <p:spPr>
          <a:xfrm>
            <a:off x="3336851" y="244549"/>
            <a:ext cx="5518298" cy="765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</a:rPr>
              <a:t>RESULTADOS</a:t>
            </a:r>
            <a:endParaRPr lang="es-CO" b="1" dirty="0">
              <a:solidFill>
                <a:schemeClr val="bg1">
                  <a:lumMod val="50000"/>
                </a:schemeClr>
              </a:solidFill>
              <a:latin typeface="Amasis MT Pro" panose="02040504050005020304" pitchFamily="18" charset="0"/>
            </a:endParaRP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C8C802F8-254C-E74C-4790-DA7BD61EA5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7304950"/>
              </p:ext>
            </p:extLst>
          </p:nvPr>
        </p:nvGraphicFramePr>
        <p:xfrm>
          <a:off x="1180214" y="1148315"/>
          <a:ext cx="9909544" cy="5465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0259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777EEC78-A6F6-462B-9E7C-A69270EB1BBD}"/>
              </a:ext>
            </a:extLst>
          </p:cNvPr>
          <p:cNvSpPr/>
          <p:nvPr/>
        </p:nvSpPr>
        <p:spPr>
          <a:xfrm>
            <a:off x="3336851" y="244549"/>
            <a:ext cx="5518298" cy="765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</a:rPr>
              <a:t>RESULTADOS</a:t>
            </a:r>
            <a:endParaRPr lang="es-CO" b="1" dirty="0">
              <a:solidFill>
                <a:schemeClr val="bg1">
                  <a:lumMod val="50000"/>
                </a:schemeClr>
              </a:solidFill>
              <a:latin typeface="Amasis MT Pro" panose="02040504050005020304" pitchFamily="18" charset="0"/>
            </a:endParaRP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432B144C-5739-2D21-E957-8B6563C4BF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3294887"/>
              </p:ext>
            </p:extLst>
          </p:nvPr>
        </p:nvGraphicFramePr>
        <p:xfrm>
          <a:off x="839972" y="1010094"/>
          <a:ext cx="1043053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9204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777EEC78-A6F6-462B-9E7C-A69270EB1BBD}"/>
              </a:ext>
            </a:extLst>
          </p:cNvPr>
          <p:cNvSpPr/>
          <p:nvPr/>
        </p:nvSpPr>
        <p:spPr>
          <a:xfrm>
            <a:off x="3336851" y="244549"/>
            <a:ext cx="5518298" cy="7655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bg1">
                    <a:lumMod val="50000"/>
                  </a:schemeClr>
                </a:solidFill>
                <a:latin typeface="Amasis MT Pro" panose="02040504050005020304" pitchFamily="18" charset="0"/>
              </a:rPr>
              <a:t>CONCLUSIONES</a:t>
            </a:r>
            <a:endParaRPr lang="es-CO" b="1" dirty="0">
              <a:solidFill>
                <a:schemeClr val="bg1">
                  <a:lumMod val="50000"/>
                </a:schemeClr>
              </a:solidFill>
              <a:latin typeface="Amasis MT Pro" panose="020405040500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8346126-1450-C3E9-E6BC-4F8C9BE138EF}"/>
              </a:ext>
            </a:extLst>
          </p:cNvPr>
          <p:cNvSpPr txBox="1"/>
          <p:nvPr/>
        </p:nvSpPr>
        <p:spPr>
          <a:xfrm>
            <a:off x="1157648" y="1833682"/>
            <a:ext cx="966029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sz="2400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El rol que cumplen hoy día los nuevos movimientos sociales hace que se conviertan </a:t>
            </a: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en</a:t>
            </a:r>
            <a:r>
              <a:rPr lang="es-CR" sz="2400" dirty="0">
                <a:solidFill>
                  <a:schemeClr val="accent6"/>
                </a:solidFill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 “democratizadores” </a:t>
            </a:r>
            <a:r>
              <a:rPr lang="es-CR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de la sociedad </a:t>
            </a:r>
            <a:r>
              <a:rPr lang="es-CR" sz="2400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y agentes de cambio, hacen que se </a:t>
            </a:r>
            <a:r>
              <a:rPr lang="es-CR" sz="2400" dirty="0">
                <a:solidFill>
                  <a:schemeClr val="accent6"/>
                </a:solidFill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visibilicen problemáticas </a:t>
            </a:r>
            <a:r>
              <a:rPr lang="es-CR" sz="2400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que afectan a la sociedad a nivel local y global. </a:t>
            </a:r>
            <a:endParaRPr lang="es-CR" sz="2400" dirty="0">
              <a:latin typeface="Amasis MT Pro" panose="020405040500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19898A1-23DA-106D-D858-064F53FE3A95}"/>
              </a:ext>
            </a:extLst>
          </p:cNvPr>
          <p:cNvSpPr txBox="1"/>
          <p:nvPr/>
        </p:nvSpPr>
        <p:spPr>
          <a:xfrm>
            <a:off x="1157648" y="3994939"/>
            <a:ext cx="966029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R" sz="2400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Los movimientos </a:t>
            </a:r>
            <a:r>
              <a:rPr lang="es-CR" sz="2400" dirty="0">
                <a:solidFill>
                  <a:schemeClr val="accent6">
                    <a:lumMod val="75000"/>
                  </a:schemeClr>
                </a:solidFill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no solamente son locales, sino que globales</a:t>
            </a:r>
            <a:r>
              <a:rPr lang="es-CR" sz="2400" dirty="0">
                <a:effectLst/>
                <a:latin typeface="Amasis MT Pro" panose="02040504050005020304" pitchFamily="18" charset="0"/>
                <a:ea typeface="Calibri" panose="020F0502020204030204" pitchFamily="34" charset="0"/>
              </a:rPr>
              <a:t> porque cada vez nos generan más conciencia de las problemáticas que viven todos los países en el planeta. </a:t>
            </a:r>
            <a:endParaRPr lang="es-CR" sz="2400" dirty="0">
              <a:latin typeface="Amasis MT Pro" panose="02040504050005020304" pitchFamily="18" charset="0"/>
              <a:ea typeface="Calibri" panose="020F0502020204030204" pitchFamily="34" charset="0"/>
            </a:endParaRPr>
          </a:p>
          <a:p>
            <a:pPr algn="just"/>
            <a:endParaRPr lang="es-CR" sz="1800" dirty="0">
              <a:effectLst/>
              <a:latin typeface="Amasis MT Pro Medium" panose="020406040500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8662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2298</TotalTime>
  <Words>726</Words>
  <Application>Microsoft Office PowerPoint</Application>
  <PresentationFormat>Panorámica</PresentationFormat>
  <Paragraphs>52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Amasis MT Pro</vt:lpstr>
      <vt:lpstr>Amasis MT Pro Medium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Silvia Maria Valenzuela Tovar</dc:creator>
  <cp:lastModifiedBy>XINIA CASTILLO  BOLIVAR</cp:lastModifiedBy>
  <cp:revision>36</cp:revision>
  <dcterms:created xsi:type="dcterms:W3CDTF">2022-08-24T23:54:57Z</dcterms:created>
  <dcterms:modified xsi:type="dcterms:W3CDTF">2024-05-06T20:22:56Z</dcterms:modified>
</cp:coreProperties>
</file>