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314" r:id="rId2"/>
    <p:sldId id="257" r:id="rId3"/>
    <p:sldId id="266" r:id="rId4"/>
    <p:sldId id="334" r:id="rId5"/>
    <p:sldId id="259" r:id="rId6"/>
    <p:sldId id="264" r:id="rId7"/>
    <p:sldId id="305" r:id="rId8"/>
    <p:sldId id="289" r:id="rId9"/>
    <p:sldId id="275" r:id="rId10"/>
    <p:sldId id="301" r:id="rId11"/>
    <p:sldId id="295" r:id="rId12"/>
    <p:sldId id="297" r:id="rId13"/>
    <p:sldId id="313" r:id="rId14"/>
    <p:sldId id="282" r:id="rId15"/>
    <p:sldId id="299" r:id="rId16"/>
    <p:sldId id="312" r:id="rId17"/>
    <p:sldId id="310" r:id="rId18"/>
    <p:sldId id="311" r:id="rId19"/>
    <p:sldId id="327" r:id="rId20"/>
    <p:sldId id="320" r:id="rId21"/>
    <p:sldId id="325" r:id="rId22"/>
    <p:sldId id="335" r:id="rId23"/>
    <p:sldId id="315" r:id="rId24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NZALO OBANDO VIQUEZ" initials="GOV" lastIdx="5" clrIdx="0">
    <p:extLst>
      <p:ext uri="{19B8F6BF-5375-455C-9EA6-DF929625EA0E}">
        <p15:presenceInfo xmlns:p15="http://schemas.microsoft.com/office/powerpoint/2012/main" userId="GONZALO OBANDO VIQUE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7726"/>
    <a:srgbClr val="0014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CC828A-14D6-45D0-BD92-237464BC9739}" v="46" dt="2021-11-16T22:06:46.0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7CE84F3-28C3-443E-9E96-99CF82512B78}" styleName="Estilo oscuro 1 - Énfasis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09" autoAdjust="0"/>
    <p:restoredTop sz="87449" autoAdjust="0"/>
  </p:normalViewPr>
  <p:slideViewPr>
    <p:cSldViewPr snapToGrid="0" snapToObjects="1">
      <p:cViewPr varScale="1">
        <p:scale>
          <a:sx n="58" d="100"/>
          <a:sy n="58" d="100"/>
        </p:scale>
        <p:origin x="7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LMAN SEGURA  BONILLA" userId="1e7b3ab9-c5da-4ddb-a615-a604bdd1192b" providerId="ADAL" clId="{CECC828A-14D6-45D0-BD92-237464BC9739}"/>
    <pc:docChg chg="undo custSel addSld delSld modSld sldOrd">
      <pc:chgData name="OLMAN SEGURA  BONILLA" userId="1e7b3ab9-c5da-4ddb-a615-a604bdd1192b" providerId="ADAL" clId="{CECC828A-14D6-45D0-BD92-237464BC9739}" dt="2021-11-16T22:15:20.727" v="989" actId="47"/>
      <pc:docMkLst>
        <pc:docMk/>
      </pc:docMkLst>
      <pc:sldChg chg="modSp mod">
        <pc:chgData name="OLMAN SEGURA  BONILLA" userId="1e7b3ab9-c5da-4ddb-a615-a604bdd1192b" providerId="ADAL" clId="{CECC828A-14D6-45D0-BD92-237464BC9739}" dt="2021-11-16T13:34:10.196" v="6" actId="14100"/>
        <pc:sldMkLst>
          <pc:docMk/>
          <pc:sldMk cId="3260750159" sldId="259"/>
        </pc:sldMkLst>
        <pc:picChg chg="mod">
          <ac:chgData name="OLMAN SEGURA  BONILLA" userId="1e7b3ab9-c5da-4ddb-a615-a604bdd1192b" providerId="ADAL" clId="{CECC828A-14D6-45D0-BD92-237464BC9739}" dt="2021-11-16T13:34:10.196" v="6" actId="14100"/>
          <ac:picMkLst>
            <pc:docMk/>
            <pc:sldMk cId="3260750159" sldId="259"/>
            <ac:picMk id="4" creationId="{F4E56C3C-BDD8-4066-B0B3-B35C564ED40D}"/>
          </ac:picMkLst>
        </pc:picChg>
      </pc:sldChg>
      <pc:sldChg chg="del">
        <pc:chgData name="OLMAN SEGURA  BONILLA" userId="1e7b3ab9-c5da-4ddb-a615-a604bdd1192b" providerId="ADAL" clId="{CECC828A-14D6-45D0-BD92-237464BC9739}" dt="2021-11-16T13:56:17.440" v="236" actId="47"/>
        <pc:sldMkLst>
          <pc:docMk/>
          <pc:sldMk cId="3798355339" sldId="262"/>
        </pc:sldMkLst>
      </pc:sldChg>
      <pc:sldChg chg="modSp mod">
        <pc:chgData name="OLMAN SEGURA  BONILLA" userId="1e7b3ab9-c5da-4ddb-a615-a604bdd1192b" providerId="ADAL" clId="{CECC828A-14D6-45D0-BD92-237464BC9739}" dt="2021-11-16T13:36:04.784" v="16" actId="20577"/>
        <pc:sldMkLst>
          <pc:docMk/>
          <pc:sldMk cId="1166220423" sldId="264"/>
        </pc:sldMkLst>
        <pc:spChg chg="mod">
          <ac:chgData name="OLMAN SEGURA  BONILLA" userId="1e7b3ab9-c5da-4ddb-a615-a604bdd1192b" providerId="ADAL" clId="{CECC828A-14D6-45D0-BD92-237464BC9739}" dt="2021-11-16T13:35:49.419" v="11" actId="1076"/>
          <ac:spMkLst>
            <pc:docMk/>
            <pc:sldMk cId="1166220423" sldId="264"/>
            <ac:spMk id="2" creationId="{3FBDB3F4-BBE3-5447-B264-8FD935D64C59}"/>
          </ac:spMkLst>
        </pc:spChg>
        <pc:spChg chg="mod">
          <ac:chgData name="OLMAN SEGURA  BONILLA" userId="1e7b3ab9-c5da-4ddb-a615-a604bdd1192b" providerId="ADAL" clId="{CECC828A-14D6-45D0-BD92-237464BC9739}" dt="2021-11-16T13:36:04.784" v="16" actId="20577"/>
          <ac:spMkLst>
            <pc:docMk/>
            <pc:sldMk cId="1166220423" sldId="264"/>
            <ac:spMk id="4" creationId="{A534FCED-E16B-4306-800E-0F256BADB75D}"/>
          </ac:spMkLst>
        </pc:spChg>
      </pc:sldChg>
      <pc:sldChg chg="modSp del mod">
        <pc:chgData name="OLMAN SEGURA  BONILLA" userId="1e7b3ab9-c5da-4ddb-a615-a604bdd1192b" providerId="ADAL" clId="{CECC828A-14D6-45D0-BD92-237464BC9739}" dt="2021-11-16T13:38:33.220" v="19" actId="47"/>
        <pc:sldMkLst>
          <pc:docMk/>
          <pc:sldMk cId="1795693122" sldId="265"/>
        </pc:sldMkLst>
        <pc:spChg chg="mod">
          <ac:chgData name="OLMAN SEGURA  BONILLA" userId="1e7b3ab9-c5da-4ddb-a615-a604bdd1192b" providerId="ADAL" clId="{CECC828A-14D6-45D0-BD92-237464BC9739}" dt="2021-11-16T13:38:25.844" v="18" actId="14100"/>
          <ac:spMkLst>
            <pc:docMk/>
            <pc:sldMk cId="1795693122" sldId="265"/>
            <ac:spMk id="4" creationId="{391879DB-BBDE-4FFD-B864-A4C1B362DAF5}"/>
          </ac:spMkLst>
        </pc:spChg>
      </pc:sldChg>
      <pc:sldChg chg="modSp del mod">
        <pc:chgData name="OLMAN SEGURA  BONILLA" userId="1e7b3ab9-c5da-4ddb-a615-a604bdd1192b" providerId="ADAL" clId="{CECC828A-14D6-45D0-BD92-237464BC9739}" dt="2021-11-16T13:49:00.106" v="162" actId="47"/>
        <pc:sldMkLst>
          <pc:docMk/>
          <pc:sldMk cId="3983149629" sldId="269"/>
        </pc:sldMkLst>
        <pc:spChg chg="mod">
          <ac:chgData name="OLMAN SEGURA  BONILLA" userId="1e7b3ab9-c5da-4ddb-a615-a604bdd1192b" providerId="ADAL" clId="{CECC828A-14D6-45D0-BD92-237464BC9739}" dt="2021-11-16T13:48:16.736" v="159" actId="14100"/>
          <ac:spMkLst>
            <pc:docMk/>
            <pc:sldMk cId="3983149629" sldId="269"/>
            <ac:spMk id="4" creationId="{391879DB-BBDE-4FFD-B864-A4C1B362DAF5}"/>
          </ac:spMkLst>
        </pc:spChg>
      </pc:sldChg>
      <pc:sldChg chg="del">
        <pc:chgData name="OLMAN SEGURA  BONILLA" userId="1e7b3ab9-c5da-4ddb-a615-a604bdd1192b" providerId="ADAL" clId="{CECC828A-14D6-45D0-BD92-237464BC9739}" dt="2021-11-16T22:15:20.727" v="989" actId="47"/>
        <pc:sldMkLst>
          <pc:docMk/>
          <pc:sldMk cId="4079195" sldId="272"/>
        </pc:sldMkLst>
      </pc:sldChg>
      <pc:sldChg chg="del">
        <pc:chgData name="OLMAN SEGURA  BONILLA" userId="1e7b3ab9-c5da-4ddb-a615-a604bdd1192b" providerId="ADAL" clId="{CECC828A-14D6-45D0-BD92-237464BC9739}" dt="2021-11-16T13:54:56.561" v="212" actId="47"/>
        <pc:sldMkLst>
          <pc:docMk/>
          <pc:sldMk cId="2369773875" sldId="273"/>
        </pc:sldMkLst>
      </pc:sldChg>
      <pc:sldChg chg="modSp mod">
        <pc:chgData name="OLMAN SEGURA  BONILLA" userId="1e7b3ab9-c5da-4ddb-a615-a604bdd1192b" providerId="ADAL" clId="{CECC828A-14D6-45D0-BD92-237464BC9739}" dt="2021-11-16T13:47:12.410" v="158" actId="113"/>
        <pc:sldMkLst>
          <pc:docMk/>
          <pc:sldMk cId="2163567675" sldId="275"/>
        </pc:sldMkLst>
        <pc:spChg chg="mod">
          <ac:chgData name="OLMAN SEGURA  BONILLA" userId="1e7b3ab9-c5da-4ddb-a615-a604bdd1192b" providerId="ADAL" clId="{CECC828A-14D6-45D0-BD92-237464BC9739}" dt="2021-11-16T13:44:55.081" v="136" actId="1035"/>
          <ac:spMkLst>
            <pc:docMk/>
            <pc:sldMk cId="2163567675" sldId="275"/>
            <ac:spMk id="2" creationId="{3FBDB3F4-BBE3-5447-B264-8FD935D64C59}"/>
          </ac:spMkLst>
        </pc:spChg>
        <pc:graphicFrameChg chg="mod modGraphic">
          <ac:chgData name="OLMAN SEGURA  BONILLA" userId="1e7b3ab9-c5da-4ddb-a615-a604bdd1192b" providerId="ADAL" clId="{CECC828A-14D6-45D0-BD92-237464BC9739}" dt="2021-11-16T13:47:12.410" v="158" actId="113"/>
          <ac:graphicFrameMkLst>
            <pc:docMk/>
            <pc:sldMk cId="2163567675" sldId="275"/>
            <ac:graphicFrameMk id="6" creationId="{63870FFB-8F8E-4E96-A10C-2D14A3EEFDAC}"/>
          </ac:graphicFrameMkLst>
        </pc:graphicFrameChg>
      </pc:sldChg>
      <pc:sldChg chg="modSp mod">
        <pc:chgData name="OLMAN SEGURA  BONILLA" userId="1e7b3ab9-c5da-4ddb-a615-a604bdd1192b" providerId="ADAL" clId="{CECC828A-14D6-45D0-BD92-237464BC9739}" dt="2021-11-16T13:44:15.154" v="105" actId="255"/>
        <pc:sldMkLst>
          <pc:docMk/>
          <pc:sldMk cId="3675831318" sldId="289"/>
        </pc:sldMkLst>
        <pc:spChg chg="mod">
          <ac:chgData name="OLMAN SEGURA  BONILLA" userId="1e7b3ab9-c5da-4ddb-a615-a604bdd1192b" providerId="ADAL" clId="{CECC828A-14D6-45D0-BD92-237464BC9739}" dt="2021-11-16T13:42:41.391" v="96" actId="122"/>
          <ac:spMkLst>
            <pc:docMk/>
            <pc:sldMk cId="3675831318" sldId="289"/>
            <ac:spMk id="2" creationId="{3FBDB3F4-BBE3-5447-B264-8FD935D64C59}"/>
          </ac:spMkLst>
        </pc:spChg>
        <pc:spChg chg="mod">
          <ac:chgData name="OLMAN SEGURA  BONILLA" userId="1e7b3ab9-c5da-4ddb-a615-a604bdd1192b" providerId="ADAL" clId="{CECC828A-14D6-45D0-BD92-237464BC9739}" dt="2021-11-16T13:44:15.154" v="105" actId="255"/>
          <ac:spMkLst>
            <pc:docMk/>
            <pc:sldMk cId="3675831318" sldId="289"/>
            <ac:spMk id="4" creationId="{A534FCED-E16B-4306-800E-0F256BADB75D}"/>
          </ac:spMkLst>
        </pc:spChg>
      </pc:sldChg>
      <pc:sldChg chg="modSp mod">
        <pc:chgData name="OLMAN SEGURA  BONILLA" userId="1e7b3ab9-c5da-4ddb-a615-a604bdd1192b" providerId="ADAL" clId="{CECC828A-14D6-45D0-BD92-237464BC9739}" dt="2021-11-16T13:49:28.906" v="194" actId="20577"/>
        <pc:sldMkLst>
          <pc:docMk/>
          <pc:sldMk cId="1909952864" sldId="295"/>
        </pc:sldMkLst>
        <pc:spChg chg="mod">
          <ac:chgData name="OLMAN SEGURA  BONILLA" userId="1e7b3ab9-c5da-4ddb-a615-a604bdd1192b" providerId="ADAL" clId="{CECC828A-14D6-45D0-BD92-237464BC9739}" dt="2021-11-16T13:48:50.060" v="161" actId="113"/>
          <ac:spMkLst>
            <pc:docMk/>
            <pc:sldMk cId="1909952864" sldId="295"/>
            <ac:spMk id="2" creationId="{85CD8C86-27CE-484A-AC23-53B80EF6FBEC}"/>
          </ac:spMkLst>
        </pc:spChg>
        <pc:spChg chg="mod">
          <ac:chgData name="OLMAN SEGURA  BONILLA" userId="1e7b3ab9-c5da-4ddb-a615-a604bdd1192b" providerId="ADAL" clId="{CECC828A-14D6-45D0-BD92-237464BC9739}" dt="2021-11-16T13:49:28.906" v="194" actId="20577"/>
          <ac:spMkLst>
            <pc:docMk/>
            <pc:sldMk cId="1909952864" sldId="295"/>
            <ac:spMk id="23" creationId="{39E64687-7E4B-4AA1-8843-8801051C3004}"/>
          </ac:spMkLst>
        </pc:spChg>
      </pc:sldChg>
      <pc:sldChg chg="addSp delSp modSp mod">
        <pc:chgData name="OLMAN SEGURA  BONILLA" userId="1e7b3ab9-c5da-4ddb-a615-a604bdd1192b" providerId="ADAL" clId="{CECC828A-14D6-45D0-BD92-237464BC9739}" dt="2021-11-16T13:50:57.440" v="200" actId="1036"/>
        <pc:sldMkLst>
          <pc:docMk/>
          <pc:sldMk cId="82512304" sldId="297"/>
        </pc:sldMkLst>
        <pc:picChg chg="add mod">
          <ac:chgData name="OLMAN SEGURA  BONILLA" userId="1e7b3ab9-c5da-4ddb-a615-a604bdd1192b" providerId="ADAL" clId="{CECC828A-14D6-45D0-BD92-237464BC9739}" dt="2021-11-16T13:50:57.440" v="200" actId="1036"/>
          <ac:picMkLst>
            <pc:docMk/>
            <pc:sldMk cId="82512304" sldId="297"/>
            <ac:picMk id="4" creationId="{A6A28A88-1F01-4A7D-8A75-697B7D336472}"/>
          </ac:picMkLst>
        </pc:picChg>
        <pc:picChg chg="del">
          <ac:chgData name="OLMAN SEGURA  BONILLA" userId="1e7b3ab9-c5da-4ddb-a615-a604bdd1192b" providerId="ADAL" clId="{CECC828A-14D6-45D0-BD92-237464BC9739}" dt="2021-11-16T13:50:29.121" v="195" actId="478"/>
          <ac:picMkLst>
            <pc:docMk/>
            <pc:sldMk cId="82512304" sldId="297"/>
            <ac:picMk id="5" creationId="{00000000-0000-0000-0000-000000000000}"/>
          </ac:picMkLst>
        </pc:picChg>
      </pc:sldChg>
      <pc:sldChg chg="ord">
        <pc:chgData name="OLMAN SEGURA  BONILLA" userId="1e7b3ab9-c5da-4ddb-a615-a604bdd1192b" providerId="ADAL" clId="{CECC828A-14D6-45D0-BD92-237464BC9739}" dt="2021-11-16T13:52:49.489" v="208"/>
        <pc:sldMkLst>
          <pc:docMk/>
          <pc:sldMk cId="2612109416" sldId="299"/>
        </pc:sldMkLst>
      </pc:sldChg>
      <pc:sldChg chg="del">
        <pc:chgData name="OLMAN SEGURA  BONILLA" userId="1e7b3ab9-c5da-4ddb-a615-a604bdd1192b" providerId="ADAL" clId="{CECC828A-14D6-45D0-BD92-237464BC9739}" dt="2021-11-16T13:04:02.440" v="0" actId="47"/>
        <pc:sldMkLst>
          <pc:docMk/>
          <pc:sldMk cId="113943011" sldId="304"/>
        </pc:sldMkLst>
      </pc:sldChg>
      <pc:sldChg chg="addSp modSp mod">
        <pc:chgData name="OLMAN SEGURA  BONILLA" userId="1e7b3ab9-c5da-4ddb-a615-a604bdd1192b" providerId="ADAL" clId="{CECC828A-14D6-45D0-BD92-237464BC9739}" dt="2021-11-16T13:42:00.651" v="92" actId="113"/>
        <pc:sldMkLst>
          <pc:docMk/>
          <pc:sldMk cId="1274332130" sldId="305"/>
        </pc:sldMkLst>
        <pc:spChg chg="mod">
          <ac:chgData name="OLMAN SEGURA  BONILLA" userId="1e7b3ab9-c5da-4ddb-a615-a604bdd1192b" providerId="ADAL" clId="{CECC828A-14D6-45D0-BD92-237464BC9739}" dt="2021-11-16T13:39:31.488" v="59" actId="113"/>
          <ac:spMkLst>
            <pc:docMk/>
            <pc:sldMk cId="1274332130" sldId="305"/>
            <ac:spMk id="2" creationId="{3FBDB3F4-BBE3-5447-B264-8FD935D64C59}"/>
          </ac:spMkLst>
        </pc:spChg>
        <pc:spChg chg="mod">
          <ac:chgData name="OLMAN SEGURA  BONILLA" userId="1e7b3ab9-c5da-4ddb-a615-a604bdd1192b" providerId="ADAL" clId="{CECC828A-14D6-45D0-BD92-237464BC9739}" dt="2021-11-16T13:41:10.539" v="87" actId="1076"/>
          <ac:spMkLst>
            <pc:docMk/>
            <pc:sldMk cId="1274332130" sldId="305"/>
            <ac:spMk id="7" creationId="{1E3A100A-89D7-4A4C-B2AC-AD92371FF136}"/>
          </ac:spMkLst>
        </pc:spChg>
        <pc:spChg chg="mod">
          <ac:chgData name="OLMAN SEGURA  BONILLA" userId="1e7b3ab9-c5da-4ddb-a615-a604bdd1192b" providerId="ADAL" clId="{CECC828A-14D6-45D0-BD92-237464BC9739}" dt="2021-11-16T13:39:14.691" v="56" actId="1038"/>
          <ac:spMkLst>
            <pc:docMk/>
            <pc:sldMk cId="1274332130" sldId="305"/>
            <ac:spMk id="9" creationId="{D387F59A-E899-45C7-AC05-90FCA1942BD6}"/>
          </ac:spMkLst>
        </pc:spChg>
        <pc:spChg chg="mod">
          <ac:chgData name="OLMAN SEGURA  BONILLA" userId="1e7b3ab9-c5da-4ddb-a615-a604bdd1192b" providerId="ADAL" clId="{CECC828A-14D6-45D0-BD92-237464BC9739}" dt="2021-11-16T13:40:47.173" v="83" actId="255"/>
          <ac:spMkLst>
            <pc:docMk/>
            <pc:sldMk cId="1274332130" sldId="305"/>
            <ac:spMk id="10" creationId="{7E66BCEF-6D95-47CC-BCA0-F220A68E773C}"/>
          </ac:spMkLst>
        </pc:spChg>
        <pc:spChg chg="mod">
          <ac:chgData name="OLMAN SEGURA  BONILLA" userId="1e7b3ab9-c5da-4ddb-a615-a604bdd1192b" providerId="ADAL" clId="{CECC828A-14D6-45D0-BD92-237464BC9739}" dt="2021-11-16T13:41:12.626" v="88" actId="1076"/>
          <ac:spMkLst>
            <pc:docMk/>
            <pc:sldMk cId="1274332130" sldId="305"/>
            <ac:spMk id="11" creationId="{F69EBDD9-238A-4EF4-93C6-6F7045822841}"/>
          </ac:spMkLst>
        </pc:spChg>
        <pc:spChg chg="mod">
          <ac:chgData name="OLMAN SEGURA  BONILLA" userId="1e7b3ab9-c5da-4ddb-a615-a604bdd1192b" providerId="ADAL" clId="{CECC828A-14D6-45D0-BD92-237464BC9739}" dt="2021-11-16T13:39:14.691" v="56" actId="1038"/>
          <ac:spMkLst>
            <pc:docMk/>
            <pc:sldMk cId="1274332130" sldId="305"/>
            <ac:spMk id="13" creationId="{E947A7D4-CC4D-4A1C-860D-785CE8E05A95}"/>
          </ac:spMkLst>
        </pc:spChg>
        <pc:spChg chg="mod">
          <ac:chgData name="OLMAN SEGURA  BONILLA" userId="1e7b3ab9-c5da-4ddb-a615-a604bdd1192b" providerId="ADAL" clId="{CECC828A-14D6-45D0-BD92-237464BC9739}" dt="2021-11-16T13:41:18.275" v="89" actId="1076"/>
          <ac:spMkLst>
            <pc:docMk/>
            <pc:sldMk cId="1274332130" sldId="305"/>
            <ac:spMk id="14" creationId="{3BA909E3-6C6D-4FE2-85F9-BC2496A0D00D}"/>
          </ac:spMkLst>
        </pc:spChg>
        <pc:spChg chg="mod">
          <ac:chgData name="OLMAN SEGURA  BONILLA" userId="1e7b3ab9-c5da-4ddb-a615-a604bdd1192b" providerId="ADAL" clId="{CECC828A-14D6-45D0-BD92-237464BC9739}" dt="2021-11-16T13:41:03.224" v="85" actId="1076"/>
          <ac:spMkLst>
            <pc:docMk/>
            <pc:sldMk cId="1274332130" sldId="305"/>
            <ac:spMk id="15" creationId="{13D1857B-FD43-4E41-96E1-5A2DCD46262D}"/>
          </ac:spMkLst>
        </pc:spChg>
        <pc:spChg chg="mod">
          <ac:chgData name="OLMAN SEGURA  BONILLA" userId="1e7b3ab9-c5da-4ddb-a615-a604bdd1192b" providerId="ADAL" clId="{CECC828A-14D6-45D0-BD92-237464BC9739}" dt="2021-11-16T13:39:14.691" v="56" actId="1038"/>
          <ac:spMkLst>
            <pc:docMk/>
            <pc:sldMk cId="1274332130" sldId="305"/>
            <ac:spMk id="17" creationId="{C935A1BE-B2E1-4C24-912D-58454691AE77}"/>
          </ac:spMkLst>
        </pc:spChg>
        <pc:spChg chg="mod">
          <ac:chgData name="OLMAN SEGURA  BONILLA" userId="1e7b3ab9-c5da-4ddb-a615-a604bdd1192b" providerId="ADAL" clId="{CECC828A-14D6-45D0-BD92-237464BC9739}" dt="2021-11-16T13:41:27.149" v="90" actId="1076"/>
          <ac:spMkLst>
            <pc:docMk/>
            <pc:sldMk cId="1274332130" sldId="305"/>
            <ac:spMk id="18" creationId="{746EB5AF-441D-4EAF-9C80-B34295EE7FF5}"/>
          </ac:spMkLst>
        </pc:spChg>
        <pc:spChg chg="mod">
          <ac:chgData name="OLMAN SEGURA  BONILLA" userId="1e7b3ab9-c5da-4ddb-a615-a604bdd1192b" providerId="ADAL" clId="{CECC828A-14D6-45D0-BD92-237464BC9739}" dt="2021-11-16T13:39:14.691" v="56" actId="1038"/>
          <ac:spMkLst>
            <pc:docMk/>
            <pc:sldMk cId="1274332130" sldId="305"/>
            <ac:spMk id="21" creationId="{8B3D363D-1272-4C94-B656-C8CADD784FD0}"/>
          </ac:spMkLst>
        </pc:spChg>
        <pc:spChg chg="mod">
          <ac:chgData name="OLMAN SEGURA  BONILLA" userId="1e7b3ab9-c5da-4ddb-a615-a604bdd1192b" providerId="ADAL" clId="{CECC828A-14D6-45D0-BD92-237464BC9739}" dt="2021-11-16T13:40:09.710" v="78" actId="14100"/>
          <ac:spMkLst>
            <pc:docMk/>
            <pc:sldMk cId="1274332130" sldId="305"/>
            <ac:spMk id="22" creationId="{D66EA234-88B4-43D1-95AC-FD643FA00134}"/>
          </ac:spMkLst>
        </pc:spChg>
        <pc:spChg chg="mod">
          <ac:chgData name="OLMAN SEGURA  BONILLA" userId="1e7b3ab9-c5da-4ddb-a615-a604bdd1192b" providerId="ADAL" clId="{CECC828A-14D6-45D0-BD92-237464BC9739}" dt="2021-11-16T13:39:14.691" v="56" actId="1038"/>
          <ac:spMkLst>
            <pc:docMk/>
            <pc:sldMk cId="1274332130" sldId="305"/>
            <ac:spMk id="23" creationId="{77A4F497-FF85-4ACA-B59B-DE4B3EE146AF}"/>
          </ac:spMkLst>
        </pc:spChg>
        <pc:spChg chg="mod">
          <ac:chgData name="OLMAN SEGURA  BONILLA" userId="1e7b3ab9-c5da-4ddb-a615-a604bdd1192b" providerId="ADAL" clId="{CECC828A-14D6-45D0-BD92-237464BC9739}" dt="2021-11-16T13:40:03.810" v="77" actId="1035"/>
          <ac:spMkLst>
            <pc:docMk/>
            <pc:sldMk cId="1274332130" sldId="305"/>
            <ac:spMk id="24" creationId="{F0A3B195-18BC-4A5E-B682-57672DA638B2}"/>
          </ac:spMkLst>
        </pc:spChg>
        <pc:spChg chg="add mod">
          <ac:chgData name="OLMAN SEGURA  BONILLA" userId="1e7b3ab9-c5da-4ddb-a615-a604bdd1192b" providerId="ADAL" clId="{CECC828A-14D6-45D0-BD92-237464BC9739}" dt="2021-11-16T13:42:00.651" v="92" actId="113"/>
          <ac:spMkLst>
            <pc:docMk/>
            <pc:sldMk cId="1274332130" sldId="305"/>
            <ac:spMk id="28" creationId="{3B923CC5-8C7F-4C5B-B43B-7D3824271C51}"/>
          </ac:spMkLst>
        </pc:spChg>
        <pc:spChg chg="mod">
          <ac:chgData name="OLMAN SEGURA  BONILLA" userId="1e7b3ab9-c5da-4ddb-a615-a604bdd1192b" providerId="ADAL" clId="{CECC828A-14D6-45D0-BD92-237464BC9739}" dt="2021-11-16T13:39:14.691" v="56" actId="1038"/>
          <ac:spMkLst>
            <pc:docMk/>
            <pc:sldMk cId="1274332130" sldId="305"/>
            <ac:spMk id="31" creationId="{89562866-96D7-4F62-AB09-41B1831EBA9F}"/>
          </ac:spMkLst>
        </pc:spChg>
        <pc:spChg chg="mod">
          <ac:chgData name="OLMAN SEGURA  BONILLA" userId="1e7b3ab9-c5da-4ddb-a615-a604bdd1192b" providerId="ADAL" clId="{CECC828A-14D6-45D0-BD92-237464BC9739}" dt="2021-11-16T13:40:20.621" v="80" actId="403"/>
          <ac:spMkLst>
            <pc:docMk/>
            <pc:sldMk cId="1274332130" sldId="305"/>
            <ac:spMk id="32" creationId="{355A7AE1-BC8D-4919-B7B6-3A53C9527AD0}"/>
          </ac:spMkLst>
        </pc:spChg>
        <pc:spChg chg="mod">
          <ac:chgData name="OLMAN SEGURA  BONILLA" userId="1e7b3ab9-c5da-4ddb-a615-a604bdd1192b" providerId="ADAL" clId="{CECC828A-14D6-45D0-BD92-237464BC9739}" dt="2021-11-16T13:40:31.013" v="81" actId="403"/>
          <ac:spMkLst>
            <pc:docMk/>
            <pc:sldMk cId="1274332130" sldId="305"/>
            <ac:spMk id="35" creationId="{E9C159E5-6768-418A-96FE-E5DD092F0035}"/>
          </ac:spMkLst>
        </pc:spChg>
        <pc:grpChg chg="mod">
          <ac:chgData name="OLMAN SEGURA  BONILLA" userId="1e7b3ab9-c5da-4ddb-a615-a604bdd1192b" providerId="ADAL" clId="{CECC828A-14D6-45D0-BD92-237464BC9739}" dt="2021-11-16T13:41:39.310" v="91" actId="1076"/>
          <ac:grpSpMkLst>
            <pc:docMk/>
            <pc:sldMk cId="1274332130" sldId="305"/>
            <ac:grpSpMk id="8" creationId="{7037BA02-556B-4148-9BF3-5C1BE51FF856}"/>
          </ac:grpSpMkLst>
        </pc:grpChg>
        <pc:grpChg chg="mod">
          <ac:chgData name="OLMAN SEGURA  BONILLA" userId="1e7b3ab9-c5da-4ddb-a615-a604bdd1192b" providerId="ADAL" clId="{CECC828A-14D6-45D0-BD92-237464BC9739}" dt="2021-11-16T13:39:14.691" v="56" actId="1038"/>
          <ac:grpSpMkLst>
            <pc:docMk/>
            <pc:sldMk cId="1274332130" sldId="305"/>
            <ac:grpSpMk id="12" creationId="{8A530A08-1768-4B80-91A9-23759D7D220E}"/>
          </ac:grpSpMkLst>
        </pc:grpChg>
        <pc:grpChg chg="mod">
          <ac:chgData name="OLMAN SEGURA  BONILLA" userId="1e7b3ab9-c5da-4ddb-a615-a604bdd1192b" providerId="ADAL" clId="{CECC828A-14D6-45D0-BD92-237464BC9739}" dt="2021-11-16T13:39:14.691" v="56" actId="1038"/>
          <ac:grpSpMkLst>
            <pc:docMk/>
            <pc:sldMk cId="1274332130" sldId="305"/>
            <ac:grpSpMk id="16" creationId="{EDE6BA92-EB30-4046-BCAB-0E593EBF5BB5}"/>
          </ac:grpSpMkLst>
        </pc:grpChg>
        <pc:grpChg chg="mod">
          <ac:chgData name="OLMAN SEGURA  BONILLA" userId="1e7b3ab9-c5da-4ddb-a615-a604bdd1192b" providerId="ADAL" clId="{CECC828A-14D6-45D0-BD92-237464BC9739}" dt="2021-11-16T13:39:14.691" v="56" actId="1038"/>
          <ac:grpSpMkLst>
            <pc:docMk/>
            <pc:sldMk cId="1274332130" sldId="305"/>
            <ac:grpSpMk id="19" creationId="{49A20035-31E6-4A11-B25A-3AEF11B64E23}"/>
          </ac:grpSpMkLst>
        </pc:grpChg>
        <pc:grpChg chg="mod">
          <ac:chgData name="OLMAN SEGURA  BONILLA" userId="1e7b3ab9-c5da-4ddb-a615-a604bdd1192b" providerId="ADAL" clId="{CECC828A-14D6-45D0-BD92-237464BC9739}" dt="2021-11-16T13:39:14.691" v="56" actId="1038"/>
          <ac:grpSpMkLst>
            <pc:docMk/>
            <pc:sldMk cId="1274332130" sldId="305"/>
            <ac:grpSpMk id="20" creationId="{4D543519-87E1-4205-A019-EDEA3AAF185E}"/>
          </ac:grpSpMkLst>
        </pc:grpChg>
        <pc:grpChg chg="mod">
          <ac:chgData name="OLMAN SEGURA  BONILLA" userId="1e7b3ab9-c5da-4ddb-a615-a604bdd1192b" providerId="ADAL" clId="{CECC828A-14D6-45D0-BD92-237464BC9739}" dt="2021-11-16T13:39:14.691" v="56" actId="1038"/>
          <ac:grpSpMkLst>
            <pc:docMk/>
            <pc:sldMk cId="1274332130" sldId="305"/>
            <ac:grpSpMk id="27" creationId="{4C136009-92E9-4743-AFB8-7FFEC35187D1}"/>
          </ac:grpSpMkLst>
        </pc:grpChg>
        <pc:picChg chg="mod">
          <ac:chgData name="OLMAN SEGURA  BONILLA" userId="1e7b3ab9-c5da-4ddb-a615-a604bdd1192b" providerId="ADAL" clId="{CECC828A-14D6-45D0-BD92-237464BC9739}" dt="2021-11-16T13:39:14.691" v="56" actId="1038"/>
          <ac:picMkLst>
            <pc:docMk/>
            <pc:sldMk cId="1274332130" sldId="305"/>
            <ac:picMk id="34" creationId="{9764854C-F3BF-47A6-82B4-F91E37D82FF5}"/>
          </ac:picMkLst>
        </pc:picChg>
        <pc:picChg chg="mod">
          <ac:chgData name="OLMAN SEGURA  BONILLA" userId="1e7b3ab9-c5da-4ddb-a615-a604bdd1192b" providerId="ADAL" clId="{CECC828A-14D6-45D0-BD92-237464BC9739}" dt="2021-11-16T13:39:14.691" v="56" actId="1038"/>
          <ac:picMkLst>
            <pc:docMk/>
            <pc:sldMk cId="1274332130" sldId="305"/>
            <ac:picMk id="36" creationId="{6111A6AF-7B19-4949-8D89-F1E83D9684D6}"/>
          </ac:picMkLst>
        </pc:picChg>
        <pc:picChg chg="mod">
          <ac:chgData name="OLMAN SEGURA  BONILLA" userId="1e7b3ab9-c5da-4ddb-a615-a604bdd1192b" providerId="ADAL" clId="{CECC828A-14D6-45D0-BD92-237464BC9739}" dt="2021-11-16T13:39:14.691" v="56" actId="1038"/>
          <ac:picMkLst>
            <pc:docMk/>
            <pc:sldMk cId="1274332130" sldId="305"/>
            <ac:picMk id="38" creationId="{876A08E1-CD64-4674-9D69-3F082B9BB1B6}"/>
          </ac:picMkLst>
        </pc:picChg>
      </pc:sldChg>
      <pc:sldChg chg="modSp mod">
        <pc:chgData name="OLMAN SEGURA  BONILLA" userId="1e7b3ab9-c5da-4ddb-a615-a604bdd1192b" providerId="ADAL" clId="{CECC828A-14D6-45D0-BD92-237464BC9739}" dt="2021-11-16T13:52:25.370" v="206" actId="1076"/>
        <pc:sldMkLst>
          <pc:docMk/>
          <pc:sldMk cId="2275297048" sldId="313"/>
        </pc:sldMkLst>
        <pc:spChg chg="mod">
          <ac:chgData name="OLMAN SEGURA  BONILLA" userId="1e7b3ab9-c5da-4ddb-a615-a604bdd1192b" providerId="ADAL" clId="{CECC828A-14D6-45D0-BD92-237464BC9739}" dt="2021-11-16T13:52:25.370" v="206" actId="1076"/>
          <ac:spMkLst>
            <pc:docMk/>
            <pc:sldMk cId="2275297048" sldId="313"/>
            <ac:spMk id="2" creationId="{3FBDB3F4-BBE3-5447-B264-8FD935D64C59}"/>
          </ac:spMkLst>
        </pc:spChg>
      </pc:sldChg>
      <pc:sldChg chg="modSp mod">
        <pc:chgData name="OLMAN SEGURA  BONILLA" userId="1e7b3ab9-c5da-4ddb-a615-a604bdd1192b" providerId="ADAL" clId="{CECC828A-14D6-45D0-BD92-237464BC9739}" dt="2021-11-16T13:56:07.791" v="235" actId="1036"/>
        <pc:sldMkLst>
          <pc:docMk/>
          <pc:sldMk cId="897471829" sldId="315"/>
        </pc:sldMkLst>
        <pc:spChg chg="mod">
          <ac:chgData name="OLMAN SEGURA  BONILLA" userId="1e7b3ab9-c5da-4ddb-a615-a604bdd1192b" providerId="ADAL" clId="{CECC828A-14D6-45D0-BD92-237464BC9739}" dt="2021-11-16T13:56:07.791" v="235" actId="1036"/>
          <ac:spMkLst>
            <pc:docMk/>
            <pc:sldMk cId="897471829" sldId="315"/>
            <ac:spMk id="2" creationId="{5574D626-9BAF-4B27-97CD-031CC325D05E}"/>
          </ac:spMkLst>
        </pc:spChg>
      </pc:sldChg>
      <pc:sldChg chg="del">
        <pc:chgData name="OLMAN SEGURA  BONILLA" userId="1e7b3ab9-c5da-4ddb-a615-a604bdd1192b" providerId="ADAL" clId="{CECC828A-14D6-45D0-BD92-237464BC9739}" dt="2021-11-16T13:54:02.776" v="209" actId="47"/>
        <pc:sldMkLst>
          <pc:docMk/>
          <pc:sldMk cId="1272326376" sldId="318"/>
        </pc:sldMkLst>
      </pc:sldChg>
      <pc:sldChg chg="del">
        <pc:chgData name="OLMAN SEGURA  BONILLA" userId="1e7b3ab9-c5da-4ddb-a615-a604bdd1192b" providerId="ADAL" clId="{CECC828A-14D6-45D0-BD92-237464BC9739}" dt="2021-11-16T13:54:08.969" v="210" actId="47"/>
        <pc:sldMkLst>
          <pc:docMk/>
          <pc:sldMk cId="2106105386" sldId="319"/>
        </pc:sldMkLst>
      </pc:sldChg>
      <pc:sldChg chg="del">
        <pc:chgData name="OLMAN SEGURA  BONILLA" userId="1e7b3ab9-c5da-4ddb-a615-a604bdd1192b" providerId="ADAL" clId="{CECC828A-14D6-45D0-BD92-237464BC9739}" dt="2021-11-16T13:54:56.561" v="212" actId="47"/>
        <pc:sldMkLst>
          <pc:docMk/>
          <pc:sldMk cId="2878511852" sldId="321"/>
        </pc:sldMkLst>
      </pc:sldChg>
      <pc:sldChg chg="del">
        <pc:chgData name="OLMAN SEGURA  BONILLA" userId="1e7b3ab9-c5da-4ddb-a615-a604bdd1192b" providerId="ADAL" clId="{CECC828A-14D6-45D0-BD92-237464BC9739}" dt="2021-11-16T13:54:56.561" v="212" actId="47"/>
        <pc:sldMkLst>
          <pc:docMk/>
          <pc:sldMk cId="3236023789" sldId="322"/>
        </pc:sldMkLst>
      </pc:sldChg>
      <pc:sldChg chg="del">
        <pc:chgData name="OLMAN SEGURA  BONILLA" userId="1e7b3ab9-c5da-4ddb-a615-a604bdd1192b" providerId="ADAL" clId="{CECC828A-14D6-45D0-BD92-237464BC9739}" dt="2021-11-16T13:54:56.561" v="212" actId="47"/>
        <pc:sldMkLst>
          <pc:docMk/>
          <pc:sldMk cId="2879643810" sldId="323"/>
        </pc:sldMkLst>
      </pc:sldChg>
      <pc:sldChg chg="addSp modSp mod">
        <pc:chgData name="OLMAN SEGURA  BONILLA" userId="1e7b3ab9-c5da-4ddb-a615-a604bdd1192b" providerId="ADAL" clId="{CECC828A-14D6-45D0-BD92-237464BC9739}" dt="2021-11-16T22:07:03.091" v="241" actId="1076"/>
        <pc:sldMkLst>
          <pc:docMk/>
          <pc:sldMk cId="3501061844" sldId="325"/>
        </pc:sldMkLst>
        <pc:spChg chg="mod">
          <ac:chgData name="OLMAN SEGURA  BONILLA" userId="1e7b3ab9-c5da-4ddb-a615-a604bdd1192b" providerId="ADAL" clId="{CECC828A-14D6-45D0-BD92-237464BC9739}" dt="2021-11-16T22:07:03.091" v="241" actId="1076"/>
          <ac:spMkLst>
            <pc:docMk/>
            <pc:sldMk cId="3501061844" sldId="325"/>
            <ac:spMk id="4" creationId="{403546AE-8A55-4E09-86B4-587F4630C261}"/>
          </ac:spMkLst>
        </pc:spChg>
        <pc:spChg chg="add mod">
          <ac:chgData name="OLMAN SEGURA  BONILLA" userId="1e7b3ab9-c5da-4ddb-a615-a604bdd1192b" providerId="ADAL" clId="{CECC828A-14D6-45D0-BD92-237464BC9739}" dt="2021-11-16T22:07:01.444" v="240" actId="122"/>
          <ac:spMkLst>
            <pc:docMk/>
            <pc:sldMk cId="3501061844" sldId="325"/>
            <ac:spMk id="12" creationId="{12D9A7CE-9406-43D9-9FF1-D8A4B178527B}"/>
          </ac:spMkLst>
        </pc:spChg>
      </pc:sldChg>
      <pc:sldChg chg="del">
        <pc:chgData name="OLMAN SEGURA  BONILLA" userId="1e7b3ab9-c5da-4ddb-a615-a604bdd1192b" providerId="ADAL" clId="{CECC828A-14D6-45D0-BD92-237464BC9739}" dt="2021-11-16T13:37:00.553" v="17" actId="47"/>
        <pc:sldMkLst>
          <pc:docMk/>
          <pc:sldMk cId="4186252242" sldId="326"/>
        </pc:sldMkLst>
      </pc:sldChg>
      <pc:sldChg chg="addSp delSp modSp mod">
        <pc:chgData name="OLMAN SEGURA  BONILLA" userId="1e7b3ab9-c5da-4ddb-a615-a604bdd1192b" providerId="ADAL" clId="{CECC828A-14D6-45D0-BD92-237464BC9739}" dt="2021-11-16T22:06:37.535" v="237" actId="21"/>
        <pc:sldMkLst>
          <pc:docMk/>
          <pc:sldMk cId="3411471608" sldId="327"/>
        </pc:sldMkLst>
        <pc:spChg chg="del mod">
          <ac:chgData name="OLMAN SEGURA  BONILLA" userId="1e7b3ab9-c5da-4ddb-a615-a604bdd1192b" providerId="ADAL" clId="{CECC828A-14D6-45D0-BD92-237464BC9739}" dt="2021-11-16T22:06:37.535" v="237" actId="21"/>
          <ac:spMkLst>
            <pc:docMk/>
            <pc:sldMk cId="3411471608" sldId="327"/>
            <ac:spMk id="3" creationId="{4AFE8F0C-3333-4AFE-92CD-E816B78321CE}"/>
          </ac:spMkLst>
        </pc:spChg>
        <pc:spChg chg="add mod">
          <ac:chgData name="OLMAN SEGURA  BONILLA" userId="1e7b3ab9-c5da-4ddb-a615-a604bdd1192b" providerId="ADAL" clId="{CECC828A-14D6-45D0-BD92-237464BC9739}" dt="2021-11-16T22:06:37.535" v="237" actId="21"/>
          <ac:spMkLst>
            <pc:docMk/>
            <pc:sldMk cId="3411471608" sldId="327"/>
            <ac:spMk id="5" creationId="{D2ED3C97-0EAC-4841-A797-D050C59E18A0}"/>
          </ac:spMkLst>
        </pc:spChg>
      </pc:sldChg>
      <pc:sldChg chg="del">
        <pc:chgData name="OLMAN SEGURA  BONILLA" userId="1e7b3ab9-c5da-4ddb-a615-a604bdd1192b" providerId="ADAL" clId="{CECC828A-14D6-45D0-BD92-237464BC9739}" dt="2021-11-16T13:54:42.269" v="211" actId="47"/>
        <pc:sldMkLst>
          <pc:docMk/>
          <pc:sldMk cId="1514227934" sldId="328"/>
        </pc:sldMkLst>
      </pc:sldChg>
      <pc:sldChg chg="del">
        <pc:chgData name="OLMAN SEGURA  BONILLA" userId="1e7b3ab9-c5da-4ddb-a615-a604bdd1192b" providerId="ADAL" clId="{CECC828A-14D6-45D0-BD92-237464BC9739}" dt="2021-11-16T13:54:42.269" v="211" actId="47"/>
        <pc:sldMkLst>
          <pc:docMk/>
          <pc:sldMk cId="223205443" sldId="329"/>
        </pc:sldMkLst>
      </pc:sldChg>
      <pc:sldChg chg="del">
        <pc:chgData name="OLMAN SEGURA  BONILLA" userId="1e7b3ab9-c5da-4ddb-a615-a604bdd1192b" providerId="ADAL" clId="{CECC828A-14D6-45D0-BD92-237464BC9739}" dt="2021-11-16T13:54:42.269" v="211" actId="47"/>
        <pc:sldMkLst>
          <pc:docMk/>
          <pc:sldMk cId="1759643275" sldId="330"/>
        </pc:sldMkLst>
      </pc:sldChg>
      <pc:sldChg chg="del">
        <pc:chgData name="OLMAN SEGURA  BONILLA" userId="1e7b3ab9-c5da-4ddb-a615-a604bdd1192b" providerId="ADAL" clId="{CECC828A-14D6-45D0-BD92-237464BC9739}" dt="2021-11-16T13:54:42.269" v="211" actId="47"/>
        <pc:sldMkLst>
          <pc:docMk/>
          <pc:sldMk cId="4211614106" sldId="331"/>
        </pc:sldMkLst>
      </pc:sldChg>
      <pc:sldChg chg="del">
        <pc:chgData name="OLMAN SEGURA  BONILLA" userId="1e7b3ab9-c5da-4ddb-a615-a604bdd1192b" providerId="ADAL" clId="{CECC828A-14D6-45D0-BD92-237464BC9739}" dt="2021-11-16T13:54:42.269" v="211" actId="47"/>
        <pc:sldMkLst>
          <pc:docMk/>
          <pc:sldMk cId="617418121" sldId="332"/>
        </pc:sldMkLst>
      </pc:sldChg>
      <pc:sldChg chg="del">
        <pc:chgData name="OLMAN SEGURA  BONILLA" userId="1e7b3ab9-c5da-4ddb-a615-a604bdd1192b" providerId="ADAL" clId="{CECC828A-14D6-45D0-BD92-237464BC9739}" dt="2021-11-16T13:54:42.269" v="211" actId="47"/>
        <pc:sldMkLst>
          <pc:docMk/>
          <pc:sldMk cId="2574048530" sldId="333"/>
        </pc:sldMkLst>
      </pc:sldChg>
      <pc:sldChg chg="modSp new mod">
        <pc:chgData name="OLMAN SEGURA  BONILLA" userId="1e7b3ab9-c5da-4ddb-a615-a604bdd1192b" providerId="ADAL" clId="{CECC828A-14D6-45D0-BD92-237464BC9739}" dt="2021-11-16T22:15:17.536" v="988" actId="1038"/>
        <pc:sldMkLst>
          <pc:docMk/>
          <pc:sldMk cId="3999841914" sldId="335"/>
        </pc:sldMkLst>
        <pc:spChg chg="mod">
          <ac:chgData name="OLMAN SEGURA  BONILLA" userId="1e7b3ab9-c5da-4ddb-a615-a604bdd1192b" providerId="ADAL" clId="{CECC828A-14D6-45D0-BD92-237464BC9739}" dt="2021-11-16T22:15:10.479" v="970" actId="1035"/>
          <ac:spMkLst>
            <pc:docMk/>
            <pc:sldMk cId="3999841914" sldId="335"/>
            <ac:spMk id="2" creationId="{42888910-102B-400F-B218-43FF330B0F28}"/>
          </ac:spMkLst>
        </pc:spChg>
        <pc:spChg chg="mod">
          <ac:chgData name="OLMAN SEGURA  BONILLA" userId="1e7b3ab9-c5da-4ddb-a615-a604bdd1192b" providerId="ADAL" clId="{CECC828A-14D6-45D0-BD92-237464BC9739}" dt="2021-11-16T22:15:17.536" v="988" actId="1038"/>
          <ac:spMkLst>
            <pc:docMk/>
            <pc:sldMk cId="3999841914" sldId="335"/>
            <ac:spMk id="3" creationId="{A4A3CA2E-51AA-4F49-A118-095A1BD4A719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4" Type="http://schemas.openxmlformats.org/officeDocument/2006/relationships/image" Target="../media/image18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4" Type="http://schemas.openxmlformats.org/officeDocument/2006/relationships/image" Target="../media/image1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4" Type="http://schemas.openxmlformats.org/officeDocument/2006/relationships/image" Target="../media/image18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4" Type="http://schemas.openxmlformats.org/officeDocument/2006/relationships/image" Target="../media/image1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589B2F-F4B3-422D-9E5A-979563B87C60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63CC848F-44B9-4A9B-8AEF-58C67EBF9621}">
      <dgm:prSet phldrT="[Texto]"/>
      <dgm:spPr/>
      <dgm:t>
        <a:bodyPr/>
        <a:lstStyle/>
        <a:p>
          <a:endParaRPr lang="es-CR" dirty="0">
            <a:solidFill>
              <a:schemeClr val="bg1"/>
            </a:solidFill>
          </a:endParaRPr>
        </a:p>
      </dgm:t>
    </dgm:pt>
    <dgm:pt modelId="{24142525-DABB-4C40-9FC2-8AEDA2A1D8DE}" type="parTrans" cxnId="{979FE358-7C1D-425F-B0BC-F082763B2983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3975606B-8DDF-4C7D-BADC-837783CF54CA}" type="sibTrans" cxnId="{979FE358-7C1D-425F-B0BC-F082763B2983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9969B918-6681-4494-9C66-B74911051A7F}">
      <dgm:prSet phldrT="[Texto]"/>
      <dgm:spPr>
        <a:blipFill rotWithShape="0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CR" dirty="0">
            <a:solidFill>
              <a:schemeClr val="bg1"/>
            </a:solidFill>
          </a:endParaRPr>
        </a:p>
      </dgm:t>
    </dgm:pt>
    <dgm:pt modelId="{4FAC72D4-FE36-459F-9BE0-C265EFE42268}" type="sibTrans" cxnId="{46F3D177-467B-468A-80E4-FD6EC852C263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A7192A90-6B8D-44B2-A7E0-099A1D4C39E7}" type="parTrans" cxnId="{46F3D177-467B-468A-80E4-FD6EC852C263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564CBADC-AA4A-425E-ACCF-E23B4C37749E}">
      <dgm:prSet phldrT="[Texto]" phldr="1"/>
      <dgm:spPr>
        <a:blipFill rotWithShape="0"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CR" dirty="0">
            <a:solidFill>
              <a:schemeClr val="bg1"/>
            </a:solidFill>
          </a:endParaRPr>
        </a:p>
      </dgm:t>
    </dgm:pt>
    <dgm:pt modelId="{26F0E943-AA4D-42EC-BEFC-7A42BA1FBF34}" type="sibTrans" cxnId="{537CDC23-0412-458D-9080-46CF66680447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4942CD54-5DBC-43AE-9FD1-52D3438BBD23}" type="parTrans" cxnId="{537CDC23-0412-458D-9080-46CF66680447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21066684-6825-434A-91A0-C5D27093E595}" type="pres">
      <dgm:prSet presAssocID="{7B589B2F-F4B3-422D-9E5A-979563B87C60}" presName="cycle" presStyleCnt="0">
        <dgm:presLayoutVars>
          <dgm:dir/>
          <dgm:resizeHandles val="exact"/>
        </dgm:presLayoutVars>
      </dgm:prSet>
      <dgm:spPr/>
    </dgm:pt>
    <dgm:pt modelId="{0C1C9FC5-DF2A-4903-B6E3-27ABA1BD1231}" type="pres">
      <dgm:prSet presAssocID="{9969B918-6681-4494-9C66-B74911051A7F}" presName="dummy" presStyleCnt="0"/>
      <dgm:spPr/>
    </dgm:pt>
    <dgm:pt modelId="{092E005A-699E-4AE6-A901-CAD8D0230466}" type="pres">
      <dgm:prSet presAssocID="{9969B918-6681-4494-9C66-B74911051A7F}" presName="node" presStyleLbl="revTx" presStyleIdx="0" presStyleCnt="3" custScaleX="78622" custScaleY="85101" custRadScaleRad="98880" custRadScaleInc="33508">
        <dgm:presLayoutVars>
          <dgm:bulletEnabled val="1"/>
        </dgm:presLayoutVars>
      </dgm:prSet>
      <dgm:spPr/>
    </dgm:pt>
    <dgm:pt modelId="{E5E3AC51-13C6-4056-872F-6482D590975B}" type="pres">
      <dgm:prSet presAssocID="{4FAC72D4-FE36-459F-9BE0-C265EFE42268}" presName="sibTrans" presStyleLbl="node1" presStyleIdx="0" presStyleCnt="3"/>
      <dgm:spPr/>
    </dgm:pt>
    <dgm:pt modelId="{88723B22-0FA6-45AE-BF07-EC8BDDA04BB6}" type="pres">
      <dgm:prSet presAssocID="{564CBADC-AA4A-425E-ACCF-E23B4C37749E}" presName="dummy" presStyleCnt="0"/>
      <dgm:spPr/>
    </dgm:pt>
    <dgm:pt modelId="{56CD8D7E-68F5-441A-BC48-AA4EA3FFBB78}" type="pres">
      <dgm:prSet presAssocID="{564CBADC-AA4A-425E-ACCF-E23B4C37749E}" presName="node" presStyleLbl="revTx" presStyleIdx="1" presStyleCnt="3" custScaleX="77671" custScaleY="79660" custRadScaleRad="190247" custRadScaleInc="24693">
        <dgm:presLayoutVars>
          <dgm:bulletEnabled val="1"/>
        </dgm:presLayoutVars>
      </dgm:prSet>
      <dgm:spPr/>
    </dgm:pt>
    <dgm:pt modelId="{83E02D93-7CF3-4B67-AE6F-FEE8DA0DBA9F}" type="pres">
      <dgm:prSet presAssocID="{26F0E943-AA4D-42EC-BEFC-7A42BA1FBF34}" presName="sibTrans" presStyleLbl="node1" presStyleIdx="1" presStyleCnt="3"/>
      <dgm:spPr/>
    </dgm:pt>
    <dgm:pt modelId="{35EFAA5B-A14E-4F55-B736-81A83EA78B76}" type="pres">
      <dgm:prSet presAssocID="{63CC848F-44B9-4A9B-8AEF-58C67EBF9621}" presName="dummy" presStyleCnt="0"/>
      <dgm:spPr/>
    </dgm:pt>
    <dgm:pt modelId="{765831A1-AB18-4A2F-8B21-9BD8EFF3A885}" type="pres">
      <dgm:prSet presAssocID="{63CC848F-44B9-4A9B-8AEF-58C67EBF9621}" presName="node" presStyleLbl="revTx" presStyleIdx="2" presStyleCnt="3" custScaleX="92818" custScaleY="65234">
        <dgm:presLayoutVars>
          <dgm:bulletEnabled val="1"/>
        </dgm:presLayoutVars>
      </dgm:prSet>
      <dgm:spPr/>
    </dgm:pt>
    <dgm:pt modelId="{D835AA25-35BE-4C9E-8F97-1618B021EED9}" type="pres">
      <dgm:prSet presAssocID="{3975606B-8DDF-4C7D-BADC-837783CF54CA}" presName="sibTrans" presStyleLbl="node1" presStyleIdx="2" presStyleCnt="3"/>
      <dgm:spPr/>
    </dgm:pt>
  </dgm:ptLst>
  <dgm:cxnLst>
    <dgm:cxn modelId="{4641541A-F4E6-4845-BC7A-F24781C248F8}" type="presOf" srcId="{564CBADC-AA4A-425E-ACCF-E23B4C37749E}" destId="{56CD8D7E-68F5-441A-BC48-AA4EA3FFBB78}" srcOrd="0" destOrd="0" presId="urn:microsoft.com/office/officeart/2005/8/layout/cycle1"/>
    <dgm:cxn modelId="{537CDC23-0412-458D-9080-46CF66680447}" srcId="{7B589B2F-F4B3-422D-9E5A-979563B87C60}" destId="{564CBADC-AA4A-425E-ACCF-E23B4C37749E}" srcOrd="1" destOrd="0" parTransId="{4942CD54-5DBC-43AE-9FD1-52D3438BBD23}" sibTransId="{26F0E943-AA4D-42EC-BEFC-7A42BA1FBF34}"/>
    <dgm:cxn modelId="{46F3D177-467B-468A-80E4-FD6EC852C263}" srcId="{7B589B2F-F4B3-422D-9E5A-979563B87C60}" destId="{9969B918-6681-4494-9C66-B74911051A7F}" srcOrd="0" destOrd="0" parTransId="{A7192A90-6B8D-44B2-A7E0-099A1D4C39E7}" sibTransId="{4FAC72D4-FE36-459F-9BE0-C265EFE42268}"/>
    <dgm:cxn modelId="{93AA3178-9BC4-4A27-B2CF-1BFAF5952C90}" type="presOf" srcId="{7B589B2F-F4B3-422D-9E5A-979563B87C60}" destId="{21066684-6825-434A-91A0-C5D27093E595}" srcOrd="0" destOrd="0" presId="urn:microsoft.com/office/officeart/2005/8/layout/cycle1"/>
    <dgm:cxn modelId="{979FE358-7C1D-425F-B0BC-F082763B2983}" srcId="{7B589B2F-F4B3-422D-9E5A-979563B87C60}" destId="{63CC848F-44B9-4A9B-8AEF-58C67EBF9621}" srcOrd="2" destOrd="0" parTransId="{24142525-DABB-4C40-9FC2-8AEDA2A1D8DE}" sibTransId="{3975606B-8DDF-4C7D-BADC-837783CF54CA}"/>
    <dgm:cxn modelId="{B1243093-B491-4795-9139-F87EB2B96D4F}" type="presOf" srcId="{4FAC72D4-FE36-459F-9BE0-C265EFE42268}" destId="{E5E3AC51-13C6-4056-872F-6482D590975B}" srcOrd="0" destOrd="0" presId="urn:microsoft.com/office/officeart/2005/8/layout/cycle1"/>
    <dgm:cxn modelId="{683B3AB5-5F92-44F2-9472-D4967FA3CD8F}" type="presOf" srcId="{9969B918-6681-4494-9C66-B74911051A7F}" destId="{092E005A-699E-4AE6-A901-CAD8D0230466}" srcOrd="0" destOrd="0" presId="urn:microsoft.com/office/officeart/2005/8/layout/cycle1"/>
    <dgm:cxn modelId="{76E49DBB-4C60-4794-9D11-24E739162437}" type="presOf" srcId="{63CC848F-44B9-4A9B-8AEF-58C67EBF9621}" destId="{765831A1-AB18-4A2F-8B21-9BD8EFF3A885}" srcOrd="0" destOrd="0" presId="urn:microsoft.com/office/officeart/2005/8/layout/cycle1"/>
    <dgm:cxn modelId="{424881C5-7B50-49A1-9FAC-06C7CF9CF2DE}" type="presOf" srcId="{26F0E943-AA4D-42EC-BEFC-7A42BA1FBF34}" destId="{83E02D93-7CF3-4B67-AE6F-FEE8DA0DBA9F}" srcOrd="0" destOrd="0" presId="urn:microsoft.com/office/officeart/2005/8/layout/cycle1"/>
    <dgm:cxn modelId="{2F2247EA-BA1E-4830-BC4A-A6B0CF9C5425}" type="presOf" srcId="{3975606B-8DDF-4C7D-BADC-837783CF54CA}" destId="{D835AA25-35BE-4C9E-8F97-1618B021EED9}" srcOrd="0" destOrd="0" presId="urn:microsoft.com/office/officeart/2005/8/layout/cycle1"/>
    <dgm:cxn modelId="{9B2AC6A2-A505-4EE4-8A74-35A56ACBC62E}" type="presParOf" srcId="{21066684-6825-434A-91A0-C5D27093E595}" destId="{0C1C9FC5-DF2A-4903-B6E3-27ABA1BD1231}" srcOrd="0" destOrd="0" presId="urn:microsoft.com/office/officeart/2005/8/layout/cycle1"/>
    <dgm:cxn modelId="{99F7D21E-FF76-492A-9A42-14DC16DBCA2D}" type="presParOf" srcId="{21066684-6825-434A-91A0-C5D27093E595}" destId="{092E005A-699E-4AE6-A901-CAD8D0230466}" srcOrd="1" destOrd="0" presId="urn:microsoft.com/office/officeart/2005/8/layout/cycle1"/>
    <dgm:cxn modelId="{A21E4FD9-18A5-42E7-9E43-9B060F5F0C15}" type="presParOf" srcId="{21066684-6825-434A-91A0-C5D27093E595}" destId="{E5E3AC51-13C6-4056-872F-6482D590975B}" srcOrd="2" destOrd="0" presId="urn:microsoft.com/office/officeart/2005/8/layout/cycle1"/>
    <dgm:cxn modelId="{C4858AB5-63CB-4A3A-A949-EE6E7A4B26D5}" type="presParOf" srcId="{21066684-6825-434A-91A0-C5D27093E595}" destId="{88723B22-0FA6-45AE-BF07-EC8BDDA04BB6}" srcOrd="3" destOrd="0" presId="urn:microsoft.com/office/officeart/2005/8/layout/cycle1"/>
    <dgm:cxn modelId="{A49823AF-9849-4220-8C7F-25D323054FD0}" type="presParOf" srcId="{21066684-6825-434A-91A0-C5D27093E595}" destId="{56CD8D7E-68F5-441A-BC48-AA4EA3FFBB78}" srcOrd="4" destOrd="0" presId="urn:microsoft.com/office/officeart/2005/8/layout/cycle1"/>
    <dgm:cxn modelId="{0B4514AE-FDB0-44D7-A567-801CF0EAE1FB}" type="presParOf" srcId="{21066684-6825-434A-91A0-C5D27093E595}" destId="{83E02D93-7CF3-4B67-AE6F-FEE8DA0DBA9F}" srcOrd="5" destOrd="0" presId="urn:microsoft.com/office/officeart/2005/8/layout/cycle1"/>
    <dgm:cxn modelId="{C89F22CA-8128-4E9E-A016-583E9A9148FE}" type="presParOf" srcId="{21066684-6825-434A-91A0-C5D27093E595}" destId="{35EFAA5B-A14E-4F55-B736-81A83EA78B76}" srcOrd="6" destOrd="0" presId="urn:microsoft.com/office/officeart/2005/8/layout/cycle1"/>
    <dgm:cxn modelId="{33C4F9A7-B488-424D-8883-2BE4437E7BFC}" type="presParOf" srcId="{21066684-6825-434A-91A0-C5D27093E595}" destId="{765831A1-AB18-4A2F-8B21-9BD8EFF3A885}" srcOrd="7" destOrd="0" presId="urn:microsoft.com/office/officeart/2005/8/layout/cycle1"/>
    <dgm:cxn modelId="{BDFB51E4-BAF5-41F2-828A-8418F8683982}" type="presParOf" srcId="{21066684-6825-434A-91A0-C5D27093E595}" destId="{D835AA25-35BE-4C9E-8F97-1618B021EED9}" srcOrd="8" destOrd="0" presId="urn:microsoft.com/office/officeart/2005/8/layout/cycle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34AC1E-B2AA-4A0E-8C43-355FC11895E4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7973D638-88EC-4394-B468-6FB571F78810}">
      <dgm:prSet phldrT="[Texto]" custT="1"/>
      <dgm:spPr/>
      <dgm:t>
        <a:bodyPr/>
        <a:lstStyle/>
        <a:p>
          <a:r>
            <a:rPr lang="es-CR" sz="2400" dirty="0"/>
            <a:t>Índice CIS</a:t>
          </a:r>
        </a:p>
      </dgm:t>
    </dgm:pt>
    <dgm:pt modelId="{AAF87784-E20E-43C6-82E9-ACCEDDE1118B}" type="parTrans" cxnId="{C4DF9225-9661-4B8A-84F2-B2BBEE993F96}">
      <dgm:prSet/>
      <dgm:spPr/>
      <dgm:t>
        <a:bodyPr/>
        <a:lstStyle/>
        <a:p>
          <a:endParaRPr lang="es-CR"/>
        </a:p>
      </dgm:t>
    </dgm:pt>
    <dgm:pt modelId="{33AFDAB4-4AD8-49FA-9C41-E13952161057}" type="sibTrans" cxnId="{C4DF9225-9661-4B8A-84F2-B2BBEE993F96}">
      <dgm:prSet/>
      <dgm:spPr/>
      <dgm:t>
        <a:bodyPr/>
        <a:lstStyle/>
        <a:p>
          <a:endParaRPr lang="es-CR"/>
        </a:p>
      </dgm:t>
    </dgm:pt>
    <dgm:pt modelId="{A5E39431-0E40-4E7B-B9DA-9B62207572D8}">
      <dgm:prSet phldrT="[Texto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CR" sz="1400" dirty="0">
              <a:latin typeface="Arial" panose="020B0604020202020204" pitchFamily="34" charset="0"/>
              <a:cs typeface="Arial" panose="020B0604020202020204" pitchFamily="34" charset="0"/>
            </a:rPr>
            <a:t>Gobernanza</a:t>
          </a:r>
          <a:endParaRPr lang="es-C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7046EE-592C-4BA1-A0BA-ACFD8B2A9CE9}" type="parTrans" cxnId="{6C7E77F9-A857-4F45-9E21-D1137482F502}">
      <dgm:prSet/>
      <dgm:spPr/>
      <dgm:t>
        <a:bodyPr/>
        <a:lstStyle/>
        <a:p>
          <a:endParaRPr lang="es-CR"/>
        </a:p>
      </dgm:t>
    </dgm:pt>
    <dgm:pt modelId="{7E7A0990-53FC-4B25-A702-175230B15CCD}" type="sibTrans" cxnId="{6C7E77F9-A857-4F45-9E21-D1137482F502}">
      <dgm:prSet/>
      <dgm:spPr/>
      <dgm:t>
        <a:bodyPr/>
        <a:lstStyle/>
        <a:p>
          <a:endParaRPr lang="es-CR"/>
        </a:p>
      </dgm:t>
    </dgm:pt>
    <dgm:pt modelId="{101E98B0-63C8-47D6-8792-63E2FDA6D639}">
      <dgm:prSet phldrT="[Texto]" custT="1"/>
      <dgm:spPr>
        <a:solidFill>
          <a:srgbClr val="92D050"/>
        </a:solidFill>
      </dgm:spPr>
      <dgm:t>
        <a:bodyPr/>
        <a:lstStyle/>
        <a:p>
          <a:r>
            <a:rPr lang="es-CR" sz="1600" b="1" dirty="0">
              <a:latin typeface="Arial" panose="020B0604020202020204" pitchFamily="34" charset="0"/>
              <a:cs typeface="Arial" panose="020B0604020202020204" pitchFamily="34" charset="0"/>
            </a:rPr>
            <a:t>Ambiental</a:t>
          </a:r>
        </a:p>
      </dgm:t>
    </dgm:pt>
    <dgm:pt modelId="{7580A52D-02BB-47A5-A3A3-E5A036D940E4}" type="parTrans" cxnId="{8257B741-21F8-4A30-94E1-5C49F5F3B5B2}">
      <dgm:prSet/>
      <dgm:spPr/>
      <dgm:t>
        <a:bodyPr/>
        <a:lstStyle/>
        <a:p>
          <a:endParaRPr lang="es-CR"/>
        </a:p>
      </dgm:t>
    </dgm:pt>
    <dgm:pt modelId="{EE5DEDD9-721C-4034-8647-CB6489F6A520}" type="sibTrans" cxnId="{8257B741-21F8-4A30-94E1-5C49F5F3B5B2}">
      <dgm:prSet/>
      <dgm:spPr/>
      <dgm:t>
        <a:bodyPr/>
        <a:lstStyle/>
        <a:p>
          <a:endParaRPr lang="es-CR"/>
        </a:p>
      </dgm:t>
    </dgm:pt>
    <dgm:pt modelId="{7D43BF39-A61A-44D5-BDB9-93993475D14A}">
      <dgm:prSet phldrT="[Texto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s-CR" sz="1600" b="1" dirty="0">
              <a:latin typeface="Arial" panose="020B0604020202020204" pitchFamily="34" charset="0"/>
              <a:cs typeface="Arial" panose="020B0604020202020204" pitchFamily="34" charset="0"/>
            </a:rPr>
            <a:t>Economía</a:t>
          </a:r>
        </a:p>
      </dgm:t>
    </dgm:pt>
    <dgm:pt modelId="{DA637BA1-FEEA-4505-A30A-AC52231512C5}" type="parTrans" cxnId="{2130FFF7-3CAA-4B75-A94F-DE111E91ECA5}">
      <dgm:prSet/>
      <dgm:spPr/>
      <dgm:t>
        <a:bodyPr/>
        <a:lstStyle/>
        <a:p>
          <a:endParaRPr lang="es-CR"/>
        </a:p>
      </dgm:t>
    </dgm:pt>
    <dgm:pt modelId="{E1C82D62-FB28-489E-9F0E-AA68BE7324B0}" type="sibTrans" cxnId="{2130FFF7-3CAA-4B75-A94F-DE111E91ECA5}">
      <dgm:prSet/>
      <dgm:spPr/>
      <dgm:t>
        <a:bodyPr/>
        <a:lstStyle/>
        <a:p>
          <a:endParaRPr lang="es-CR"/>
        </a:p>
      </dgm:t>
    </dgm:pt>
    <dgm:pt modelId="{75923FD8-4428-45DF-8214-866D96260F01}">
      <dgm:prSet phldrT="[Texto]" custT="1"/>
      <dgm:spPr>
        <a:solidFill>
          <a:srgbClr val="E27726"/>
        </a:solidFill>
      </dgm:spPr>
      <dgm:t>
        <a:bodyPr/>
        <a:lstStyle/>
        <a:p>
          <a:r>
            <a:rPr lang="es-CR" sz="1600" b="1" dirty="0">
              <a:latin typeface="Arial" panose="020B0604020202020204" pitchFamily="34" charset="0"/>
              <a:cs typeface="Arial" panose="020B0604020202020204" pitchFamily="34" charset="0"/>
            </a:rPr>
            <a:t>Educación </a:t>
          </a:r>
        </a:p>
      </dgm:t>
    </dgm:pt>
    <dgm:pt modelId="{500F8518-DF7B-4A18-8389-0B2AB8418041}" type="parTrans" cxnId="{654C8258-F3C7-4CB6-89F2-DC1752913993}">
      <dgm:prSet/>
      <dgm:spPr/>
      <dgm:t>
        <a:bodyPr/>
        <a:lstStyle/>
        <a:p>
          <a:endParaRPr lang="es-CR"/>
        </a:p>
      </dgm:t>
    </dgm:pt>
    <dgm:pt modelId="{81E520E4-27C6-42A9-86E2-885473AEA4B4}" type="sibTrans" cxnId="{654C8258-F3C7-4CB6-89F2-DC1752913993}">
      <dgm:prSet/>
      <dgm:spPr/>
      <dgm:t>
        <a:bodyPr/>
        <a:lstStyle/>
        <a:p>
          <a:endParaRPr lang="es-CR"/>
        </a:p>
      </dgm:t>
    </dgm:pt>
    <dgm:pt modelId="{9F77B352-C6AD-4FDA-B83C-97AFF03CCF20}">
      <dgm:prSet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s-CR" sz="1400" dirty="0">
              <a:latin typeface="Arial" panose="020B0604020202020204" pitchFamily="34" charset="0"/>
              <a:cs typeface="Arial" panose="020B0604020202020204" pitchFamily="34" charset="0"/>
            </a:rPr>
            <a:t>Seguridad Ciudadana</a:t>
          </a:r>
        </a:p>
      </dgm:t>
    </dgm:pt>
    <dgm:pt modelId="{237B81AE-1884-4525-86D1-645D94320D2C}" type="parTrans" cxnId="{9BCC9FA8-A851-43DD-B994-08148450F8C0}">
      <dgm:prSet/>
      <dgm:spPr/>
      <dgm:t>
        <a:bodyPr/>
        <a:lstStyle/>
        <a:p>
          <a:endParaRPr lang="es-CR"/>
        </a:p>
      </dgm:t>
    </dgm:pt>
    <dgm:pt modelId="{3837E4F3-6FC4-4EB6-AF85-1544E2D90657}" type="sibTrans" cxnId="{9BCC9FA8-A851-43DD-B994-08148450F8C0}">
      <dgm:prSet/>
      <dgm:spPr/>
      <dgm:t>
        <a:bodyPr/>
        <a:lstStyle/>
        <a:p>
          <a:endParaRPr lang="es-CR"/>
        </a:p>
      </dgm:t>
    </dgm:pt>
    <dgm:pt modelId="{A55FEFFD-9799-4086-8A31-91DE4C312020}">
      <dgm:prSet custT="1"/>
      <dgm:spPr>
        <a:solidFill>
          <a:srgbClr val="00B0F0"/>
        </a:solidFill>
      </dgm:spPr>
      <dgm:t>
        <a:bodyPr/>
        <a:lstStyle/>
        <a:p>
          <a:r>
            <a:rPr lang="es-CR" sz="1600" b="1" dirty="0">
              <a:latin typeface="Arial" panose="020B0604020202020204" pitchFamily="34" charset="0"/>
              <a:cs typeface="Arial" panose="020B0604020202020204" pitchFamily="34" charset="0"/>
            </a:rPr>
            <a:t>Capital Social</a:t>
          </a:r>
        </a:p>
      </dgm:t>
    </dgm:pt>
    <dgm:pt modelId="{1CF3705A-9123-4ADD-86C6-5A6CDBBBEBD9}" type="parTrans" cxnId="{A1B72FC2-012B-4DAF-9E4C-7353CEC57963}">
      <dgm:prSet/>
      <dgm:spPr/>
      <dgm:t>
        <a:bodyPr/>
        <a:lstStyle/>
        <a:p>
          <a:endParaRPr lang="es-CR"/>
        </a:p>
      </dgm:t>
    </dgm:pt>
    <dgm:pt modelId="{C9F7CE15-E3DC-4270-A7BA-00E551181B71}" type="sibTrans" cxnId="{A1B72FC2-012B-4DAF-9E4C-7353CEC57963}">
      <dgm:prSet/>
      <dgm:spPr/>
      <dgm:t>
        <a:bodyPr/>
        <a:lstStyle/>
        <a:p>
          <a:endParaRPr lang="es-CR"/>
        </a:p>
      </dgm:t>
    </dgm:pt>
    <dgm:pt modelId="{7CF60B92-2765-4655-B850-E071DE9E8CE5}">
      <dgm:prSet custT="1"/>
      <dgm:spPr>
        <a:solidFill>
          <a:srgbClr val="FFC000"/>
        </a:solidFill>
      </dgm:spPr>
      <dgm:t>
        <a:bodyPr/>
        <a:lstStyle/>
        <a:p>
          <a:r>
            <a:rPr lang="es-CR" sz="1800" b="1" dirty="0" err="1">
              <a:latin typeface="Arial" panose="020B0604020202020204" pitchFamily="34" charset="0"/>
              <a:cs typeface="Arial" panose="020B0604020202020204" pitchFamily="34" charset="0"/>
            </a:rPr>
            <a:t>TICs</a:t>
          </a:r>
          <a:endParaRPr lang="es-CR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38BD29-CEB5-46B1-A96F-D9C1379255D8}" type="parTrans" cxnId="{F8DD268F-AB48-462D-81F8-2F46F9A4C72B}">
      <dgm:prSet/>
      <dgm:spPr/>
      <dgm:t>
        <a:bodyPr/>
        <a:lstStyle/>
        <a:p>
          <a:endParaRPr lang="es-CR"/>
        </a:p>
      </dgm:t>
    </dgm:pt>
    <dgm:pt modelId="{EBEDC5E6-619B-45F9-9450-0B680A256E83}" type="sibTrans" cxnId="{F8DD268F-AB48-462D-81F8-2F46F9A4C72B}">
      <dgm:prSet/>
      <dgm:spPr/>
      <dgm:t>
        <a:bodyPr/>
        <a:lstStyle/>
        <a:p>
          <a:endParaRPr lang="es-CR"/>
        </a:p>
      </dgm:t>
    </dgm:pt>
    <dgm:pt modelId="{EEA624C3-B6BA-47F6-A522-304D23B823B4}">
      <dgm:prSet custT="1"/>
      <dgm:spPr>
        <a:solidFill>
          <a:srgbClr val="002060"/>
        </a:solidFill>
      </dgm:spPr>
      <dgm:t>
        <a:bodyPr/>
        <a:lstStyle/>
        <a:p>
          <a:r>
            <a:rPr lang="es-CR" sz="1600" dirty="0">
              <a:latin typeface="Arial" panose="020B0604020202020204" pitchFamily="34" charset="0"/>
              <a:cs typeface="Arial" panose="020B0604020202020204" pitchFamily="34" charset="0"/>
            </a:rPr>
            <a:t>Transporte</a:t>
          </a:r>
          <a:r>
            <a:rPr lang="es-CR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7A10CB98-0AC6-4B70-B5CB-3A7125CA52F4}" type="parTrans" cxnId="{B1D7BA97-4E3A-4697-A2ED-BCD97C429081}">
      <dgm:prSet/>
      <dgm:spPr/>
      <dgm:t>
        <a:bodyPr/>
        <a:lstStyle/>
        <a:p>
          <a:endParaRPr lang="es-CR"/>
        </a:p>
      </dgm:t>
    </dgm:pt>
    <dgm:pt modelId="{51680294-508A-43EB-A80D-4D195E76B634}" type="sibTrans" cxnId="{B1D7BA97-4E3A-4697-A2ED-BCD97C429081}">
      <dgm:prSet/>
      <dgm:spPr/>
      <dgm:t>
        <a:bodyPr/>
        <a:lstStyle/>
        <a:p>
          <a:endParaRPr lang="es-CR"/>
        </a:p>
      </dgm:t>
    </dgm:pt>
    <dgm:pt modelId="{2449EA6B-9AB5-463C-BAE1-787A969EB48C}" type="pres">
      <dgm:prSet presAssocID="{3A34AC1E-B2AA-4A0E-8C43-355FC11895E4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C990575-1DF6-45EC-93BA-30C8F7A7059B}" type="pres">
      <dgm:prSet presAssocID="{7973D638-88EC-4394-B468-6FB571F78810}" presName="centerShape" presStyleLbl="node0" presStyleIdx="0" presStyleCnt="1"/>
      <dgm:spPr/>
    </dgm:pt>
    <dgm:pt modelId="{0C1A21B3-5777-457F-AACE-58BF16178140}" type="pres">
      <dgm:prSet presAssocID="{A5E39431-0E40-4E7B-B9DA-9B62207572D8}" presName="node" presStyleLbl="node1" presStyleIdx="0" presStyleCnt="8" custScaleX="157442" custScaleY="133244">
        <dgm:presLayoutVars>
          <dgm:bulletEnabled val="1"/>
        </dgm:presLayoutVars>
      </dgm:prSet>
      <dgm:spPr/>
    </dgm:pt>
    <dgm:pt modelId="{E30420DD-CF0E-4735-B157-DB038D29CBDC}" type="pres">
      <dgm:prSet presAssocID="{A5E39431-0E40-4E7B-B9DA-9B62207572D8}" presName="dummy" presStyleCnt="0"/>
      <dgm:spPr/>
    </dgm:pt>
    <dgm:pt modelId="{7E1CD42B-C98B-4E3D-AF6F-DFD9C8341852}" type="pres">
      <dgm:prSet presAssocID="{7E7A0990-53FC-4B25-A702-175230B15CCD}" presName="sibTrans" presStyleLbl="sibTrans2D1" presStyleIdx="0" presStyleCnt="8"/>
      <dgm:spPr/>
    </dgm:pt>
    <dgm:pt modelId="{945A737B-01AD-40A4-A891-88A4B0665185}" type="pres">
      <dgm:prSet presAssocID="{EEA624C3-B6BA-47F6-A522-304D23B823B4}" presName="node" presStyleLbl="node1" presStyleIdx="1" presStyleCnt="8" custScaleX="157442" custScaleY="133244">
        <dgm:presLayoutVars>
          <dgm:bulletEnabled val="1"/>
        </dgm:presLayoutVars>
      </dgm:prSet>
      <dgm:spPr/>
    </dgm:pt>
    <dgm:pt modelId="{25925675-1F4C-47E5-B3CB-3AFABD2A1BE5}" type="pres">
      <dgm:prSet presAssocID="{EEA624C3-B6BA-47F6-A522-304D23B823B4}" presName="dummy" presStyleCnt="0"/>
      <dgm:spPr/>
    </dgm:pt>
    <dgm:pt modelId="{7B4D332B-B706-4B50-B4B2-7CB2B8146EEB}" type="pres">
      <dgm:prSet presAssocID="{51680294-508A-43EB-A80D-4D195E76B634}" presName="sibTrans" presStyleLbl="sibTrans2D1" presStyleIdx="1" presStyleCnt="8"/>
      <dgm:spPr/>
    </dgm:pt>
    <dgm:pt modelId="{07F8DFE7-D072-4B27-BBF2-960D3749D25A}" type="pres">
      <dgm:prSet presAssocID="{7CF60B92-2765-4655-B850-E071DE9E8CE5}" presName="node" presStyleLbl="node1" presStyleIdx="2" presStyleCnt="8" custScaleX="157442" custScaleY="133244">
        <dgm:presLayoutVars>
          <dgm:bulletEnabled val="1"/>
        </dgm:presLayoutVars>
      </dgm:prSet>
      <dgm:spPr/>
    </dgm:pt>
    <dgm:pt modelId="{623A9190-71CF-4BF2-91BE-ED78BFFBCF7E}" type="pres">
      <dgm:prSet presAssocID="{7CF60B92-2765-4655-B850-E071DE9E8CE5}" presName="dummy" presStyleCnt="0"/>
      <dgm:spPr/>
    </dgm:pt>
    <dgm:pt modelId="{98E8F5DA-B93E-48BD-9042-B7B5FDB897AA}" type="pres">
      <dgm:prSet presAssocID="{EBEDC5E6-619B-45F9-9450-0B680A256E83}" presName="sibTrans" presStyleLbl="sibTrans2D1" presStyleIdx="2" presStyleCnt="8"/>
      <dgm:spPr/>
    </dgm:pt>
    <dgm:pt modelId="{BFCDB61B-2086-4A68-8BE6-7B3A66B8BF20}" type="pres">
      <dgm:prSet presAssocID="{A55FEFFD-9799-4086-8A31-91DE4C312020}" presName="node" presStyleLbl="node1" presStyleIdx="3" presStyleCnt="8" custScaleX="157442" custScaleY="133244">
        <dgm:presLayoutVars>
          <dgm:bulletEnabled val="1"/>
        </dgm:presLayoutVars>
      </dgm:prSet>
      <dgm:spPr/>
    </dgm:pt>
    <dgm:pt modelId="{C92B8B57-3F90-44AB-8965-454D6ABE9673}" type="pres">
      <dgm:prSet presAssocID="{A55FEFFD-9799-4086-8A31-91DE4C312020}" presName="dummy" presStyleCnt="0"/>
      <dgm:spPr/>
    </dgm:pt>
    <dgm:pt modelId="{28F5FA13-1AD0-4F1A-B069-966908AF504E}" type="pres">
      <dgm:prSet presAssocID="{C9F7CE15-E3DC-4270-A7BA-00E551181B71}" presName="sibTrans" presStyleLbl="sibTrans2D1" presStyleIdx="3" presStyleCnt="8"/>
      <dgm:spPr/>
    </dgm:pt>
    <dgm:pt modelId="{3BB56793-2A3C-419E-A048-EE7797D814A5}" type="pres">
      <dgm:prSet presAssocID="{9F77B352-C6AD-4FDA-B83C-97AFF03CCF20}" presName="node" presStyleLbl="node1" presStyleIdx="4" presStyleCnt="8" custScaleX="157442" custScaleY="133244">
        <dgm:presLayoutVars>
          <dgm:bulletEnabled val="1"/>
        </dgm:presLayoutVars>
      </dgm:prSet>
      <dgm:spPr/>
    </dgm:pt>
    <dgm:pt modelId="{F042B2A5-E8EF-4B7A-9139-BBA6C3EDCB69}" type="pres">
      <dgm:prSet presAssocID="{9F77B352-C6AD-4FDA-B83C-97AFF03CCF20}" presName="dummy" presStyleCnt="0"/>
      <dgm:spPr/>
    </dgm:pt>
    <dgm:pt modelId="{92A95E34-BB44-49D3-BFD8-EAB25772CDB9}" type="pres">
      <dgm:prSet presAssocID="{3837E4F3-6FC4-4EB6-AF85-1544E2D90657}" presName="sibTrans" presStyleLbl="sibTrans2D1" presStyleIdx="4" presStyleCnt="8"/>
      <dgm:spPr/>
    </dgm:pt>
    <dgm:pt modelId="{BFB44F20-F46D-469D-89D9-BE345F002281}" type="pres">
      <dgm:prSet presAssocID="{101E98B0-63C8-47D6-8792-63E2FDA6D639}" presName="node" presStyleLbl="node1" presStyleIdx="5" presStyleCnt="8" custScaleX="157442" custScaleY="133244">
        <dgm:presLayoutVars>
          <dgm:bulletEnabled val="1"/>
        </dgm:presLayoutVars>
      </dgm:prSet>
      <dgm:spPr/>
    </dgm:pt>
    <dgm:pt modelId="{EE4B659C-CD7A-48B6-9B76-27ECDCE47E94}" type="pres">
      <dgm:prSet presAssocID="{101E98B0-63C8-47D6-8792-63E2FDA6D639}" presName="dummy" presStyleCnt="0"/>
      <dgm:spPr/>
    </dgm:pt>
    <dgm:pt modelId="{B6B520EA-D597-489D-BC2A-26C7674F8DDC}" type="pres">
      <dgm:prSet presAssocID="{EE5DEDD9-721C-4034-8647-CB6489F6A520}" presName="sibTrans" presStyleLbl="sibTrans2D1" presStyleIdx="5" presStyleCnt="8"/>
      <dgm:spPr/>
    </dgm:pt>
    <dgm:pt modelId="{33E02F81-8ACE-47F9-97AD-9162555BB380}" type="pres">
      <dgm:prSet presAssocID="{7D43BF39-A61A-44D5-BDB9-93993475D14A}" presName="node" presStyleLbl="node1" presStyleIdx="6" presStyleCnt="8" custScaleX="157442" custScaleY="133244">
        <dgm:presLayoutVars>
          <dgm:bulletEnabled val="1"/>
        </dgm:presLayoutVars>
      </dgm:prSet>
      <dgm:spPr/>
    </dgm:pt>
    <dgm:pt modelId="{CB2334C0-8432-4063-890D-9EA4F6A3DF44}" type="pres">
      <dgm:prSet presAssocID="{7D43BF39-A61A-44D5-BDB9-93993475D14A}" presName="dummy" presStyleCnt="0"/>
      <dgm:spPr/>
    </dgm:pt>
    <dgm:pt modelId="{C93874AF-EA31-41D7-AAFB-3A9C37B6E4EF}" type="pres">
      <dgm:prSet presAssocID="{E1C82D62-FB28-489E-9F0E-AA68BE7324B0}" presName="sibTrans" presStyleLbl="sibTrans2D1" presStyleIdx="6" presStyleCnt="8"/>
      <dgm:spPr/>
    </dgm:pt>
    <dgm:pt modelId="{ACA09A9F-CCDB-45EE-AB38-DCDF3063DB02}" type="pres">
      <dgm:prSet presAssocID="{75923FD8-4428-45DF-8214-866D96260F01}" presName="node" presStyleLbl="node1" presStyleIdx="7" presStyleCnt="8" custScaleX="157442" custScaleY="133244">
        <dgm:presLayoutVars>
          <dgm:bulletEnabled val="1"/>
        </dgm:presLayoutVars>
      </dgm:prSet>
      <dgm:spPr/>
    </dgm:pt>
    <dgm:pt modelId="{0710E061-9486-4ACA-8AB8-EC91D19A143F}" type="pres">
      <dgm:prSet presAssocID="{75923FD8-4428-45DF-8214-866D96260F01}" presName="dummy" presStyleCnt="0"/>
      <dgm:spPr/>
    </dgm:pt>
    <dgm:pt modelId="{9D733BC2-E316-45FA-BEA5-945B60CDCA64}" type="pres">
      <dgm:prSet presAssocID="{81E520E4-27C6-42A9-86E2-885473AEA4B4}" presName="sibTrans" presStyleLbl="sibTrans2D1" presStyleIdx="7" presStyleCnt="8"/>
      <dgm:spPr/>
    </dgm:pt>
  </dgm:ptLst>
  <dgm:cxnLst>
    <dgm:cxn modelId="{7A088F00-2F7C-4A05-B307-8CB18CB9F836}" type="presOf" srcId="{3A34AC1E-B2AA-4A0E-8C43-355FC11895E4}" destId="{2449EA6B-9AB5-463C-BAE1-787A969EB48C}" srcOrd="0" destOrd="0" presId="urn:microsoft.com/office/officeart/2005/8/layout/radial6"/>
    <dgm:cxn modelId="{9B10D010-7C54-4A0C-8595-4B17CA5A8214}" type="presOf" srcId="{EEA624C3-B6BA-47F6-A522-304D23B823B4}" destId="{945A737B-01AD-40A4-A891-88A4B0665185}" srcOrd="0" destOrd="0" presId="urn:microsoft.com/office/officeart/2005/8/layout/radial6"/>
    <dgm:cxn modelId="{C4DF9225-9661-4B8A-84F2-B2BBEE993F96}" srcId="{3A34AC1E-B2AA-4A0E-8C43-355FC11895E4}" destId="{7973D638-88EC-4394-B468-6FB571F78810}" srcOrd="0" destOrd="0" parTransId="{AAF87784-E20E-43C6-82E9-ACCEDDE1118B}" sibTransId="{33AFDAB4-4AD8-49FA-9C41-E13952161057}"/>
    <dgm:cxn modelId="{8257B741-21F8-4A30-94E1-5C49F5F3B5B2}" srcId="{7973D638-88EC-4394-B468-6FB571F78810}" destId="{101E98B0-63C8-47D6-8792-63E2FDA6D639}" srcOrd="5" destOrd="0" parTransId="{7580A52D-02BB-47A5-A3A3-E5A036D940E4}" sibTransId="{EE5DEDD9-721C-4034-8647-CB6489F6A520}"/>
    <dgm:cxn modelId="{4F4CEB44-B638-4976-BAEB-CFE66687BC0B}" type="presOf" srcId="{A5E39431-0E40-4E7B-B9DA-9B62207572D8}" destId="{0C1A21B3-5777-457F-AACE-58BF16178140}" srcOrd="0" destOrd="0" presId="urn:microsoft.com/office/officeart/2005/8/layout/radial6"/>
    <dgm:cxn modelId="{C47E5352-96EE-43BD-B293-B5A6FF700EDB}" type="presOf" srcId="{101E98B0-63C8-47D6-8792-63E2FDA6D639}" destId="{BFB44F20-F46D-469D-89D9-BE345F002281}" srcOrd="0" destOrd="0" presId="urn:microsoft.com/office/officeart/2005/8/layout/radial6"/>
    <dgm:cxn modelId="{1F66D653-557F-45C3-8643-7BDFB5F9B4A5}" type="presOf" srcId="{7973D638-88EC-4394-B468-6FB571F78810}" destId="{7C990575-1DF6-45EC-93BA-30C8F7A7059B}" srcOrd="0" destOrd="0" presId="urn:microsoft.com/office/officeart/2005/8/layout/radial6"/>
    <dgm:cxn modelId="{D9641876-0DEC-4642-90A5-FFCC5FCD5297}" type="presOf" srcId="{3837E4F3-6FC4-4EB6-AF85-1544E2D90657}" destId="{92A95E34-BB44-49D3-BFD8-EAB25772CDB9}" srcOrd="0" destOrd="0" presId="urn:microsoft.com/office/officeart/2005/8/layout/radial6"/>
    <dgm:cxn modelId="{654C8258-F3C7-4CB6-89F2-DC1752913993}" srcId="{7973D638-88EC-4394-B468-6FB571F78810}" destId="{75923FD8-4428-45DF-8214-866D96260F01}" srcOrd="7" destOrd="0" parTransId="{500F8518-DF7B-4A18-8389-0B2AB8418041}" sibTransId="{81E520E4-27C6-42A9-86E2-885473AEA4B4}"/>
    <dgm:cxn modelId="{9B8AD37B-28BE-4C9B-98FD-2E2035562E59}" type="presOf" srcId="{7D43BF39-A61A-44D5-BDB9-93993475D14A}" destId="{33E02F81-8ACE-47F9-97AD-9162555BB380}" srcOrd="0" destOrd="0" presId="urn:microsoft.com/office/officeart/2005/8/layout/radial6"/>
    <dgm:cxn modelId="{4FCC157D-C7A8-442A-8842-1B61A14450FE}" type="presOf" srcId="{7E7A0990-53FC-4B25-A702-175230B15CCD}" destId="{7E1CD42B-C98B-4E3D-AF6F-DFD9C8341852}" srcOrd="0" destOrd="0" presId="urn:microsoft.com/office/officeart/2005/8/layout/radial6"/>
    <dgm:cxn modelId="{F8DD268F-AB48-462D-81F8-2F46F9A4C72B}" srcId="{7973D638-88EC-4394-B468-6FB571F78810}" destId="{7CF60B92-2765-4655-B850-E071DE9E8CE5}" srcOrd="2" destOrd="0" parTransId="{F538BD29-CEB5-46B1-A96F-D9C1379255D8}" sibTransId="{EBEDC5E6-619B-45F9-9450-0B680A256E83}"/>
    <dgm:cxn modelId="{30C5E893-5D59-482A-A2A5-1236F29D77EC}" type="presOf" srcId="{EE5DEDD9-721C-4034-8647-CB6489F6A520}" destId="{B6B520EA-D597-489D-BC2A-26C7674F8DDC}" srcOrd="0" destOrd="0" presId="urn:microsoft.com/office/officeart/2005/8/layout/radial6"/>
    <dgm:cxn modelId="{B1D7BA97-4E3A-4697-A2ED-BCD97C429081}" srcId="{7973D638-88EC-4394-B468-6FB571F78810}" destId="{EEA624C3-B6BA-47F6-A522-304D23B823B4}" srcOrd="1" destOrd="0" parTransId="{7A10CB98-0AC6-4B70-B5CB-3A7125CA52F4}" sibTransId="{51680294-508A-43EB-A80D-4D195E76B634}"/>
    <dgm:cxn modelId="{9BCC9FA8-A851-43DD-B994-08148450F8C0}" srcId="{7973D638-88EC-4394-B468-6FB571F78810}" destId="{9F77B352-C6AD-4FDA-B83C-97AFF03CCF20}" srcOrd="4" destOrd="0" parTransId="{237B81AE-1884-4525-86D1-645D94320D2C}" sibTransId="{3837E4F3-6FC4-4EB6-AF85-1544E2D90657}"/>
    <dgm:cxn modelId="{5FB0BAA8-F494-4AD8-8974-EB6D8D23F650}" type="presOf" srcId="{7CF60B92-2765-4655-B850-E071DE9E8CE5}" destId="{07F8DFE7-D072-4B27-BBF2-960D3749D25A}" srcOrd="0" destOrd="0" presId="urn:microsoft.com/office/officeart/2005/8/layout/radial6"/>
    <dgm:cxn modelId="{129996A9-8403-4610-BA99-27E0BD927C74}" type="presOf" srcId="{E1C82D62-FB28-489E-9F0E-AA68BE7324B0}" destId="{C93874AF-EA31-41D7-AAFB-3A9C37B6E4EF}" srcOrd="0" destOrd="0" presId="urn:microsoft.com/office/officeart/2005/8/layout/radial6"/>
    <dgm:cxn modelId="{A51B24B7-4212-46F6-9CC8-EB40C4440212}" type="presOf" srcId="{A55FEFFD-9799-4086-8A31-91DE4C312020}" destId="{BFCDB61B-2086-4A68-8BE6-7B3A66B8BF20}" srcOrd="0" destOrd="0" presId="urn:microsoft.com/office/officeart/2005/8/layout/radial6"/>
    <dgm:cxn modelId="{AE8FE6BB-3CCD-42B2-AF47-EF97B9D44E7D}" type="presOf" srcId="{81E520E4-27C6-42A9-86E2-885473AEA4B4}" destId="{9D733BC2-E316-45FA-BEA5-945B60CDCA64}" srcOrd="0" destOrd="0" presId="urn:microsoft.com/office/officeart/2005/8/layout/radial6"/>
    <dgm:cxn modelId="{A1B72FC2-012B-4DAF-9E4C-7353CEC57963}" srcId="{7973D638-88EC-4394-B468-6FB571F78810}" destId="{A55FEFFD-9799-4086-8A31-91DE4C312020}" srcOrd="3" destOrd="0" parTransId="{1CF3705A-9123-4ADD-86C6-5A6CDBBBEBD9}" sibTransId="{C9F7CE15-E3DC-4270-A7BA-00E551181B71}"/>
    <dgm:cxn modelId="{302EECDD-4C12-4C8D-8B9A-C6C9D696A4B4}" type="presOf" srcId="{EBEDC5E6-619B-45F9-9450-0B680A256E83}" destId="{98E8F5DA-B93E-48BD-9042-B7B5FDB897AA}" srcOrd="0" destOrd="0" presId="urn:microsoft.com/office/officeart/2005/8/layout/radial6"/>
    <dgm:cxn modelId="{B47591EA-DDA2-4124-9753-78EAE0B1B3D8}" type="presOf" srcId="{9F77B352-C6AD-4FDA-B83C-97AFF03CCF20}" destId="{3BB56793-2A3C-419E-A048-EE7797D814A5}" srcOrd="0" destOrd="0" presId="urn:microsoft.com/office/officeart/2005/8/layout/radial6"/>
    <dgm:cxn modelId="{CD5377EE-6C28-4D56-8FFA-C4BAA2777C4D}" type="presOf" srcId="{C9F7CE15-E3DC-4270-A7BA-00E551181B71}" destId="{28F5FA13-1AD0-4F1A-B069-966908AF504E}" srcOrd="0" destOrd="0" presId="urn:microsoft.com/office/officeart/2005/8/layout/radial6"/>
    <dgm:cxn modelId="{0AC7B6F4-57E6-4A1A-9478-93AF00D8E052}" type="presOf" srcId="{51680294-508A-43EB-A80D-4D195E76B634}" destId="{7B4D332B-B706-4B50-B4B2-7CB2B8146EEB}" srcOrd="0" destOrd="0" presId="urn:microsoft.com/office/officeart/2005/8/layout/radial6"/>
    <dgm:cxn modelId="{2130FFF7-3CAA-4B75-A94F-DE111E91ECA5}" srcId="{7973D638-88EC-4394-B468-6FB571F78810}" destId="{7D43BF39-A61A-44D5-BDB9-93993475D14A}" srcOrd="6" destOrd="0" parTransId="{DA637BA1-FEEA-4505-A30A-AC52231512C5}" sibTransId="{E1C82D62-FB28-489E-9F0E-AA68BE7324B0}"/>
    <dgm:cxn modelId="{6C7E77F9-A857-4F45-9E21-D1137482F502}" srcId="{7973D638-88EC-4394-B468-6FB571F78810}" destId="{A5E39431-0E40-4E7B-B9DA-9B62207572D8}" srcOrd="0" destOrd="0" parTransId="{F57046EE-592C-4BA1-A0BA-ACFD8B2A9CE9}" sibTransId="{7E7A0990-53FC-4B25-A702-175230B15CCD}"/>
    <dgm:cxn modelId="{6830FAFC-3211-4D4E-A24F-4823B71E3C30}" type="presOf" srcId="{75923FD8-4428-45DF-8214-866D96260F01}" destId="{ACA09A9F-CCDB-45EE-AB38-DCDF3063DB02}" srcOrd="0" destOrd="0" presId="urn:microsoft.com/office/officeart/2005/8/layout/radial6"/>
    <dgm:cxn modelId="{596EB544-D1C9-480F-8705-D814C5B32193}" type="presParOf" srcId="{2449EA6B-9AB5-463C-BAE1-787A969EB48C}" destId="{7C990575-1DF6-45EC-93BA-30C8F7A7059B}" srcOrd="0" destOrd="0" presId="urn:microsoft.com/office/officeart/2005/8/layout/radial6"/>
    <dgm:cxn modelId="{3C3F59F0-D701-472A-BE0C-51E43AF0B0ED}" type="presParOf" srcId="{2449EA6B-9AB5-463C-BAE1-787A969EB48C}" destId="{0C1A21B3-5777-457F-AACE-58BF16178140}" srcOrd="1" destOrd="0" presId="urn:microsoft.com/office/officeart/2005/8/layout/radial6"/>
    <dgm:cxn modelId="{364C5741-BCC4-4479-BAC2-44F064F59AC6}" type="presParOf" srcId="{2449EA6B-9AB5-463C-BAE1-787A969EB48C}" destId="{E30420DD-CF0E-4735-B157-DB038D29CBDC}" srcOrd="2" destOrd="0" presId="urn:microsoft.com/office/officeart/2005/8/layout/radial6"/>
    <dgm:cxn modelId="{D526CCA2-88F6-487C-86FA-F03F6EB57635}" type="presParOf" srcId="{2449EA6B-9AB5-463C-BAE1-787A969EB48C}" destId="{7E1CD42B-C98B-4E3D-AF6F-DFD9C8341852}" srcOrd="3" destOrd="0" presId="urn:microsoft.com/office/officeart/2005/8/layout/radial6"/>
    <dgm:cxn modelId="{38AEC48D-E86F-4F72-8100-653A7F74B66E}" type="presParOf" srcId="{2449EA6B-9AB5-463C-BAE1-787A969EB48C}" destId="{945A737B-01AD-40A4-A891-88A4B0665185}" srcOrd="4" destOrd="0" presId="urn:microsoft.com/office/officeart/2005/8/layout/radial6"/>
    <dgm:cxn modelId="{94854D83-C8ED-4EDE-BBB1-04062131D403}" type="presParOf" srcId="{2449EA6B-9AB5-463C-BAE1-787A969EB48C}" destId="{25925675-1F4C-47E5-B3CB-3AFABD2A1BE5}" srcOrd="5" destOrd="0" presId="urn:microsoft.com/office/officeart/2005/8/layout/radial6"/>
    <dgm:cxn modelId="{1D864A9D-ECE8-41A2-988C-53E5BD760274}" type="presParOf" srcId="{2449EA6B-9AB5-463C-BAE1-787A969EB48C}" destId="{7B4D332B-B706-4B50-B4B2-7CB2B8146EEB}" srcOrd="6" destOrd="0" presId="urn:microsoft.com/office/officeart/2005/8/layout/radial6"/>
    <dgm:cxn modelId="{8489C767-9474-4907-AA6A-9D0821E4F0A3}" type="presParOf" srcId="{2449EA6B-9AB5-463C-BAE1-787A969EB48C}" destId="{07F8DFE7-D072-4B27-BBF2-960D3749D25A}" srcOrd="7" destOrd="0" presId="urn:microsoft.com/office/officeart/2005/8/layout/radial6"/>
    <dgm:cxn modelId="{9EE5EA1E-C262-46CE-811A-0CE8A46880F0}" type="presParOf" srcId="{2449EA6B-9AB5-463C-BAE1-787A969EB48C}" destId="{623A9190-71CF-4BF2-91BE-ED78BFFBCF7E}" srcOrd="8" destOrd="0" presId="urn:microsoft.com/office/officeart/2005/8/layout/radial6"/>
    <dgm:cxn modelId="{3A9828E4-82DA-4213-A31A-A367E0411E09}" type="presParOf" srcId="{2449EA6B-9AB5-463C-BAE1-787A969EB48C}" destId="{98E8F5DA-B93E-48BD-9042-B7B5FDB897AA}" srcOrd="9" destOrd="0" presId="urn:microsoft.com/office/officeart/2005/8/layout/radial6"/>
    <dgm:cxn modelId="{00C28B55-D172-4970-87F7-DBFD77E375A3}" type="presParOf" srcId="{2449EA6B-9AB5-463C-BAE1-787A969EB48C}" destId="{BFCDB61B-2086-4A68-8BE6-7B3A66B8BF20}" srcOrd="10" destOrd="0" presId="urn:microsoft.com/office/officeart/2005/8/layout/radial6"/>
    <dgm:cxn modelId="{503B4B20-4D7A-4E8B-85FC-1E4C0F37A6E0}" type="presParOf" srcId="{2449EA6B-9AB5-463C-BAE1-787A969EB48C}" destId="{C92B8B57-3F90-44AB-8965-454D6ABE9673}" srcOrd="11" destOrd="0" presId="urn:microsoft.com/office/officeart/2005/8/layout/radial6"/>
    <dgm:cxn modelId="{E7700E6A-60DB-4B61-BE7E-5B3DA628ED52}" type="presParOf" srcId="{2449EA6B-9AB5-463C-BAE1-787A969EB48C}" destId="{28F5FA13-1AD0-4F1A-B069-966908AF504E}" srcOrd="12" destOrd="0" presId="urn:microsoft.com/office/officeart/2005/8/layout/radial6"/>
    <dgm:cxn modelId="{C63412B0-7E05-4CD9-B450-ECFA8951A719}" type="presParOf" srcId="{2449EA6B-9AB5-463C-BAE1-787A969EB48C}" destId="{3BB56793-2A3C-419E-A048-EE7797D814A5}" srcOrd="13" destOrd="0" presId="urn:microsoft.com/office/officeart/2005/8/layout/radial6"/>
    <dgm:cxn modelId="{BD8B7199-E85A-4FC4-8FCC-850C7FF607E3}" type="presParOf" srcId="{2449EA6B-9AB5-463C-BAE1-787A969EB48C}" destId="{F042B2A5-E8EF-4B7A-9139-BBA6C3EDCB69}" srcOrd="14" destOrd="0" presId="urn:microsoft.com/office/officeart/2005/8/layout/radial6"/>
    <dgm:cxn modelId="{6FC872A2-9F94-47C6-BA55-D9C7948CA249}" type="presParOf" srcId="{2449EA6B-9AB5-463C-BAE1-787A969EB48C}" destId="{92A95E34-BB44-49D3-BFD8-EAB25772CDB9}" srcOrd="15" destOrd="0" presId="urn:microsoft.com/office/officeart/2005/8/layout/radial6"/>
    <dgm:cxn modelId="{6E199A3F-F80F-4D4B-9A7B-9767D0ACFDAB}" type="presParOf" srcId="{2449EA6B-9AB5-463C-BAE1-787A969EB48C}" destId="{BFB44F20-F46D-469D-89D9-BE345F002281}" srcOrd="16" destOrd="0" presId="urn:microsoft.com/office/officeart/2005/8/layout/radial6"/>
    <dgm:cxn modelId="{C53B680E-6D74-4A4E-ACCF-FE08FC3178CB}" type="presParOf" srcId="{2449EA6B-9AB5-463C-BAE1-787A969EB48C}" destId="{EE4B659C-CD7A-48B6-9B76-27ECDCE47E94}" srcOrd="17" destOrd="0" presId="urn:microsoft.com/office/officeart/2005/8/layout/radial6"/>
    <dgm:cxn modelId="{E7426C99-ED28-494E-A130-7DAA96A9F7C3}" type="presParOf" srcId="{2449EA6B-9AB5-463C-BAE1-787A969EB48C}" destId="{B6B520EA-D597-489D-BC2A-26C7674F8DDC}" srcOrd="18" destOrd="0" presId="urn:microsoft.com/office/officeart/2005/8/layout/radial6"/>
    <dgm:cxn modelId="{75D9A3A3-F064-4A2E-9340-90ED3402A81D}" type="presParOf" srcId="{2449EA6B-9AB5-463C-BAE1-787A969EB48C}" destId="{33E02F81-8ACE-47F9-97AD-9162555BB380}" srcOrd="19" destOrd="0" presId="urn:microsoft.com/office/officeart/2005/8/layout/radial6"/>
    <dgm:cxn modelId="{8A9C49A0-0515-442D-A481-C80E1EC79FC1}" type="presParOf" srcId="{2449EA6B-9AB5-463C-BAE1-787A969EB48C}" destId="{CB2334C0-8432-4063-890D-9EA4F6A3DF44}" srcOrd="20" destOrd="0" presId="urn:microsoft.com/office/officeart/2005/8/layout/radial6"/>
    <dgm:cxn modelId="{71777EA4-AEAA-46F2-B19A-54F5D0340465}" type="presParOf" srcId="{2449EA6B-9AB5-463C-BAE1-787A969EB48C}" destId="{C93874AF-EA31-41D7-AAFB-3A9C37B6E4EF}" srcOrd="21" destOrd="0" presId="urn:microsoft.com/office/officeart/2005/8/layout/radial6"/>
    <dgm:cxn modelId="{34D22BE8-5E63-4DC8-A15F-8E65EDCF52AF}" type="presParOf" srcId="{2449EA6B-9AB5-463C-BAE1-787A969EB48C}" destId="{ACA09A9F-CCDB-45EE-AB38-DCDF3063DB02}" srcOrd="22" destOrd="0" presId="urn:microsoft.com/office/officeart/2005/8/layout/radial6"/>
    <dgm:cxn modelId="{D795100C-52C5-4C0D-8F95-DF8C06A49E28}" type="presParOf" srcId="{2449EA6B-9AB5-463C-BAE1-787A969EB48C}" destId="{0710E061-9486-4ACA-8AB8-EC91D19A143F}" srcOrd="23" destOrd="0" presId="urn:microsoft.com/office/officeart/2005/8/layout/radial6"/>
    <dgm:cxn modelId="{1D22A481-43AC-46FA-A4EE-B51AC8DC3466}" type="presParOf" srcId="{2449EA6B-9AB5-463C-BAE1-787A969EB48C}" destId="{9D733BC2-E316-45FA-BEA5-945B60CDCA64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B589B2F-F4B3-422D-9E5A-979563B87C60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63CC848F-44B9-4A9B-8AEF-58C67EBF9621}">
      <dgm:prSet phldrT="[Texto]"/>
      <dgm:spPr/>
      <dgm:t>
        <a:bodyPr/>
        <a:lstStyle/>
        <a:p>
          <a:endParaRPr lang="es-CR" dirty="0">
            <a:solidFill>
              <a:schemeClr val="bg1"/>
            </a:solidFill>
          </a:endParaRPr>
        </a:p>
      </dgm:t>
    </dgm:pt>
    <dgm:pt modelId="{24142525-DABB-4C40-9FC2-8AEDA2A1D8DE}" type="parTrans" cxnId="{979FE358-7C1D-425F-B0BC-F082763B2983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3975606B-8DDF-4C7D-BADC-837783CF54CA}" type="sibTrans" cxnId="{979FE358-7C1D-425F-B0BC-F082763B2983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9969B918-6681-4494-9C66-B74911051A7F}">
      <dgm:prSet phldrT="[Texto]"/>
      <dgm:spPr>
        <a:blipFill rotWithShape="0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CR" dirty="0">
            <a:solidFill>
              <a:schemeClr val="bg1"/>
            </a:solidFill>
          </a:endParaRPr>
        </a:p>
      </dgm:t>
    </dgm:pt>
    <dgm:pt modelId="{4FAC72D4-FE36-459F-9BE0-C265EFE42268}" type="sibTrans" cxnId="{46F3D177-467B-468A-80E4-FD6EC852C263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A7192A90-6B8D-44B2-A7E0-099A1D4C39E7}" type="parTrans" cxnId="{46F3D177-467B-468A-80E4-FD6EC852C263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564CBADC-AA4A-425E-ACCF-E23B4C37749E}">
      <dgm:prSet phldrT="[Texto]"/>
      <dgm:spPr>
        <a:blipFill rotWithShape="0"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.</a:t>
          </a:r>
          <a:endParaRPr lang="es-CR" dirty="0">
            <a:solidFill>
              <a:schemeClr val="bg1"/>
            </a:solidFill>
          </a:endParaRPr>
        </a:p>
      </dgm:t>
    </dgm:pt>
    <dgm:pt modelId="{26F0E943-AA4D-42EC-BEFC-7A42BA1FBF34}" type="sibTrans" cxnId="{537CDC23-0412-458D-9080-46CF66680447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4942CD54-5DBC-43AE-9FD1-52D3438BBD23}" type="parTrans" cxnId="{537CDC23-0412-458D-9080-46CF66680447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21066684-6825-434A-91A0-C5D27093E595}" type="pres">
      <dgm:prSet presAssocID="{7B589B2F-F4B3-422D-9E5A-979563B87C60}" presName="cycle" presStyleCnt="0">
        <dgm:presLayoutVars>
          <dgm:dir/>
          <dgm:resizeHandles val="exact"/>
        </dgm:presLayoutVars>
      </dgm:prSet>
      <dgm:spPr/>
    </dgm:pt>
    <dgm:pt modelId="{0C1C9FC5-DF2A-4903-B6E3-27ABA1BD1231}" type="pres">
      <dgm:prSet presAssocID="{9969B918-6681-4494-9C66-B74911051A7F}" presName="dummy" presStyleCnt="0"/>
      <dgm:spPr/>
    </dgm:pt>
    <dgm:pt modelId="{092E005A-699E-4AE6-A901-CAD8D0230466}" type="pres">
      <dgm:prSet presAssocID="{9969B918-6681-4494-9C66-B74911051A7F}" presName="node" presStyleLbl="revTx" presStyleIdx="0" presStyleCnt="3" custScaleX="78622" custScaleY="85101" custRadScaleRad="98880" custRadScaleInc="33508">
        <dgm:presLayoutVars>
          <dgm:bulletEnabled val="1"/>
        </dgm:presLayoutVars>
      </dgm:prSet>
      <dgm:spPr/>
    </dgm:pt>
    <dgm:pt modelId="{E5E3AC51-13C6-4056-872F-6482D590975B}" type="pres">
      <dgm:prSet presAssocID="{4FAC72D4-FE36-459F-9BE0-C265EFE42268}" presName="sibTrans" presStyleLbl="node1" presStyleIdx="0" presStyleCnt="3"/>
      <dgm:spPr/>
    </dgm:pt>
    <dgm:pt modelId="{88723B22-0FA6-45AE-BF07-EC8BDDA04BB6}" type="pres">
      <dgm:prSet presAssocID="{564CBADC-AA4A-425E-ACCF-E23B4C37749E}" presName="dummy" presStyleCnt="0"/>
      <dgm:spPr/>
    </dgm:pt>
    <dgm:pt modelId="{56CD8D7E-68F5-441A-BC48-AA4EA3FFBB78}" type="pres">
      <dgm:prSet presAssocID="{564CBADC-AA4A-425E-ACCF-E23B4C37749E}" presName="node" presStyleLbl="revTx" presStyleIdx="1" presStyleCnt="3" custScaleX="77671" custScaleY="79660" custRadScaleRad="111534" custRadScaleInc="42533">
        <dgm:presLayoutVars>
          <dgm:bulletEnabled val="1"/>
        </dgm:presLayoutVars>
      </dgm:prSet>
      <dgm:spPr/>
    </dgm:pt>
    <dgm:pt modelId="{83E02D93-7CF3-4B67-AE6F-FEE8DA0DBA9F}" type="pres">
      <dgm:prSet presAssocID="{26F0E943-AA4D-42EC-BEFC-7A42BA1FBF34}" presName="sibTrans" presStyleLbl="node1" presStyleIdx="1" presStyleCnt="3"/>
      <dgm:spPr/>
    </dgm:pt>
    <dgm:pt modelId="{35EFAA5B-A14E-4F55-B736-81A83EA78B76}" type="pres">
      <dgm:prSet presAssocID="{63CC848F-44B9-4A9B-8AEF-58C67EBF9621}" presName="dummy" presStyleCnt="0"/>
      <dgm:spPr/>
    </dgm:pt>
    <dgm:pt modelId="{765831A1-AB18-4A2F-8B21-9BD8EFF3A885}" type="pres">
      <dgm:prSet presAssocID="{63CC848F-44B9-4A9B-8AEF-58C67EBF9621}" presName="node" presStyleLbl="revTx" presStyleIdx="2" presStyleCnt="3" custScaleX="92818" custScaleY="65234">
        <dgm:presLayoutVars>
          <dgm:bulletEnabled val="1"/>
        </dgm:presLayoutVars>
      </dgm:prSet>
      <dgm:spPr/>
    </dgm:pt>
    <dgm:pt modelId="{D835AA25-35BE-4C9E-8F97-1618B021EED9}" type="pres">
      <dgm:prSet presAssocID="{3975606B-8DDF-4C7D-BADC-837783CF54CA}" presName="sibTrans" presStyleLbl="node1" presStyleIdx="2" presStyleCnt="3"/>
      <dgm:spPr/>
    </dgm:pt>
  </dgm:ptLst>
  <dgm:cxnLst>
    <dgm:cxn modelId="{4641541A-F4E6-4845-BC7A-F24781C248F8}" type="presOf" srcId="{564CBADC-AA4A-425E-ACCF-E23B4C37749E}" destId="{56CD8D7E-68F5-441A-BC48-AA4EA3FFBB78}" srcOrd="0" destOrd="0" presId="urn:microsoft.com/office/officeart/2005/8/layout/cycle1"/>
    <dgm:cxn modelId="{537CDC23-0412-458D-9080-46CF66680447}" srcId="{7B589B2F-F4B3-422D-9E5A-979563B87C60}" destId="{564CBADC-AA4A-425E-ACCF-E23B4C37749E}" srcOrd="1" destOrd="0" parTransId="{4942CD54-5DBC-43AE-9FD1-52D3438BBD23}" sibTransId="{26F0E943-AA4D-42EC-BEFC-7A42BA1FBF34}"/>
    <dgm:cxn modelId="{46F3D177-467B-468A-80E4-FD6EC852C263}" srcId="{7B589B2F-F4B3-422D-9E5A-979563B87C60}" destId="{9969B918-6681-4494-9C66-B74911051A7F}" srcOrd="0" destOrd="0" parTransId="{A7192A90-6B8D-44B2-A7E0-099A1D4C39E7}" sibTransId="{4FAC72D4-FE36-459F-9BE0-C265EFE42268}"/>
    <dgm:cxn modelId="{93AA3178-9BC4-4A27-B2CF-1BFAF5952C90}" type="presOf" srcId="{7B589B2F-F4B3-422D-9E5A-979563B87C60}" destId="{21066684-6825-434A-91A0-C5D27093E595}" srcOrd="0" destOrd="0" presId="urn:microsoft.com/office/officeart/2005/8/layout/cycle1"/>
    <dgm:cxn modelId="{979FE358-7C1D-425F-B0BC-F082763B2983}" srcId="{7B589B2F-F4B3-422D-9E5A-979563B87C60}" destId="{63CC848F-44B9-4A9B-8AEF-58C67EBF9621}" srcOrd="2" destOrd="0" parTransId="{24142525-DABB-4C40-9FC2-8AEDA2A1D8DE}" sibTransId="{3975606B-8DDF-4C7D-BADC-837783CF54CA}"/>
    <dgm:cxn modelId="{B1243093-B491-4795-9139-F87EB2B96D4F}" type="presOf" srcId="{4FAC72D4-FE36-459F-9BE0-C265EFE42268}" destId="{E5E3AC51-13C6-4056-872F-6482D590975B}" srcOrd="0" destOrd="0" presId="urn:microsoft.com/office/officeart/2005/8/layout/cycle1"/>
    <dgm:cxn modelId="{683B3AB5-5F92-44F2-9472-D4967FA3CD8F}" type="presOf" srcId="{9969B918-6681-4494-9C66-B74911051A7F}" destId="{092E005A-699E-4AE6-A901-CAD8D0230466}" srcOrd="0" destOrd="0" presId="urn:microsoft.com/office/officeart/2005/8/layout/cycle1"/>
    <dgm:cxn modelId="{76E49DBB-4C60-4794-9D11-24E739162437}" type="presOf" srcId="{63CC848F-44B9-4A9B-8AEF-58C67EBF9621}" destId="{765831A1-AB18-4A2F-8B21-9BD8EFF3A885}" srcOrd="0" destOrd="0" presId="urn:microsoft.com/office/officeart/2005/8/layout/cycle1"/>
    <dgm:cxn modelId="{424881C5-7B50-49A1-9FAC-06C7CF9CF2DE}" type="presOf" srcId="{26F0E943-AA4D-42EC-BEFC-7A42BA1FBF34}" destId="{83E02D93-7CF3-4B67-AE6F-FEE8DA0DBA9F}" srcOrd="0" destOrd="0" presId="urn:microsoft.com/office/officeart/2005/8/layout/cycle1"/>
    <dgm:cxn modelId="{2F2247EA-BA1E-4830-BC4A-A6B0CF9C5425}" type="presOf" srcId="{3975606B-8DDF-4C7D-BADC-837783CF54CA}" destId="{D835AA25-35BE-4C9E-8F97-1618B021EED9}" srcOrd="0" destOrd="0" presId="urn:microsoft.com/office/officeart/2005/8/layout/cycle1"/>
    <dgm:cxn modelId="{9B2AC6A2-A505-4EE4-8A74-35A56ACBC62E}" type="presParOf" srcId="{21066684-6825-434A-91A0-C5D27093E595}" destId="{0C1C9FC5-DF2A-4903-B6E3-27ABA1BD1231}" srcOrd="0" destOrd="0" presId="urn:microsoft.com/office/officeart/2005/8/layout/cycle1"/>
    <dgm:cxn modelId="{99F7D21E-FF76-492A-9A42-14DC16DBCA2D}" type="presParOf" srcId="{21066684-6825-434A-91A0-C5D27093E595}" destId="{092E005A-699E-4AE6-A901-CAD8D0230466}" srcOrd="1" destOrd="0" presId="urn:microsoft.com/office/officeart/2005/8/layout/cycle1"/>
    <dgm:cxn modelId="{A21E4FD9-18A5-42E7-9E43-9B060F5F0C15}" type="presParOf" srcId="{21066684-6825-434A-91A0-C5D27093E595}" destId="{E5E3AC51-13C6-4056-872F-6482D590975B}" srcOrd="2" destOrd="0" presId="urn:microsoft.com/office/officeart/2005/8/layout/cycle1"/>
    <dgm:cxn modelId="{C4858AB5-63CB-4A3A-A949-EE6E7A4B26D5}" type="presParOf" srcId="{21066684-6825-434A-91A0-C5D27093E595}" destId="{88723B22-0FA6-45AE-BF07-EC8BDDA04BB6}" srcOrd="3" destOrd="0" presId="urn:microsoft.com/office/officeart/2005/8/layout/cycle1"/>
    <dgm:cxn modelId="{A49823AF-9849-4220-8C7F-25D323054FD0}" type="presParOf" srcId="{21066684-6825-434A-91A0-C5D27093E595}" destId="{56CD8D7E-68F5-441A-BC48-AA4EA3FFBB78}" srcOrd="4" destOrd="0" presId="urn:microsoft.com/office/officeart/2005/8/layout/cycle1"/>
    <dgm:cxn modelId="{0B4514AE-FDB0-44D7-A567-801CF0EAE1FB}" type="presParOf" srcId="{21066684-6825-434A-91A0-C5D27093E595}" destId="{83E02D93-7CF3-4B67-AE6F-FEE8DA0DBA9F}" srcOrd="5" destOrd="0" presId="urn:microsoft.com/office/officeart/2005/8/layout/cycle1"/>
    <dgm:cxn modelId="{C89F22CA-8128-4E9E-A016-583E9A9148FE}" type="presParOf" srcId="{21066684-6825-434A-91A0-C5D27093E595}" destId="{35EFAA5B-A14E-4F55-B736-81A83EA78B76}" srcOrd="6" destOrd="0" presId="urn:microsoft.com/office/officeart/2005/8/layout/cycle1"/>
    <dgm:cxn modelId="{33C4F9A7-B488-424D-8883-2BE4437E7BFC}" type="presParOf" srcId="{21066684-6825-434A-91A0-C5D27093E595}" destId="{765831A1-AB18-4A2F-8B21-9BD8EFF3A885}" srcOrd="7" destOrd="0" presId="urn:microsoft.com/office/officeart/2005/8/layout/cycle1"/>
    <dgm:cxn modelId="{BDFB51E4-BAF5-41F2-828A-8418F8683982}" type="presParOf" srcId="{21066684-6825-434A-91A0-C5D27093E595}" destId="{D835AA25-35BE-4C9E-8F97-1618B021EED9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B672AE-C871-4D47-8FDB-CE584B24CF60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5F30DACE-7650-4272-A9A1-8936A564047E}">
      <dgm:prSet phldrT="[Texto]" custT="1"/>
      <dgm:spPr/>
      <dgm:t>
        <a:bodyPr/>
        <a:lstStyle/>
        <a:p>
          <a:pPr algn="ctr"/>
          <a:r>
            <a:rPr lang="es-CR" sz="1600" dirty="0">
              <a:latin typeface="Arial" panose="020B0604020202020204" pitchFamily="34" charset="0"/>
              <a:cs typeface="Arial" panose="020B0604020202020204" pitchFamily="34" charset="0"/>
            </a:rPr>
            <a:t>Institucionales </a:t>
          </a:r>
        </a:p>
      </dgm:t>
    </dgm:pt>
    <dgm:pt modelId="{B153E068-7BF5-4F4F-8D50-BEE141CBEFAF}" type="parTrans" cxnId="{28D01E85-322E-4191-8AEA-251F740E2CD8}">
      <dgm:prSet/>
      <dgm:spPr/>
      <dgm:t>
        <a:bodyPr/>
        <a:lstStyle/>
        <a:p>
          <a:pPr algn="ctr"/>
          <a:endParaRPr lang="es-C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FDDCC5-4E1B-40BB-BF97-36B26B3725C3}" type="sibTrans" cxnId="{28D01E85-322E-4191-8AEA-251F740E2CD8}">
      <dgm:prSet/>
      <dgm:spPr/>
      <dgm:t>
        <a:bodyPr/>
        <a:lstStyle/>
        <a:p>
          <a:pPr algn="ctr"/>
          <a:endParaRPr lang="es-C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247CF4F-85F8-4660-9AD4-DE95DBBED068}">
      <dgm:prSet phldrT="[Texto]" custT="1"/>
      <dgm:spPr/>
      <dgm:t>
        <a:bodyPr/>
        <a:lstStyle/>
        <a:p>
          <a:pPr algn="ctr"/>
          <a:r>
            <a:rPr lang="es-CR" sz="1600" dirty="0">
              <a:latin typeface="Arial" panose="020B0604020202020204" pitchFamily="34" charset="0"/>
              <a:cs typeface="Arial" panose="020B0604020202020204" pitchFamily="34" charset="0"/>
            </a:rPr>
            <a:t>Cuestionarios a municipalidades </a:t>
          </a:r>
        </a:p>
      </dgm:t>
    </dgm:pt>
    <dgm:pt modelId="{248DEC25-05D5-48A8-8869-C2AD90BB88AF}" type="parTrans" cxnId="{FE9641AC-2B60-4CC9-AE6B-7938A999D2C1}">
      <dgm:prSet/>
      <dgm:spPr/>
      <dgm:t>
        <a:bodyPr/>
        <a:lstStyle/>
        <a:p>
          <a:pPr algn="ctr"/>
          <a:endParaRPr lang="es-C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AF3BAB-6F87-484D-A98E-A6D87FEFA568}" type="sibTrans" cxnId="{FE9641AC-2B60-4CC9-AE6B-7938A999D2C1}">
      <dgm:prSet/>
      <dgm:spPr/>
      <dgm:t>
        <a:bodyPr/>
        <a:lstStyle/>
        <a:p>
          <a:pPr algn="ctr"/>
          <a:endParaRPr lang="es-C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44697E-78DE-4DAC-9A1D-8B772B51FA28}">
      <dgm:prSet phldrT="[Texto]" custT="1"/>
      <dgm:spPr/>
      <dgm:t>
        <a:bodyPr/>
        <a:lstStyle/>
        <a:p>
          <a:pPr algn="ctr">
            <a:buFontTx/>
            <a:buChar char="-"/>
          </a:pPr>
          <a:r>
            <a:rPr lang="es-CR" sz="2400" b="0" i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Selección de variables </a:t>
          </a:r>
          <a:endParaRPr lang="es-CR" sz="24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1CEE00-701D-4D8D-81DC-5D051B92248B}" type="parTrans" cxnId="{4B5F3FD5-B248-4CC7-AA9F-8A90CD583C50}">
      <dgm:prSet/>
      <dgm:spPr/>
      <dgm:t>
        <a:bodyPr/>
        <a:lstStyle/>
        <a:p>
          <a:pPr algn="ctr"/>
          <a:endParaRPr lang="es-C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39CEB01-C4B3-4777-AD50-6EFA0DCD9206}" type="sibTrans" cxnId="{4B5F3FD5-B248-4CC7-AA9F-8A90CD583C50}">
      <dgm:prSet/>
      <dgm:spPr/>
      <dgm:t>
        <a:bodyPr/>
        <a:lstStyle/>
        <a:p>
          <a:pPr algn="ctr"/>
          <a:endParaRPr lang="es-C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118819-997B-4967-BA0F-0F73847C1709}">
      <dgm:prSet phldrT="[Texto]" custT="1"/>
      <dgm:spPr/>
      <dgm:t>
        <a:bodyPr/>
        <a:lstStyle/>
        <a:p>
          <a:pPr algn="ctr"/>
          <a:r>
            <a:rPr lang="es-CR" sz="1600" dirty="0">
              <a:latin typeface="Arial" panose="020B0604020202020204" pitchFamily="34" charset="0"/>
              <a:cs typeface="Arial" panose="020B0604020202020204" pitchFamily="34" charset="0"/>
            </a:rPr>
            <a:t>Grupo Focal	</a:t>
          </a:r>
        </a:p>
      </dgm:t>
    </dgm:pt>
    <dgm:pt modelId="{68F88444-DDF4-49B8-8D93-CEAAD4985DF7}" type="parTrans" cxnId="{A8D6278D-432E-4BEB-AAED-4E591C32A8D6}">
      <dgm:prSet/>
      <dgm:spPr/>
      <dgm:t>
        <a:bodyPr/>
        <a:lstStyle/>
        <a:p>
          <a:pPr algn="ctr"/>
          <a:endParaRPr lang="es-C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F1EF76-60B4-4119-87D0-C6E35F9FC768}" type="sibTrans" cxnId="{A8D6278D-432E-4BEB-AAED-4E591C32A8D6}">
      <dgm:prSet/>
      <dgm:spPr/>
      <dgm:t>
        <a:bodyPr/>
        <a:lstStyle/>
        <a:p>
          <a:pPr algn="ctr"/>
          <a:endParaRPr lang="es-C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E94581-B783-44A1-8F27-FAF37AC93F5B}">
      <dgm:prSet phldrT="[Texto]" custT="1"/>
      <dgm:spPr/>
      <dgm:t>
        <a:bodyPr/>
        <a:lstStyle/>
        <a:p>
          <a:pPr algn="ctr"/>
          <a:r>
            <a:rPr lang="es-CR" sz="1600" dirty="0">
              <a:latin typeface="Arial" panose="020B0604020202020204" pitchFamily="34" charset="0"/>
              <a:cs typeface="Arial" panose="020B0604020202020204" pitchFamily="34" charset="0"/>
            </a:rPr>
            <a:t>Ajustes </a:t>
          </a:r>
        </a:p>
      </dgm:t>
    </dgm:pt>
    <dgm:pt modelId="{AD789CAB-35AE-4471-AA18-8C64CBD5704F}" type="parTrans" cxnId="{D0BDEC14-EC4B-4F48-BBA7-2721676AF657}">
      <dgm:prSet/>
      <dgm:spPr/>
      <dgm:t>
        <a:bodyPr/>
        <a:lstStyle/>
        <a:p>
          <a:pPr algn="ctr"/>
          <a:endParaRPr lang="es-C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CF5E91-2F1A-4449-AA4C-2F73BD308C34}" type="sibTrans" cxnId="{D0BDEC14-EC4B-4F48-BBA7-2721676AF657}">
      <dgm:prSet/>
      <dgm:spPr/>
      <dgm:t>
        <a:bodyPr/>
        <a:lstStyle/>
        <a:p>
          <a:pPr algn="ctr"/>
          <a:endParaRPr lang="es-C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92DAE8-5DE4-42CC-A7FB-03EC2835F62A}">
      <dgm:prSet custT="1"/>
      <dgm:spPr/>
      <dgm:t>
        <a:bodyPr/>
        <a:lstStyle/>
        <a:p>
          <a:pPr algn="ctr"/>
          <a:r>
            <a:rPr lang="es-CR" sz="1600" dirty="0">
              <a:latin typeface="Arial" panose="020B0604020202020204" pitchFamily="34" charset="0"/>
              <a:cs typeface="Arial" panose="020B0604020202020204" pitchFamily="34" charset="0"/>
            </a:rPr>
            <a:t>Construcción</a:t>
          </a:r>
        </a:p>
      </dgm:t>
    </dgm:pt>
    <dgm:pt modelId="{E1A924AB-60F0-4BBD-8FFF-AC296703E43E}" type="parTrans" cxnId="{ADE77D03-AEEA-4182-9C3B-47C7F1BB24EC}">
      <dgm:prSet/>
      <dgm:spPr/>
      <dgm:t>
        <a:bodyPr/>
        <a:lstStyle/>
        <a:p>
          <a:pPr algn="ctr"/>
          <a:endParaRPr lang="es-C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EF829D1-1417-43E4-903C-228DC240D841}" type="sibTrans" cxnId="{ADE77D03-AEEA-4182-9C3B-47C7F1BB24EC}">
      <dgm:prSet/>
      <dgm:spPr/>
      <dgm:t>
        <a:bodyPr/>
        <a:lstStyle/>
        <a:p>
          <a:pPr algn="ctr"/>
          <a:endParaRPr lang="es-C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04D158D-FAF0-424B-A453-43CDCC469BC6}">
      <dgm:prSet phldrT="[Texto]" custT="1"/>
      <dgm:spPr/>
      <dgm:t>
        <a:bodyPr/>
        <a:lstStyle/>
        <a:p>
          <a:pPr algn="ctr">
            <a:buFontTx/>
            <a:buChar char="-"/>
          </a:pPr>
          <a:r>
            <a:rPr lang="es-CR" sz="2400" b="0" i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Supuestos y base de datos</a:t>
          </a:r>
          <a:endParaRPr lang="es-CR" sz="24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40F0FCA-6A7E-42C7-936F-6BCA258C8913}" type="parTrans" cxnId="{4A796C04-8F7D-4CA7-A3BB-DCCAD20322C7}">
      <dgm:prSet/>
      <dgm:spPr/>
      <dgm:t>
        <a:bodyPr/>
        <a:lstStyle/>
        <a:p>
          <a:pPr algn="ctr"/>
          <a:endParaRPr lang="es-C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789D9E-9234-44DB-884F-C19C317A48D5}" type="sibTrans" cxnId="{4A796C04-8F7D-4CA7-A3BB-DCCAD20322C7}">
      <dgm:prSet/>
      <dgm:spPr/>
      <dgm:t>
        <a:bodyPr/>
        <a:lstStyle/>
        <a:p>
          <a:pPr algn="ctr"/>
          <a:endParaRPr lang="es-C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3C8C06-A595-48E3-B25B-7F465A1BDCE8}">
      <dgm:prSet custT="1"/>
      <dgm:spPr/>
      <dgm:t>
        <a:bodyPr/>
        <a:lstStyle/>
        <a:p>
          <a:pPr algn="ctr"/>
          <a:r>
            <a:rPr lang="es-CR" sz="1600" dirty="0">
              <a:latin typeface="Arial" panose="020B0604020202020204" pitchFamily="34" charset="0"/>
              <a:cs typeface="Arial" panose="020B0604020202020204" pitchFamily="34" charset="0"/>
            </a:rPr>
            <a:t>“…representativo de la ciudad definida”</a:t>
          </a:r>
        </a:p>
      </dgm:t>
    </dgm:pt>
    <dgm:pt modelId="{404F868E-0628-4389-AAC6-C58A862F2394}" type="parTrans" cxnId="{670DCFD6-0A6B-477D-BB3B-0BAAC6004972}">
      <dgm:prSet/>
      <dgm:spPr/>
      <dgm:t>
        <a:bodyPr/>
        <a:lstStyle/>
        <a:p>
          <a:pPr algn="ctr"/>
          <a:endParaRPr lang="es-C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BBC483-C857-430C-A9CF-1E7548F487EB}" type="sibTrans" cxnId="{670DCFD6-0A6B-477D-BB3B-0BAAC6004972}">
      <dgm:prSet/>
      <dgm:spPr/>
      <dgm:t>
        <a:bodyPr/>
        <a:lstStyle/>
        <a:p>
          <a:pPr algn="ctr"/>
          <a:endParaRPr lang="es-C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27E0E5-C06B-4D2A-B81B-E3351B0608DB}">
      <dgm:prSet phldrT="[Texto]" custT="1"/>
      <dgm:spPr/>
      <dgm:t>
        <a:bodyPr/>
        <a:lstStyle/>
        <a:p>
          <a:pPr algn="ctr">
            <a:buFontTx/>
            <a:buChar char="-"/>
          </a:pPr>
          <a:r>
            <a:rPr lang="es-CR" sz="2400" b="0" i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Visualización </a:t>
          </a:r>
          <a:endParaRPr lang="es-CR" sz="24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413B8D-2E69-4803-8329-58960DBFCD39}" type="parTrans" cxnId="{65B13EDB-242A-45B0-A58A-E0F874EBED51}">
      <dgm:prSet/>
      <dgm:spPr/>
      <dgm:t>
        <a:bodyPr/>
        <a:lstStyle/>
        <a:p>
          <a:pPr algn="ctr"/>
          <a:endParaRPr lang="es-C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14E38F8-CAD2-41DF-9B5B-73D158A79C76}" type="sibTrans" cxnId="{65B13EDB-242A-45B0-A58A-E0F874EBED51}">
      <dgm:prSet/>
      <dgm:spPr/>
      <dgm:t>
        <a:bodyPr/>
        <a:lstStyle/>
        <a:p>
          <a:pPr algn="ctr"/>
          <a:endParaRPr lang="es-C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F80004-429A-4E27-A1C3-BF3B6FEA22F0}">
      <dgm:prSet phldrT="[Texto]" custT="1"/>
      <dgm:spPr/>
      <dgm:t>
        <a:bodyPr/>
        <a:lstStyle/>
        <a:p>
          <a:pPr algn="ctr"/>
          <a:r>
            <a:rPr lang="es-CR" sz="2400" b="0" i="0" dirty="0">
              <a:latin typeface="Arial" panose="020B0604020202020204" pitchFamily="34" charset="0"/>
              <a:cs typeface="Arial" panose="020B0604020202020204" pitchFamily="34" charset="0"/>
            </a:rPr>
            <a:t>Fuentes de información </a:t>
          </a:r>
        </a:p>
      </dgm:t>
    </dgm:pt>
    <dgm:pt modelId="{652B1AD5-A14A-4CBE-98C2-23341DC0B237}" type="sibTrans" cxnId="{59F840AC-B77E-4B47-9D73-B5D600BFBD44}">
      <dgm:prSet/>
      <dgm:spPr/>
      <dgm:t>
        <a:bodyPr/>
        <a:lstStyle/>
        <a:p>
          <a:pPr algn="ctr"/>
          <a:endParaRPr lang="es-C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DBE9D01-C304-4711-B3AA-95C2E882877C}" type="parTrans" cxnId="{59F840AC-B77E-4B47-9D73-B5D600BFBD44}">
      <dgm:prSet/>
      <dgm:spPr/>
      <dgm:t>
        <a:bodyPr/>
        <a:lstStyle/>
        <a:p>
          <a:pPr algn="ctr"/>
          <a:endParaRPr lang="es-C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E271DE-847A-4D61-BAE0-CBE682DDCB07}">
      <dgm:prSet phldrT="[Texto]" custT="1"/>
      <dgm:spPr/>
      <dgm:t>
        <a:bodyPr/>
        <a:lstStyle/>
        <a:p>
          <a:pPr algn="ctr">
            <a:buFontTx/>
            <a:buChar char="-"/>
          </a:pPr>
          <a:endParaRPr lang="es-CR" sz="1800" b="0" i="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algn="ctr">
            <a:buFontTx/>
            <a:buChar char="-"/>
          </a:pPr>
          <a:r>
            <a:rPr lang="es-CR" sz="1800" b="0" i="0" dirty="0">
              <a:latin typeface="Arial" panose="020B0604020202020204" pitchFamily="34" charset="0"/>
              <a:cs typeface="Arial" panose="020B0604020202020204" pitchFamily="34" charset="0"/>
            </a:rPr>
            <a:t>Software R</a:t>
          </a:r>
        </a:p>
        <a:p>
          <a:pPr algn="ctr">
            <a:buFontTx/>
            <a:buChar char="-"/>
          </a:pPr>
          <a:r>
            <a:rPr lang="es-CR" sz="1800" b="0" i="0" dirty="0" err="1">
              <a:latin typeface="Arial" panose="020B0604020202020204" pitchFamily="34" charset="0"/>
              <a:cs typeface="Arial" panose="020B0604020202020204" pitchFamily="34" charset="0"/>
            </a:rPr>
            <a:t>Power</a:t>
          </a:r>
          <a:r>
            <a:rPr lang="es-CR" sz="1800" b="0" i="0" dirty="0">
              <a:latin typeface="Arial" panose="020B0604020202020204" pitchFamily="34" charset="0"/>
              <a:cs typeface="Arial" panose="020B0604020202020204" pitchFamily="34" charset="0"/>
            </a:rPr>
            <a:t> Bi</a:t>
          </a:r>
        </a:p>
        <a:p>
          <a:pPr algn="ctr">
            <a:buFontTx/>
            <a:buChar char="-"/>
          </a:pPr>
          <a:endParaRPr lang="es-CR" sz="18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0140F1A-77F4-43CC-A815-7AD0E243B7FB}" type="parTrans" cxnId="{601A3519-0C26-4FBE-A3C7-73D527F4884D}">
      <dgm:prSet/>
      <dgm:spPr/>
      <dgm:t>
        <a:bodyPr/>
        <a:lstStyle/>
        <a:p>
          <a:endParaRPr lang="es-CR"/>
        </a:p>
      </dgm:t>
    </dgm:pt>
    <dgm:pt modelId="{547757BB-7600-435A-9BFF-CEE5C319B5EB}" type="sibTrans" cxnId="{601A3519-0C26-4FBE-A3C7-73D527F4884D}">
      <dgm:prSet/>
      <dgm:spPr/>
      <dgm:t>
        <a:bodyPr/>
        <a:lstStyle/>
        <a:p>
          <a:endParaRPr lang="es-CR"/>
        </a:p>
      </dgm:t>
    </dgm:pt>
    <dgm:pt modelId="{357B241C-1C96-48FB-83BA-F007009AA3A1}" type="pres">
      <dgm:prSet presAssocID="{A7B672AE-C871-4D47-8FDB-CE584B24CF6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48EA594-2896-4423-9AB8-D764A90A641B}" type="pres">
      <dgm:prSet presAssocID="{41F80004-429A-4E27-A1C3-BF3B6FEA22F0}" presName="root" presStyleCnt="0"/>
      <dgm:spPr/>
    </dgm:pt>
    <dgm:pt modelId="{4DD133CB-52CC-4343-9062-83A389CE8783}" type="pres">
      <dgm:prSet presAssocID="{41F80004-429A-4E27-A1C3-BF3B6FEA22F0}" presName="rootComposite" presStyleCnt="0"/>
      <dgm:spPr/>
    </dgm:pt>
    <dgm:pt modelId="{96D4EB54-2BA4-4661-A2E5-667B095CB375}" type="pres">
      <dgm:prSet presAssocID="{41F80004-429A-4E27-A1C3-BF3B6FEA22F0}" presName="rootText" presStyleLbl="node1" presStyleIdx="0" presStyleCnt="4" custScaleX="133449" custLinFactX="52163" custLinFactNeighborX="100000" custLinFactNeighborY="0"/>
      <dgm:spPr/>
    </dgm:pt>
    <dgm:pt modelId="{6E7D2AB0-5B14-4D6D-A3C2-1E1A17521AF1}" type="pres">
      <dgm:prSet presAssocID="{41F80004-429A-4E27-A1C3-BF3B6FEA22F0}" presName="rootConnector" presStyleLbl="node1" presStyleIdx="0" presStyleCnt="4"/>
      <dgm:spPr/>
    </dgm:pt>
    <dgm:pt modelId="{55F4D5A5-E2C3-439C-96F6-FCCFE3B13F0E}" type="pres">
      <dgm:prSet presAssocID="{41F80004-429A-4E27-A1C3-BF3B6FEA22F0}" presName="childShape" presStyleCnt="0"/>
      <dgm:spPr/>
    </dgm:pt>
    <dgm:pt modelId="{D4FBFFB0-15D7-4108-BF83-D58E04221606}" type="pres">
      <dgm:prSet presAssocID="{B153E068-7BF5-4F4F-8D50-BEE141CBEFAF}" presName="Name13" presStyleLbl="parChTrans1D2" presStyleIdx="0" presStyleCnt="7"/>
      <dgm:spPr/>
    </dgm:pt>
    <dgm:pt modelId="{9B3459DA-3FE3-4579-AC31-F7284A2736A2}" type="pres">
      <dgm:prSet presAssocID="{5F30DACE-7650-4272-A9A1-8936A564047E}" presName="childText" presStyleLbl="bgAcc1" presStyleIdx="0" presStyleCnt="7" custScaleX="136257" custLinFactX="90203" custLinFactNeighborX="100000" custLinFactNeighborY="0">
        <dgm:presLayoutVars>
          <dgm:bulletEnabled val="1"/>
        </dgm:presLayoutVars>
      </dgm:prSet>
      <dgm:spPr/>
    </dgm:pt>
    <dgm:pt modelId="{E54F9490-066B-4F5C-AA82-B095A739F5CE}" type="pres">
      <dgm:prSet presAssocID="{248DEC25-05D5-48A8-8869-C2AD90BB88AF}" presName="Name13" presStyleLbl="parChTrans1D2" presStyleIdx="1" presStyleCnt="7"/>
      <dgm:spPr/>
    </dgm:pt>
    <dgm:pt modelId="{DEE060F8-DCAA-4C5E-9A01-A83C66A3F3BA}" type="pres">
      <dgm:prSet presAssocID="{B247CF4F-85F8-4660-9AD4-DE95DBBED068}" presName="childText" presStyleLbl="bgAcc1" presStyleIdx="1" presStyleCnt="7" custScaleX="136257" custLinFactX="90203" custLinFactNeighborX="100000" custLinFactNeighborY="0">
        <dgm:presLayoutVars>
          <dgm:bulletEnabled val="1"/>
        </dgm:presLayoutVars>
      </dgm:prSet>
      <dgm:spPr/>
    </dgm:pt>
    <dgm:pt modelId="{FD47BC4D-4ACE-44B3-A32B-DF9ABA9EF3FE}" type="pres">
      <dgm:prSet presAssocID="{E1A924AB-60F0-4BBD-8FFF-AC296703E43E}" presName="Name13" presStyleLbl="parChTrans1D2" presStyleIdx="2" presStyleCnt="7"/>
      <dgm:spPr/>
    </dgm:pt>
    <dgm:pt modelId="{AF98489B-DCCD-4E80-87B1-0B6FC69C3837}" type="pres">
      <dgm:prSet presAssocID="{2E92DAE8-5DE4-42CC-A7FB-03EC2835F62A}" presName="childText" presStyleLbl="bgAcc1" presStyleIdx="2" presStyleCnt="7" custScaleX="136257" custLinFactX="92429" custLinFactNeighborX="100000" custLinFactNeighborY="4072">
        <dgm:presLayoutVars>
          <dgm:bulletEnabled val="1"/>
        </dgm:presLayoutVars>
      </dgm:prSet>
      <dgm:spPr/>
    </dgm:pt>
    <dgm:pt modelId="{0EEE1097-B2A1-490A-9756-0A9424BD8F9B}" type="pres">
      <dgm:prSet presAssocID="{6F44697E-78DE-4DAC-9A1D-8B772B51FA28}" presName="root" presStyleCnt="0"/>
      <dgm:spPr/>
    </dgm:pt>
    <dgm:pt modelId="{36A6B30B-DD65-481F-992F-E0B490D7D638}" type="pres">
      <dgm:prSet presAssocID="{6F44697E-78DE-4DAC-9A1D-8B772B51FA28}" presName="rootComposite" presStyleCnt="0"/>
      <dgm:spPr/>
    </dgm:pt>
    <dgm:pt modelId="{FC3D1464-DB79-481B-9813-7790D2468E9B}" type="pres">
      <dgm:prSet presAssocID="{6F44697E-78DE-4DAC-9A1D-8B772B51FA28}" presName="rootText" presStyleLbl="node1" presStyleIdx="1" presStyleCnt="4" custScaleX="133449" custLinFactX="-58549" custLinFactNeighborX="-100000" custLinFactNeighborY="1268"/>
      <dgm:spPr/>
    </dgm:pt>
    <dgm:pt modelId="{AC6153FF-36EB-42F1-96BB-2897EF689942}" type="pres">
      <dgm:prSet presAssocID="{6F44697E-78DE-4DAC-9A1D-8B772B51FA28}" presName="rootConnector" presStyleLbl="node1" presStyleIdx="1" presStyleCnt="4"/>
      <dgm:spPr/>
    </dgm:pt>
    <dgm:pt modelId="{5C657B48-9A7F-410D-827C-703D00F4199E}" type="pres">
      <dgm:prSet presAssocID="{6F44697E-78DE-4DAC-9A1D-8B772B51FA28}" presName="childShape" presStyleCnt="0"/>
      <dgm:spPr/>
    </dgm:pt>
    <dgm:pt modelId="{95461B50-1593-4271-8E10-FF0311E51135}" type="pres">
      <dgm:prSet presAssocID="{68F88444-DDF4-49B8-8D93-CEAAD4985DF7}" presName="Name13" presStyleLbl="parChTrans1D2" presStyleIdx="3" presStyleCnt="7"/>
      <dgm:spPr/>
    </dgm:pt>
    <dgm:pt modelId="{6A4609A4-F1BE-494D-AFB7-E78607696B59}" type="pres">
      <dgm:prSet presAssocID="{F2118819-997B-4967-BA0F-0F73847C1709}" presName="childText" presStyleLbl="bgAcc1" presStyleIdx="3" presStyleCnt="7" custScaleX="136257" custLinFactX="-100000" custLinFactY="25296" custLinFactNeighborX="-102764" custLinFactNeighborY="100000">
        <dgm:presLayoutVars>
          <dgm:bulletEnabled val="1"/>
        </dgm:presLayoutVars>
      </dgm:prSet>
      <dgm:spPr/>
    </dgm:pt>
    <dgm:pt modelId="{760BB911-CD8C-419F-9E79-4F64A85AF877}" type="pres">
      <dgm:prSet presAssocID="{AD789CAB-35AE-4471-AA18-8C64CBD5704F}" presName="Name13" presStyleLbl="parChTrans1D2" presStyleIdx="4" presStyleCnt="7"/>
      <dgm:spPr/>
    </dgm:pt>
    <dgm:pt modelId="{C57110E8-4E7C-4C44-B8E4-F41CA69A0073}" type="pres">
      <dgm:prSet presAssocID="{FBE94581-B783-44A1-8F27-FAF37AC93F5B}" presName="childText" presStyleLbl="bgAcc1" presStyleIdx="4" presStyleCnt="7" custScaleX="136257" custLinFactX="-100000" custLinFactY="-29489" custLinFactNeighborX="-102764" custLinFactNeighborY="-100000">
        <dgm:presLayoutVars>
          <dgm:bulletEnabled val="1"/>
        </dgm:presLayoutVars>
      </dgm:prSet>
      <dgm:spPr/>
    </dgm:pt>
    <dgm:pt modelId="{5321C583-E143-432D-AF1E-7C6E685E8B9D}" type="pres">
      <dgm:prSet presAssocID="{104D158D-FAF0-424B-A453-43CDCC469BC6}" presName="root" presStyleCnt="0"/>
      <dgm:spPr/>
    </dgm:pt>
    <dgm:pt modelId="{7E274245-0793-4C41-9023-33F55B4BCDBB}" type="pres">
      <dgm:prSet presAssocID="{104D158D-FAF0-424B-A453-43CDCC469BC6}" presName="rootComposite" presStyleCnt="0"/>
      <dgm:spPr/>
    </dgm:pt>
    <dgm:pt modelId="{F61B4879-A5AF-4243-B803-DA5B4433B0B9}" type="pres">
      <dgm:prSet presAssocID="{104D158D-FAF0-424B-A453-43CDCC469BC6}" presName="rootText" presStyleLbl="node1" presStyleIdx="2" presStyleCnt="4" custScaleX="133449"/>
      <dgm:spPr/>
    </dgm:pt>
    <dgm:pt modelId="{DCC3C1A1-096B-4EDE-BF11-A11D86D2D8CA}" type="pres">
      <dgm:prSet presAssocID="{104D158D-FAF0-424B-A453-43CDCC469BC6}" presName="rootConnector" presStyleLbl="node1" presStyleIdx="2" presStyleCnt="4"/>
      <dgm:spPr/>
    </dgm:pt>
    <dgm:pt modelId="{E3FD70C8-EAE8-46F4-B3B5-10C545BC608E}" type="pres">
      <dgm:prSet presAssocID="{104D158D-FAF0-424B-A453-43CDCC469BC6}" presName="childShape" presStyleCnt="0"/>
      <dgm:spPr/>
    </dgm:pt>
    <dgm:pt modelId="{A5010D4B-4D8E-433E-B875-58B58C56E551}" type="pres">
      <dgm:prSet presAssocID="{404F868E-0628-4389-AAC6-C58A862F2394}" presName="Name13" presStyleLbl="parChTrans1D2" presStyleIdx="5" presStyleCnt="7"/>
      <dgm:spPr/>
    </dgm:pt>
    <dgm:pt modelId="{37C7F195-9FF0-46E6-84C0-396D07210F6A}" type="pres">
      <dgm:prSet presAssocID="{4C3C8C06-A595-48E3-B25B-7F465A1BDCE8}" presName="childText" presStyleLbl="bgAcc1" presStyleIdx="5" presStyleCnt="7" custScaleX="136257" custScaleY="138002">
        <dgm:presLayoutVars>
          <dgm:bulletEnabled val="1"/>
        </dgm:presLayoutVars>
      </dgm:prSet>
      <dgm:spPr/>
    </dgm:pt>
    <dgm:pt modelId="{E0DBCF31-536A-4E95-81EA-CDCECCF50C6A}" type="pres">
      <dgm:prSet presAssocID="{C627E0E5-C06B-4D2A-B81B-E3351B0608DB}" presName="root" presStyleCnt="0"/>
      <dgm:spPr/>
    </dgm:pt>
    <dgm:pt modelId="{D2CA377B-77B2-4140-B211-9A37C1C22918}" type="pres">
      <dgm:prSet presAssocID="{C627E0E5-C06B-4D2A-B81B-E3351B0608DB}" presName="rootComposite" presStyleCnt="0"/>
      <dgm:spPr/>
    </dgm:pt>
    <dgm:pt modelId="{229A1FFC-61E9-49F1-AB8B-8472F9D111C3}" type="pres">
      <dgm:prSet presAssocID="{C627E0E5-C06B-4D2A-B81B-E3351B0608DB}" presName="rootText" presStyleLbl="node1" presStyleIdx="3" presStyleCnt="4" custScaleX="144120"/>
      <dgm:spPr/>
    </dgm:pt>
    <dgm:pt modelId="{BC179260-07D8-4019-B9F8-4130C2E94B9A}" type="pres">
      <dgm:prSet presAssocID="{C627E0E5-C06B-4D2A-B81B-E3351B0608DB}" presName="rootConnector" presStyleLbl="node1" presStyleIdx="3" presStyleCnt="4"/>
      <dgm:spPr/>
    </dgm:pt>
    <dgm:pt modelId="{75E0979C-E08A-4F49-B5CB-4E3949588C73}" type="pres">
      <dgm:prSet presAssocID="{C627E0E5-C06B-4D2A-B81B-E3351B0608DB}" presName="childShape" presStyleCnt="0"/>
      <dgm:spPr/>
    </dgm:pt>
    <dgm:pt modelId="{3712D597-D39F-45B3-B80C-874CAFD94015}" type="pres">
      <dgm:prSet presAssocID="{40140F1A-77F4-43CC-A815-7AD0E243B7FB}" presName="Name13" presStyleLbl="parChTrans1D2" presStyleIdx="6" presStyleCnt="7"/>
      <dgm:spPr/>
    </dgm:pt>
    <dgm:pt modelId="{82988C26-7DFD-471C-83E4-0E02205F4804}" type="pres">
      <dgm:prSet presAssocID="{73E271DE-847A-4D61-BAE0-CBE682DDCB07}" presName="childText" presStyleLbl="bgAcc1" presStyleIdx="6" presStyleCnt="7" custScaleX="188490" custScaleY="115544">
        <dgm:presLayoutVars>
          <dgm:bulletEnabled val="1"/>
        </dgm:presLayoutVars>
      </dgm:prSet>
      <dgm:spPr/>
    </dgm:pt>
  </dgm:ptLst>
  <dgm:cxnLst>
    <dgm:cxn modelId="{ADE77D03-AEEA-4182-9C3B-47C7F1BB24EC}" srcId="{41F80004-429A-4E27-A1C3-BF3B6FEA22F0}" destId="{2E92DAE8-5DE4-42CC-A7FB-03EC2835F62A}" srcOrd="2" destOrd="0" parTransId="{E1A924AB-60F0-4BBD-8FFF-AC296703E43E}" sibTransId="{9EF829D1-1417-43E4-903C-228DC240D841}"/>
    <dgm:cxn modelId="{4A796C04-8F7D-4CA7-A3BB-DCCAD20322C7}" srcId="{A7B672AE-C871-4D47-8FDB-CE584B24CF60}" destId="{104D158D-FAF0-424B-A453-43CDCC469BC6}" srcOrd="2" destOrd="0" parTransId="{640F0FCA-6A7E-42C7-936F-6BCA258C8913}" sibTransId="{7B789D9E-9234-44DB-884F-C19C317A48D5}"/>
    <dgm:cxn modelId="{F13FFC0C-7F5B-480F-8D1E-11766099B068}" type="presOf" srcId="{5F30DACE-7650-4272-A9A1-8936A564047E}" destId="{9B3459DA-3FE3-4579-AC31-F7284A2736A2}" srcOrd="0" destOrd="0" presId="urn:microsoft.com/office/officeart/2005/8/layout/hierarchy3"/>
    <dgm:cxn modelId="{468B1912-6A91-4DC3-9317-A2C6DC343F2E}" type="presOf" srcId="{B247CF4F-85F8-4660-9AD4-DE95DBBED068}" destId="{DEE060F8-DCAA-4C5E-9A01-A83C66A3F3BA}" srcOrd="0" destOrd="0" presId="urn:microsoft.com/office/officeart/2005/8/layout/hierarchy3"/>
    <dgm:cxn modelId="{D0BDEC14-EC4B-4F48-BBA7-2721676AF657}" srcId="{6F44697E-78DE-4DAC-9A1D-8B772B51FA28}" destId="{FBE94581-B783-44A1-8F27-FAF37AC93F5B}" srcOrd="1" destOrd="0" parTransId="{AD789CAB-35AE-4471-AA18-8C64CBD5704F}" sibTransId="{FDCF5E91-2F1A-4449-AA4C-2F73BD308C34}"/>
    <dgm:cxn modelId="{601A3519-0C26-4FBE-A3C7-73D527F4884D}" srcId="{C627E0E5-C06B-4D2A-B81B-E3351B0608DB}" destId="{73E271DE-847A-4D61-BAE0-CBE682DDCB07}" srcOrd="0" destOrd="0" parTransId="{40140F1A-77F4-43CC-A815-7AD0E243B7FB}" sibTransId="{547757BB-7600-435A-9BFF-CEE5C319B5EB}"/>
    <dgm:cxn modelId="{FE6DCD26-E211-483A-AA30-D0A3D2467D8F}" type="presOf" srcId="{4C3C8C06-A595-48E3-B25B-7F465A1BDCE8}" destId="{37C7F195-9FF0-46E6-84C0-396D07210F6A}" srcOrd="0" destOrd="0" presId="urn:microsoft.com/office/officeart/2005/8/layout/hierarchy3"/>
    <dgm:cxn modelId="{A2205328-B84C-46FF-8525-1FE57C1A712B}" type="presOf" srcId="{C627E0E5-C06B-4D2A-B81B-E3351B0608DB}" destId="{229A1FFC-61E9-49F1-AB8B-8472F9D111C3}" srcOrd="0" destOrd="0" presId="urn:microsoft.com/office/officeart/2005/8/layout/hierarchy3"/>
    <dgm:cxn modelId="{6E737F2C-9DED-449C-BACA-322DB1CAB2C7}" type="presOf" srcId="{B153E068-7BF5-4F4F-8D50-BEE141CBEFAF}" destId="{D4FBFFB0-15D7-4108-BF83-D58E04221606}" srcOrd="0" destOrd="0" presId="urn:microsoft.com/office/officeart/2005/8/layout/hierarchy3"/>
    <dgm:cxn modelId="{6056882F-545B-46F1-85D5-891CCE13B435}" type="presOf" srcId="{41F80004-429A-4E27-A1C3-BF3B6FEA22F0}" destId="{96D4EB54-2BA4-4661-A2E5-667B095CB375}" srcOrd="0" destOrd="0" presId="urn:microsoft.com/office/officeart/2005/8/layout/hierarchy3"/>
    <dgm:cxn modelId="{5F06A937-22B8-423B-9419-CECB07AEFF2F}" type="presOf" srcId="{73E271DE-847A-4D61-BAE0-CBE682DDCB07}" destId="{82988C26-7DFD-471C-83E4-0E02205F4804}" srcOrd="0" destOrd="0" presId="urn:microsoft.com/office/officeart/2005/8/layout/hierarchy3"/>
    <dgm:cxn modelId="{1C580B5D-1176-45B7-BFF4-35F8526EA5DB}" type="presOf" srcId="{40140F1A-77F4-43CC-A815-7AD0E243B7FB}" destId="{3712D597-D39F-45B3-B80C-874CAFD94015}" srcOrd="0" destOrd="0" presId="urn:microsoft.com/office/officeart/2005/8/layout/hierarchy3"/>
    <dgm:cxn modelId="{DDE8B36A-66E2-42D9-B1B4-2B57B5FC547F}" type="presOf" srcId="{248DEC25-05D5-48A8-8869-C2AD90BB88AF}" destId="{E54F9490-066B-4F5C-AA82-B095A739F5CE}" srcOrd="0" destOrd="0" presId="urn:microsoft.com/office/officeart/2005/8/layout/hierarchy3"/>
    <dgm:cxn modelId="{FCBEC86F-C0B8-4449-9AEC-2F79C0ECDE3D}" type="presOf" srcId="{6F44697E-78DE-4DAC-9A1D-8B772B51FA28}" destId="{AC6153FF-36EB-42F1-96BB-2897EF689942}" srcOrd="1" destOrd="0" presId="urn:microsoft.com/office/officeart/2005/8/layout/hierarchy3"/>
    <dgm:cxn modelId="{B038C15A-23C1-4A86-A6C9-2B978AECFF31}" type="presOf" srcId="{404F868E-0628-4389-AAC6-C58A862F2394}" destId="{A5010D4B-4D8E-433E-B875-58B58C56E551}" srcOrd="0" destOrd="0" presId="urn:microsoft.com/office/officeart/2005/8/layout/hierarchy3"/>
    <dgm:cxn modelId="{28D01E85-322E-4191-8AEA-251F740E2CD8}" srcId="{41F80004-429A-4E27-A1C3-BF3B6FEA22F0}" destId="{5F30DACE-7650-4272-A9A1-8936A564047E}" srcOrd="0" destOrd="0" parTransId="{B153E068-7BF5-4F4F-8D50-BEE141CBEFAF}" sibTransId="{24FDDCC5-4E1B-40BB-BF97-36B26B3725C3}"/>
    <dgm:cxn modelId="{A8D6278D-432E-4BEB-AAED-4E591C32A8D6}" srcId="{6F44697E-78DE-4DAC-9A1D-8B772B51FA28}" destId="{F2118819-997B-4967-BA0F-0F73847C1709}" srcOrd="0" destOrd="0" parTransId="{68F88444-DDF4-49B8-8D93-CEAAD4985DF7}" sibTransId="{56F1EF76-60B4-4119-87D0-C6E35F9FC768}"/>
    <dgm:cxn modelId="{6487299C-F6BE-4DD6-87FD-BE5CBF709F98}" type="presOf" srcId="{2E92DAE8-5DE4-42CC-A7FB-03EC2835F62A}" destId="{AF98489B-DCCD-4E80-87B1-0B6FC69C3837}" srcOrd="0" destOrd="0" presId="urn:microsoft.com/office/officeart/2005/8/layout/hierarchy3"/>
    <dgm:cxn modelId="{7DF99E9D-3850-4316-A226-0CB032CC7474}" type="presOf" srcId="{6F44697E-78DE-4DAC-9A1D-8B772B51FA28}" destId="{FC3D1464-DB79-481B-9813-7790D2468E9B}" srcOrd="0" destOrd="0" presId="urn:microsoft.com/office/officeart/2005/8/layout/hierarchy3"/>
    <dgm:cxn modelId="{6FE004A9-2F06-4383-8B63-E17D725E8249}" type="presOf" srcId="{104D158D-FAF0-424B-A453-43CDCC469BC6}" destId="{DCC3C1A1-096B-4EDE-BF11-A11D86D2D8CA}" srcOrd="1" destOrd="0" presId="urn:microsoft.com/office/officeart/2005/8/layout/hierarchy3"/>
    <dgm:cxn modelId="{860F24AC-0498-49CE-A7A5-10B1BE4C51B8}" type="presOf" srcId="{104D158D-FAF0-424B-A453-43CDCC469BC6}" destId="{F61B4879-A5AF-4243-B803-DA5B4433B0B9}" srcOrd="0" destOrd="0" presId="urn:microsoft.com/office/officeart/2005/8/layout/hierarchy3"/>
    <dgm:cxn modelId="{59F840AC-B77E-4B47-9D73-B5D600BFBD44}" srcId="{A7B672AE-C871-4D47-8FDB-CE584B24CF60}" destId="{41F80004-429A-4E27-A1C3-BF3B6FEA22F0}" srcOrd="0" destOrd="0" parTransId="{5DBE9D01-C304-4711-B3AA-95C2E882877C}" sibTransId="{652B1AD5-A14A-4CBE-98C2-23341DC0B237}"/>
    <dgm:cxn modelId="{FE9641AC-2B60-4CC9-AE6B-7938A999D2C1}" srcId="{41F80004-429A-4E27-A1C3-BF3B6FEA22F0}" destId="{B247CF4F-85F8-4660-9AD4-DE95DBBED068}" srcOrd="1" destOrd="0" parTransId="{248DEC25-05D5-48A8-8869-C2AD90BB88AF}" sibTransId="{BAAF3BAB-6F87-484D-A98E-A6D87FEFA568}"/>
    <dgm:cxn modelId="{C78F62B0-3750-4C4D-A179-260CD6EE8729}" type="presOf" srcId="{A7B672AE-C871-4D47-8FDB-CE584B24CF60}" destId="{357B241C-1C96-48FB-83BA-F007009AA3A1}" srcOrd="0" destOrd="0" presId="urn:microsoft.com/office/officeart/2005/8/layout/hierarchy3"/>
    <dgm:cxn modelId="{4C644DB1-AF89-4FC1-BC89-CCE3BEDAEDC7}" type="presOf" srcId="{AD789CAB-35AE-4471-AA18-8C64CBD5704F}" destId="{760BB911-CD8C-419F-9E79-4F64A85AF877}" srcOrd="0" destOrd="0" presId="urn:microsoft.com/office/officeart/2005/8/layout/hierarchy3"/>
    <dgm:cxn modelId="{6A56BDBA-B40F-4CB6-BCB4-9F9E2C48D137}" type="presOf" srcId="{E1A924AB-60F0-4BBD-8FFF-AC296703E43E}" destId="{FD47BC4D-4ACE-44B3-A32B-DF9ABA9EF3FE}" srcOrd="0" destOrd="0" presId="urn:microsoft.com/office/officeart/2005/8/layout/hierarchy3"/>
    <dgm:cxn modelId="{29A6D5C8-AF2C-4278-956D-B72C24AB8DB5}" type="presOf" srcId="{68F88444-DDF4-49B8-8D93-CEAAD4985DF7}" destId="{95461B50-1593-4271-8E10-FF0311E51135}" srcOrd="0" destOrd="0" presId="urn:microsoft.com/office/officeart/2005/8/layout/hierarchy3"/>
    <dgm:cxn modelId="{FF7802CB-35BA-407B-8E80-9FA0E8F73371}" type="presOf" srcId="{FBE94581-B783-44A1-8F27-FAF37AC93F5B}" destId="{C57110E8-4E7C-4C44-B8E4-F41CA69A0073}" srcOrd="0" destOrd="0" presId="urn:microsoft.com/office/officeart/2005/8/layout/hierarchy3"/>
    <dgm:cxn modelId="{4B5F3FD5-B248-4CC7-AA9F-8A90CD583C50}" srcId="{A7B672AE-C871-4D47-8FDB-CE584B24CF60}" destId="{6F44697E-78DE-4DAC-9A1D-8B772B51FA28}" srcOrd="1" destOrd="0" parTransId="{B11CEE00-701D-4D8D-81DC-5D051B92248B}" sibTransId="{839CEB01-C4B3-4777-AD50-6EFA0DCD9206}"/>
    <dgm:cxn modelId="{C95273D5-C703-4421-B440-BB4AB2E00AE7}" type="presOf" srcId="{F2118819-997B-4967-BA0F-0F73847C1709}" destId="{6A4609A4-F1BE-494D-AFB7-E78607696B59}" srcOrd="0" destOrd="0" presId="urn:microsoft.com/office/officeart/2005/8/layout/hierarchy3"/>
    <dgm:cxn modelId="{670DCFD6-0A6B-477D-BB3B-0BAAC6004972}" srcId="{104D158D-FAF0-424B-A453-43CDCC469BC6}" destId="{4C3C8C06-A595-48E3-B25B-7F465A1BDCE8}" srcOrd="0" destOrd="0" parTransId="{404F868E-0628-4389-AAC6-C58A862F2394}" sibTransId="{F3BBC483-C857-430C-A9CF-1E7548F487EB}"/>
    <dgm:cxn modelId="{65B13EDB-242A-45B0-A58A-E0F874EBED51}" srcId="{A7B672AE-C871-4D47-8FDB-CE584B24CF60}" destId="{C627E0E5-C06B-4D2A-B81B-E3351B0608DB}" srcOrd="3" destOrd="0" parTransId="{DC413B8D-2E69-4803-8329-58960DBFCD39}" sibTransId="{D14E38F8-CAD2-41DF-9B5B-73D158A79C76}"/>
    <dgm:cxn modelId="{74BA81E0-45A0-4729-846A-E516DAAAC965}" type="presOf" srcId="{41F80004-429A-4E27-A1C3-BF3B6FEA22F0}" destId="{6E7D2AB0-5B14-4D6D-A3C2-1E1A17521AF1}" srcOrd="1" destOrd="0" presId="urn:microsoft.com/office/officeart/2005/8/layout/hierarchy3"/>
    <dgm:cxn modelId="{30F6FBE4-769B-4E91-B1A2-DBF214A631BE}" type="presOf" srcId="{C627E0E5-C06B-4D2A-B81B-E3351B0608DB}" destId="{BC179260-07D8-4019-B9F8-4130C2E94B9A}" srcOrd="1" destOrd="0" presId="urn:microsoft.com/office/officeart/2005/8/layout/hierarchy3"/>
    <dgm:cxn modelId="{D45D48D3-39C5-4731-82E3-B78FF2065D65}" type="presParOf" srcId="{357B241C-1C96-48FB-83BA-F007009AA3A1}" destId="{D48EA594-2896-4423-9AB8-D764A90A641B}" srcOrd="0" destOrd="0" presId="urn:microsoft.com/office/officeart/2005/8/layout/hierarchy3"/>
    <dgm:cxn modelId="{6878B0EA-F133-45D7-BC17-1182147C6350}" type="presParOf" srcId="{D48EA594-2896-4423-9AB8-D764A90A641B}" destId="{4DD133CB-52CC-4343-9062-83A389CE8783}" srcOrd="0" destOrd="0" presId="urn:microsoft.com/office/officeart/2005/8/layout/hierarchy3"/>
    <dgm:cxn modelId="{60C545E3-B8B5-43AF-B0EE-86FCA1AC2883}" type="presParOf" srcId="{4DD133CB-52CC-4343-9062-83A389CE8783}" destId="{96D4EB54-2BA4-4661-A2E5-667B095CB375}" srcOrd="0" destOrd="0" presId="urn:microsoft.com/office/officeart/2005/8/layout/hierarchy3"/>
    <dgm:cxn modelId="{1FC4138F-732E-4F83-A3A8-A63CD7455F6A}" type="presParOf" srcId="{4DD133CB-52CC-4343-9062-83A389CE8783}" destId="{6E7D2AB0-5B14-4D6D-A3C2-1E1A17521AF1}" srcOrd="1" destOrd="0" presId="urn:microsoft.com/office/officeart/2005/8/layout/hierarchy3"/>
    <dgm:cxn modelId="{146BEA1B-561B-422F-8F5E-107CDCF9FF72}" type="presParOf" srcId="{D48EA594-2896-4423-9AB8-D764A90A641B}" destId="{55F4D5A5-E2C3-439C-96F6-FCCFE3B13F0E}" srcOrd="1" destOrd="0" presId="urn:microsoft.com/office/officeart/2005/8/layout/hierarchy3"/>
    <dgm:cxn modelId="{F78F14FD-37CC-42ED-95F8-3DCDC9C99537}" type="presParOf" srcId="{55F4D5A5-E2C3-439C-96F6-FCCFE3B13F0E}" destId="{D4FBFFB0-15D7-4108-BF83-D58E04221606}" srcOrd="0" destOrd="0" presId="urn:microsoft.com/office/officeart/2005/8/layout/hierarchy3"/>
    <dgm:cxn modelId="{A117A364-6959-4379-BF21-75D2A0AB7501}" type="presParOf" srcId="{55F4D5A5-E2C3-439C-96F6-FCCFE3B13F0E}" destId="{9B3459DA-3FE3-4579-AC31-F7284A2736A2}" srcOrd="1" destOrd="0" presId="urn:microsoft.com/office/officeart/2005/8/layout/hierarchy3"/>
    <dgm:cxn modelId="{ABA18512-BBCF-4137-965A-86596147219D}" type="presParOf" srcId="{55F4D5A5-E2C3-439C-96F6-FCCFE3B13F0E}" destId="{E54F9490-066B-4F5C-AA82-B095A739F5CE}" srcOrd="2" destOrd="0" presId="urn:microsoft.com/office/officeart/2005/8/layout/hierarchy3"/>
    <dgm:cxn modelId="{A960A28F-B817-4E87-AD6E-B0BC6E209AA7}" type="presParOf" srcId="{55F4D5A5-E2C3-439C-96F6-FCCFE3B13F0E}" destId="{DEE060F8-DCAA-4C5E-9A01-A83C66A3F3BA}" srcOrd="3" destOrd="0" presId="urn:microsoft.com/office/officeart/2005/8/layout/hierarchy3"/>
    <dgm:cxn modelId="{00F461FB-C176-44D9-AA33-3962468A3B12}" type="presParOf" srcId="{55F4D5A5-E2C3-439C-96F6-FCCFE3B13F0E}" destId="{FD47BC4D-4ACE-44B3-A32B-DF9ABA9EF3FE}" srcOrd="4" destOrd="0" presId="urn:microsoft.com/office/officeart/2005/8/layout/hierarchy3"/>
    <dgm:cxn modelId="{9099B793-80A1-449D-BB91-9F25E408B2BA}" type="presParOf" srcId="{55F4D5A5-E2C3-439C-96F6-FCCFE3B13F0E}" destId="{AF98489B-DCCD-4E80-87B1-0B6FC69C3837}" srcOrd="5" destOrd="0" presId="urn:microsoft.com/office/officeart/2005/8/layout/hierarchy3"/>
    <dgm:cxn modelId="{4CEABD16-1739-46BB-A809-9DBC98200D06}" type="presParOf" srcId="{357B241C-1C96-48FB-83BA-F007009AA3A1}" destId="{0EEE1097-B2A1-490A-9756-0A9424BD8F9B}" srcOrd="1" destOrd="0" presId="urn:microsoft.com/office/officeart/2005/8/layout/hierarchy3"/>
    <dgm:cxn modelId="{650B2432-7658-4A8C-BAEA-7D5FF253E04D}" type="presParOf" srcId="{0EEE1097-B2A1-490A-9756-0A9424BD8F9B}" destId="{36A6B30B-DD65-481F-992F-E0B490D7D638}" srcOrd="0" destOrd="0" presId="urn:microsoft.com/office/officeart/2005/8/layout/hierarchy3"/>
    <dgm:cxn modelId="{1E35EE5C-A8C6-427B-A247-663F320150B7}" type="presParOf" srcId="{36A6B30B-DD65-481F-992F-E0B490D7D638}" destId="{FC3D1464-DB79-481B-9813-7790D2468E9B}" srcOrd="0" destOrd="0" presId="urn:microsoft.com/office/officeart/2005/8/layout/hierarchy3"/>
    <dgm:cxn modelId="{1540D5C2-C4AE-4218-9290-0F427B048CAA}" type="presParOf" srcId="{36A6B30B-DD65-481F-992F-E0B490D7D638}" destId="{AC6153FF-36EB-42F1-96BB-2897EF689942}" srcOrd="1" destOrd="0" presId="urn:microsoft.com/office/officeart/2005/8/layout/hierarchy3"/>
    <dgm:cxn modelId="{9E8D72D7-1EB3-478B-AB5B-E9467C15DA08}" type="presParOf" srcId="{0EEE1097-B2A1-490A-9756-0A9424BD8F9B}" destId="{5C657B48-9A7F-410D-827C-703D00F4199E}" srcOrd="1" destOrd="0" presId="urn:microsoft.com/office/officeart/2005/8/layout/hierarchy3"/>
    <dgm:cxn modelId="{3D70AABF-1DB9-4D30-9B66-CA1973C60513}" type="presParOf" srcId="{5C657B48-9A7F-410D-827C-703D00F4199E}" destId="{95461B50-1593-4271-8E10-FF0311E51135}" srcOrd="0" destOrd="0" presId="urn:microsoft.com/office/officeart/2005/8/layout/hierarchy3"/>
    <dgm:cxn modelId="{49C69475-2F10-4E53-B14C-128EE4A30F22}" type="presParOf" srcId="{5C657B48-9A7F-410D-827C-703D00F4199E}" destId="{6A4609A4-F1BE-494D-AFB7-E78607696B59}" srcOrd="1" destOrd="0" presId="urn:microsoft.com/office/officeart/2005/8/layout/hierarchy3"/>
    <dgm:cxn modelId="{B4F7A40B-7D28-4356-AF2F-A403B809780C}" type="presParOf" srcId="{5C657B48-9A7F-410D-827C-703D00F4199E}" destId="{760BB911-CD8C-419F-9E79-4F64A85AF877}" srcOrd="2" destOrd="0" presId="urn:microsoft.com/office/officeart/2005/8/layout/hierarchy3"/>
    <dgm:cxn modelId="{F61C6BE9-485F-4B14-872F-55CEE82A1D69}" type="presParOf" srcId="{5C657B48-9A7F-410D-827C-703D00F4199E}" destId="{C57110E8-4E7C-4C44-B8E4-F41CA69A0073}" srcOrd="3" destOrd="0" presId="urn:microsoft.com/office/officeart/2005/8/layout/hierarchy3"/>
    <dgm:cxn modelId="{9010969D-78BE-40E1-B0CD-AD925490D81C}" type="presParOf" srcId="{357B241C-1C96-48FB-83BA-F007009AA3A1}" destId="{5321C583-E143-432D-AF1E-7C6E685E8B9D}" srcOrd="2" destOrd="0" presId="urn:microsoft.com/office/officeart/2005/8/layout/hierarchy3"/>
    <dgm:cxn modelId="{328B4C3B-CB67-4E67-937D-89FEC606725A}" type="presParOf" srcId="{5321C583-E143-432D-AF1E-7C6E685E8B9D}" destId="{7E274245-0793-4C41-9023-33F55B4BCDBB}" srcOrd="0" destOrd="0" presId="urn:microsoft.com/office/officeart/2005/8/layout/hierarchy3"/>
    <dgm:cxn modelId="{531691E5-CCDC-4057-A8E8-14DF6ED4FEF8}" type="presParOf" srcId="{7E274245-0793-4C41-9023-33F55B4BCDBB}" destId="{F61B4879-A5AF-4243-B803-DA5B4433B0B9}" srcOrd="0" destOrd="0" presId="urn:microsoft.com/office/officeart/2005/8/layout/hierarchy3"/>
    <dgm:cxn modelId="{41F3871C-6FCC-4C46-AFE1-8FC268DCE1A1}" type="presParOf" srcId="{7E274245-0793-4C41-9023-33F55B4BCDBB}" destId="{DCC3C1A1-096B-4EDE-BF11-A11D86D2D8CA}" srcOrd="1" destOrd="0" presId="urn:microsoft.com/office/officeart/2005/8/layout/hierarchy3"/>
    <dgm:cxn modelId="{83720D76-F7B5-4094-BA73-65579A494000}" type="presParOf" srcId="{5321C583-E143-432D-AF1E-7C6E685E8B9D}" destId="{E3FD70C8-EAE8-46F4-B3B5-10C545BC608E}" srcOrd="1" destOrd="0" presId="urn:microsoft.com/office/officeart/2005/8/layout/hierarchy3"/>
    <dgm:cxn modelId="{2440B8BB-0583-470F-A19A-3811A300DCB0}" type="presParOf" srcId="{E3FD70C8-EAE8-46F4-B3B5-10C545BC608E}" destId="{A5010D4B-4D8E-433E-B875-58B58C56E551}" srcOrd="0" destOrd="0" presId="urn:microsoft.com/office/officeart/2005/8/layout/hierarchy3"/>
    <dgm:cxn modelId="{67F66866-4A28-4777-B080-D0DB3FEA7F11}" type="presParOf" srcId="{E3FD70C8-EAE8-46F4-B3B5-10C545BC608E}" destId="{37C7F195-9FF0-46E6-84C0-396D07210F6A}" srcOrd="1" destOrd="0" presId="urn:microsoft.com/office/officeart/2005/8/layout/hierarchy3"/>
    <dgm:cxn modelId="{39C39482-9BC2-45D0-B3B0-1E46B78F41F2}" type="presParOf" srcId="{357B241C-1C96-48FB-83BA-F007009AA3A1}" destId="{E0DBCF31-536A-4E95-81EA-CDCECCF50C6A}" srcOrd="3" destOrd="0" presId="urn:microsoft.com/office/officeart/2005/8/layout/hierarchy3"/>
    <dgm:cxn modelId="{3CFF1D45-9FF6-4B55-AD89-7DD55FBE6F28}" type="presParOf" srcId="{E0DBCF31-536A-4E95-81EA-CDCECCF50C6A}" destId="{D2CA377B-77B2-4140-B211-9A37C1C22918}" srcOrd="0" destOrd="0" presId="urn:microsoft.com/office/officeart/2005/8/layout/hierarchy3"/>
    <dgm:cxn modelId="{62C51FCD-1EB3-4F3E-A4C9-D09BB051BD74}" type="presParOf" srcId="{D2CA377B-77B2-4140-B211-9A37C1C22918}" destId="{229A1FFC-61E9-49F1-AB8B-8472F9D111C3}" srcOrd="0" destOrd="0" presId="urn:microsoft.com/office/officeart/2005/8/layout/hierarchy3"/>
    <dgm:cxn modelId="{4C98EBC2-C779-4BD3-A6CA-39BA0B295F4D}" type="presParOf" srcId="{D2CA377B-77B2-4140-B211-9A37C1C22918}" destId="{BC179260-07D8-4019-B9F8-4130C2E94B9A}" srcOrd="1" destOrd="0" presId="urn:microsoft.com/office/officeart/2005/8/layout/hierarchy3"/>
    <dgm:cxn modelId="{6B019968-9B38-4CFA-89B1-F1D3ECD23808}" type="presParOf" srcId="{E0DBCF31-536A-4E95-81EA-CDCECCF50C6A}" destId="{75E0979C-E08A-4F49-B5CB-4E3949588C73}" srcOrd="1" destOrd="0" presId="urn:microsoft.com/office/officeart/2005/8/layout/hierarchy3"/>
    <dgm:cxn modelId="{1EF96D46-A820-4EE9-B4B0-004A6F10FC64}" type="presParOf" srcId="{75E0979C-E08A-4F49-B5CB-4E3949588C73}" destId="{3712D597-D39F-45B3-B80C-874CAFD94015}" srcOrd="0" destOrd="0" presId="urn:microsoft.com/office/officeart/2005/8/layout/hierarchy3"/>
    <dgm:cxn modelId="{C2F5DC3C-26B1-4F82-824C-0A411F1E0ABB}" type="presParOf" srcId="{75E0979C-E08A-4F49-B5CB-4E3949588C73}" destId="{82988C26-7DFD-471C-83E4-0E02205F480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2E005A-699E-4AE6-A901-CAD8D0230466}">
      <dsp:nvSpPr>
        <dsp:cNvPr id="0" name=""/>
        <dsp:cNvSpPr/>
      </dsp:nvSpPr>
      <dsp:spPr>
        <a:xfrm>
          <a:off x="1897820" y="512115"/>
          <a:ext cx="757143" cy="819537"/>
        </a:xfrm>
        <a:prstGeom prst="rect">
          <a:avLst/>
        </a:prstGeom>
        <a:blipFill rotWithShape="0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4900" kern="1200" dirty="0">
            <a:solidFill>
              <a:schemeClr val="bg1"/>
            </a:solidFill>
          </a:endParaRPr>
        </a:p>
      </dsp:txBody>
      <dsp:txXfrm>
        <a:off x="1897820" y="512115"/>
        <a:ext cx="757143" cy="819537"/>
      </dsp:txXfrm>
    </dsp:sp>
    <dsp:sp modelId="{E5E3AC51-13C6-4056-872F-6482D590975B}">
      <dsp:nvSpPr>
        <dsp:cNvPr id="0" name=""/>
        <dsp:cNvSpPr/>
      </dsp:nvSpPr>
      <dsp:spPr>
        <a:xfrm>
          <a:off x="233053" y="145843"/>
          <a:ext cx="2274897" cy="2274897"/>
        </a:xfrm>
        <a:prstGeom prst="circularArrow">
          <a:avLst>
            <a:gd name="adj1" fmla="val 8255"/>
            <a:gd name="adj2" fmla="val 576658"/>
            <a:gd name="adj3" fmla="val 4491570"/>
            <a:gd name="adj4" fmla="val 178078"/>
            <a:gd name="adj5" fmla="val 963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CD8D7E-68F5-441A-BC48-AA4EA3FFBB78}">
      <dsp:nvSpPr>
        <dsp:cNvPr id="0" name=""/>
        <dsp:cNvSpPr/>
      </dsp:nvSpPr>
      <dsp:spPr>
        <a:xfrm>
          <a:off x="712516" y="1785560"/>
          <a:ext cx="747985" cy="767139"/>
        </a:xfrm>
        <a:prstGeom prst="rect">
          <a:avLst/>
        </a:prstGeom>
        <a:blipFill rotWithShape="0"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1900" kern="1200" dirty="0">
            <a:solidFill>
              <a:schemeClr val="bg1"/>
            </a:solidFill>
          </a:endParaRPr>
        </a:p>
      </dsp:txBody>
      <dsp:txXfrm>
        <a:off x="712516" y="1785560"/>
        <a:ext cx="747985" cy="767139"/>
      </dsp:txXfrm>
    </dsp:sp>
    <dsp:sp modelId="{83E02D93-7CF3-4B67-AE6F-FEE8DA0DBA9F}">
      <dsp:nvSpPr>
        <dsp:cNvPr id="0" name=""/>
        <dsp:cNvSpPr/>
      </dsp:nvSpPr>
      <dsp:spPr>
        <a:xfrm>
          <a:off x="229395" y="155875"/>
          <a:ext cx="2274897" cy="2274897"/>
        </a:xfrm>
        <a:prstGeom prst="circularArrow">
          <a:avLst>
            <a:gd name="adj1" fmla="val 8255"/>
            <a:gd name="adj2" fmla="val 576658"/>
            <a:gd name="adj3" fmla="val 11195185"/>
            <a:gd name="adj4" fmla="val 8068298"/>
            <a:gd name="adj5" fmla="val 963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5831A1-AB18-4A2F-8B21-9BD8EFF3A885}">
      <dsp:nvSpPr>
        <dsp:cNvPr id="0" name=""/>
        <dsp:cNvSpPr/>
      </dsp:nvSpPr>
      <dsp:spPr>
        <a:xfrm>
          <a:off x="135514" y="404569"/>
          <a:ext cx="893853" cy="6282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3800" kern="1200" dirty="0">
            <a:solidFill>
              <a:schemeClr val="bg1"/>
            </a:solidFill>
          </a:endParaRPr>
        </a:p>
      </dsp:txBody>
      <dsp:txXfrm>
        <a:off x="135514" y="404569"/>
        <a:ext cx="893853" cy="628214"/>
      </dsp:txXfrm>
    </dsp:sp>
    <dsp:sp modelId="{D835AA25-35BE-4C9E-8F97-1618B021EED9}">
      <dsp:nvSpPr>
        <dsp:cNvPr id="0" name=""/>
        <dsp:cNvSpPr/>
      </dsp:nvSpPr>
      <dsp:spPr>
        <a:xfrm>
          <a:off x="244826" y="54088"/>
          <a:ext cx="2274897" cy="2274897"/>
        </a:xfrm>
        <a:prstGeom prst="circularArrow">
          <a:avLst>
            <a:gd name="adj1" fmla="val 8255"/>
            <a:gd name="adj2" fmla="val 576658"/>
            <a:gd name="adj3" fmla="val 18223093"/>
            <a:gd name="adj4" fmla="val 14244735"/>
            <a:gd name="adj5" fmla="val 963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733BC2-E316-45FA-BEA5-945B60CDCA64}">
      <dsp:nvSpPr>
        <dsp:cNvPr id="0" name=""/>
        <dsp:cNvSpPr/>
      </dsp:nvSpPr>
      <dsp:spPr>
        <a:xfrm>
          <a:off x="1884351" y="482657"/>
          <a:ext cx="4345149" cy="4345149"/>
        </a:xfrm>
        <a:prstGeom prst="blockArc">
          <a:avLst>
            <a:gd name="adj1" fmla="val 13500000"/>
            <a:gd name="adj2" fmla="val 1620000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3874AF-EA31-41D7-AAFB-3A9C37B6E4EF}">
      <dsp:nvSpPr>
        <dsp:cNvPr id="0" name=""/>
        <dsp:cNvSpPr/>
      </dsp:nvSpPr>
      <dsp:spPr>
        <a:xfrm>
          <a:off x="1884351" y="482657"/>
          <a:ext cx="4345149" cy="4345149"/>
        </a:xfrm>
        <a:prstGeom prst="blockArc">
          <a:avLst>
            <a:gd name="adj1" fmla="val 10800000"/>
            <a:gd name="adj2" fmla="val 1350000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B520EA-D597-489D-BC2A-26C7674F8DDC}">
      <dsp:nvSpPr>
        <dsp:cNvPr id="0" name=""/>
        <dsp:cNvSpPr/>
      </dsp:nvSpPr>
      <dsp:spPr>
        <a:xfrm>
          <a:off x="1884351" y="482657"/>
          <a:ext cx="4345149" cy="4345149"/>
        </a:xfrm>
        <a:prstGeom prst="blockArc">
          <a:avLst>
            <a:gd name="adj1" fmla="val 8100000"/>
            <a:gd name="adj2" fmla="val 1080000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A95E34-BB44-49D3-BFD8-EAB25772CDB9}">
      <dsp:nvSpPr>
        <dsp:cNvPr id="0" name=""/>
        <dsp:cNvSpPr/>
      </dsp:nvSpPr>
      <dsp:spPr>
        <a:xfrm>
          <a:off x="1884351" y="482657"/>
          <a:ext cx="4345149" cy="4345149"/>
        </a:xfrm>
        <a:prstGeom prst="blockArc">
          <a:avLst>
            <a:gd name="adj1" fmla="val 5400000"/>
            <a:gd name="adj2" fmla="val 810000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F5FA13-1AD0-4F1A-B069-966908AF504E}">
      <dsp:nvSpPr>
        <dsp:cNvPr id="0" name=""/>
        <dsp:cNvSpPr/>
      </dsp:nvSpPr>
      <dsp:spPr>
        <a:xfrm>
          <a:off x="1884351" y="482657"/>
          <a:ext cx="4345149" cy="4345149"/>
        </a:xfrm>
        <a:prstGeom prst="blockArc">
          <a:avLst>
            <a:gd name="adj1" fmla="val 2700000"/>
            <a:gd name="adj2" fmla="val 540000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E8F5DA-B93E-48BD-9042-B7B5FDB897AA}">
      <dsp:nvSpPr>
        <dsp:cNvPr id="0" name=""/>
        <dsp:cNvSpPr/>
      </dsp:nvSpPr>
      <dsp:spPr>
        <a:xfrm>
          <a:off x="1884351" y="482657"/>
          <a:ext cx="4345149" cy="4345149"/>
        </a:xfrm>
        <a:prstGeom prst="blockArc">
          <a:avLst>
            <a:gd name="adj1" fmla="val 0"/>
            <a:gd name="adj2" fmla="val 270000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4D332B-B706-4B50-B4B2-7CB2B8146EEB}">
      <dsp:nvSpPr>
        <dsp:cNvPr id="0" name=""/>
        <dsp:cNvSpPr/>
      </dsp:nvSpPr>
      <dsp:spPr>
        <a:xfrm>
          <a:off x="1884351" y="482657"/>
          <a:ext cx="4345149" cy="4345149"/>
        </a:xfrm>
        <a:prstGeom prst="blockArc">
          <a:avLst>
            <a:gd name="adj1" fmla="val 18900000"/>
            <a:gd name="adj2" fmla="val 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1CD42B-C98B-4E3D-AF6F-DFD9C8341852}">
      <dsp:nvSpPr>
        <dsp:cNvPr id="0" name=""/>
        <dsp:cNvSpPr/>
      </dsp:nvSpPr>
      <dsp:spPr>
        <a:xfrm>
          <a:off x="1884351" y="482657"/>
          <a:ext cx="4345149" cy="4345149"/>
        </a:xfrm>
        <a:prstGeom prst="blockArc">
          <a:avLst>
            <a:gd name="adj1" fmla="val 16200000"/>
            <a:gd name="adj2" fmla="val 1890000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990575-1DF6-45EC-93BA-30C8F7A7059B}">
      <dsp:nvSpPr>
        <dsp:cNvPr id="0" name=""/>
        <dsp:cNvSpPr/>
      </dsp:nvSpPr>
      <dsp:spPr>
        <a:xfrm>
          <a:off x="3318042" y="1916348"/>
          <a:ext cx="1477767" cy="14777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kern="1200" dirty="0"/>
            <a:t>Índice CIS</a:t>
          </a:r>
        </a:p>
      </dsp:txBody>
      <dsp:txXfrm>
        <a:off x="3534456" y="2132762"/>
        <a:ext cx="1044939" cy="1044939"/>
      </dsp:txXfrm>
    </dsp:sp>
    <dsp:sp modelId="{0C1A21B3-5777-457F-AACE-58BF16178140}">
      <dsp:nvSpPr>
        <dsp:cNvPr id="0" name=""/>
        <dsp:cNvSpPr/>
      </dsp:nvSpPr>
      <dsp:spPr>
        <a:xfrm>
          <a:off x="3242607" y="-169265"/>
          <a:ext cx="1628638" cy="1378325"/>
        </a:xfrm>
        <a:prstGeom prst="ellipse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400" kern="1200" dirty="0">
              <a:latin typeface="Arial" panose="020B0604020202020204" pitchFamily="34" charset="0"/>
              <a:cs typeface="Arial" panose="020B0604020202020204" pitchFamily="34" charset="0"/>
            </a:rPr>
            <a:t>Gobernanza</a:t>
          </a:r>
          <a:endParaRPr lang="es-CR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81116" y="32586"/>
        <a:ext cx="1151620" cy="974623"/>
      </dsp:txXfrm>
    </dsp:sp>
    <dsp:sp modelId="{945A737B-01AD-40A4-A891-88A4B0665185}">
      <dsp:nvSpPr>
        <dsp:cNvPr id="0" name=""/>
        <dsp:cNvSpPr/>
      </dsp:nvSpPr>
      <dsp:spPr>
        <a:xfrm>
          <a:off x="4752517" y="456159"/>
          <a:ext cx="1628638" cy="1378325"/>
        </a:xfrm>
        <a:prstGeom prst="ellipse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kern="1200" dirty="0">
              <a:latin typeface="Arial" panose="020B0604020202020204" pitchFamily="34" charset="0"/>
              <a:cs typeface="Arial" panose="020B0604020202020204" pitchFamily="34" charset="0"/>
            </a:rPr>
            <a:t>Transporte</a:t>
          </a:r>
          <a:r>
            <a:rPr lang="es-CR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sp:txBody>
      <dsp:txXfrm>
        <a:off x="4991026" y="658010"/>
        <a:ext cx="1151620" cy="974623"/>
      </dsp:txXfrm>
    </dsp:sp>
    <dsp:sp modelId="{07F8DFE7-D072-4B27-BBF2-960D3749D25A}">
      <dsp:nvSpPr>
        <dsp:cNvPr id="0" name=""/>
        <dsp:cNvSpPr/>
      </dsp:nvSpPr>
      <dsp:spPr>
        <a:xfrm>
          <a:off x="5377942" y="1966069"/>
          <a:ext cx="1628638" cy="1378325"/>
        </a:xfrm>
        <a:prstGeom prst="ellipse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TICs</a:t>
          </a:r>
          <a:endParaRPr lang="es-CR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16451" y="2167920"/>
        <a:ext cx="1151620" cy="974623"/>
      </dsp:txXfrm>
    </dsp:sp>
    <dsp:sp modelId="{BFCDB61B-2086-4A68-8BE6-7B3A66B8BF20}">
      <dsp:nvSpPr>
        <dsp:cNvPr id="0" name=""/>
        <dsp:cNvSpPr/>
      </dsp:nvSpPr>
      <dsp:spPr>
        <a:xfrm>
          <a:off x="4752517" y="3475979"/>
          <a:ext cx="1628638" cy="1378325"/>
        </a:xfrm>
        <a:prstGeom prst="ellipse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b="1" kern="1200" dirty="0">
              <a:latin typeface="Arial" panose="020B0604020202020204" pitchFamily="34" charset="0"/>
              <a:cs typeface="Arial" panose="020B0604020202020204" pitchFamily="34" charset="0"/>
            </a:rPr>
            <a:t>Capital Social</a:t>
          </a:r>
        </a:p>
      </dsp:txBody>
      <dsp:txXfrm>
        <a:off x="4991026" y="3677830"/>
        <a:ext cx="1151620" cy="974623"/>
      </dsp:txXfrm>
    </dsp:sp>
    <dsp:sp modelId="{3BB56793-2A3C-419E-A048-EE7797D814A5}">
      <dsp:nvSpPr>
        <dsp:cNvPr id="0" name=""/>
        <dsp:cNvSpPr/>
      </dsp:nvSpPr>
      <dsp:spPr>
        <a:xfrm>
          <a:off x="3242607" y="4101405"/>
          <a:ext cx="1628638" cy="1378325"/>
        </a:xfrm>
        <a:prstGeom prst="ellipse">
          <a:avLst/>
        </a:prstGeom>
        <a:solidFill>
          <a:schemeClr val="tx1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400" kern="1200" dirty="0">
              <a:latin typeface="Arial" panose="020B0604020202020204" pitchFamily="34" charset="0"/>
              <a:cs typeface="Arial" panose="020B0604020202020204" pitchFamily="34" charset="0"/>
            </a:rPr>
            <a:t>Seguridad Ciudadana</a:t>
          </a:r>
        </a:p>
      </dsp:txBody>
      <dsp:txXfrm>
        <a:off x="3481116" y="4303256"/>
        <a:ext cx="1151620" cy="974623"/>
      </dsp:txXfrm>
    </dsp:sp>
    <dsp:sp modelId="{BFB44F20-F46D-469D-89D9-BE345F002281}">
      <dsp:nvSpPr>
        <dsp:cNvPr id="0" name=""/>
        <dsp:cNvSpPr/>
      </dsp:nvSpPr>
      <dsp:spPr>
        <a:xfrm>
          <a:off x="1732697" y="3475979"/>
          <a:ext cx="1628638" cy="1378325"/>
        </a:xfrm>
        <a:prstGeom prst="ellipse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b="1" kern="1200" dirty="0">
              <a:latin typeface="Arial" panose="020B0604020202020204" pitchFamily="34" charset="0"/>
              <a:cs typeface="Arial" panose="020B0604020202020204" pitchFamily="34" charset="0"/>
            </a:rPr>
            <a:t>Ambiental</a:t>
          </a:r>
        </a:p>
      </dsp:txBody>
      <dsp:txXfrm>
        <a:off x="1971206" y="3677830"/>
        <a:ext cx="1151620" cy="974623"/>
      </dsp:txXfrm>
    </dsp:sp>
    <dsp:sp modelId="{33E02F81-8ACE-47F9-97AD-9162555BB380}">
      <dsp:nvSpPr>
        <dsp:cNvPr id="0" name=""/>
        <dsp:cNvSpPr/>
      </dsp:nvSpPr>
      <dsp:spPr>
        <a:xfrm>
          <a:off x="1107272" y="1966069"/>
          <a:ext cx="1628638" cy="1378325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b="1" kern="1200" dirty="0">
              <a:latin typeface="Arial" panose="020B0604020202020204" pitchFamily="34" charset="0"/>
              <a:cs typeface="Arial" panose="020B0604020202020204" pitchFamily="34" charset="0"/>
            </a:rPr>
            <a:t>Economía</a:t>
          </a:r>
        </a:p>
      </dsp:txBody>
      <dsp:txXfrm>
        <a:off x="1345781" y="2167920"/>
        <a:ext cx="1151620" cy="974623"/>
      </dsp:txXfrm>
    </dsp:sp>
    <dsp:sp modelId="{ACA09A9F-CCDB-45EE-AB38-DCDF3063DB02}">
      <dsp:nvSpPr>
        <dsp:cNvPr id="0" name=""/>
        <dsp:cNvSpPr/>
      </dsp:nvSpPr>
      <dsp:spPr>
        <a:xfrm>
          <a:off x="1732697" y="456159"/>
          <a:ext cx="1628638" cy="1378325"/>
        </a:xfrm>
        <a:prstGeom prst="ellipse">
          <a:avLst/>
        </a:prstGeom>
        <a:solidFill>
          <a:srgbClr val="E2772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b="1" kern="1200" dirty="0">
              <a:latin typeface="Arial" panose="020B0604020202020204" pitchFamily="34" charset="0"/>
              <a:cs typeface="Arial" panose="020B0604020202020204" pitchFamily="34" charset="0"/>
            </a:rPr>
            <a:t>Educación </a:t>
          </a:r>
        </a:p>
      </dsp:txBody>
      <dsp:txXfrm>
        <a:off x="1971206" y="658010"/>
        <a:ext cx="1151620" cy="9746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2E005A-699E-4AE6-A901-CAD8D0230466}">
      <dsp:nvSpPr>
        <dsp:cNvPr id="0" name=""/>
        <dsp:cNvSpPr/>
      </dsp:nvSpPr>
      <dsp:spPr>
        <a:xfrm>
          <a:off x="1897820" y="512115"/>
          <a:ext cx="757143" cy="819537"/>
        </a:xfrm>
        <a:prstGeom prst="rect">
          <a:avLst/>
        </a:prstGeom>
        <a:blipFill rotWithShape="0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4600" kern="1200" dirty="0">
            <a:solidFill>
              <a:schemeClr val="bg1"/>
            </a:solidFill>
          </a:endParaRPr>
        </a:p>
      </dsp:txBody>
      <dsp:txXfrm>
        <a:off x="1897820" y="512115"/>
        <a:ext cx="757143" cy="819537"/>
      </dsp:txXfrm>
    </dsp:sp>
    <dsp:sp modelId="{E5E3AC51-13C6-4056-872F-6482D590975B}">
      <dsp:nvSpPr>
        <dsp:cNvPr id="0" name=""/>
        <dsp:cNvSpPr/>
      </dsp:nvSpPr>
      <dsp:spPr>
        <a:xfrm>
          <a:off x="233053" y="145841"/>
          <a:ext cx="2274897" cy="2274897"/>
        </a:xfrm>
        <a:prstGeom prst="circularArrow">
          <a:avLst>
            <a:gd name="adj1" fmla="val 8255"/>
            <a:gd name="adj2" fmla="val 576658"/>
            <a:gd name="adj3" fmla="val 4491555"/>
            <a:gd name="adj4" fmla="val 178082"/>
            <a:gd name="adj5" fmla="val 963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CD8D7E-68F5-441A-BC48-AA4EA3FFBB78}">
      <dsp:nvSpPr>
        <dsp:cNvPr id="0" name=""/>
        <dsp:cNvSpPr/>
      </dsp:nvSpPr>
      <dsp:spPr>
        <a:xfrm>
          <a:off x="712521" y="1785560"/>
          <a:ext cx="747985" cy="767139"/>
        </a:xfrm>
        <a:prstGeom prst="rect">
          <a:avLst/>
        </a:prstGeom>
        <a:blipFill rotWithShape="0"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 dirty="0">
              <a:solidFill>
                <a:schemeClr val="bg1"/>
              </a:solidFill>
            </a:rPr>
            <a:t>.</a:t>
          </a:r>
          <a:endParaRPr lang="es-CR" sz="4600" kern="1200" dirty="0">
            <a:solidFill>
              <a:schemeClr val="bg1"/>
            </a:solidFill>
          </a:endParaRPr>
        </a:p>
      </dsp:txBody>
      <dsp:txXfrm>
        <a:off x="712521" y="1785560"/>
        <a:ext cx="747985" cy="767139"/>
      </dsp:txXfrm>
    </dsp:sp>
    <dsp:sp modelId="{83E02D93-7CF3-4B67-AE6F-FEE8DA0DBA9F}">
      <dsp:nvSpPr>
        <dsp:cNvPr id="0" name=""/>
        <dsp:cNvSpPr/>
      </dsp:nvSpPr>
      <dsp:spPr>
        <a:xfrm>
          <a:off x="229395" y="155873"/>
          <a:ext cx="2274897" cy="2274897"/>
        </a:xfrm>
        <a:prstGeom prst="circularArrow">
          <a:avLst>
            <a:gd name="adj1" fmla="val 8255"/>
            <a:gd name="adj2" fmla="val 576658"/>
            <a:gd name="adj3" fmla="val 11195179"/>
            <a:gd name="adj4" fmla="val 8068278"/>
            <a:gd name="adj5" fmla="val 963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5831A1-AB18-4A2F-8B21-9BD8EFF3A885}">
      <dsp:nvSpPr>
        <dsp:cNvPr id="0" name=""/>
        <dsp:cNvSpPr/>
      </dsp:nvSpPr>
      <dsp:spPr>
        <a:xfrm>
          <a:off x="135514" y="404569"/>
          <a:ext cx="893853" cy="6282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3800" kern="1200" dirty="0">
            <a:solidFill>
              <a:schemeClr val="bg1"/>
            </a:solidFill>
          </a:endParaRPr>
        </a:p>
      </dsp:txBody>
      <dsp:txXfrm>
        <a:off x="135514" y="404569"/>
        <a:ext cx="893853" cy="628214"/>
      </dsp:txXfrm>
    </dsp:sp>
    <dsp:sp modelId="{D835AA25-35BE-4C9E-8F97-1618B021EED9}">
      <dsp:nvSpPr>
        <dsp:cNvPr id="0" name=""/>
        <dsp:cNvSpPr/>
      </dsp:nvSpPr>
      <dsp:spPr>
        <a:xfrm>
          <a:off x="244826" y="54088"/>
          <a:ext cx="2274897" cy="2274897"/>
        </a:xfrm>
        <a:prstGeom prst="circularArrow">
          <a:avLst>
            <a:gd name="adj1" fmla="val 8255"/>
            <a:gd name="adj2" fmla="val 576658"/>
            <a:gd name="adj3" fmla="val 18223093"/>
            <a:gd name="adj4" fmla="val 14244735"/>
            <a:gd name="adj5" fmla="val 963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D4EB54-2BA4-4661-A2E5-667B095CB375}">
      <dsp:nvSpPr>
        <dsp:cNvPr id="0" name=""/>
        <dsp:cNvSpPr/>
      </dsp:nvSpPr>
      <dsp:spPr>
        <a:xfrm>
          <a:off x="2473508" y="237913"/>
          <a:ext cx="2166474" cy="8117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b="0" i="0" kern="1200" dirty="0">
              <a:latin typeface="Arial" panose="020B0604020202020204" pitchFamily="34" charset="0"/>
              <a:cs typeface="Arial" panose="020B0604020202020204" pitchFamily="34" charset="0"/>
            </a:rPr>
            <a:t>Fuentes de información </a:t>
          </a:r>
        </a:p>
      </dsp:txBody>
      <dsp:txXfrm>
        <a:off x="2497283" y="261688"/>
        <a:ext cx="2118924" cy="764173"/>
      </dsp:txXfrm>
    </dsp:sp>
    <dsp:sp modelId="{D4FBFFB0-15D7-4108-BF83-D58E04221606}">
      <dsp:nvSpPr>
        <dsp:cNvPr id="0" name=""/>
        <dsp:cNvSpPr/>
      </dsp:nvSpPr>
      <dsp:spPr>
        <a:xfrm>
          <a:off x="2690156" y="1049637"/>
          <a:ext cx="216637" cy="6087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8792"/>
              </a:lnTo>
              <a:lnTo>
                <a:pt x="216637" y="60879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3459DA-3FE3-4579-AC31-F7284A2736A2}">
      <dsp:nvSpPr>
        <dsp:cNvPr id="0" name=""/>
        <dsp:cNvSpPr/>
      </dsp:nvSpPr>
      <dsp:spPr>
        <a:xfrm>
          <a:off x="2906793" y="1252567"/>
          <a:ext cx="1769648" cy="8117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kern="1200" dirty="0">
              <a:latin typeface="Arial" panose="020B0604020202020204" pitchFamily="34" charset="0"/>
              <a:cs typeface="Arial" panose="020B0604020202020204" pitchFamily="34" charset="0"/>
            </a:rPr>
            <a:t>Institucionales </a:t>
          </a:r>
        </a:p>
      </dsp:txBody>
      <dsp:txXfrm>
        <a:off x="2930568" y="1276342"/>
        <a:ext cx="1722098" cy="764173"/>
      </dsp:txXfrm>
    </dsp:sp>
    <dsp:sp modelId="{E54F9490-066B-4F5C-AA82-B095A739F5CE}">
      <dsp:nvSpPr>
        <dsp:cNvPr id="0" name=""/>
        <dsp:cNvSpPr/>
      </dsp:nvSpPr>
      <dsp:spPr>
        <a:xfrm>
          <a:off x="2690156" y="1049637"/>
          <a:ext cx="216637" cy="1623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3447"/>
              </a:lnTo>
              <a:lnTo>
                <a:pt x="216637" y="162344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E060F8-DCAA-4C5E-9A01-A83C66A3F3BA}">
      <dsp:nvSpPr>
        <dsp:cNvPr id="0" name=""/>
        <dsp:cNvSpPr/>
      </dsp:nvSpPr>
      <dsp:spPr>
        <a:xfrm>
          <a:off x="2906793" y="2267222"/>
          <a:ext cx="1769648" cy="8117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kern="1200" dirty="0">
              <a:latin typeface="Arial" panose="020B0604020202020204" pitchFamily="34" charset="0"/>
              <a:cs typeface="Arial" panose="020B0604020202020204" pitchFamily="34" charset="0"/>
            </a:rPr>
            <a:t>Cuestionarios a municipalidades </a:t>
          </a:r>
        </a:p>
      </dsp:txBody>
      <dsp:txXfrm>
        <a:off x="2930568" y="2290997"/>
        <a:ext cx="1722098" cy="764173"/>
      </dsp:txXfrm>
    </dsp:sp>
    <dsp:sp modelId="{FD47BC4D-4ACE-44B3-A32B-DF9ABA9EF3FE}">
      <dsp:nvSpPr>
        <dsp:cNvPr id="0" name=""/>
        <dsp:cNvSpPr/>
      </dsp:nvSpPr>
      <dsp:spPr>
        <a:xfrm>
          <a:off x="2690156" y="1049637"/>
          <a:ext cx="245548" cy="2671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1155"/>
              </a:lnTo>
              <a:lnTo>
                <a:pt x="245548" y="267115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98489B-DCCD-4E80-87B1-0B6FC69C3837}">
      <dsp:nvSpPr>
        <dsp:cNvPr id="0" name=""/>
        <dsp:cNvSpPr/>
      </dsp:nvSpPr>
      <dsp:spPr>
        <a:xfrm>
          <a:off x="2935704" y="3314930"/>
          <a:ext cx="1769648" cy="8117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kern="1200" dirty="0">
              <a:latin typeface="Arial" panose="020B0604020202020204" pitchFamily="34" charset="0"/>
              <a:cs typeface="Arial" panose="020B0604020202020204" pitchFamily="34" charset="0"/>
            </a:rPr>
            <a:t>Construcción</a:t>
          </a:r>
        </a:p>
      </dsp:txBody>
      <dsp:txXfrm>
        <a:off x="2959479" y="3338705"/>
        <a:ext cx="1722098" cy="764173"/>
      </dsp:txXfrm>
    </dsp:sp>
    <dsp:sp modelId="{FC3D1464-DB79-481B-9813-7790D2468E9B}">
      <dsp:nvSpPr>
        <dsp:cNvPr id="0" name=""/>
        <dsp:cNvSpPr/>
      </dsp:nvSpPr>
      <dsp:spPr>
        <a:xfrm>
          <a:off x="1599" y="248206"/>
          <a:ext cx="2166474" cy="8117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s-CR" sz="2400" b="0" i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Selección de variables </a:t>
          </a:r>
          <a:endParaRPr lang="es-CR" sz="24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374" y="271981"/>
        <a:ext cx="2118924" cy="764173"/>
      </dsp:txXfrm>
    </dsp:sp>
    <dsp:sp modelId="{95461B50-1593-4271-8E10-FF0311E51135}">
      <dsp:nvSpPr>
        <dsp:cNvPr id="0" name=""/>
        <dsp:cNvSpPr/>
      </dsp:nvSpPr>
      <dsp:spPr>
        <a:xfrm>
          <a:off x="218246" y="1059929"/>
          <a:ext cx="157193" cy="16155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5557"/>
              </a:lnTo>
              <a:lnTo>
                <a:pt x="157193" y="16155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4609A4-F1BE-494D-AFB7-E78607696B59}">
      <dsp:nvSpPr>
        <dsp:cNvPr id="0" name=""/>
        <dsp:cNvSpPr/>
      </dsp:nvSpPr>
      <dsp:spPr>
        <a:xfrm>
          <a:off x="375440" y="2269625"/>
          <a:ext cx="1769648" cy="8117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kern="1200" dirty="0">
              <a:latin typeface="Arial" panose="020B0604020202020204" pitchFamily="34" charset="0"/>
              <a:cs typeface="Arial" panose="020B0604020202020204" pitchFamily="34" charset="0"/>
            </a:rPr>
            <a:t>Grupo Focal	</a:t>
          </a:r>
        </a:p>
      </dsp:txBody>
      <dsp:txXfrm>
        <a:off x="399215" y="2293400"/>
        <a:ext cx="1722098" cy="764173"/>
      </dsp:txXfrm>
    </dsp:sp>
    <dsp:sp modelId="{760BB911-CD8C-419F-9E79-4F64A85AF877}">
      <dsp:nvSpPr>
        <dsp:cNvPr id="0" name=""/>
        <dsp:cNvSpPr/>
      </dsp:nvSpPr>
      <dsp:spPr>
        <a:xfrm>
          <a:off x="218246" y="1059929"/>
          <a:ext cx="157193" cy="5620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2061"/>
              </a:lnTo>
              <a:lnTo>
                <a:pt x="157193" y="5620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7110E8-4E7C-4C44-B8E4-F41CA69A0073}">
      <dsp:nvSpPr>
        <dsp:cNvPr id="0" name=""/>
        <dsp:cNvSpPr/>
      </dsp:nvSpPr>
      <dsp:spPr>
        <a:xfrm>
          <a:off x="375440" y="1216129"/>
          <a:ext cx="1769648" cy="8117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kern="1200" dirty="0">
              <a:latin typeface="Arial" panose="020B0604020202020204" pitchFamily="34" charset="0"/>
              <a:cs typeface="Arial" panose="020B0604020202020204" pitchFamily="34" charset="0"/>
            </a:rPr>
            <a:t>Ajustes </a:t>
          </a:r>
        </a:p>
      </dsp:txBody>
      <dsp:txXfrm>
        <a:off x="399215" y="1239904"/>
        <a:ext cx="1722098" cy="764173"/>
      </dsp:txXfrm>
    </dsp:sp>
    <dsp:sp modelId="{F61B4879-A5AF-4243-B803-DA5B4433B0B9}">
      <dsp:nvSpPr>
        <dsp:cNvPr id="0" name=""/>
        <dsp:cNvSpPr/>
      </dsp:nvSpPr>
      <dsp:spPr>
        <a:xfrm>
          <a:off x="5147894" y="237913"/>
          <a:ext cx="2166474" cy="8117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s-CR" sz="2400" b="0" i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Supuestos y base de datos</a:t>
          </a:r>
          <a:endParaRPr lang="es-CR" sz="24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71669" y="261688"/>
        <a:ext cx="2118924" cy="764173"/>
      </dsp:txXfrm>
    </dsp:sp>
    <dsp:sp modelId="{A5010D4B-4D8E-433E-B875-58B58C56E551}">
      <dsp:nvSpPr>
        <dsp:cNvPr id="0" name=""/>
        <dsp:cNvSpPr/>
      </dsp:nvSpPr>
      <dsp:spPr>
        <a:xfrm>
          <a:off x="5364541" y="1049637"/>
          <a:ext cx="216647" cy="7630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3028"/>
              </a:lnTo>
              <a:lnTo>
                <a:pt x="216647" y="7630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C7F195-9FF0-46E6-84C0-396D07210F6A}">
      <dsp:nvSpPr>
        <dsp:cNvPr id="0" name=""/>
        <dsp:cNvSpPr/>
      </dsp:nvSpPr>
      <dsp:spPr>
        <a:xfrm>
          <a:off x="5581189" y="1252567"/>
          <a:ext cx="1769648" cy="11201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kern="1200" dirty="0">
              <a:latin typeface="Arial" panose="020B0604020202020204" pitchFamily="34" charset="0"/>
              <a:cs typeface="Arial" panose="020B0604020202020204" pitchFamily="34" charset="0"/>
            </a:rPr>
            <a:t>“…representativo de la ciudad definida”</a:t>
          </a:r>
        </a:p>
      </dsp:txBody>
      <dsp:txXfrm>
        <a:off x="5613998" y="1285376"/>
        <a:ext cx="1704030" cy="1054576"/>
      </dsp:txXfrm>
    </dsp:sp>
    <dsp:sp modelId="{229A1FFC-61E9-49F1-AB8B-8472F9D111C3}">
      <dsp:nvSpPr>
        <dsp:cNvPr id="0" name=""/>
        <dsp:cNvSpPr/>
      </dsp:nvSpPr>
      <dsp:spPr>
        <a:xfrm>
          <a:off x="7720230" y="237913"/>
          <a:ext cx="2339712" cy="8117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s-CR" sz="2400" b="0" i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Visualización </a:t>
          </a:r>
          <a:endParaRPr lang="es-CR" sz="24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744005" y="261688"/>
        <a:ext cx="2292162" cy="764173"/>
      </dsp:txXfrm>
    </dsp:sp>
    <dsp:sp modelId="{3712D597-D39F-45B3-B80C-874CAFD94015}">
      <dsp:nvSpPr>
        <dsp:cNvPr id="0" name=""/>
        <dsp:cNvSpPr/>
      </dsp:nvSpPr>
      <dsp:spPr>
        <a:xfrm>
          <a:off x="7954201" y="1049637"/>
          <a:ext cx="233971" cy="6718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1879"/>
              </a:lnTo>
              <a:lnTo>
                <a:pt x="233971" y="67187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988C26-7DFD-471C-83E4-0E02205F4804}">
      <dsp:nvSpPr>
        <dsp:cNvPr id="0" name=""/>
        <dsp:cNvSpPr/>
      </dsp:nvSpPr>
      <dsp:spPr>
        <a:xfrm>
          <a:off x="8188172" y="1252567"/>
          <a:ext cx="2448028" cy="9378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endParaRPr lang="es-CR" sz="18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s-CR" sz="1800" b="0" i="0" kern="1200" dirty="0">
              <a:latin typeface="Arial" panose="020B0604020202020204" pitchFamily="34" charset="0"/>
              <a:cs typeface="Arial" panose="020B0604020202020204" pitchFamily="34" charset="0"/>
            </a:rPr>
            <a:t>Software 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s-CR" sz="18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Power</a:t>
          </a:r>
          <a:r>
            <a:rPr lang="es-CR" sz="1800" b="0" i="0" kern="1200" dirty="0">
              <a:latin typeface="Arial" panose="020B0604020202020204" pitchFamily="34" charset="0"/>
              <a:cs typeface="Arial" panose="020B0604020202020204" pitchFamily="34" charset="0"/>
            </a:rPr>
            <a:t> Bi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endParaRPr lang="es-CR" sz="18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215642" y="1280037"/>
        <a:ext cx="2393088" cy="8829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6C955-BBCF-4809-AF90-7CACBD8B8522}" type="datetimeFigureOut">
              <a:rPr lang="es-CR" smtClean="0"/>
              <a:t>16/11/2021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E1084-9CEA-41F8-9DD2-A9B7826962B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333798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La presentación que les voy a compartir es sobre …</a:t>
            </a:r>
          </a:p>
          <a:p>
            <a:r>
              <a:rPr lang="es-CR" dirty="0"/>
              <a:t>En breve les voy a presentar al equipo de esta investigación, del cual formo parte.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4E1084-9CEA-41F8-9DD2-A9B7826962B4}" type="slidenum">
              <a:rPr lang="es-CR" smtClean="0"/>
              <a:t>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32781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4E1084-9CEA-41F8-9DD2-A9B7826962B4}" type="slidenum">
              <a:rPr lang="es-CR" smtClean="0"/>
              <a:t>10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0530333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4E1084-9CEA-41F8-9DD2-A9B7826962B4}" type="slidenum">
              <a:rPr lang="es-CR" smtClean="0"/>
              <a:t>11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5947081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4E1084-9CEA-41F8-9DD2-A9B7826962B4}" type="slidenum">
              <a:rPr lang="es-CR" smtClean="0"/>
              <a:t>12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799645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Con respecto a … </a:t>
            </a:r>
          </a:p>
          <a:p>
            <a:r>
              <a:rPr lang="es-CR" dirty="0"/>
              <a:t>Hemos considerado criterios como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4E1084-9CEA-41F8-9DD2-A9B7826962B4}" type="slidenum">
              <a:rPr lang="es-CR" smtClean="0"/>
              <a:t>13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644769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419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4E1084-9CEA-41F8-9DD2-A9B7826962B4}" type="slidenum">
              <a:rPr lang="es-CR" smtClean="0"/>
              <a:t>14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852255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Con respecto a … </a:t>
            </a:r>
          </a:p>
          <a:p>
            <a:r>
              <a:rPr lang="es-CR" dirty="0"/>
              <a:t>Hemos considerado criterios como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4E1084-9CEA-41F8-9DD2-A9B7826962B4}" type="slidenum">
              <a:rPr lang="es-CR" smtClean="0"/>
              <a:t>15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842309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419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4E1084-9CEA-41F8-9DD2-A9B7826962B4}" type="slidenum">
              <a:rPr lang="es-CR" smtClean="0"/>
              <a:t>16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909855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419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4E1084-9CEA-41F8-9DD2-A9B7826962B4}" type="slidenum">
              <a:rPr lang="es-CR" smtClean="0"/>
              <a:t>17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8646719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419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4E1084-9CEA-41F8-9DD2-A9B7826962B4}" type="slidenum">
              <a:rPr lang="es-CR" smtClean="0"/>
              <a:t>18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846950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4E1084-9CEA-41F8-9DD2-A9B7826962B4}" type="slidenum">
              <a:rPr lang="es-CR" smtClean="0"/>
              <a:t>20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56381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Abordaré 4 puntos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4E1084-9CEA-41F8-9DD2-A9B7826962B4}" type="slidenum">
              <a:rPr lang="es-CR" smtClean="0"/>
              <a:t>2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687096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419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4E1084-9CEA-41F8-9DD2-A9B7826962B4}" type="slidenum">
              <a:rPr lang="es-CR" smtClean="0"/>
              <a:t>21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42632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La presentación que les voy a compartir es sobre …</a:t>
            </a:r>
          </a:p>
          <a:p>
            <a:r>
              <a:rPr lang="es-CR" dirty="0"/>
              <a:t>En breve les voy a presentar al equipo de esta investigación, del cual formo parte.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4E1084-9CEA-41F8-9DD2-A9B7826962B4}" type="slidenum">
              <a:rPr lang="es-CR" smtClean="0"/>
              <a:t>23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30515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Brevemente sobre el proyecto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4E1084-9CEA-41F8-9DD2-A9B7826962B4}" type="slidenum">
              <a:rPr lang="es-CR" smtClean="0"/>
              <a:t>3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94967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4E1084-9CEA-41F8-9DD2-A9B7826962B4}" type="slidenum">
              <a:rPr lang="es-CR" smtClean="0"/>
              <a:t>4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394695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4E1084-9CEA-41F8-9DD2-A9B7826962B4}" type="slidenum">
              <a:rPr lang="es-CR" smtClean="0"/>
              <a:t>5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19153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4E1084-9CEA-41F8-9DD2-A9B7826962B4}" type="slidenum">
              <a:rPr lang="es-CR" smtClean="0"/>
              <a:t>6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738014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4E1084-9CEA-41F8-9DD2-A9B7826962B4}" type="slidenum">
              <a:rPr lang="es-CR" smtClean="0"/>
              <a:t>7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837800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4E1084-9CEA-41F8-9DD2-A9B7826962B4}" type="slidenum">
              <a:rPr lang="es-CR" smtClean="0"/>
              <a:t>8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635534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Este es el esquema del modelo</a:t>
            </a:r>
          </a:p>
          <a:p>
            <a:r>
              <a:rPr lang="es-CR" dirty="0"/>
              <a:t>Con las dimensiones que giran alrededor de los principios (Deseable desde el punto de vista social, económicamente viable y ecológicamente prudente)</a:t>
            </a:r>
          </a:p>
          <a:p>
            <a:r>
              <a:rPr lang="es-CR" dirty="0"/>
              <a:t>Para la construcción de un índice a partir de la normalización de la batería de variables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4E1084-9CEA-41F8-9DD2-A9B7826962B4}" type="slidenum">
              <a:rPr lang="es-CR" smtClean="0"/>
              <a:t>9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75587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C5BA3B-820A-FE4E-9FF3-F50AA2372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3A2E0C5-AB0A-7F47-ABCF-7245715FFB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1CFC06A-6D7D-5141-AD34-C5A33FE4E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2CC65-9553-3C41-B823-AC86430D26AC}" type="datetimeFigureOut">
              <a:rPr lang="es-CR" smtClean="0"/>
              <a:t>16/11/2021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F63A641-EA8F-784B-AC3D-3DECB47BD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F923571-4AED-5C45-8BB5-E31A0173A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3BC11-BF0C-5B4A-8EC6-5A4D1B8946E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12690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60DCF4-E494-0742-96F0-3CF0531CC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5952475-203B-6F4A-9551-0F50EA9B5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4F4E2CA-C982-E743-A972-86560F8C7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2CC65-9553-3C41-B823-AC86430D26AC}" type="datetimeFigureOut">
              <a:rPr lang="es-CR" smtClean="0"/>
              <a:t>16/11/2021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E12665E-0AB4-3C48-A429-5CD9DE1CB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906AD08-02AF-4A49-8580-F7DE713D0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3BC11-BF0C-5B4A-8EC6-5A4D1B8946E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82229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6543899-9FC9-B442-9AEE-3A86DCCD17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612420C-8373-5143-9EBA-1D0043E0C8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5E6969-121B-0743-A640-7ECDB5E83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2CC65-9553-3C41-B823-AC86430D26AC}" type="datetimeFigureOut">
              <a:rPr lang="es-CR" smtClean="0"/>
              <a:t>16/11/2021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B51181-4C72-E242-90C2-97AE9BD53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79261F1-2D3A-884E-B5D4-EB212F21B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3BC11-BF0C-5B4A-8EC6-5A4D1B8946E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742247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415592" y="6400892"/>
            <a:ext cx="25202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Slidefabric.com</a:t>
            </a:r>
            <a:r>
              <a:rPr lang="en-US" sz="9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 All rights reserved.</a:t>
            </a:r>
            <a:endParaRPr lang="en-US" sz="900" b="0" i="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039748" y="6377809"/>
            <a:ext cx="95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spc="600" dirty="0">
                <a:latin typeface="+mj-lt"/>
              </a:rPr>
              <a:t>PAGE</a:t>
            </a:r>
            <a:fld id="{1FF971EA-3A6D-44E0-AE21-1C9457776B3F}" type="slidenum">
              <a:rPr lang="en-US" sz="1200" smtClean="0">
                <a:latin typeface="+mn-lt"/>
              </a:rPr>
              <a:pPr/>
              <a:t>‹Nº›</a:t>
            </a:fld>
            <a:endParaRPr lang="en-US" sz="1100" dirty="0">
              <a:latin typeface="+mn-lt"/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7813397" y="-713781"/>
            <a:ext cx="4981868" cy="3747927"/>
            <a:chOff x="2432790" y="730250"/>
            <a:chExt cx="7132330" cy="5365749"/>
          </a:xfrm>
          <a:solidFill>
            <a:schemeClr val="accent1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363911" y="800100"/>
              <a:ext cx="5110162" cy="5078412"/>
            </a:xfrm>
            <a:custGeom>
              <a:avLst/>
              <a:gdLst>
                <a:gd name="T0" fmla="*/ 1670 w 2447"/>
                <a:gd name="T1" fmla="*/ 937 h 2432"/>
                <a:gd name="T2" fmla="*/ 1589 w 2447"/>
                <a:gd name="T3" fmla="*/ 957 h 2432"/>
                <a:gd name="T4" fmla="*/ 1551 w 2447"/>
                <a:gd name="T5" fmla="*/ 930 h 2432"/>
                <a:gd name="T6" fmla="*/ 1550 w 2447"/>
                <a:gd name="T7" fmla="*/ 929 h 2432"/>
                <a:gd name="T8" fmla="*/ 1423 w 2447"/>
                <a:gd name="T9" fmla="*/ 929 h 2432"/>
                <a:gd name="T10" fmla="*/ 1311 w 2447"/>
                <a:gd name="T11" fmla="*/ 1041 h 2432"/>
                <a:gd name="T12" fmla="*/ 1183 w 2447"/>
                <a:gd name="T13" fmla="*/ 1041 h 2432"/>
                <a:gd name="T14" fmla="*/ 1183 w 2447"/>
                <a:gd name="T15" fmla="*/ 913 h 2432"/>
                <a:gd name="T16" fmla="*/ 1550 w 2447"/>
                <a:gd name="T17" fmla="*/ 546 h 2432"/>
                <a:gd name="T18" fmla="*/ 1555 w 2447"/>
                <a:gd name="T19" fmla="*/ 423 h 2432"/>
                <a:gd name="T20" fmla="*/ 1555 w 2447"/>
                <a:gd name="T21" fmla="*/ 423 h 2432"/>
                <a:gd name="T22" fmla="*/ 1523 w 2447"/>
                <a:gd name="T23" fmla="*/ 380 h 2432"/>
                <a:gd name="T24" fmla="*/ 1543 w 2447"/>
                <a:gd name="T25" fmla="*/ 299 h 2432"/>
                <a:gd name="T26" fmla="*/ 1678 w 2447"/>
                <a:gd name="T27" fmla="*/ 163 h 2432"/>
                <a:gd name="T28" fmla="*/ 1678 w 2447"/>
                <a:gd name="T29" fmla="*/ 36 h 2432"/>
                <a:gd name="T30" fmla="*/ 1550 w 2447"/>
                <a:gd name="T31" fmla="*/ 36 h 2432"/>
                <a:gd name="T32" fmla="*/ 1462 w 2447"/>
                <a:gd name="T33" fmla="*/ 124 h 2432"/>
                <a:gd name="T34" fmla="*/ 1381 w 2447"/>
                <a:gd name="T35" fmla="*/ 143 h 2432"/>
                <a:gd name="T36" fmla="*/ 1348 w 2447"/>
                <a:gd name="T37" fmla="*/ 121 h 2432"/>
                <a:gd name="T38" fmla="*/ 1343 w 2447"/>
                <a:gd name="T39" fmla="*/ 115 h 2432"/>
                <a:gd name="T40" fmla="*/ 1215 w 2447"/>
                <a:gd name="T41" fmla="*/ 115 h 2432"/>
                <a:gd name="T42" fmla="*/ 35 w 2447"/>
                <a:gd name="T43" fmla="*/ 1296 h 2432"/>
                <a:gd name="T44" fmla="*/ 35 w 2447"/>
                <a:gd name="T45" fmla="*/ 1424 h 2432"/>
                <a:gd name="T46" fmla="*/ 162 w 2447"/>
                <a:gd name="T47" fmla="*/ 1424 h 2432"/>
                <a:gd name="T48" fmla="*/ 266 w 2447"/>
                <a:gd name="T49" fmla="*/ 1320 h 2432"/>
                <a:gd name="T50" fmla="*/ 394 w 2447"/>
                <a:gd name="T51" fmla="*/ 1320 h 2432"/>
                <a:gd name="T52" fmla="*/ 394 w 2447"/>
                <a:gd name="T53" fmla="*/ 1447 h 2432"/>
                <a:gd name="T54" fmla="*/ 178 w 2447"/>
                <a:gd name="T55" fmla="*/ 1663 h 2432"/>
                <a:gd name="T56" fmla="*/ 178 w 2447"/>
                <a:gd name="T57" fmla="*/ 1790 h 2432"/>
                <a:gd name="T58" fmla="*/ 306 w 2447"/>
                <a:gd name="T59" fmla="*/ 1790 h 2432"/>
                <a:gd name="T60" fmla="*/ 497 w 2447"/>
                <a:gd name="T61" fmla="*/ 1599 h 2432"/>
                <a:gd name="T62" fmla="*/ 625 w 2447"/>
                <a:gd name="T63" fmla="*/ 1599 h 2432"/>
                <a:gd name="T64" fmla="*/ 625 w 2447"/>
                <a:gd name="T65" fmla="*/ 1727 h 2432"/>
                <a:gd name="T66" fmla="*/ 178 w 2447"/>
                <a:gd name="T67" fmla="*/ 2173 h 2432"/>
                <a:gd name="T68" fmla="*/ 178 w 2447"/>
                <a:gd name="T69" fmla="*/ 2301 h 2432"/>
                <a:gd name="T70" fmla="*/ 306 w 2447"/>
                <a:gd name="T71" fmla="*/ 2301 h 2432"/>
                <a:gd name="T72" fmla="*/ 673 w 2447"/>
                <a:gd name="T73" fmla="*/ 1934 h 2432"/>
                <a:gd name="T74" fmla="*/ 801 w 2447"/>
                <a:gd name="T75" fmla="*/ 1934 h 2432"/>
                <a:gd name="T76" fmla="*/ 801 w 2447"/>
                <a:gd name="T77" fmla="*/ 2062 h 2432"/>
                <a:gd name="T78" fmla="*/ 815 w 2447"/>
                <a:gd name="T79" fmla="*/ 2047 h 2432"/>
                <a:gd name="T80" fmla="*/ 815 w 2447"/>
                <a:gd name="T81" fmla="*/ 2175 h 2432"/>
                <a:gd name="T82" fmla="*/ 942 w 2447"/>
                <a:gd name="T83" fmla="*/ 2175 h 2432"/>
                <a:gd name="T84" fmla="*/ 968 w 2447"/>
                <a:gd name="T85" fmla="*/ 2149 h 2432"/>
                <a:gd name="T86" fmla="*/ 1096 w 2447"/>
                <a:gd name="T87" fmla="*/ 2149 h 2432"/>
                <a:gd name="T88" fmla="*/ 1096 w 2447"/>
                <a:gd name="T89" fmla="*/ 2277 h 2432"/>
                <a:gd name="T90" fmla="*/ 1104 w 2447"/>
                <a:gd name="T91" fmla="*/ 2269 h 2432"/>
                <a:gd name="T92" fmla="*/ 1104 w 2447"/>
                <a:gd name="T93" fmla="*/ 2397 h 2432"/>
                <a:gd name="T94" fmla="*/ 1231 w 2447"/>
                <a:gd name="T95" fmla="*/ 2397 h 2432"/>
                <a:gd name="T96" fmla="*/ 2412 w 2447"/>
                <a:gd name="T97" fmla="*/ 1216 h 2432"/>
                <a:gd name="T98" fmla="*/ 2412 w 2447"/>
                <a:gd name="T99" fmla="*/ 1089 h 2432"/>
                <a:gd name="T100" fmla="*/ 2284 w 2447"/>
                <a:gd name="T101" fmla="*/ 1089 h 2432"/>
                <a:gd name="T102" fmla="*/ 2252 w 2447"/>
                <a:gd name="T103" fmla="*/ 1120 h 2432"/>
                <a:gd name="T104" fmla="*/ 2125 w 2447"/>
                <a:gd name="T105" fmla="*/ 1120 h 2432"/>
                <a:gd name="T106" fmla="*/ 2125 w 2447"/>
                <a:gd name="T107" fmla="*/ 993 h 2432"/>
                <a:gd name="T108" fmla="*/ 2334 w 2447"/>
                <a:gd name="T109" fmla="*/ 784 h 2432"/>
                <a:gd name="T110" fmla="*/ 2334 w 2447"/>
                <a:gd name="T111" fmla="*/ 656 h 2432"/>
                <a:gd name="T112" fmla="*/ 2206 w 2447"/>
                <a:gd name="T113" fmla="*/ 656 h 2432"/>
                <a:gd name="T114" fmla="*/ 2196 w 2447"/>
                <a:gd name="T115" fmla="*/ 666 h 2432"/>
                <a:gd name="T116" fmla="*/ 2123 w 2447"/>
                <a:gd name="T117" fmla="*/ 678 h 2432"/>
                <a:gd name="T118" fmla="*/ 2088 w 2447"/>
                <a:gd name="T119" fmla="*/ 653 h 2432"/>
                <a:gd name="T120" fmla="*/ 2085 w 2447"/>
                <a:gd name="T121" fmla="*/ 650 h 2432"/>
                <a:gd name="T122" fmla="*/ 1957 w 2447"/>
                <a:gd name="T123" fmla="*/ 650 h 2432"/>
                <a:gd name="T124" fmla="*/ 1670 w 2447"/>
                <a:gd name="T125" fmla="*/ 937 h 2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47" h="2432">
                  <a:moveTo>
                    <a:pt x="1670" y="937"/>
                  </a:moveTo>
                  <a:cubicBezTo>
                    <a:pt x="1635" y="970"/>
                    <a:pt x="1604" y="963"/>
                    <a:pt x="1589" y="957"/>
                  </a:cubicBezTo>
                  <a:cubicBezTo>
                    <a:pt x="1569" y="948"/>
                    <a:pt x="1564" y="942"/>
                    <a:pt x="1551" y="930"/>
                  </a:cubicBezTo>
                  <a:cubicBezTo>
                    <a:pt x="1551" y="930"/>
                    <a:pt x="1551" y="929"/>
                    <a:pt x="1550" y="929"/>
                  </a:cubicBezTo>
                  <a:cubicBezTo>
                    <a:pt x="1515" y="894"/>
                    <a:pt x="1458" y="894"/>
                    <a:pt x="1423" y="929"/>
                  </a:cubicBezTo>
                  <a:cubicBezTo>
                    <a:pt x="1311" y="1041"/>
                    <a:pt x="1311" y="1041"/>
                    <a:pt x="1311" y="1041"/>
                  </a:cubicBezTo>
                  <a:cubicBezTo>
                    <a:pt x="1276" y="1076"/>
                    <a:pt x="1219" y="1076"/>
                    <a:pt x="1183" y="1041"/>
                  </a:cubicBezTo>
                  <a:cubicBezTo>
                    <a:pt x="1148" y="1005"/>
                    <a:pt x="1148" y="948"/>
                    <a:pt x="1183" y="913"/>
                  </a:cubicBezTo>
                  <a:cubicBezTo>
                    <a:pt x="1550" y="546"/>
                    <a:pt x="1550" y="546"/>
                    <a:pt x="1550" y="546"/>
                  </a:cubicBezTo>
                  <a:cubicBezTo>
                    <a:pt x="1584" y="512"/>
                    <a:pt x="1585" y="459"/>
                    <a:pt x="1555" y="423"/>
                  </a:cubicBezTo>
                  <a:cubicBezTo>
                    <a:pt x="1555" y="423"/>
                    <a:pt x="1555" y="423"/>
                    <a:pt x="1555" y="423"/>
                  </a:cubicBezTo>
                  <a:cubicBezTo>
                    <a:pt x="1539" y="406"/>
                    <a:pt x="1533" y="402"/>
                    <a:pt x="1523" y="380"/>
                  </a:cubicBezTo>
                  <a:cubicBezTo>
                    <a:pt x="1516" y="365"/>
                    <a:pt x="1510" y="334"/>
                    <a:pt x="1543" y="299"/>
                  </a:cubicBezTo>
                  <a:cubicBezTo>
                    <a:pt x="1678" y="163"/>
                    <a:pt x="1678" y="163"/>
                    <a:pt x="1678" y="163"/>
                  </a:cubicBezTo>
                  <a:cubicBezTo>
                    <a:pt x="1713" y="128"/>
                    <a:pt x="1713" y="71"/>
                    <a:pt x="1678" y="36"/>
                  </a:cubicBezTo>
                  <a:cubicBezTo>
                    <a:pt x="1643" y="0"/>
                    <a:pt x="1586" y="0"/>
                    <a:pt x="1550" y="36"/>
                  </a:cubicBezTo>
                  <a:cubicBezTo>
                    <a:pt x="1462" y="124"/>
                    <a:pt x="1462" y="124"/>
                    <a:pt x="1462" y="124"/>
                  </a:cubicBezTo>
                  <a:cubicBezTo>
                    <a:pt x="1427" y="156"/>
                    <a:pt x="1396" y="150"/>
                    <a:pt x="1381" y="143"/>
                  </a:cubicBezTo>
                  <a:cubicBezTo>
                    <a:pt x="1364" y="136"/>
                    <a:pt x="1358" y="130"/>
                    <a:pt x="1348" y="121"/>
                  </a:cubicBezTo>
                  <a:cubicBezTo>
                    <a:pt x="1346" y="119"/>
                    <a:pt x="1345" y="117"/>
                    <a:pt x="1343" y="115"/>
                  </a:cubicBezTo>
                  <a:cubicBezTo>
                    <a:pt x="1308" y="80"/>
                    <a:pt x="1251" y="80"/>
                    <a:pt x="1215" y="115"/>
                  </a:cubicBezTo>
                  <a:cubicBezTo>
                    <a:pt x="35" y="1296"/>
                    <a:pt x="35" y="1296"/>
                    <a:pt x="35" y="1296"/>
                  </a:cubicBezTo>
                  <a:cubicBezTo>
                    <a:pt x="0" y="1331"/>
                    <a:pt x="0" y="1388"/>
                    <a:pt x="35" y="1424"/>
                  </a:cubicBezTo>
                  <a:cubicBezTo>
                    <a:pt x="70" y="1459"/>
                    <a:pt x="127" y="1459"/>
                    <a:pt x="162" y="1424"/>
                  </a:cubicBezTo>
                  <a:cubicBezTo>
                    <a:pt x="266" y="1320"/>
                    <a:pt x="266" y="1320"/>
                    <a:pt x="266" y="1320"/>
                  </a:cubicBezTo>
                  <a:cubicBezTo>
                    <a:pt x="301" y="1285"/>
                    <a:pt x="359" y="1285"/>
                    <a:pt x="394" y="1320"/>
                  </a:cubicBezTo>
                  <a:cubicBezTo>
                    <a:pt x="429" y="1355"/>
                    <a:pt x="429" y="1412"/>
                    <a:pt x="394" y="1447"/>
                  </a:cubicBezTo>
                  <a:cubicBezTo>
                    <a:pt x="178" y="1663"/>
                    <a:pt x="178" y="1663"/>
                    <a:pt x="178" y="1663"/>
                  </a:cubicBezTo>
                  <a:cubicBezTo>
                    <a:pt x="143" y="1698"/>
                    <a:pt x="143" y="1755"/>
                    <a:pt x="178" y="1790"/>
                  </a:cubicBezTo>
                  <a:cubicBezTo>
                    <a:pt x="214" y="1826"/>
                    <a:pt x="271" y="1826"/>
                    <a:pt x="306" y="1790"/>
                  </a:cubicBezTo>
                  <a:cubicBezTo>
                    <a:pt x="497" y="1599"/>
                    <a:pt x="497" y="1599"/>
                    <a:pt x="497" y="1599"/>
                  </a:cubicBezTo>
                  <a:cubicBezTo>
                    <a:pt x="533" y="1564"/>
                    <a:pt x="590" y="1564"/>
                    <a:pt x="625" y="1599"/>
                  </a:cubicBezTo>
                  <a:cubicBezTo>
                    <a:pt x="660" y="1634"/>
                    <a:pt x="660" y="1691"/>
                    <a:pt x="625" y="1727"/>
                  </a:cubicBezTo>
                  <a:cubicBezTo>
                    <a:pt x="178" y="2173"/>
                    <a:pt x="178" y="2173"/>
                    <a:pt x="178" y="2173"/>
                  </a:cubicBezTo>
                  <a:cubicBezTo>
                    <a:pt x="143" y="2209"/>
                    <a:pt x="143" y="2266"/>
                    <a:pt x="178" y="2301"/>
                  </a:cubicBezTo>
                  <a:cubicBezTo>
                    <a:pt x="214" y="2336"/>
                    <a:pt x="271" y="2336"/>
                    <a:pt x="306" y="2301"/>
                  </a:cubicBezTo>
                  <a:cubicBezTo>
                    <a:pt x="673" y="1934"/>
                    <a:pt x="673" y="1934"/>
                    <a:pt x="673" y="1934"/>
                  </a:cubicBezTo>
                  <a:cubicBezTo>
                    <a:pt x="708" y="1899"/>
                    <a:pt x="765" y="1899"/>
                    <a:pt x="801" y="1934"/>
                  </a:cubicBezTo>
                  <a:cubicBezTo>
                    <a:pt x="836" y="1969"/>
                    <a:pt x="836" y="2026"/>
                    <a:pt x="801" y="2062"/>
                  </a:cubicBezTo>
                  <a:cubicBezTo>
                    <a:pt x="815" y="2047"/>
                    <a:pt x="815" y="2047"/>
                    <a:pt x="815" y="2047"/>
                  </a:cubicBezTo>
                  <a:cubicBezTo>
                    <a:pt x="779" y="2083"/>
                    <a:pt x="779" y="2140"/>
                    <a:pt x="815" y="2175"/>
                  </a:cubicBezTo>
                  <a:cubicBezTo>
                    <a:pt x="850" y="2210"/>
                    <a:pt x="907" y="2210"/>
                    <a:pt x="942" y="2175"/>
                  </a:cubicBezTo>
                  <a:cubicBezTo>
                    <a:pt x="968" y="2149"/>
                    <a:pt x="968" y="2149"/>
                    <a:pt x="968" y="2149"/>
                  </a:cubicBezTo>
                  <a:cubicBezTo>
                    <a:pt x="1003" y="2114"/>
                    <a:pt x="1060" y="2114"/>
                    <a:pt x="1096" y="2149"/>
                  </a:cubicBezTo>
                  <a:cubicBezTo>
                    <a:pt x="1131" y="2185"/>
                    <a:pt x="1131" y="2242"/>
                    <a:pt x="1096" y="2277"/>
                  </a:cubicBezTo>
                  <a:cubicBezTo>
                    <a:pt x="1104" y="2269"/>
                    <a:pt x="1104" y="2269"/>
                    <a:pt x="1104" y="2269"/>
                  </a:cubicBezTo>
                  <a:cubicBezTo>
                    <a:pt x="1068" y="2304"/>
                    <a:pt x="1068" y="2361"/>
                    <a:pt x="1104" y="2397"/>
                  </a:cubicBezTo>
                  <a:cubicBezTo>
                    <a:pt x="1139" y="2432"/>
                    <a:pt x="1196" y="2432"/>
                    <a:pt x="1231" y="2397"/>
                  </a:cubicBezTo>
                  <a:cubicBezTo>
                    <a:pt x="2412" y="1216"/>
                    <a:pt x="2412" y="1216"/>
                    <a:pt x="2412" y="1216"/>
                  </a:cubicBezTo>
                  <a:cubicBezTo>
                    <a:pt x="2447" y="1181"/>
                    <a:pt x="2447" y="1124"/>
                    <a:pt x="2412" y="1089"/>
                  </a:cubicBezTo>
                  <a:cubicBezTo>
                    <a:pt x="2377" y="1053"/>
                    <a:pt x="2319" y="1053"/>
                    <a:pt x="2284" y="1089"/>
                  </a:cubicBezTo>
                  <a:cubicBezTo>
                    <a:pt x="2252" y="1120"/>
                    <a:pt x="2252" y="1120"/>
                    <a:pt x="2252" y="1120"/>
                  </a:cubicBezTo>
                  <a:cubicBezTo>
                    <a:pt x="2217" y="1156"/>
                    <a:pt x="2160" y="1156"/>
                    <a:pt x="2125" y="1120"/>
                  </a:cubicBezTo>
                  <a:cubicBezTo>
                    <a:pt x="2089" y="1085"/>
                    <a:pt x="2089" y="1028"/>
                    <a:pt x="2125" y="993"/>
                  </a:cubicBezTo>
                  <a:cubicBezTo>
                    <a:pt x="2334" y="784"/>
                    <a:pt x="2334" y="784"/>
                    <a:pt x="2334" y="784"/>
                  </a:cubicBezTo>
                  <a:cubicBezTo>
                    <a:pt x="2369" y="748"/>
                    <a:pt x="2369" y="691"/>
                    <a:pt x="2334" y="656"/>
                  </a:cubicBezTo>
                  <a:cubicBezTo>
                    <a:pt x="2299" y="621"/>
                    <a:pt x="2241" y="621"/>
                    <a:pt x="2206" y="656"/>
                  </a:cubicBezTo>
                  <a:cubicBezTo>
                    <a:pt x="2196" y="666"/>
                    <a:pt x="2196" y="666"/>
                    <a:pt x="2196" y="666"/>
                  </a:cubicBezTo>
                  <a:cubicBezTo>
                    <a:pt x="2164" y="690"/>
                    <a:pt x="2137" y="684"/>
                    <a:pt x="2123" y="678"/>
                  </a:cubicBezTo>
                  <a:cubicBezTo>
                    <a:pt x="2105" y="670"/>
                    <a:pt x="2100" y="664"/>
                    <a:pt x="2088" y="653"/>
                  </a:cubicBezTo>
                  <a:cubicBezTo>
                    <a:pt x="2087" y="652"/>
                    <a:pt x="2086" y="651"/>
                    <a:pt x="2085" y="650"/>
                  </a:cubicBezTo>
                  <a:cubicBezTo>
                    <a:pt x="2049" y="615"/>
                    <a:pt x="1992" y="615"/>
                    <a:pt x="1957" y="650"/>
                  </a:cubicBezTo>
                  <a:lnTo>
                    <a:pt x="1670" y="9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8165702" y="2195512"/>
              <a:ext cx="700088" cy="700088"/>
            </a:xfrm>
            <a:custGeom>
              <a:avLst/>
              <a:gdLst>
                <a:gd name="T0" fmla="*/ 328 w 335"/>
                <a:gd name="T1" fmla="*/ 56 h 335"/>
                <a:gd name="T2" fmla="*/ 299 w 335"/>
                <a:gd name="T3" fmla="*/ 57 h 335"/>
                <a:gd name="T4" fmla="*/ 274 w 335"/>
                <a:gd name="T5" fmla="*/ 57 h 335"/>
                <a:gd name="T6" fmla="*/ 274 w 335"/>
                <a:gd name="T7" fmla="*/ 81 h 335"/>
                <a:gd name="T8" fmla="*/ 273 w 335"/>
                <a:gd name="T9" fmla="*/ 110 h 335"/>
                <a:gd name="T10" fmla="*/ 245 w 335"/>
                <a:gd name="T11" fmla="*/ 111 h 335"/>
                <a:gd name="T12" fmla="*/ 220 w 335"/>
                <a:gd name="T13" fmla="*/ 111 h 335"/>
                <a:gd name="T14" fmla="*/ 220 w 335"/>
                <a:gd name="T15" fmla="*/ 136 h 335"/>
                <a:gd name="T16" fmla="*/ 219 w 335"/>
                <a:gd name="T17" fmla="*/ 164 h 335"/>
                <a:gd name="T18" fmla="*/ 190 w 335"/>
                <a:gd name="T19" fmla="*/ 165 h 335"/>
                <a:gd name="T20" fmla="*/ 166 w 335"/>
                <a:gd name="T21" fmla="*/ 166 h 335"/>
                <a:gd name="T22" fmla="*/ 165 w 335"/>
                <a:gd name="T23" fmla="*/ 190 h 335"/>
                <a:gd name="T24" fmla="*/ 164 w 335"/>
                <a:gd name="T25" fmla="*/ 219 h 335"/>
                <a:gd name="T26" fmla="*/ 136 w 335"/>
                <a:gd name="T27" fmla="*/ 220 h 335"/>
                <a:gd name="T28" fmla="*/ 111 w 335"/>
                <a:gd name="T29" fmla="*/ 220 h 335"/>
                <a:gd name="T30" fmla="*/ 111 w 335"/>
                <a:gd name="T31" fmla="*/ 245 h 335"/>
                <a:gd name="T32" fmla="*/ 110 w 335"/>
                <a:gd name="T33" fmla="*/ 273 h 335"/>
                <a:gd name="T34" fmla="*/ 81 w 335"/>
                <a:gd name="T35" fmla="*/ 274 h 335"/>
                <a:gd name="T36" fmla="*/ 57 w 335"/>
                <a:gd name="T37" fmla="*/ 274 h 335"/>
                <a:gd name="T38" fmla="*/ 57 w 335"/>
                <a:gd name="T39" fmla="*/ 299 h 335"/>
                <a:gd name="T40" fmla="*/ 56 w 335"/>
                <a:gd name="T41" fmla="*/ 327 h 335"/>
                <a:gd name="T42" fmla="*/ 27 w 335"/>
                <a:gd name="T43" fmla="*/ 329 h 335"/>
                <a:gd name="T44" fmla="*/ 2 w 335"/>
                <a:gd name="T45" fmla="*/ 329 h 335"/>
                <a:gd name="T46" fmla="*/ 0 w 335"/>
                <a:gd name="T47" fmla="*/ 326 h 335"/>
                <a:gd name="T48" fmla="*/ 28 w 335"/>
                <a:gd name="T49" fmla="*/ 325 h 335"/>
                <a:gd name="T50" fmla="*/ 53 w 335"/>
                <a:gd name="T51" fmla="*/ 325 h 335"/>
                <a:gd name="T52" fmla="*/ 53 w 335"/>
                <a:gd name="T53" fmla="*/ 300 h 335"/>
                <a:gd name="T54" fmla="*/ 54 w 335"/>
                <a:gd name="T55" fmla="*/ 271 h 335"/>
                <a:gd name="T56" fmla="*/ 83 w 335"/>
                <a:gd name="T57" fmla="*/ 270 h 335"/>
                <a:gd name="T58" fmla="*/ 107 w 335"/>
                <a:gd name="T59" fmla="*/ 270 h 335"/>
                <a:gd name="T60" fmla="*/ 107 w 335"/>
                <a:gd name="T61" fmla="*/ 246 h 335"/>
                <a:gd name="T62" fmla="*/ 108 w 335"/>
                <a:gd name="T63" fmla="*/ 217 h 335"/>
                <a:gd name="T64" fmla="*/ 137 w 335"/>
                <a:gd name="T65" fmla="*/ 216 h 335"/>
                <a:gd name="T66" fmla="*/ 162 w 335"/>
                <a:gd name="T67" fmla="*/ 216 h 335"/>
                <a:gd name="T68" fmla="*/ 162 w 335"/>
                <a:gd name="T69" fmla="*/ 191 h 335"/>
                <a:gd name="T70" fmla="*/ 163 w 335"/>
                <a:gd name="T71" fmla="*/ 163 h 335"/>
                <a:gd name="T72" fmla="*/ 191 w 335"/>
                <a:gd name="T73" fmla="*/ 162 h 335"/>
                <a:gd name="T74" fmla="*/ 216 w 335"/>
                <a:gd name="T75" fmla="*/ 162 h 335"/>
                <a:gd name="T76" fmla="*/ 216 w 335"/>
                <a:gd name="T77" fmla="*/ 137 h 335"/>
                <a:gd name="T78" fmla="*/ 217 w 335"/>
                <a:gd name="T79" fmla="*/ 108 h 335"/>
                <a:gd name="T80" fmla="*/ 246 w 335"/>
                <a:gd name="T81" fmla="*/ 107 h 335"/>
                <a:gd name="T82" fmla="*/ 270 w 335"/>
                <a:gd name="T83" fmla="*/ 107 h 335"/>
                <a:gd name="T84" fmla="*/ 270 w 335"/>
                <a:gd name="T85" fmla="*/ 83 h 335"/>
                <a:gd name="T86" fmla="*/ 271 w 335"/>
                <a:gd name="T87" fmla="*/ 54 h 335"/>
                <a:gd name="T88" fmla="*/ 300 w 335"/>
                <a:gd name="T89" fmla="*/ 53 h 335"/>
                <a:gd name="T90" fmla="*/ 325 w 335"/>
                <a:gd name="T91" fmla="*/ 53 h 335"/>
                <a:gd name="T92" fmla="*/ 325 w 335"/>
                <a:gd name="T93" fmla="*/ 28 h 335"/>
                <a:gd name="T94" fmla="*/ 326 w 335"/>
                <a:gd name="T95" fmla="*/ 0 h 335"/>
                <a:gd name="T96" fmla="*/ 329 w 335"/>
                <a:gd name="T97" fmla="*/ 2 h 335"/>
                <a:gd name="T98" fmla="*/ 329 w 335"/>
                <a:gd name="T99" fmla="*/ 27 h 335"/>
                <a:gd name="T100" fmla="*/ 328 w 335"/>
                <a:gd name="T101" fmla="*/ 56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5" h="335">
                  <a:moveTo>
                    <a:pt x="328" y="56"/>
                  </a:moveTo>
                  <a:cubicBezTo>
                    <a:pt x="320" y="63"/>
                    <a:pt x="309" y="60"/>
                    <a:pt x="299" y="57"/>
                  </a:cubicBezTo>
                  <a:cubicBezTo>
                    <a:pt x="289" y="54"/>
                    <a:pt x="280" y="51"/>
                    <a:pt x="274" y="57"/>
                  </a:cubicBezTo>
                  <a:cubicBezTo>
                    <a:pt x="268" y="63"/>
                    <a:pt x="271" y="72"/>
                    <a:pt x="274" y="81"/>
                  </a:cubicBezTo>
                  <a:cubicBezTo>
                    <a:pt x="277" y="92"/>
                    <a:pt x="281" y="102"/>
                    <a:pt x="273" y="110"/>
                  </a:cubicBezTo>
                  <a:cubicBezTo>
                    <a:pt x="265" y="118"/>
                    <a:pt x="255" y="114"/>
                    <a:pt x="245" y="111"/>
                  </a:cubicBezTo>
                  <a:cubicBezTo>
                    <a:pt x="235" y="108"/>
                    <a:pt x="226" y="105"/>
                    <a:pt x="220" y="111"/>
                  </a:cubicBezTo>
                  <a:cubicBezTo>
                    <a:pt x="214" y="117"/>
                    <a:pt x="217" y="126"/>
                    <a:pt x="220" y="136"/>
                  </a:cubicBezTo>
                  <a:cubicBezTo>
                    <a:pt x="223" y="146"/>
                    <a:pt x="226" y="157"/>
                    <a:pt x="219" y="164"/>
                  </a:cubicBezTo>
                  <a:cubicBezTo>
                    <a:pt x="211" y="172"/>
                    <a:pt x="200" y="169"/>
                    <a:pt x="190" y="165"/>
                  </a:cubicBezTo>
                  <a:cubicBezTo>
                    <a:pt x="181" y="162"/>
                    <a:pt x="171" y="160"/>
                    <a:pt x="166" y="166"/>
                  </a:cubicBezTo>
                  <a:cubicBezTo>
                    <a:pt x="160" y="171"/>
                    <a:pt x="162" y="181"/>
                    <a:pt x="165" y="190"/>
                  </a:cubicBezTo>
                  <a:cubicBezTo>
                    <a:pt x="169" y="200"/>
                    <a:pt x="172" y="211"/>
                    <a:pt x="164" y="219"/>
                  </a:cubicBezTo>
                  <a:cubicBezTo>
                    <a:pt x="157" y="226"/>
                    <a:pt x="146" y="223"/>
                    <a:pt x="136" y="220"/>
                  </a:cubicBezTo>
                  <a:cubicBezTo>
                    <a:pt x="126" y="217"/>
                    <a:pt x="117" y="214"/>
                    <a:pt x="111" y="220"/>
                  </a:cubicBezTo>
                  <a:cubicBezTo>
                    <a:pt x="105" y="226"/>
                    <a:pt x="108" y="235"/>
                    <a:pt x="111" y="245"/>
                  </a:cubicBezTo>
                  <a:cubicBezTo>
                    <a:pt x="114" y="255"/>
                    <a:pt x="118" y="265"/>
                    <a:pt x="110" y="273"/>
                  </a:cubicBezTo>
                  <a:cubicBezTo>
                    <a:pt x="102" y="281"/>
                    <a:pt x="92" y="277"/>
                    <a:pt x="81" y="274"/>
                  </a:cubicBezTo>
                  <a:cubicBezTo>
                    <a:pt x="72" y="271"/>
                    <a:pt x="63" y="268"/>
                    <a:pt x="57" y="274"/>
                  </a:cubicBezTo>
                  <a:cubicBezTo>
                    <a:pt x="51" y="280"/>
                    <a:pt x="54" y="289"/>
                    <a:pt x="57" y="299"/>
                  </a:cubicBezTo>
                  <a:cubicBezTo>
                    <a:pt x="60" y="309"/>
                    <a:pt x="63" y="320"/>
                    <a:pt x="56" y="327"/>
                  </a:cubicBezTo>
                  <a:cubicBezTo>
                    <a:pt x="48" y="335"/>
                    <a:pt x="37" y="332"/>
                    <a:pt x="27" y="329"/>
                  </a:cubicBezTo>
                  <a:cubicBezTo>
                    <a:pt x="17" y="326"/>
                    <a:pt x="8" y="323"/>
                    <a:pt x="2" y="329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7" y="318"/>
                    <a:pt x="18" y="322"/>
                    <a:pt x="28" y="325"/>
                  </a:cubicBezTo>
                  <a:cubicBezTo>
                    <a:pt x="38" y="328"/>
                    <a:pt x="47" y="331"/>
                    <a:pt x="53" y="325"/>
                  </a:cubicBezTo>
                  <a:cubicBezTo>
                    <a:pt x="59" y="319"/>
                    <a:pt x="56" y="310"/>
                    <a:pt x="53" y="300"/>
                  </a:cubicBezTo>
                  <a:cubicBezTo>
                    <a:pt x="50" y="290"/>
                    <a:pt x="46" y="279"/>
                    <a:pt x="54" y="271"/>
                  </a:cubicBezTo>
                  <a:cubicBezTo>
                    <a:pt x="62" y="264"/>
                    <a:pt x="72" y="267"/>
                    <a:pt x="83" y="270"/>
                  </a:cubicBezTo>
                  <a:cubicBezTo>
                    <a:pt x="92" y="273"/>
                    <a:pt x="101" y="276"/>
                    <a:pt x="107" y="270"/>
                  </a:cubicBezTo>
                  <a:cubicBezTo>
                    <a:pt x="113" y="264"/>
                    <a:pt x="110" y="255"/>
                    <a:pt x="107" y="246"/>
                  </a:cubicBezTo>
                  <a:cubicBezTo>
                    <a:pt x="104" y="235"/>
                    <a:pt x="101" y="225"/>
                    <a:pt x="108" y="217"/>
                  </a:cubicBezTo>
                  <a:cubicBezTo>
                    <a:pt x="116" y="209"/>
                    <a:pt x="127" y="213"/>
                    <a:pt x="137" y="216"/>
                  </a:cubicBezTo>
                  <a:cubicBezTo>
                    <a:pt x="147" y="219"/>
                    <a:pt x="156" y="222"/>
                    <a:pt x="162" y="216"/>
                  </a:cubicBezTo>
                  <a:cubicBezTo>
                    <a:pt x="168" y="210"/>
                    <a:pt x="165" y="201"/>
                    <a:pt x="162" y="191"/>
                  </a:cubicBezTo>
                  <a:cubicBezTo>
                    <a:pt x="158" y="181"/>
                    <a:pt x="155" y="170"/>
                    <a:pt x="163" y="163"/>
                  </a:cubicBezTo>
                  <a:cubicBezTo>
                    <a:pt x="170" y="155"/>
                    <a:pt x="181" y="158"/>
                    <a:pt x="191" y="162"/>
                  </a:cubicBezTo>
                  <a:cubicBezTo>
                    <a:pt x="201" y="165"/>
                    <a:pt x="210" y="168"/>
                    <a:pt x="216" y="162"/>
                  </a:cubicBezTo>
                  <a:cubicBezTo>
                    <a:pt x="222" y="156"/>
                    <a:pt x="219" y="147"/>
                    <a:pt x="216" y="137"/>
                  </a:cubicBezTo>
                  <a:cubicBezTo>
                    <a:pt x="213" y="127"/>
                    <a:pt x="209" y="116"/>
                    <a:pt x="217" y="108"/>
                  </a:cubicBezTo>
                  <a:cubicBezTo>
                    <a:pt x="225" y="101"/>
                    <a:pt x="235" y="104"/>
                    <a:pt x="246" y="107"/>
                  </a:cubicBezTo>
                  <a:cubicBezTo>
                    <a:pt x="255" y="110"/>
                    <a:pt x="264" y="113"/>
                    <a:pt x="270" y="107"/>
                  </a:cubicBezTo>
                  <a:cubicBezTo>
                    <a:pt x="276" y="101"/>
                    <a:pt x="273" y="92"/>
                    <a:pt x="270" y="83"/>
                  </a:cubicBezTo>
                  <a:cubicBezTo>
                    <a:pt x="267" y="72"/>
                    <a:pt x="264" y="62"/>
                    <a:pt x="271" y="54"/>
                  </a:cubicBezTo>
                  <a:cubicBezTo>
                    <a:pt x="279" y="46"/>
                    <a:pt x="290" y="50"/>
                    <a:pt x="300" y="53"/>
                  </a:cubicBezTo>
                  <a:cubicBezTo>
                    <a:pt x="310" y="56"/>
                    <a:pt x="319" y="59"/>
                    <a:pt x="325" y="53"/>
                  </a:cubicBezTo>
                  <a:cubicBezTo>
                    <a:pt x="331" y="47"/>
                    <a:pt x="328" y="38"/>
                    <a:pt x="325" y="28"/>
                  </a:cubicBezTo>
                  <a:cubicBezTo>
                    <a:pt x="322" y="18"/>
                    <a:pt x="318" y="7"/>
                    <a:pt x="326" y="0"/>
                  </a:cubicBezTo>
                  <a:cubicBezTo>
                    <a:pt x="329" y="2"/>
                    <a:pt x="329" y="2"/>
                    <a:pt x="329" y="2"/>
                  </a:cubicBezTo>
                  <a:cubicBezTo>
                    <a:pt x="323" y="8"/>
                    <a:pt x="326" y="17"/>
                    <a:pt x="329" y="27"/>
                  </a:cubicBezTo>
                  <a:cubicBezTo>
                    <a:pt x="332" y="37"/>
                    <a:pt x="335" y="48"/>
                    <a:pt x="328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878262" y="5394324"/>
              <a:ext cx="701675" cy="701675"/>
            </a:xfrm>
            <a:custGeom>
              <a:avLst/>
              <a:gdLst>
                <a:gd name="T0" fmla="*/ 8 w 336"/>
                <a:gd name="T1" fmla="*/ 280 h 336"/>
                <a:gd name="T2" fmla="*/ 36 w 336"/>
                <a:gd name="T3" fmla="*/ 279 h 336"/>
                <a:gd name="T4" fmla="*/ 61 w 336"/>
                <a:gd name="T5" fmla="*/ 279 h 336"/>
                <a:gd name="T6" fmla="*/ 61 w 336"/>
                <a:gd name="T7" fmla="*/ 254 h 336"/>
                <a:gd name="T8" fmla="*/ 62 w 336"/>
                <a:gd name="T9" fmla="*/ 225 h 336"/>
                <a:gd name="T10" fmla="*/ 91 w 336"/>
                <a:gd name="T11" fmla="*/ 224 h 336"/>
                <a:gd name="T12" fmla="*/ 115 w 336"/>
                <a:gd name="T13" fmla="*/ 224 h 336"/>
                <a:gd name="T14" fmla="*/ 115 w 336"/>
                <a:gd name="T15" fmla="*/ 200 h 336"/>
                <a:gd name="T16" fmla="*/ 117 w 336"/>
                <a:gd name="T17" fmla="*/ 171 h 336"/>
                <a:gd name="T18" fmla="*/ 145 w 336"/>
                <a:gd name="T19" fmla="*/ 170 h 336"/>
                <a:gd name="T20" fmla="*/ 170 w 336"/>
                <a:gd name="T21" fmla="*/ 170 h 336"/>
                <a:gd name="T22" fmla="*/ 170 w 336"/>
                <a:gd name="T23" fmla="*/ 145 h 336"/>
                <a:gd name="T24" fmla="*/ 171 w 336"/>
                <a:gd name="T25" fmla="*/ 117 h 336"/>
                <a:gd name="T26" fmla="*/ 199 w 336"/>
                <a:gd name="T27" fmla="*/ 116 h 336"/>
                <a:gd name="T28" fmla="*/ 224 w 336"/>
                <a:gd name="T29" fmla="*/ 115 h 336"/>
                <a:gd name="T30" fmla="*/ 224 w 336"/>
                <a:gd name="T31" fmla="*/ 91 h 336"/>
                <a:gd name="T32" fmla="*/ 225 w 336"/>
                <a:gd name="T33" fmla="*/ 62 h 336"/>
                <a:gd name="T34" fmla="*/ 254 w 336"/>
                <a:gd name="T35" fmla="*/ 61 h 336"/>
                <a:gd name="T36" fmla="*/ 278 w 336"/>
                <a:gd name="T37" fmla="*/ 61 h 336"/>
                <a:gd name="T38" fmla="*/ 279 w 336"/>
                <a:gd name="T39" fmla="*/ 36 h 336"/>
                <a:gd name="T40" fmla="*/ 280 w 336"/>
                <a:gd name="T41" fmla="*/ 8 h 336"/>
                <a:gd name="T42" fmla="*/ 308 w 336"/>
                <a:gd name="T43" fmla="*/ 7 h 336"/>
                <a:gd name="T44" fmla="*/ 333 w 336"/>
                <a:gd name="T45" fmla="*/ 7 h 336"/>
                <a:gd name="T46" fmla="*/ 336 w 336"/>
                <a:gd name="T47" fmla="*/ 10 h 336"/>
                <a:gd name="T48" fmla="*/ 307 w 336"/>
                <a:gd name="T49" fmla="*/ 11 h 336"/>
                <a:gd name="T50" fmla="*/ 282 w 336"/>
                <a:gd name="T51" fmla="*/ 11 h 336"/>
                <a:gd name="T52" fmla="*/ 282 w 336"/>
                <a:gd name="T53" fmla="*/ 35 h 336"/>
                <a:gd name="T54" fmla="*/ 281 w 336"/>
                <a:gd name="T55" fmla="*/ 64 h 336"/>
                <a:gd name="T56" fmla="*/ 253 w 336"/>
                <a:gd name="T57" fmla="*/ 65 h 336"/>
                <a:gd name="T58" fmla="*/ 228 w 336"/>
                <a:gd name="T59" fmla="*/ 65 h 336"/>
                <a:gd name="T60" fmla="*/ 228 w 336"/>
                <a:gd name="T61" fmla="*/ 90 h 336"/>
                <a:gd name="T62" fmla="*/ 227 w 336"/>
                <a:gd name="T63" fmla="*/ 118 h 336"/>
                <a:gd name="T64" fmla="*/ 198 w 336"/>
                <a:gd name="T65" fmla="*/ 119 h 336"/>
                <a:gd name="T66" fmla="*/ 174 w 336"/>
                <a:gd name="T67" fmla="*/ 119 h 336"/>
                <a:gd name="T68" fmla="*/ 174 w 336"/>
                <a:gd name="T69" fmla="*/ 144 h 336"/>
                <a:gd name="T70" fmla="*/ 173 w 336"/>
                <a:gd name="T71" fmla="*/ 173 h 336"/>
                <a:gd name="T72" fmla="*/ 144 w 336"/>
                <a:gd name="T73" fmla="*/ 174 h 336"/>
                <a:gd name="T74" fmla="*/ 119 w 336"/>
                <a:gd name="T75" fmla="*/ 174 h 336"/>
                <a:gd name="T76" fmla="*/ 119 w 336"/>
                <a:gd name="T77" fmla="*/ 198 h 336"/>
                <a:gd name="T78" fmla="*/ 118 w 336"/>
                <a:gd name="T79" fmla="*/ 227 h 336"/>
                <a:gd name="T80" fmla="*/ 90 w 336"/>
                <a:gd name="T81" fmla="*/ 228 h 336"/>
                <a:gd name="T82" fmla="*/ 65 w 336"/>
                <a:gd name="T83" fmla="*/ 228 h 336"/>
                <a:gd name="T84" fmla="*/ 65 w 336"/>
                <a:gd name="T85" fmla="*/ 253 h 336"/>
                <a:gd name="T86" fmla="*/ 64 w 336"/>
                <a:gd name="T87" fmla="*/ 281 h 336"/>
                <a:gd name="T88" fmla="*/ 35 w 336"/>
                <a:gd name="T89" fmla="*/ 282 h 336"/>
                <a:gd name="T90" fmla="*/ 11 w 336"/>
                <a:gd name="T91" fmla="*/ 283 h 336"/>
                <a:gd name="T92" fmla="*/ 10 w 336"/>
                <a:gd name="T93" fmla="*/ 307 h 336"/>
                <a:gd name="T94" fmla="*/ 9 w 336"/>
                <a:gd name="T95" fmla="*/ 336 h 336"/>
                <a:gd name="T96" fmla="*/ 7 w 336"/>
                <a:gd name="T97" fmla="*/ 333 h 336"/>
                <a:gd name="T98" fmla="*/ 7 w 336"/>
                <a:gd name="T99" fmla="*/ 308 h 336"/>
                <a:gd name="T100" fmla="*/ 8 w 336"/>
                <a:gd name="T101" fmla="*/ 2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6" h="336">
                  <a:moveTo>
                    <a:pt x="8" y="280"/>
                  </a:moveTo>
                  <a:cubicBezTo>
                    <a:pt x="15" y="272"/>
                    <a:pt x="26" y="275"/>
                    <a:pt x="36" y="279"/>
                  </a:cubicBezTo>
                  <a:cubicBezTo>
                    <a:pt x="46" y="282"/>
                    <a:pt x="55" y="285"/>
                    <a:pt x="61" y="279"/>
                  </a:cubicBezTo>
                  <a:cubicBezTo>
                    <a:pt x="67" y="273"/>
                    <a:pt x="64" y="264"/>
                    <a:pt x="61" y="254"/>
                  </a:cubicBezTo>
                  <a:cubicBezTo>
                    <a:pt x="58" y="244"/>
                    <a:pt x="54" y="233"/>
                    <a:pt x="62" y="225"/>
                  </a:cubicBezTo>
                  <a:cubicBezTo>
                    <a:pt x="70" y="218"/>
                    <a:pt x="80" y="221"/>
                    <a:pt x="91" y="224"/>
                  </a:cubicBezTo>
                  <a:cubicBezTo>
                    <a:pt x="100" y="227"/>
                    <a:pt x="109" y="230"/>
                    <a:pt x="115" y="224"/>
                  </a:cubicBezTo>
                  <a:cubicBezTo>
                    <a:pt x="121" y="218"/>
                    <a:pt x="118" y="209"/>
                    <a:pt x="115" y="200"/>
                  </a:cubicBezTo>
                  <a:cubicBezTo>
                    <a:pt x="112" y="189"/>
                    <a:pt x="109" y="179"/>
                    <a:pt x="117" y="171"/>
                  </a:cubicBezTo>
                  <a:cubicBezTo>
                    <a:pt x="124" y="163"/>
                    <a:pt x="135" y="167"/>
                    <a:pt x="145" y="170"/>
                  </a:cubicBezTo>
                  <a:cubicBezTo>
                    <a:pt x="155" y="173"/>
                    <a:pt x="164" y="176"/>
                    <a:pt x="170" y="170"/>
                  </a:cubicBezTo>
                  <a:cubicBezTo>
                    <a:pt x="176" y="164"/>
                    <a:pt x="173" y="155"/>
                    <a:pt x="170" y="145"/>
                  </a:cubicBezTo>
                  <a:cubicBezTo>
                    <a:pt x="167" y="135"/>
                    <a:pt x="163" y="124"/>
                    <a:pt x="171" y="117"/>
                  </a:cubicBezTo>
                  <a:cubicBezTo>
                    <a:pt x="179" y="109"/>
                    <a:pt x="189" y="112"/>
                    <a:pt x="199" y="116"/>
                  </a:cubicBezTo>
                  <a:cubicBezTo>
                    <a:pt x="209" y="119"/>
                    <a:pt x="218" y="121"/>
                    <a:pt x="224" y="115"/>
                  </a:cubicBezTo>
                  <a:cubicBezTo>
                    <a:pt x="230" y="110"/>
                    <a:pt x="227" y="100"/>
                    <a:pt x="224" y="91"/>
                  </a:cubicBezTo>
                  <a:cubicBezTo>
                    <a:pt x="221" y="81"/>
                    <a:pt x="218" y="70"/>
                    <a:pt x="225" y="62"/>
                  </a:cubicBezTo>
                  <a:cubicBezTo>
                    <a:pt x="233" y="55"/>
                    <a:pt x="244" y="58"/>
                    <a:pt x="254" y="61"/>
                  </a:cubicBezTo>
                  <a:cubicBezTo>
                    <a:pt x="263" y="64"/>
                    <a:pt x="273" y="67"/>
                    <a:pt x="278" y="61"/>
                  </a:cubicBezTo>
                  <a:cubicBezTo>
                    <a:pt x="284" y="55"/>
                    <a:pt x="282" y="46"/>
                    <a:pt x="279" y="36"/>
                  </a:cubicBezTo>
                  <a:cubicBezTo>
                    <a:pt x="275" y="26"/>
                    <a:pt x="272" y="15"/>
                    <a:pt x="280" y="8"/>
                  </a:cubicBezTo>
                  <a:cubicBezTo>
                    <a:pt x="287" y="0"/>
                    <a:pt x="298" y="4"/>
                    <a:pt x="308" y="7"/>
                  </a:cubicBezTo>
                  <a:cubicBezTo>
                    <a:pt x="318" y="10"/>
                    <a:pt x="327" y="13"/>
                    <a:pt x="333" y="7"/>
                  </a:cubicBezTo>
                  <a:cubicBezTo>
                    <a:pt x="336" y="10"/>
                    <a:pt x="336" y="10"/>
                    <a:pt x="336" y="10"/>
                  </a:cubicBezTo>
                  <a:cubicBezTo>
                    <a:pt x="328" y="17"/>
                    <a:pt x="317" y="14"/>
                    <a:pt x="307" y="11"/>
                  </a:cubicBezTo>
                  <a:cubicBezTo>
                    <a:pt x="297" y="8"/>
                    <a:pt x="288" y="5"/>
                    <a:pt x="282" y="11"/>
                  </a:cubicBezTo>
                  <a:cubicBezTo>
                    <a:pt x="276" y="17"/>
                    <a:pt x="279" y="26"/>
                    <a:pt x="282" y="35"/>
                  </a:cubicBezTo>
                  <a:cubicBezTo>
                    <a:pt x="286" y="46"/>
                    <a:pt x="289" y="56"/>
                    <a:pt x="281" y="64"/>
                  </a:cubicBezTo>
                  <a:cubicBezTo>
                    <a:pt x="274" y="72"/>
                    <a:pt x="263" y="68"/>
                    <a:pt x="253" y="65"/>
                  </a:cubicBezTo>
                  <a:cubicBezTo>
                    <a:pt x="243" y="62"/>
                    <a:pt x="234" y="59"/>
                    <a:pt x="228" y="65"/>
                  </a:cubicBezTo>
                  <a:cubicBezTo>
                    <a:pt x="222" y="71"/>
                    <a:pt x="225" y="80"/>
                    <a:pt x="228" y="90"/>
                  </a:cubicBezTo>
                  <a:cubicBezTo>
                    <a:pt x="231" y="100"/>
                    <a:pt x="235" y="111"/>
                    <a:pt x="227" y="118"/>
                  </a:cubicBezTo>
                  <a:cubicBezTo>
                    <a:pt x="219" y="126"/>
                    <a:pt x="209" y="123"/>
                    <a:pt x="198" y="119"/>
                  </a:cubicBezTo>
                  <a:cubicBezTo>
                    <a:pt x="189" y="116"/>
                    <a:pt x="180" y="113"/>
                    <a:pt x="174" y="119"/>
                  </a:cubicBezTo>
                  <a:cubicBezTo>
                    <a:pt x="168" y="125"/>
                    <a:pt x="171" y="134"/>
                    <a:pt x="174" y="144"/>
                  </a:cubicBezTo>
                  <a:cubicBezTo>
                    <a:pt x="177" y="154"/>
                    <a:pt x="180" y="165"/>
                    <a:pt x="173" y="173"/>
                  </a:cubicBezTo>
                  <a:cubicBezTo>
                    <a:pt x="165" y="180"/>
                    <a:pt x="154" y="177"/>
                    <a:pt x="144" y="174"/>
                  </a:cubicBezTo>
                  <a:cubicBezTo>
                    <a:pt x="134" y="171"/>
                    <a:pt x="125" y="168"/>
                    <a:pt x="119" y="174"/>
                  </a:cubicBezTo>
                  <a:cubicBezTo>
                    <a:pt x="113" y="180"/>
                    <a:pt x="116" y="189"/>
                    <a:pt x="119" y="198"/>
                  </a:cubicBezTo>
                  <a:cubicBezTo>
                    <a:pt x="122" y="209"/>
                    <a:pt x="126" y="219"/>
                    <a:pt x="118" y="227"/>
                  </a:cubicBezTo>
                  <a:cubicBezTo>
                    <a:pt x="111" y="235"/>
                    <a:pt x="100" y="231"/>
                    <a:pt x="90" y="228"/>
                  </a:cubicBezTo>
                  <a:cubicBezTo>
                    <a:pt x="80" y="225"/>
                    <a:pt x="71" y="222"/>
                    <a:pt x="65" y="228"/>
                  </a:cubicBezTo>
                  <a:cubicBezTo>
                    <a:pt x="59" y="234"/>
                    <a:pt x="62" y="243"/>
                    <a:pt x="65" y="253"/>
                  </a:cubicBezTo>
                  <a:cubicBezTo>
                    <a:pt x="68" y="263"/>
                    <a:pt x="71" y="274"/>
                    <a:pt x="64" y="281"/>
                  </a:cubicBezTo>
                  <a:cubicBezTo>
                    <a:pt x="56" y="289"/>
                    <a:pt x="45" y="286"/>
                    <a:pt x="35" y="282"/>
                  </a:cubicBezTo>
                  <a:cubicBezTo>
                    <a:pt x="26" y="279"/>
                    <a:pt x="17" y="277"/>
                    <a:pt x="11" y="283"/>
                  </a:cubicBezTo>
                  <a:cubicBezTo>
                    <a:pt x="5" y="288"/>
                    <a:pt x="7" y="298"/>
                    <a:pt x="10" y="307"/>
                  </a:cubicBezTo>
                  <a:cubicBezTo>
                    <a:pt x="14" y="317"/>
                    <a:pt x="17" y="328"/>
                    <a:pt x="9" y="336"/>
                  </a:cubicBezTo>
                  <a:cubicBezTo>
                    <a:pt x="7" y="333"/>
                    <a:pt x="7" y="333"/>
                    <a:pt x="7" y="333"/>
                  </a:cubicBezTo>
                  <a:cubicBezTo>
                    <a:pt x="13" y="327"/>
                    <a:pt x="10" y="318"/>
                    <a:pt x="7" y="308"/>
                  </a:cubicBezTo>
                  <a:cubicBezTo>
                    <a:pt x="3" y="298"/>
                    <a:pt x="0" y="287"/>
                    <a:pt x="8" y="2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370637" y="1084263"/>
              <a:ext cx="1590675" cy="1590675"/>
            </a:xfrm>
            <a:custGeom>
              <a:avLst/>
              <a:gdLst>
                <a:gd name="T0" fmla="*/ 727 w 762"/>
                <a:gd name="T1" fmla="*/ 35 h 762"/>
                <a:gd name="T2" fmla="*/ 727 w 762"/>
                <a:gd name="T3" fmla="*/ 163 h 762"/>
                <a:gd name="T4" fmla="*/ 163 w 762"/>
                <a:gd name="T5" fmla="*/ 727 h 762"/>
                <a:gd name="T6" fmla="*/ 36 w 762"/>
                <a:gd name="T7" fmla="*/ 727 h 762"/>
                <a:gd name="T8" fmla="*/ 36 w 762"/>
                <a:gd name="T9" fmla="*/ 727 h 762"/>
                <a:gd name="T10" fmla="*/ 36 w 762"/>
                <a:gd name="T11" fmla="*/ 599 h 762"/>
                <a:gd name="T12" fmla="*/ 599 w 762"/>
                <a:gd name="T13" fmla="*/ 35 h 762"/>
                <a:gd name="T14" fmla="*/ 727 w 762"/>
                <a:gd name="T15" fmla="*/ 35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2" h="762">
                  <a:moveTo>
                    <a:pt x="727" y="35"/>
                  </a:moveTo>
                  <a:cubicBezTo>
                    <a:pt x="762" y="71"/>
                    <a:pt x="762" y="128"/>
                    <a:pt x="727" y="163"/>
                  </a:cubicBezTo>
                  <a:cubicBezTo>
                    <a:pt x="163" y="727"/>
                    <a:pt x="163" y="727"/>
                    <a:pt x="163" y="727"/>
                  </a:cubicBezTo>
                  <a:cubicBezTo>
                    <a:pt x="128" y="762"/>
                    <a:pt x="71" y="762"/>
                    <a:pt x="36" y="727"/>
                  </a:cubicBezTo>
                  <a:cubicBezTo>
                    <a:pt x="36" y="727"/>
                    <a:pt x="36" y="727"/>
                    <a:pt x="36" y="727"/>
                  </a:cubicBezTo>
                  <a:cubicBezTo>
                    <a:pt x="0" y="691"/>
                    <a:pt x="0" y="634"/>
                    <a:pt x="36" y="599"/>
                  </a:cubicBezTo>
                  <a:cubicBezTo>
                    <a:pt x="599" y="35"/>
                    <a:pt x="599" y="35"/>
                    <a:pt x="599" y="35"/>
                  </a:cubicBezTo>
                  <a:cubicBezTo>
                    <a:pt x="635" y="0"/>
                    <a:pt x="692" y="0"/>
                    <a:pt x="727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8306592" y="1171575"/>
              <a:ext cx="950913" cy="954088"/>
            </a:xfrm>
            <a:custGeom>
              <a:avLst/>
              <a:gdLst>
                <a:gd name="T0" fmla="*/ 421 w 456"/>
                <a:gd name="T1" fmla="*/ 35 h 457"/>
                <a:gd name="T2" fmla="*/ 421 w 456"/>
                <a:gd name="T3" fmla="*/ 163 h 457"/>
                <a:gd name="T4" fmla="*/ 162 w 456"/>
                <a:gd name="T5" fmla="*/ 422 h 457"/>
                <a:gd name="T6" fmla="*/ 35 w 456"/>
                <a:gd name="T7" fmla="*/ 422 h 457"/>
                <a:gd name="T8" fmla="*/ 35 w 456"/>
                <a:gd name="T9" fmla="*/ 422 h 457"/>
                <a:gd name="T10" fmla="*/ 35 w 456"/>
                <a:gd name="T11" fmla="*/ 294 h 457"/>
                <a:gd name="T12" fmla="*/ 294 w 456"/>
                <a:gd name="T13" fmla="*/ 35 h 457"/>
                <a:gd name="T14" fmla="*/ 421 w 456"/>
                <a:gd name="T15" fmla="*/ 3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6" h="457">
                  <a:moveTo>
                    <a:pt x="421" y="35"/>
                  </a:moveTo>
                  <a:cubicBezTo>
                    <a:pt x="456" y="71"/>
                    <a:pt x="456" y="128"/>
                    <a:pt x="421" y="163"/>
                  </a:cubicBezTo>
                  <a:cubicBezTo>
                    <a:pt x="162" y="422"/>
                    <a:pt x="162" y="422"/>
                    <a:pt x="162" y="422"/>
                  </a:cubicBezTo>
                  <a:cubicBezTo>
                    <a:pt x="127" y="457"/>
                    <a:pt x="70" y="457"/>
                    <a:pt x="35" y="422"/>
                  </a:cubicBezTo>
                  <a:cubicBezTo>
                    <a:pt x="35" y="422"/>
                    <a:pt x="35" y="422"/>
                    <a:pt x="35" y="422"/>
                  </a:cubicBezTo>
                  <a:cubicBezTo>
                    <a:pt x="0" y="387"/>
                    <a:pt x="0" y="329"/>
                    <a:pt x="35" y="294"/>
                  </a:cubicBezTo>
                  <a:cubicBezTo>
                    <a:pt x="294" y="35"/>
                    <a:pt x="294" y="35"/>
                    <a:pt x="294" y="35"/>
                  </a:cubicBezTo>
                  <a:cubicBezTo>
                    <a:pt x="329" y="0"/>
                    <a:pt x="386" y="0"/>
                    <a:pt x="421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3743324" y="1357313"/>
              <a:ext cx="1344612" cy="1343025"/>
            </a:xfrm>
            <a:custGeom>
              <a:avLst/>
              <a:gdLst>
                <a:gd name="T0" fmla="*/ 609 w 644"/>
                <a:gd name="T1" fmla="*/ 35 h 643"/>
                <a:gd name="T2" fmla="*/ 609 w 644"/>
                <a:gd name="T3" fmla="*/ 163 h 643"/>
                <a:gd name="T4" fmla="*/ 163 w 644"/>
                <a:gd name="T5" fmla="*/ 608 h 643"/>
                <a:gd name="T6" fmla="*/ 36 w 644"/>
                <a:gd name="T7" fmla="*/ 608 h 643"/>
                <a:gd name="T8" fmla="*/ 36 w 644"/>
                <a:gd name="T9" fmla="*/ 608 h 643"/>
                <a:gd name="T10" fmla="*/ 36 w 644"/>
                <a:gd name="T11" fmla="*/ 481 h 643"/>
                <a:gd name="T12" fmla="*/ 481 w 644"/>
                <a:gd name="T13" fmla="*/ 35 h 643"/>
                <a:gd name="T14" fmla="*/ 609 w 644"/>
                <a:gd name="T15" fmla="*/ 35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4" h="643">
                  <a:moveTo>
                    <a:pt x="609" y="35"/>
                  </a:moveTo>
                  <a:cubicBezTo>
                    <a:pt x="644" y="70"/>
                    <a:pt x="644" y="127"/>
                    <a:pt x="609" y="163"/>
                  </a:cubicBezTo>
                  <a:cubicBezTo>
                    <a:pt x="163" y="608"/>
                    <a:pt x="163" y="608"/>
                    <a:pt x="163" y="608"/>
                  </a:cubicBezTo>
                  <a:cubicBezTo>
                    <a:pt x="128" y="643"/>
                    <a:pt x="71" y="643"/>
                    <a:pt x="36" y="608"/>
                  </a:cubicBezTo>
                  <a:cubicBezTo>
                    <a:pt x="36" y="608"/>
                    <a:pt x="36" y="608"/>
                    <a:pt x="36" y="608"/>
                  </a:cubicBezTo>
                  <a:cubicBezTo>
                    <a:pt x="0" y="573"/>
                    <a:pt x="0" y="516"/>
                    <a:pt x="36" y="481"/>
                  </a:cubicBezTo>
                  <a:cubicBezTo>
                    <a:pt x="481" y="35"/>
                    <a:pt x="481" y="35"/>
                    <a:pt x="481" y="35"/>
                  </a:cubicBezTo>
                  <a:cubicBezTo>
                    <a:pt x="516" y="0"/>
                    <a:pt x="573" y="0"/>
                    <a:pt x="609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724649" y="4189412"/>
              <a:ext cx="1344612" cy="1343025"/>
            </a:xfrm>
            <a:custGeom>
              <a:avLst/>
              <a:gdLst>
                <a:gd name="T0" fmla="*/ 609 w 644"/>
                <a:gd name="T1" fmla="*/ 35 h 643"/>
                <a:gd name="T2" fmla="*/ 609 w 644"/>
                <a:gd name="T3" fmla="*/ 163 h 643"/>
                <a:gd name="T4" fmla="*/ 163 w 644"/>
                <a:gd name="T5" fmla="*/ 608 h 643"/>
                <a:gd name="T6" fmla="*/ 35 w 644"/>
                <a:gd name="T7" fmla="*/ 608 h 643"/>
                <a:gd name="T8" fmla="*/ 35 w 644"/>
                <a:gd name="T9" fmla="*/ 608 h 643"/>
                <a:gd name="T10" fmla="*/ 35 w 644"/>
                <a:gd name="T11" fmla="*/ 480 h 643"/>
                <a:gd name="T12" fmla="*/ 481 w 644"/>
                <a:gd name="T13" fmla="*/ 35 h 643"/>
                <a:gd name="T14" fmla="*/ 609 w 644"/>
                <a:gd name="T15" fmla="*/ 35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4" h="643">
                  <a:moveTo>
                    <a:pt x="609" y="35"/>
                  </a:moveTo>
                  <a:cubicBezTo>
                    <a:pt x="644" y="70"/>
                    <a:pt x="644" y="127"/>
                    <a:pt x="609" y="163"/>
                  </a:cubicBezTo>
                  <a:cubicBezTo>
                    <a:pt x="163" y="608"/>
                    <a:pt x="163" y="608"/>
                    <a:pt x="163" y="608"/>
                  </a:cubicBezTo>
                  <a:cubicBezTo>
                    <a:pt x="128" y="643"/>
                    <a:pt x="71" y="643"/>
                    <a:pt x="35" y="608"/>
                  </a:cubicBezTo>
                  <a:cubicBezTo>
                    <a:pt x="35" y="608"/>
                    <a:pt x="35" y="608"/>
                    <a:pt x="35" y="608"/>
                  </a:cubicBezTo>
                  <a:cubicBezTo>
                    <a:pt x="0" y="573"/>
                    <a:pt x="0" y="516"/>
                    <a:pt x="35" y="480"/>
                  </a:cubicBezTo>
                  <a:cubicBezTo>
                    <a:pt x="481" y="35"/>
                    <a:pt x="481" y="35"/>
                    <a:pt x="481" y="35"/>
                  </a:cubicBezTo>
                  <a:cubicBezTo>
                    <a:pt x="516" y="0"/>
                    <a:pt x="573" y="0"/>
                    <a:pt x="609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933698" y="3802585"/>
              <a:ext cx="430213" cy="430213"/>
            </a:xfrm>
            <a:custGeom>
              <a:avLst/>
              <a:gdLst>
                <a:gd name="T0" fmla="*/ 170 w 206"/>
                <a:gd name="T1" fmla="*/ 37 h 206"/>
                <a:gd name="T2" fmla="*/ 170 w 206"/>
                <a:gd name="T3" fmla="*/ 170 h 206"/>
                <a:gd name="T4" fmla="*/ 37 w 206"/>
                <a:gd name="T5" fmla="*/ 170 h 206"/>
                <a:gd name="T6" fmla="*/ 37 w 206"/>
                <a:gd name="T7" fmla="*/ 37 h 206"/>
                <a:gd name="T8" fmla="*/ 170 w 206"/>
                <a:gd name="T9" fmla="*/ 37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170" y="37"/>
                  </a:moveTo>
                  <a:cubicBezTo>
                    <a:pt x="206" y="74"/>
                    <a:pt x="206" y="133"/>
                    <a:pt x="170" y="170"/>
                  </a:cubicBezTo>
                  <a:cubicBezTo>
                    <a:pt x="133" y="206"/>
                    <a:pt x="73" y="206"/>
                    <a:pt x="37" y="170"/>
                  </a:cubicBezTo>
                  <a:cubicBezTo>
                    <a:pt x="0" y="133"/>
                    <a:pt x="0" y="74"/>
                    <a:pt x="37" y="37"/>
                  </a:cubicBezTo>
                  <a:cubicBezTo>
                    <a:pt x="73" y="0"/>
                    <a:pt x="133" y="0"/>
                    <a:pt x="170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5180158" y="948820"/>
              <a:ext cx="330055" cy="301354"/>
            </a:xfrm>
            <a:custGeom>
              <a:avLst/>
              <a:gdLst>
                <a:gd name="T0" fmla="*/ 123 w 245"/>
                <a:gd name="T1" fmla="*/ 223 h 223"/>
                <a:gd name="T2" fmla="*/ 44 w 245"/>
                <a:gd name="T3" fmla="*/ 190 h 223"/>
                <a:gd name="T4" fmla="*/ 44 w 245"/>
                <a:gd name="T5" fmla="*/ 32 h 223"/>
                <a:gd name="T6" fmla="*/ 123 w 245"/>
                <a:gd name="T7" fmla="*/ 0 h 223"/>
                <a:gd name="T8" fmla="*/ 202 w 245"/>
                <a:gd name="T9" fmla="*/ 32 h 223"/>
                <a:gd name="T10" fmla="*/ 202 w 245"/>
                <a:gd name="T11" fmla="*/ 32 h 223"/>
                <a:gd name="T12" fmla="*/ 202 w 245"/>
                <a:gd name="T13" fmla="*/ 190 h 223"/>
                <a:gd name="T14" fmla="*/ 123 w 245"/>
                <a:gd name="T15" fmla="*/ 223 h 223"/>
                <a:gd name="T16" fmla="*/ 123 w 245"/>
                <a:gd name="T17" fmla="*/ 36 h 223"/>
                <a:gd name="T18" fmla="*/ 69 w 245"/>
                <a:gd name="T19" fmla="*/ 58 h 223"/>
                <a:gd name="T20" fmla="*/ 69 w 245"/>
                <a:gd name="T21" fmla="*/ 165 h 223"/>
                <a:gd name="T22" fmla="*/ 123 w 245"/>
                <a:gd name="T23" fmla="*/ 187 h 223"/>
                <a:gd name="T24" fmla="*/ 176 w 245"/>
                <a:gd name="T25" fmla="*/ 165 h 223"/>
                <a:gd name="T26" fmla="*/ 176 w 245"/>
                <a:gd name="T27" fmla="*/ 58 h 223"/>
                <a:gd name="T28" fmla="*/ 123 w 245"/>
                <a:gd name="T29" fmla="*/ 36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5" h="223">
                  <a:moveTo>
                    <a:pt x="123" y="223"/>
                  </a:moveTo>
                  <a:cubicBezTo>
                    <a:pt x="93" y="223"/>
                    <a:pt x="65" y="212"/>
                    <a:pt x="44" y="190"/>
                  </a:cubicBezTo>
                  <a:cubicBezTo>
                    <a:pt x="0" y="147"/>
                    <a:pt x="0" y="76"/>
                    <a:pt x="44" y="32"/>
                  </a:cubicBezTo>
                  <a:cubicBezTo>
                    <a:pt x="65" y="11"/>
                    <a:pt x="93" y="0"/>
                    <a:pt x="123" y="0"/>
                  </a:cubicBezTo>
                  <a:cubicBezTo>
                    <a:pt x="153" y="0"/>
                    <a:pt x="181" y="11"/>
                    <a:pt x="202" y="32"/>
                  </a:cubicBezTo>
                  <a:cubicBezTo>
                    <a:pt x="202" y="32"/>
                    <a:pt x="202" y="32"/>
                    <a:pt x="202" y="32"/>
                  </a:cubicBezTo>
                  <a:cubicBezTo>
                    <a:pt x="245" y="76"/>
                    <a:pt x="245" y="147"/>
                    <a:pt x="202" y="190"/>
                  </a:cubicBezTo>
                  <a:cubicBezTo>
                    <a:pt x="181" y="212"/>
                    <a:pt x="153" y="223"/>
                    <a:pt x="123" y="223"/>
                  </a:cubicBezTo>
                  <a:close/>
                  <a:moveTo>
                    <a:pt x="123" y="36"/>
                  </a:moveTo>
                  <a:cubicBezTo>
                    <a:pt x="103" y="36"/>
                    <a:pt x="84" y="43"/>
                    <a:pt x="69" y="58"/>
                  </a:cubicBezTo>
                  <a:cubicBezTo>
                    <a:pt x="40" y="87"/>
                    <a:pt x="40" y="135"/>
                    <a:pt x="69" y="165"/>
                  </a:cubicBezTo>
                  <a:cubicBezTo>
                    <a:pt x="84" y="179"/>
                    <a:pt x="103" y="187"/>
                    <a:pt x="123" y="187"/>
                  </a:cubicBezTo>
                  <a:cubicBezTo>
                    <a:pt x="143" y="187"/>
                    <a:pt x="162" y="179"/>
                    <a:pt x="176" y="165"/>
                  </a:cubicBezTo>
                  <a:cubicBezTo>
                    <a:pt x="206" y="135"/>
                    <a:pt x="206" y="87"/>
                    <a:pt x="176" y="58"/>
                  </a:cubicBezTo>
                  <a:cubicBezTo>
                    <a:pt x="162" y="43"/>
                    <a:pt x="143" y="36"/>
                    <a:pt x="123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7873998" y="730250"/>
              <a:ext cx="430213" cy="430213"/>
            </a:xfrm>
            <a:custGeom>
              <a:avLst/>
              <a:gdLst>
                <a:gd name="T0" fmla="*/ 169 w 206"/>
                <a:gd name="T1" fmla="*/ 37 h 206"/>
                <a:gd name="T2" fmla="*/ 169 w 206"/>
                <a:gd name="T3" fmla="*/ 170 h 206"/>
                <a:gd name="T4" fmla="*/ 37 w 206"/>
                <a:gd name="T5" fmla="*/ 170 h 206"/>
                <a:gd name="T6" fmla="*/ 37 w 206"/>
                <a:gd name="T7" fmla="*/ 37 h 206"/>
                <a:gd name="T8" fmla="*/ 169 w 206"/>
                <a:gd name="T9" fmla="*/ 37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169" y="37"/>
                  </a:moveTo>
                  <a:cubicBezTo>
                    <a:pt x="206" y="74"/>
                    <a:pt x="206" y="133"/>
                    <a:pt x="169" y="170"/>
                  </a:cubicBezTo>
                  <a:cubicBezTo>
                    <a:pt x="133" y="206"/>
                    <a:pt x="73" y="206"/>
                    <a:pt x="37" y="170"/>
                  </a:cubicBezTo>
                  <a:cubicBezTo>
                    <a:pt x="0" y="133"/>
                    <a:pt x="0" y="74"/>
                    <a:pt x="37" y="37"/>
                  </a:cubicBezTo>
                  <a:cubicBezTo>
                    <a:pt x="73" y="0"/>
                    <a:pt x="133" y="0"/>
                    <a:pt x="169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6345237" y="5465761"/>
              <a:ext cx="430213" cy="430213"/>
            </a:xfrm>
            <a:custGeom>
              <a:avLst/>
              <a:gdLst>
                <a:gd name="T0" fmla="*/ 170 w 206"/>
                <a:gd name="T1" fmla="*/ 37 h 206"/>
                <a:gd name="T2" fmla="*/ 170 w 206"/>
                <a:gd name="T3" fmla="*/ 170 h 206"/>
                <a:gd name="T4" fmla="*/ 37 w 206"/>
                <a:gd name="T5" fmla="*/ 170 h 206"/>
                <a:gd name="T6" fmla="*/ 37 w 206"/>
                <a:gd name="T7" fmla="*/ 37 h 206"/>
                <a:gd name="T8" fmla="*/ 170 w 206"/>
                <a:gd name="T9" fmla="*/ 37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170" y="37"/>
                  </a:moveTo>
                  <a:cubicBezTo>
                    <a:pt x="206" y="74"/>
                    <a:pt x="206" y="133"/>
                    <a:pt x="170" y="170"/>
                  </a:cubicBezTo>
                  <a:cubicBezTo>
                    <a:pt x="133" y="206"/>
                    <a:pt x="73" y="206"/>
                    <a:pt x="37" y="170"/>
                  </a:cubicBezTo>
                  <a:cubicBezTo>
                    <a:pt x="0" y="133"/>
                    <a:pt x="0" y="74"/>
                    <a:pt x="37" y="37"/>
                  </a:cubicBezTo>
                  <a:cubicBezTo>
                    <a:pt x="73" y="0"/>
                    <a:pt x="133" y="0"/>
                    <a:pt x="170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"/>
            <p:cNvSpPr>
              <a:spLocks noEditPoints="1"/>
            </p:cNvSpPr>
            <p:nvPr/>
          </p:nvSpPr>
          <p:spPr bwMode="auto">
            <a:xfrm>
              <a:off x="5051425" y="5585890"/>
              <a:ext cx="330055" cy="301354"/>
            </a:xfrm>
            <a:custGeom>
              <a:avLst/>
              <a:gdLst>
                <a:gd name="T0" fmla="*/ 123 w 245"/>
                <a:gd name="T1" fmla="*/ 223 h 223"/>
                <a:gd name="T2" fmla="*/ 44 w 245"/>
                <a:gd name="T3" fmla="*/ 190 h 223"/>
                <a:gd name="T4" fmla="*/ 44 w 245"/>
                <a:gd name="T5" fmla="*/ 32 h 223"/>
                <a:gd name="T6" fmla="*/ 123 w 245"/>
                <a:gd name="T7" fmla="*/ 0 h 223"/>
                <a:gd name="T8" fmla="*/ 202 w 245"/>
                <a:gd name="T9" fmla="*/ 32 h 223"/>
                <a:gd name="T10" fmla="*/ 202 w 245"/>
                <a:gd name="T11" fmla="*/ 32 h 223"/>
                <a:gd name="T12" fmla="*/ 202 w 245"/>
                <a:gd name="T13" fmla="*/ 190 h 223"/>
                <a:gd name="T14" fmla="*/ 123 w 245"/>
                <a:gd name="T15" fmla="*/ 223 h 223"/>
                <a:gd name="T16" fmla="*/ 123 w 245"/>
                <a:gd name="T17" fmla="*/ 36 h 223"/>
                <a:gd name="T18" fmla="*/ 69 w 245"/>
                <a:gd name="T19" fmla="*/ 58 h 223"/>
                <a:gd name="T20" fmla="*/ 69 w 245"/>
                <a:gd name="T21" fmla="*/ 165 h 223"/>
                <a:gd name="T22" fmla="*/ 123 w 245"/>
                <a:gd name="T23" fmla="*/ 187 h 223"/>
                <a:gd name="T24" fmla="*/ 176 w 245"/>
                <a:gd name="T25" fmla="*/ 165 h 223"/>
                <a:gd name="T26" fmla="*/ 176 w 245"/>
                <a:gd name="T27" fmla="*/ 58 h 223"/>
                <a:gd name="T28" fmla="*/ 123 w 245"/>
                <a:gd name="T29" fmla="*/ 36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5" h="223">
                  <a:moveTo>
                    <a:pt x="123" y="223"/>
                  </a:moveTo>
                  <a:cubicBezTo>
                    <a:pt x="93" y="223"/>
                    <a:pt x="65" y="212"/>
                    <a:pt x="44" y="190"/>
                  </a:cubicBezTo>
                  <a:cubicBezTo>
                    <a:pt x="0" y="147"/>
                    <a:pt x="0" y="76"/>
                    <a:pt x="44" y="32"/>
                  </a:cubicBezTo>
                  <a:cubicBezTo>
                    <a:pt x="65" y="11"/>
                    <a:pt x="93" y="0"/>
                    <a:pt x="123" y="0"/>
                  </a:cubicBezTo>
                  <a:cubicBezTo>
                    <a:pt x="153" y="0"/>
                    <a:pt x="181" y="11"/>
                    <a:pt x="202" y="32"/>
                  </a:cubicBezTo>
                  <a:cubicBezTo>
                    <a:pt x="202" y="32"/>
                    <a:pt x="202" y="32"/>
                    <a:pt x="202" y="32"/>
                  </a:cubicBezTo>
                  <a:cubicBezTo>
                    <a:pt x="245" y="76"/>
                    <a:pt x="245" y="147"/>
                    <a:pt x="202" y="190"/>
                  </a:cubicBezTo>
                  <a:cubicBezTo>
                    <a:pt x="181" y="212"/>
                    <a:pt x="153" y="223"/>
                    <a:pt x="123" y="223"/>
                  </a:cubicBezTo>
                  <a:close/>
                  <a:moveTo>
                    <a:pt x="123" y="36"/>
                  </a:moveTo>
                  <a:cubicBezTo>
                    <a:pt x="103" y="36"/>
                    <a:pt x="84" y="43"/>
                    <a:pt x="69" y="58"/>
                  </a:cubicBezTo>
                  <a:cubicBezTo>
                    <a:pt x="40" y="87"/>
                    <a:pt x="40" y="135"/>
                    <a:pt x="69" y="165"/>
                  </a:cubicBezTo>
                  <a:cubicBezTo>
                    <a:pt x="84" y="179"/>
                    <a:pt x="103" y="187"/>
                    <a:pt x="123" y="187"/>
                  </a:cubicBezTo>
                  <a:cubicBezTo>
                    <a:pt x="143" y="187"/>
                    <a:pt x="162" y="179"/>
                    <a:pt x="176" y="165"/>
                  </a:cubicBezTo>
                  <a:cubicBezTo>
                    <a:pt x="206" y="135"/>
                    <a:pt x="206" y="87"/>
                    <a:pt x="176" y="58"/>
                  </a:cubicBezTo>
                  <a:cubicBezTo>
                    <a:pt x="162" y="43"/>
                    <a:pt x="143" y="36"/>
                    <a:pt x="123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8183994" y="3779475"/>
              <a:ext cx="950913" cy="954088"/>
            </a:xfrm>
            <a:custGeom>
              <a:avLst/>
              <a:gdLst>
                <a:gd name="T0" fmla="*/ 421 w 456"/>
                <a:gd name="T1" fmla="*/ 35 h 457"/>
                <a:gd name="T2" fmla="*/ 421 w 456"/>
                <a:gd name="T3" fmla="*/ 163 h 457"/>
                <a:gd name="T4" fmla="*/ 162 w 456"/>
                <a:gd name="T5" fmla="*/ 422 h 457"/>
                <a:gd name="T6" fmla="*/ 35 w 456"/>
                <a:gd name="T7" fmla="*/ 422 h 457"/>
                <a:gd name="T8" fmla="*/ 35 w 456"/>
                <a:gd name="T9" fmla="*/ 422 h 457"/>
                <a:gd name="T10" fmla="*/ 35 w 456"/>
                <a:gd name="T11" fmla="*/ 294 h 457"/>
                <a:gd name="T12" fmla="*/ 294 w 456"/>
                <a:gd name="T13" fmla="*/ 35 h 457"/>
                <a:gd name="T14" fmla="*/ 421 w 456"/>
                <a:gd name="T15" fmla="*/ 3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6" h="457">
                  <a:moveTo>
                    <a:pt x="421" y="35"/>
                  </a:moveTo>
                  <a:cubicBezTo>
                    <a:pt x="456" y="71"/>
                    <a:pt x="456" y="128"/>
                    <a:pt x="421" y="163"/>
                  </a:cubicBezTo>
                  <a:cubicBezTo>
                    <a:pt x="162" y="422"/>
                    <a:pt x="162" y="422"/>
                    <a:pt x="162" y="422"/>
                  </a:cubicBezTo>
                  <a:cubicBezTo>
                    <a:pt x="127" y="457"/>
                    <a:pt x="70" y="457"/>
                    <a:pt x="35" y="422"/>
                  </a:cubicBezTo>
                  <a:cubicBezTo>
                    <a:pt x="35" y="422"/>
                    <a:pt x="35" y="422"/>
                    <a:pt x="35" y="422"/>
                  </a:cubicBezTo>
                  <a:cubicBezTo>
                    <a:pt x="0" y="387"/>
                    <a:pt x="0" y="329"/>
                    <a:pt x="35" y="294"/>
                  </a:cubicBezTo>
                  <a:cubicBezTo>
                    <a:pt x="294" y="35"/>
                    <a:pt x="294" y="35"/>
                    <a:pt x="294" y="35"/>
                  </a:cubicBezTo>
                  <a:cubicBezTo>
                    <a:pt x="329" y="0"/>
                    <a:pt x="386" y="0"/>
                    <a:pt x="421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9134907" y="3349262"/>
              <a:ext cx="430213" cy="430213"/>
            </a:xfrm>
            <a:custGeom>
              <a:avLst/>
              <a:gdLst>
                <a:gd name="T0" fmla="*/ 169 w 206"/>
                <a:gd name="T1" fmla="*/ 37 h 206"/>
                <a:gd name="T2" fmla="*/ 169 w 206"/>
                <a:gd name="T3" fmla="*/ 170 h 206"/>
                <a:gd name="T4" fmla="*/ 37 w 206"/>
                <a:gd name="T5" fmla="*/ 170 h 206"/>
                <a:gd name="T6" fmla="*/ 37 w 206"/>
                <a:gd name="T7" fmla="*/ 37 h 206"/>
                <a:gd name="T8" fmla="*/ 169 w 206"/>
                <a:gd name="T9" fmla="*/ 37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169" y="37"/>
                  </a:moveTo>
                  <a:cubicBezTo>
                    <a:pt x="206" y="74"/>
                    <a:pt x="206" y="133"/>
                    <a:pt x="169" y="170"/>
                  </a:cubicBezTo>
                  <a:cubicBezTo>
                    <a:pt x="133" y="206"/>
                    <a:pt x="73" y="206"/>
                    <a:pt x="37" y="170"/>
                  </a:cubicBezTo>
                  <a:cubicBezTo>
                    <a:pt x="0" y="133"/>
                    <a:pt x="0" y="74"/>
                    <a:pt x="37" y="37"/>
                  </a:cubicBezTo>
                  <a:cubicBezTo>
                    <a:pt x="73" y="0"/>
                    <a:pt x="133" y="0"/>
                    <a:pt x="169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2764576" y="1879599"/>
              <a:ext cx="950913" cy="954088"/>
            </a:xfrm>
            <a:custGeom>
              <a:avLst/>
              <a:gdLst>
                <a:gd name="T0" fmla="*/ 421 w 456"/>
                <a:gd name="T1" fmla="*/ 35 h 457"/>
                <a:gd name="T2" fmla="*/ 421 w 456"/>
                <a:gd name="T3" fmla="*/ 163 h 457"/>
                <a:gd name="T4" fmla="*/ 162 w 456"/>
                <a:gd name="T5" fmla="*/ 422 h 457"/>
                <a:gd name="T6" fmla="*/ 35 w 456"/>
                <a:gd name="T7" fmla="*/ 422 h 457"/>
                <a:gd name="T8" fmla="*/ 35 w 456"/>
                <a:gd name="T9" fmla="*/ 422 h 457"/>
                <a:gd name="T10" fmla="*/ 35 w 456"/>
                <a:gd name="T11" fmla="*/ 294 h 457"/>
                <a:gd name="T12" fmla="*/ 294 w 456"/>
                <a:gd name="T13" fmla="*/ 35 h 457"/>
                <a:gd name="T14" fmla="*/ 421 w 456"/>
                <a:gd name="T15" fmla="*/ 3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6" h="457">
                  <a:moveTo>
                    <a:pt x="421" y="35"/>
                  </a:moveTo>
                  <a:cubicBezTo>
                    <a:pt x="456" y="71"/>
                    <a:pt x="456" y="128"/>
                    <a:pt x="421" y="163"/>
                  </a:cubicBezTo>
                  <a:cubicBezTo>
                    <a:pt x="162" y="422"/>
                    <a:pt x="162" y="422"/>
                    <a:pt x="162" y="422"/>
                  </a:cubicBezTo>
                  <a:cubicBezTo>
                    <a:pt x="127" y="457"/>
                    <a:pt x="70" y="457"/>
                    <a:pt x="35" y="422"/>
                  </a:cubicBezTo>
                  <a:cubicBezTo>
                    <a:pt x="35" y="422"/>
                    <a:pt x="35" y="422"/>
                    <a:pt x="35" y="422"/>
                  </a:cubicBezTo>
                  <a:cubicBezTo>
                    <a:pt x="0" y="387"/>
                    <a:pt x="0" y="329"/>
                    <a:pt x="35" y="294"/>
                  </a:cubicBezTo>
                  <a:cubicBezTo>
                    <a:pt x="294" y="35"/>
                    <a:pt x="294" y="35"/>
                    <a:pt x="294" y="35"/>
                  </a:cubicBezTo>
                  <a:cubicBezTo>
                    <a:pt x="329" y="0"/>
                    <a:pt x="386" y="0"/>
                    <a:pt x="421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"/>
            <p:cNvSpPr>
              <a:spLocks noEditPoints="1"/>
            </p:cNvSpPr>
            <p:nvPr/>
          </p:nvSpPr>
          <p:spPr bwMode="auto">
            <a:xfrm>
              <a:off x="2432790" y="2824939"/>
              <a:ext cx="330055" cy="301354"/>
            </a:xfrm>
            <a:custGeom>
              <a:avLst/>
              <a:gdLst>
                <a:gd name="T0" fmla="*/ 123 w 245"/>
                <a:gd name="T1" fmla="*/ 223 h 223"/>
                <a:gd name="T2" fmla="*/ 44 w 245"/>
                <a:gd name="T3" fmla="*/ 190 h 223"/>
                <a:gd name="T4" fmla="*/ 44 w 245"/>
                <a:gd name="T5" fmla="*/ 32 h 223"/>
                <a:gd name="T6" fmla="*/ 123 w 245"/>
                <a:gd name="T7" fmla="*/ 0 h 223"/>
                <a:gd name="T8" fmla="*/ 202 w 245"/>
                <a:gd name="T9" fmla="*/ 32 h 223"/>
                <a:gd name="T10" fmla="*/ 202 w 245"/>
                <a:gd name="T11" fmla="*/ 32 h 223"/>
                <a:gd name="T12" fmla="*/ 202 w 245"/>
                <a:gd name="T13" fmla="*/ 190 h 223"/>
                <a:gd name="T14" fmla="*/ 123 w 245"/>
                <a:gd name="T15" fmla="*/ 223 h 223"/>
                <a:gd name="T16" fmla="*/ 123 w 245"/>
                <a:gd name="T17" fmla="*/ 36 h 223"/>
                <a:gd name="T18" fmla="*/ 69 w 245"/>
                <a:gd name="T19" fmla="*/ 58 h 223"/>
                <a:gd name="T20" fmla="*/ 69 w 245"/>
                <a:gd name="T21" fmla="*/ 165 h 223"/>
                <a:gd name="T22" fmla="*/ 123 w 245"/>
                <a:gd name="T23" fmla="*/ 187 h 223"/>
                <a:gd name="T24" fmla="*/ 176 w 245"/>
                <a:gd name="T25" fmla="*/ 165 h 223"/>
                <a:gd name="T26" fmla="*/ 176 w 245"/>
                <a:gd name="T27" fmla="*/ 58 h 223"/>
                <a:gd name="T28" fmla="*/ 123 w 245"/>
                <a:gd name="T29" fmla="*/ 36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5" h="223">
                  <a:moveTo>
                    <a:pt x="123" y="223"/>
                  </a:moveTo>
                  <a:cubicBezTo>
                    <a:pt x="93" y="223"/>
                    <a:pt x="65" y="212"/>
                    <a:pt x="44" y="190"/>
                  </a:cubicBezTo>
                  <a:cubicBezTo>
                    <a:pt x="0" y="147"/>
                    <a:pt x="0" y="76"/>
                    <a:pt x="44" y="32"/>
                  </a:cubicBezTo>
                  <a:cubicBezTo>
                    <a:pt x="65" y="11"/>
                    <a:pt x="93" y="0"/>
                    <a:pt x="123" y="0"/>
                  </a:cubicBezTo>
                  <a:cubicBezTo>
                    <a:pt x="153" y="0"/>
                    <a:pt x="181" y="11"/>
                    <a:pt x="202" y="32"/>
                  </a:cubicBezTo>
                  <a:cubicBezTo>
                    <a:pt x="202" y="32"/>
                    <a:pt x="202" y="32"/>
                    <a:pt x="202" y="32"/>
                  </a:cubicBezTo>
                  <a:cubicBezTo>
                    <a:pt x="245" y="76"/>
                    <a:pt x="245" y="147"/>
                    <a:pt x="202" y="190"/>
                  </a:cubicBezTo>
                  <a:cubicBezTo>
                    <a:pt x="181" y="212"/>
                    <a:pt x="153" y="223"/>
                    <a:pt x="123" y="223"/>
                  </a:cubicBezTo>
                  <a:close/>
                  <a:moveTo>
                    <a:pt x="123" y="36"/>
                  </a:moveTo>
                  <a:cubicBezTo>
                    <a:pt x="103" y="36"/>
                    <a:pt x="84" y="43"/>
                    <a:pt x="69" y="58"/>
                  </a:cubicBezTo>
                  <a:cubicBezTo>
                    <a:pt x="40" y="87"/>
                    <a:pt x="40" y="135"/>
                    <a:pt x="69" y="165"/>
                  </a:cubicBezTo>
                  <a:cubicBezTo>
                    <a:pt x="84" y="179"/>
                    <a:pt x="103" y="187"/>
                    <a:pt x="123" y="187"/>
                  </a:cubicBezTo>
                  <a:cubicBezTo>
                    <a:pt x="143" y="187"/>
                    <a:pt x="162" y="179"/>
                    <a:pt x="176" y="165"/>
                  </a:cubicBezTo>
                  <a:cubicBezTo>
                    <a:pt x="206" y="135"/>
                    <a:pt x="206" y="87"/>
                    <a:pt x="176" y="58"/>
                  </a:cubicBezTo>
                  <a:cubicBezTo>
                    <a:pt x="162" y="43"/>
                    <a:pt x="143" y="36"/>
                    <a:pt x="123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7440141" y="4765674"/>
              <a:ext cx="700088" cy="700088"/>
            </a:xfrm>
            <a:custGeom>
              <a:avLst/>
              <a:gdLst>
                <a:gd name="T0" fmla="*/ 328 w 335"/>
                <a:gd name="T1" fmla="*/ 56 h 335"/>
                <a:gd name="T2" fmla="*/ 299 w 335"/>
                <a:gd name="T3" fmla="*/ 57 h 335"/>
                <a:gd name="T4" fmla="*/ 274 w 335"/>
                <a:gd name="T5" fmla="*/ 57 h 335"/>
                <a:gd name="T6" fmla="*/ 274 w 335"/>
                <a:gd name="T7" fmla="*/ 81 h 335"/>
                <a:gd name="T8" fmla="*/ 273 w 335"/>
                <a:gd name="T9" fmla="*/ 110 h 335"/>
                <a:gd name="T10" fmla="*/ 245 w 335"/>
                <a:gd name="T11" fmla="*/ 111 h 335"/>
                <a:gd name="T12" fmla="*/ 220 w 335"/>
                <a:gd name="T13" fmla="*/ 111 h 335"/>
                <a:gd name="T14" fmla="*/ 220 w 335"/>
                <a:gd name="T15" fmla="*/ 136 h 335"/>
                <a:gd name="T16" fmla="*/ 219 w 335"/>
                <a:gd name="T17" fmla="*/ 164 h 335"/>
                <a:gd name="T18" fmla="*/ 190 w 335"/>
                <a:gd name="T19" fmla="*/ 165 h 335"/>
                <a:gd name="T20" fmla="*/ 166 w 335"/>
                <a:gd name="T21" fmla="*/ 166 h 335"/>
                <a:gd name="T22" fmla="*/ 165 w 335"/>
                <a:gd name="T23" fmla="*/ 190 h 335"/>
                <a:gd name="T24" fmla="*/ 164 w 335"/>
                <a:gd name="T25" fmla="*/ 219 h 335"/>
                <a:gd name="T26" fmla="*/ 136 w 335"/>
                <a:gd name="T27" fmla="*/ 220 h 335"/>
                <a:gd name="T28" fmla="*/ 111 w 335"/>
                <a:gd name="T29" fmla="*/ 220 h 335"/>
                <a:gd name="T30" fmla="*/ 111 w 335"/>
                <a:gd name="T31" fmla="*/ 245 h 335"/>
                <a:gd name="T32" fmla="*/ 110 w 335"/>
                <a:gd name="T33" fmla="*/ 273 h 335"/>
                <a:gd name="T34" fmla="*/ 81 w 335"/>
                <a:gd name="T35" fmla="*/ 274 h 335"/>
                <a:gd name="T36" fmla="*/ 57 w 335"/>
                <a:gd name="T37" fmla="*/ 274 h 335"/>
                <a:gd name="T38" fmla="*/ 57 w 335"/>
                <a:gd name="T39" fmla="*/ 299 h 335"/>
                <a:gd name="T40" fmla="*/ 56 w 335"/>
                <a:gd name="T41" fmla="*/ 327 h 335"/>
                <a:gd name="T42" fmla="*/ 27 w 335"/>
                <a:gd name="T43" fmla="*/ 329 h 335"/>
                <a:gd name="T44" fmla="*/ 2 w 335"/>
                <a:gd name="T45" fmla="*/ 329 h 335"/>
                <a:gd name="T46" fmla="*/ 0 w 335"/>
                <a:gd name="T47" fmla="*/ 326 h 335"/>
                <a:gd name="T48" fmla="*/ 28 w 335"/>
                <a:gd name="T49" fmla="*/ 325 h 335"/>
                <a:gd name="T50" fmla="*/ 53 w 335"/>
                <a:gd name="T51" fmla="*/ 325 h 335"/>
                <a:gd name="T52" fmla="*/ 53 w 335"/>
                <a:gd name="T53" fmla="*/ 300 h 335"/>
                <a:gd name="T54" fmla="*/ 54 w 335"/>
                <a:gd name="T55" fmla="*/ 271 h 335"/>
                <a:gd name="T56" fmla="*/ 83 w 335"/>
                <a:gd name="T57" fmla="*/ 270 h 335"/>
                <a:gd name="T58" fmla="*/ 107 w 335"/>
                <a:gd name="T59" fmla="*/ 270 h 335"/>
                <a:gd name="T60" fmla="*/ 107 w 335"/>
                <a:gd name="T61" fmla="*/ 246 h 335"/>
                <a:gd name="T62" fmla="*/ 108 w 335"/>
                <a:gd name="T63" fmla="*/ 217 h 335"/>
                <a:gd name="T64" fmla="*/ 137 w 335"/>
                <a:gd name="T65" fmla="*/ 216 h 335"/>
                <a:gd name="T66" fmla="*/ 162 w 335"/>
                <a:gd name="T67" fmla="*/ 216 h 335"/>
                <a:gd name="T68" fmla="*/ 162 w 335"/>
                <a:gd name="T69" fmla="*/ 191 h 335"/>
                <a:gd name="T70" fmla="*/ 163 w 335"/>
                <a:gd name="T71" fmla="*/ 163 h 335"/>
                <a:gd name="T72" fmla="*/ 191 w 335"/>
                <a:gd name="T73" fmla="*/ 162 h 335"/>
                <a:gd name="T74" fmla="*/ 216 w 335"/>
                <a:gd name="T75" fmla="*/ 162 h 335"/>
                <a:gd name="T76" fmla="*/ 216 w 335"/>
                <a:gd name="T77" fmla="*/ 137 h 335"/>
                <a:gd name="T78" fmla="*/ 217 w 335"/>
                <a:gd name="T79" fmla="*/ 108 h 335"/>
                <a:gd name="T80" fmla="*/ 246 w 335"/>
                <a:gd name="T81" fmla="*/ 107 h 335"/>
                <a:gd name="T82" fmla="*/ 270 w 335"/>
                <a:gd name="T83" fmla="*/ 107 h 335"/>
                <a:gd name="T84" fmla="*/ 270 w 335"/>
                <a:gd name="T85" fmla="*/ 83 h 335"/>
                <a:gd name="T86" fmla="*/ 271 w 335"/>
                <a:gd name="T87" fmla="*/ 54 h 335"/>
                <a:gd name="T88" fmla="*/ 300 w 335"/>
                <a:gd name="T89" fmla="*/ 53 h 335"/>
                <a:gd name="T90" fmla="*/ 325 w 335"/>
                <a:gd name="T91" fmla="*/ 53 h 335"/>
                <a:gd name="T92" fmla="*/ 325 w 335"/>
                <a:gd name="T93" fmla="*/ 28 h 335"/>
                <a:gd name="T94" fmla="*/ 326 w 335"/>
                <a:gd name="T95" fmla="*/ 0 h 335"/>
                <a:gd name="T96" fmla="*/ 329 w 335"/>
                <a:gd name="T97" fmla="*/ 2 h 335"/>
                <a:gd name="T98" fmla="*/ 329 w 335"/>
                <a:gd name="T99" fmla="*/ 27 h 335"/>
                <a:gd name="T100" fmla="*/ 328 w 335"/>
                <a:gd name="T101" fmla="*/ 56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5" h="335">
                  <a:moveTo>
                    <a:pt x="328" y="56"/>
                  </a:moveTo>
                  <a:cubicBezTo>
                    <a:pt x="320" y="63"/>
                    <a:pt x="309" y="60"/>
                    <a:pt x="299" y="57"/>
                  </a:cubicBezTo>
                  <a:cubicBezTo>
                    <a:pt x="289" y="54"/>
                    <a:pt x="280" y="51"/>
                    <a:pt x="274" y="57"/>
                  </a:cubicBezTo>
                  <a:cubicBezTo>
                    <a:pt x="268" y="63"/>
                    <a:pt x="271" y="72"/>
                    <a:pt x="274" y="81"/>
                  </a:cubicBezTo>
                  <a:cubicBezTo>
                    <a:pt x="277" y="92"/>
                    <a:pt x="281" y="102"/>
                    <a:pt x="273" y="110"/>
                  </a:cubicBezTo>
                  <a:cubicBezTo>
                    <a:pt x="265" y="118"/>
                    <a:pt x="255" y="114"/>
                    <a:pt x="245" y="111"/>
                  </a:cubicBezTo>
                  <a:cubicBezTo>
                    <a:pt x="235" y="108"/>
                    <a:pt x="226" y="105"/>
                    <a:pt x="220" y="111"/>
                  </a:cubicBezTo>
                  <a:cubicBezTo>
                    <a:pt x="214" y="117"/>
                    <a:pt x="217" y="126"/>
                    <a:pt x="220" y="136"/>
                  </a:cubicBezTo>
                  <a:cubicBezTo>
                    <a:pt x="223" y="146"/>
                    <a:pt x="226" y="157"/>
                    <a:pt x="219" y="164"/>
                  </a:cubicBezTo>
                  <a:cubicBezTo>
                    <a:pt x="211" y="172"/>
                    <a:pt x="200" y="169"/>
                    <a:pt x="190" y="165"/>
                  </a:cubicBezTo>
                  <a:cubicBezTo>
                    <a:pt x="181" y="162"/>
                    <a:pt x="171" y="160"/>
                    <a:pt x="166" y="166"/>
                  </a:cubicBezTo>
                  <a:cubicBezTo>
                    <a:pt x="160" y="171"/>
                    <a:pt x="162" y="181"/>
                    <a:pt x="165" y="190"/>
                  </a:cubicBezTo>
                  <a:cubicBezTo>
                    <a:pt x="169" y="200"/>
                    <a:pt x="172" y="211"/>
                    <a:pt x="164" y="219"/>
                  </a:cubicBezTo>
                  <a:cubicBezTo>
                    <a:pt x="157" y="226"/>
                    <a:pt x="146" y="223"/>
                    <a:pt x="136" y="220"/>
                  </a:cubicBezTo>
                  <a:cubicBezTo>
                    <a:pt x="126" y="217"/>
                    <a:pt x="117" y="214"/>
                    <a:pt x="111" y="220"/>
                  </a:cubicBezTo>
                  <a:cubicBezTo>
                    <a:pt x="105" y="226"/>
                    <a:pt x="108" y="235"/>
                    <a:pt x="111" y="245"/>
                  </a:cubicBezTo>
                  <a:cubicBezTo>
                    <a:pt x="114" y="255"/>
                    <a:pt x="118" y="265"/>
                    <a:pt x="110" y="273"/>
                  </a:cubicBezTo>
                  <a:cubicBezTo>
                    <a:pt x="102" y="281"/>
                    <a:pt x="92" y="277"/>
                    <a:pt x="81" y="274"/>
                  </a:cubicBezTo>
                  <a:cubicBezTo>
                    <a:pt x="72" y="271"/>
                    <a:pt x="63" y="268"/>
                    <a:pt x="57" y="274"/>
                  </a:cubicBezTo>
                  <a:cubicBezTo>
                    <a:pt x="51" y="280"/>
                    <a:pt x="54" y="289"/>
                    <a:pt x="57" y="299"/>
                  </a:cubicBezTo>
                  <a:cubicBezTo>
                    <a:pt x="60" y="309"/>
                    <a:pt x="63" y="320"/>
                    <a:pt x="56" y="327"/>
                  </a:cubicBezTo>
                  <a:cubicBezTo>
                    <a:pt x="48" y="335"/>
                    <a:pt x="37" y="332"/>
                    <a:pt x="27" y="329"/>
                  </a:cubicBezTo>
                  <a:cubicBezTo>
                    <a:pt x="17" y="326"/>
                    <a:pt x="8" y="323"/>
                    <a:pt x="2" y="329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7" y="318"/>
                    <a:pt x="18" y="322"/>
                    <a:pt x="28" y="325"/>
                  </a:cubicBezTo>
                  <a:cubicBezTo>
                    <a:pt x="38" y="328"/>
                    <a:pt x="47" y="331"/>
                    <a:pt x="53" y="325"/>
                  </a:cubicBezTo>
                  <a:cubicBezTo>
                    <a:pt x="59" y="319"/>
                    <a:pt x="56" y="310"/>
                    <a:pt x="53" y="300"/>
                  </a:cubicBezTo>
                  <a:cubicBezTo>
                    <a:pt x="50" y="290"/>
                    <a:pt x="46" y="279"/>
                    <a:pt x="54" y="271"/>
                  </a:cubicBezTo>
                  <a:cubicBezTo>
                    <a:pt x="62" y="264"/>
                    <a:pt x="72" y="267"/>
                    <a:pt x="83" y="270"/>
                  </a:cubicBezTo>
                  <a:cubicBezTo>
                    <a:pt x="92" y="273"/>
                    <a:pt x="101" y="276"/>
                    <a:pt x="107" y="270"/>
                  </a:cubicBezTo>
                  <a:cubicBezTo>
                    <a:pt x="113" y="264"/>
                    <a:pt x="110" y="255"/>
                    <a:pt x="107" y="246"/>
                  </a:cubicBezTo>
                  <a:cubicBezTo>
                    <a:pt x="104" y="235"/>
                    <a:pt x="101" y="225"/>
                    <a:pt x="108" y="217"/>
                  </a:cubicBezTo>
                  <a:cubicBezTo>
                    <a:pt x="116" y="209"/>
                    <a:pt x="127" y="213"/>
                    <a:pt x="137" y="216"/>
                  </a:cubicBezTo>
                  <a:cubicBezTo>
                    <a:pt x="147" y="219"/>
                    <a:pt x="156" y="222"/>
                    <a:pt x="162" y="216"/>
                  </a:cubicBezTo>
                  <a:cubicBezTo>
                    <a:pt x="168" y="210"/>
                    <a:pt x="165" y="201"/>
                    <a:pt x="162" y="191"/>
                  </a:cubicBezTo>
                  <a:cubicBezTo>
                    <a:pt x="158" y="181"/>
                    <a:pt x="155" y="170"/>
                    <a:pt x="163" y="163"/>
                  </a:cubicBezTo>
                  <a:cubicBezTo>
                    <a:pt x="170" y="155"/>
                    <a:pt x="181" y="158"/>
                    <a:pt x="191" y="162"/>
                  </a:cubicBezTo>
                  <a:cubicBezTo>
                    <a:pt x="201" y="165"/>
                    <a:pt x="210" y="168"/>
                    <a:pt x="216" y="162"/>
                  </a:cubicBezTo>
                  <a:cubicBezTo>
                    <a:pt x="222" y="156"/>
                    <a:pt x="219" y="147"/>
                    <a:pt x="216" y="137"/>
                  </a:cubicBezTo>
                  <a:cubicBezTo>
                    <a:pt x="213" y="127"/>
                    <a:pt x="209" y="116"/>
                    <a:pt x="217" y="108"/>
                  </a:cubicBezTo>
                  <a:cubicBezTo>
                    <a:pt x="225" y="101"/>
                    <a:pt x="235" y="104"/>
                    <a:pt x="246" y="107"/>
                  </a:cubicBezTo>
                  <a:cubicBezTo>
                    <a:pt x="255" y="110"/>
                    <a:pt x="264" y="113"/>
                    <a:pt x="270" y="107"/>
                  </a:cubicBezTo>
                  <a:cubicBezTo>
                    <a:pt x="276" y="101"/>
                    <a:pt x="273" y="92"/>
                    <a:pt x="270" y="83"/>
                  </a:cubicBezTo>
                  <a:cubicBezTo>
                    <a:pt x="267" y="72"/>
                    <a:pt x="264" y="62"/>
                    <a:pt x="271" y="54"/>
                  </a:cubicBezTo>
                  <a:cubicBezTo>
                    <a:pt x="279" y="46"/>
                    <a:pt x="290" y="50"/>
                    <a:pt x="300" y="53"/>
                  </a:cubicBezTo>
                  <a:cubicBezTo>
                    <a:pt x="310" y="56"/>
                    <a:pt x="319" y="59"/>
                    <a:pt x="325" y="53"/>
                  </a:cubicBezTo>
                  <a:cubicBezTo>
                    <a:pt x="331" y="47"/>
                    <a:pt x="328" y="38"/>
                    <a:pt x="325" y="28"/>
                  </a:cubicBezTo>
                  <a:cubicBezTo>
                    <a:pt x="322" y="18"/>
                    <a:pt x="318" y="7"/>
                    <a:pt x="326" y="0"/>
                  </a:cubicBezTo>
                  <a:cubicBezTo>
                    <a:pt x="329" y="2"/>
                    <a:pt x="329" y="2"/>
                    <a:pt x="329" y="2"/>
                  </a:cubicBezTo>
                  <a:cubicBezTo>
                    <a:pt x="323" y="8"/>
                    <a:pt x="326" y="17"/>
                    <a:pt x="329" y="27"/>
                  </a:cubicBezTo>
                  <a:cubicBezTo>
                    <a:pt x="332" y="37"/>
                    <a:pt x="335" y="48"/>
                    <a:pt x="328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3756966" y="1084263"/>
              <a:ext cx="700088" cy="700088"/>
            </a:xfrm>
            <a:custGeom>
              <a:avLst/>
              <a:gdLst>
                <a:gd name="T0" fmla="*/ 328 w 335"/>
                <a:gd name="T1" fmla="*/ 56 h 335"/>
                <a:gd name="T2" fmla="*/ 299 w 335"/>
                <a:gd name="T3" fmla="*/ 57 h 335"/>
                <a:gd name="T4" fmla="*/ 274 w 335"/>
                <a:gd name="T5" fmla="*/ 57 h 335"/>
                <a:gd name="T6" fmla="*/ 274 w 335"/>
                <a:gd name="T7" fmla="*/ 81 h 335"/>
                <a:gd name="T8" fmla="*/ 273 w 335"/>
                <a:gd name="T9" fmla="*/ 110 h 335"/>
                <a:gd name="T10" fmla="*/ 245 w 335"/>
                <a:gd name="T11" fmla="*/ 111 h 335"/>
                <a:gd name="T12" fmla="*/ 220 w 335"/>
                <a:gd name="T13" fmla="*/ 111 h 335"/>
                <a:gd name="T14" fmla="*/ 220 w 335"/>
                <a:gd name="T15" fmla="*/ 136 h 335"/>
                <a:gd name="T16" fmla="*/ 219 w 335"/>
                <a:gd name="T17" fmla="*/ 164 h 335"/>
                <a:gd name="T18" fmla="*/ 190 w 335"/>
                <a:gd name="T19" fmla="*/ 165 h 335"/>
                <a:gd name="T20" fmla="*/ 166 w 335"/>
                <a:gd name="T21" fmla="*/ 166 h 335"/>
                <a:gd name="T22" fmla="*/ 165 w 335"/>
                <a:gd name="T23" fmla="*/ 190 h 335"/>
                <a:gd name="T24" fmla="*/ 164 w 335"/>
                <a:gd name="T25" fmla="*/ 219 h 335"/>
                <a:gd name="T26" fmla="*/ 136 w 335"/>
                <a:gd name="T27" fmla="*/ 220 h 335"/>
                <a:gd name="T28" fmla="*/ 111 w 335"/>
                <a:gd name="T29" fmla="*/ 220 h 335"/>
                <a:gd name="T30" fmla="*/ 111 w 335"/>
                <a:gd name="T31" fmla="*/ 245 h 335"/>
                <a:gd name="T32" fmla="*/ 110 w 335"/>
                <a:gd name="T33" fmla="*/ 273 h 335"/>
                <a:gd name="T34" fmla="*/ 81 w 335"/>
                <a:gd name="T35" fmla="*/ 274 h 335"/>
                <a:gd name="T36" fmla="*/ 57 w 335"/>
                <a:gd name="T37" fmla="*/ 274 h 335"/>
                <a:gd name="T38" fmla="*/ 57 w 335"/>
                <a:gd name="T39" fmla="*/ 299 h 335"/>
                <a:gd name="T40" fmla="*/ 56 w 335"/>
                <a:gd name="T41" fmla="*/ 327 h 335"/>
                <a:gd name="T42" fmla="*/ 27 w 335"/>
                <a:gd name="T43" fmla="*/ 329 h 335"/>
                <a:gd name="T44" fmla="*/ 2 w 335"/>
                <a:gd name="T45" fmla="*/ 329 h 335"/>
                <a:gd name="T46" fmla="*/ 0 w 335"/>
                <a:gd name="T47" fmla="*/ 326 h 335"/>
                <a:gd name="T48" fmla="*/ 28 w 335"/>
                <a:gd name="T49" fmla="*/ 325 h 335"/>
                <a:gd name="T50" fmla="*/ 53 w 335"/>
                <a:gd name="T51" fmla="*/ 325 h 335"/>
                <a:gd name="T52" fmla="*/ 53 w 335"/>
                <a:gd name="T53" fmla="*/ 300 h 335"/>
                <a:gd name="T54" fmla="*/ 54 w 335"/>
                <a:gd name="T55" fmla="*/ 271 h 335"/>
                <a:gd name="T56" fmla="*/ 83 w 335"/>
                <a:gd name="T57" fmla="*/ 270 h 335"/>
                <a:gd name="T58" fmla="*/ 107 w 335"/>
                <a:gd name="T59" fmla="*/ 270 h 335"/>
                <a:gd name="T60" fmla="*/ 107 w 335"/>
                <a:gd name="T61" fmla="*/ 246 h 335"/>
                <a:gd name="T62" fmla="*/ 108 w 335"/>
                <a:gd name="T63" fmla="*/ 217 h 335"/>
                <a:gd name="T64" fmla="*/ 137 w 335"/>
                <a:gd name="T65" fmla="*/ 216 h 335"/>
                <a:gd name="T66" fmla="*/ 162 w 335"/>
                <a:gd name="T67" fmla="*/ 216 h 335"/>
                <a:gd name="T68" fmla="*/ 162 w 335"/>
                <a:gd name="T69" fmla="*/ 191 h 335"/>
                <a:gd name="T70" fmla="*/ 163 w 335"/>
                <a:gd name="T71" fmla="*/ 163 h 335"/>
                <a:gd name="T72" fmla="*/ 191 w 335"/>
                <a:gd name="T73" fmla="*/ 162 h 335"/>
                <a:gd name="T74" fmla="*/ 216 w 335"/>
                <a:gd name="T75" fmla="*/ 162 h 335"/>
                <a:gd name="T76" fmla="*/ 216 w 335"/>
                <a:gd name="T77" fmla="*/ 137 h 335"/>
                <a:gd name="T78" fmla="*/ 217 w 335"/>
                <a:gd name="T79" fmla="*/ 108 h 335"/>
                <a:gd name="T80" fmla="*/ 246 w 335"/>
                <a:gd name="T81" fmla="*/ 107 h 335"/>
                <a:gd name="T82" fmla="*/ 270 w 335"/>
                <a:gd name="T83" fmla="*/ 107 h 335"/>
                <a:gd name="T84" fmla="*/ 270 w 335"/>
                <a:gd name="T85" fmla="*/ 83 h 335"/>
                <a:gd name="T86" fmla="*/ 271 w 335"/>
                <a:gd name="T87" fmla="*/ 54 h 335"/>
                <a:gd name="T88" fmla="*/ 300 w 335"/>
                <a:gd name="T89" fmla="*/ 53 h 335"/>
                <a:gd name="T90" fmla="*/ 325 w 335"/>
                <a:gd name="T91" fmla="*/ 53 h 335"/>
                <a:gd name="T92" fmla="*/ 325 w 335"/>
                <a:gd name="T93" fmla="*/ 28 h 335"/>
                <a:gd name="T94" fmla="*/ 326 w 335"/>
                <a:gd name="T95" fmla="*/ 0 h 335"/>
                <a:gd name="T96" fmla="*/ 329 w 335"/>
                <a:gd name="T97" fmla="*/ 2 h 335"/>
                <a:gd name="T98" fmla="*/ 329 w 335"/>
                <a:gd name="T99" fmla="*/ 27 h 335"/>
                <a:gd name="T100" fmla="*/ 328 w 335"/>
                <a:gd name="T101" fmla="*/ 56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5" h="335">
                  <a:moveTo>
                    <a:pt x="328" y="56"/>
                  </a:moveTo>
                  <a:cubicBezTo>
                    <a:pt x="320" y="63"/>
                    <a:pt x="309" y="60"/>
                    <a:pt x="299" y="57"/>
                  </a:cubicBezTo>
                  <a:cubicBezTo>
                    <a:pt x="289" y="54"/>
                    <a:pt x="280" y="51"/>
                    <a:pt x="274" y="57"/>
                  </a:cubicBezTo>
                  <a:cubicBezTo>
                    <a:pt x="268" y="63"/>
                    <a:pt x="271" y="72"/>
                    <a:pt x="274" y="81"/>
                  </a:cubicBezTo>
                  <a:cubicBezTo>
                    <a:pt x="277" y="92"/>
                    <a:pt x="281" y="102"/>
                    <a:pt x="273" y="110"/>
                  </a:cubicBezTo>
                  <a:cubicBezTo>
                    <a:pt x="265" y="118"/>
                    <a:pt x="255" y="114"/>
                    <a:pt x="245" y="111"/>
                  </a:cubicBezTo>
                  <a:cubicBezTo>
                    <a:pt x="235" y="108"/>
                    <a:pt x="226" y="105"/>
                    <a:pt x="220" y="111"/>
                  </a:cubicBezTo>
                  <a:cubicBezTo>
                    <a:pt x="214" y="117"/>
                    <a:pt x="217" y="126"/>
                    <a:pt x="220" y="136"/>
                  </a:cubicBezTo>
                  <a:cubicBezTo>
                    <a:pt x="223" y="146"/>
                    <a:pt x="226" y="157"/>
                    <a:pt x="219" y="164"/>
                  </a:cubicBezTo>
                  <a:cubicBezTo>
                    <a:pt x="211" y="172"/>
                    <a:pt x="200" y="169"/>
                    <a:pt x="190" y="165"/>
                  </a:cubicBezTo>
                  <a:cubicBezTo>
                    <a:pt x="181" y="162"/>
                    <a:pt x="171" y="160"/>
                    <a:pt x="166" y="166"/>
                  </a:cubicBezTo>
                  <a:cubicBezTo>
                    <a:pt x="160" y="171"/>
                    <a:pt x="162" y="181"/>
                    <a:pt x="165" y="190"/>
                  </a:cubicBezTo>
                  <a:cubicBezTo>
                    <a:pt x="169" y="200"/>
                    <a:pt x="172" y="211"/>
                    <a:pt x="164" y="219"/>
                  </a:cubicBezTo>
                  <a:cubicBezTo>
                    <a:pt x="157" y="226"/>
                    <a:pt x="146" y="223"/>
                    <a:pt x="136" y="220"/>
                  </a:cubicBezTo>
                  <a:cubicBezTo>
                    <a:pt x="126" y="217"/>
                    <a:pt x="117" y="214"/>
                    <a:pt x="111" y="220"/>
                  </a:cubicBezTo>
                  <a:cubicBezTo>
                    <a:pt x="105" y="226"/>
                    <a:pt x="108" y="235"/>
                    <a:pt x="111" y="245"/>
                  </a:cubicBezTo>
                  <a:cubicBezTo>
                    <a:pt x="114" y="255"/>
                    <a:pt x="118" y="265"/>
                    <a:pt x="110" y="273"/>
                  </a:cubicBezTo>
                  <a:cubicBezTo>
                    <a:pt x="102" y="281"/>
                    <a:pt x="92" y="277"/>
                    <a:pt x="81" y="274"/>
                  </a:cubicBezTo>
                  <a:cubicBezTo>
                    <a:pt x="72" y="271"/>
                    <a:pt x="63" y="268"/>
                    <a:pt x="57" y="274"/>
                  </a:cubicBezTo>
                  <a:cubicBezTo>
                    <a:pt x="51" y="280"/>
                    <a:pt x="54" y="289"/>
                    <a:pt x="57" y="299"/>
                  </a:cubicBezTo>
                  <a:cubicBezTo>
                    <a:pt x="60" y="309"/>
                    <a:pt x="63" y="320"/>
                    <a:pt x="56" y="327"/>
                  </a:cubicBezTo>
                  <a:cubicBezTo>
                    <a:pt x="48" y="335"/>
                    <a:pt x="37" y="332"/>
                    <a:pt x="27" y="329"/>
                  </a:cubicBezTo>
                  <a:cubicBezTo>
                    <a:pt x="17" y="326"/>
                    <a:pt x="8" y="323"/>
                    <a:pt x="2" y="329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7" y="318"/>
                    <a:pt x="18" y="322"/>
                    <a:pt x="28" y="325"/>
                  </a:cubicBezTo>
                  <a:cubicBezTo>
                    <a:pt x="38" y="328"/>
                    <a:pt x="47" y="331"/>
                    <a:pt x="53" y="325"/>
                  </a:cubicBezTo>
                  <a:cubicBezTo>
                    <a:pt x="59" y="319"/>
                    <a:pt x="56" y="310"/>
                    <a:pt x="53" y="300"/>
                  </a:cubicBezTo>
                  <a:cubicBezTo>
                    <a:pt x="50" y="290"/>
                    <a:pt x="46" y="279"/>
                    <a:pt x="54" y="271"/>
                  </a:cubicBezTo>
                  <a:cubicBezTo>
                    <a:pt x="62" y="264"/>
                    <a:pt x="72" y="267"/>
                    <a:pt x="83" y="270"/>
                  </a:cubicBezTo>
                  <a:cubicBezTo>
                    <a:pt x="92" y="273"/>
                    <a:pt x="101" y="276"/>
                    <a:pt x="107" y="270"/>
                  </a:cubicBezTo>
                  <a:cubicBezTo>
                    <a:pt x="113" y="264"/>
                    <a:pt x="110" y="255"/>
                    <a:pt x="107" y="246"/>
                  </a:cubicBezTo>
                  <a:cubicBezTo>
                    <a:pt x="104" y="235"/>
                    <a:pt x="101" y="225"/>
                    <a:pt x="108" y="217"/>
                  </a:cubicBezTo>
                  <a:cubicBezTo>
                    <a:pt x="116" y="209"/>
                    <a:pt x="127" y="213"/>
                    <a:pt x="137" y="216"/>
                  </a:cubicBezTo>
                  <a:cubicBezTo>
                    <a:pt x="147" y="219"/>
                    <a:pt x="156" y="222"/>
                    <a:pt x="162" y="216"/>
                  </a:cubicBezTo>
                  <a:cubicBezTo>
                    <a:pt x="168" y="210"/>
                    <a:pt x="165" y="201"/>
                    <a:pt x="162" y="191"/>
                  </a:cubicBezTo>
                  <a:cubicBezTo>
                    <a:pt x="158" y="181"/>
                    <a:pt x="155" y="170"/>
                    <a:pt x="163" y="163"/>
                  </a:cubicBezTo>
                  <a:cubicBezTo>
                    <a:pt x="170" y="155"/>
                    <a:pt x="181" y="158"/>
                    <a:pt x="191" y="162"/>
                  </a:cubicBezTo>
                  <a:cubicBezTo>
                    <a:pt x="201" y="165"/>
                    <a:pt x="210" y="168"/>
                    <a:pt x="216" y="162"/>
                  </a:cubicBezTo>
                  <a:cubicBezTo>
                    <a:pt x="222" y="156"/>
                    <a:pt x="219" y="147"/>
                    <a:pt x="216" y="137"/>
                  </a:cubicBezTo>
                  <a:cubicBezTo>
                    <a:pt x="213" y="127"/>
                    <a:pt x="209" y="116"/>
                    <a:pt x="217" y="108"/>
                  </a:cubicBezTo>
                  <a:cubicBezTo>
                    <a:pt x="225" y="101"/>
                    <a:pt x="235" y="104"/>
                    <a:pt x="246" y="107"/>
                  </a:cubicBezTo>
                  <a:cubicBezTo>
                    <a:pt x="255" y="110"/>
                    <a:pt x="264" y="113"/>
                    <a:pt x="270" y="107"/>
                  </a:cubicBezTo>
                  <a:cubicBezTo>
                    <a:pt x="276" y="101"/>
                    <a:pt x="273" y="92"/>
                    <a:pt x="270" y="83"/>
                  </a:cubicBezTo>
                  <a:cubicBezTo>
                    <a:pt x="267" y="72"/>
                    <a:pt x="264" y="62"/>
                    <a:pt x="271" y="54"/>
                  </a:cubicBezTo>
                  <a:cubicBezTo>
                    <a:pt x="279" y="46"/>
                    <a:pt x="290" y="50"/>
                    <a:pt x="300" y="53"/>
                  </a:cubicBezTo>
                  <a:cubicBezTo>
                    <a:pt x="310" y="56"/>
                    <a:pt x="319" y="59"/>
                    <a:pt x="325" y="53"/>
                  </a:cubicBezTo>
                  <a:cubicBezTo>
                    <a:pt x="331" y="47"/>
                    <a:pt x="328" y="38"/>
                    <a:pt x="325" y="28"/>
                  </a:cubicBezTo>
                  <a:cubicBezTo>
                    <a:pt x="322" y="18"/>
                    <a:pt x="318" y="7"/>
                    <a:pt x="326" y="0"/>
                  </a:cubicBezTo>
                  <a:cubicBezTo>
                    <a:pt x="329" y="2"/>
                    <a:pt x="329" y="2"/>
                    <a:pt x="329" y="2"/>
                  </a:cubicBezTo>
                  <a:cubicBezTo>
                    <a:pt x="323" y="8"/>
                    <a:pt x="326" y="17"/>
                    <a:pt x="329" y="27"/>
                  </a:cubicBezTo>
                  <a:cubicBezTo>
                    <a:pt x="332" y="37"/>
                    <a:pt x="335" y="48"/>
                    <a:pt x="328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2666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9FF4BB-34A5-A741-9F69-043522FD9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9C6B7B0-6542-DA46-95C5-A3A7A01904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BB28B29-D6D6-AF41-B49E-8758783F9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2CC65-9553-3C41-B823-AC86430D26AC}" type="datetimeFigureOut">
              <a:rPr lang="es-CR" smtClean="0"/>
              <a:t>16/11/2021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A5453C5-FB05-5643-B933-2797AAC94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7C1720-75BB-964A-8480-70D38CF2E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3BC11-BF0C-5B4A-8EC6-5A4D1B8946E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544574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30C6E9-E3A2-8844-859B-0E49F7EC2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DC17711-0E8A-4C4F-B343-A9C26140C4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5170CFC-65CD-484B-B24A-8BA4ADCAB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2CC65-9553-3C41-B823-AC86430D26AC}" type="datetimeFigureOut">
              <a:rPr lang="es-CR" smtClean="0"/>
              <a:t>16/11/2021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9E12575-6A88-1842-9926-A98110E32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20DDCFE-EB89-A645-8890-756B584B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3BC11-BF0C-5B4A-8EC6-5A4D1B8946E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48488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A494B2-4AD5-3049-9336-C17EEAF61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F2A5431-F145-AD46-8B2C-E91337917F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C651891-FA29-6049-A8FE-CC9AECA0DF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8FAB069-DC51-2448-9641-ED7218DA9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2CC65-9553-3C41-B823-AC86430D26AC}" type="datetimeFigureOut">
              <a:rPr lang="es-CR" smtClean="0"/>
              <a:t>16/11/2021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ED23C3A-51B1-4646-895B-4759210DB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7E4BCEA-6D16-A74B-8EA5-5BFAAF1FD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3BC11-BF0C-5B4A-8EC6-5A4D1B8946E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59888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260BB8-A9BE-0C49-A471-A342A3F50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7D5BF71-B673-C643-B618-E391BE0D82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055B34C-258F-6E4E-9F2D-16DA5565BE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E4D9272-2086-604D-AACD-E7A6F12DA8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BB30C5A-5F8A-C646-9427-DAC9A84193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1D29D5F-609B-9644-98F0-878CDEE10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2CC65-9553-3C41-B823-AC86430D26AC}" type="datetimeFigureOut">
              <a:rPr lang="es-CR" smtClean="0"/>
              <a:t>16/11/2021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593FF01-E5F3-8748-9459-7DDF1491A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D4A8191-13B2-654E-8BCE-11293E594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3BC11-BF0C-5B4A-8EC6-5A4D1B8946E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539595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898F61-FB02-F548-AD34-8BD926232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103690B-5E86-704F-B9F5-94D0B2F12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2CC65-9553-3C41-B823-AC86430D26AC}" type="datetimeFigureOut">
              <a:rPr lang="es-CR" smtClean="0"/>
              <a:t>16/11/2021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E86FE29-DBE8-FB4E-B4E2-15B806855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11330BF-FCD6-7748-ABA1-221AD7A71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3BC11-BF0C-5B4A-8EC6-5A4D1B8946E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66610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291D5AA-2BD7-A14C-8BC4-E0C2058CD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2CC65-9553-3C41-B823-AC86430D26AC}" type="datetimeFigureOut">
              <a:rPr lang="es-CR" smtClean="0"/>
              <a:t>16/11/2021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FD834DF-A0AB-9F4B-9E2D-FA9AA1762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427D821-C94A-0D47-95F9-5544480D3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3BC11-BF0C-5B4A-8EC6-5A4D1B8946E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13611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009AA4-472E-D94D-95D3-AF4B0A2D7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309413-2B22-8041-B36E-8B3B924F8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AD96DE9-C685-034C-AD10-9D10F7365B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AB357D-4A26-A240-979E-631314D79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2CC65-9553-3C41-B823-AC86430D26AC}" type="datetimeFigureOut">
              <a:rPr lang="es-CR" smtClean="0"/>
              <a:t>16/11/2021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433AB5D-4FA8-1346-A434-5CD2B42E2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C48D3C7-A46D-084A-8AB6-4CAD1A202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3BC11-BF0C-5B4A-8EC6-5A4D1B8946E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686520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2F6B0E-8A83-E34A-BFC4-F56F1B978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B5FEF83-3E10-BD43-BED5-2BBD0BA8FE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B7A6AD4-81EF-FB47-BF7E-DA213BA522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F5CFFC9-DE27-FB42-9DF3-80F4F7388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2CC65-9553-3C41-B823-AC86430D26AC}" type="datetimeFigureOut">
              <a:rPr lang="es-CR" smtClean="0"/>
              <a:t>16/11/2021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38621A0-4886-4343-A3BD-887D843DC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E063B52-886E-5449-B1F9-0C800FE17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3BC11-BF0C-5B4A-8EC6-5A4D1B8946E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66703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A62B16A-E6EA-9842-AB47-684D07689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EB06C3-98DF-C94C-BFD3-DAE69FEB4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4EEF3D9-FA3C-FD47-8405-8B4A7EAE22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2CC65-9553-3C41-B823-AC86430D26AC}" type="datetimeFigureOut">
              <a:rPr lang="es-CR" smtClean="0"/>
              <a:t>16/11/2021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B502D90-26E7-944B-A127-3357F53586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F1C90A5-4DDB-DD4E-949F-78B410FDDF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3BC11-BF0C-5B4A-8EC6-5A4D1B8946E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27194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proyectocis.com/" TargetMode="Externa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hyperlink" Target="mailto:ciudades.inteligentes@una.cr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cinpe.una.ac.cr/" TargetMode="External"/><Relationship Id="rId5" Type="http://schemas.openxmlformats.org/officeDocument/2006/relationships/hyperlink" Target="https://www.proyectocis.com/equipo" TargetMode="Externa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tif"/><Relationship Id="rId4" Type="http://schemas.openxmlformats.org/officeDocument/2006/relationships/image" Target="../media/image8.t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0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image" Target="../media/image19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image" Target="../media/image2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  <a14:imgEffect>
                      <a14:saturation sat="80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CE91ECF-4258-4597-8D29-17E2BDE8D3FB}"/>
              </a:ext>
            </a:extLst>
          </p:cNvPr>
          <p:cNvSpPr txBox="1"/>
          <p:nvPr/>
        </p:nvSpPr>
        <p:spPr>
          <a:xfrm>
            <a:off x="648182" y="1687986"/>
            <a:ext cx="1071761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Índice para Ciudades Inteligentes y Sostenibles: </a:t>
            </a:r>
          </a:p>
          <a:p>
            <a:pPr algn="ctr"/>
            <a:r>
              <a:rPr lang="es-MX" sz="3200" b="1" i="1" dirty="0">
                <a:solidFill>
                  <a:schemeClr val="bg1"/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el caso de Costa Rica</a:t>
            </a:r>
          </a:p>
          <a:p>
            <a:pPr algn="ctr"/>
            <a:endParaRPr lang="es-MX" sz="3200" b="1" i="1" dirty="0">
              <a:solidFill>
                <a:schemeClr val="bg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  <a:p>
            <a:pPr algn="ctr"/>
            <a:endParaRPr lang="es-MX" sz="3200" b="1" i="1" dirty="0">
              <a:solidFill>
                <a:schemeClr val="bg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  <a:p>
            <a:pPr algn="ctr"/>
            <a:endParaRPr lang="es-MX" sz="3200" b="1" i="1" dirty="0">
              <a:solidFill>
                <a:schemeClr val="bg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  <a:p>
            <a:pPr algn="ctr"/>
            <a:endParaRPr lang="es-MX" sz="3200" b="1" i="1" dirty="0">
              <a:solidFill>
                <a:schemeClr val="bg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  <a:p>
            <a:pPr algn="ctr"/>
            <a:r>
              <a:rPr lang="es-MX" sz="3200" b="1" i="1" dirty="0">
                <a:solidFill>
                  <a:schemeClr val="bg1"/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Presenta en </a:t>
            </a:r>
            <a:r>
              <a:rPr lang="es-MX" sz="3200" b="1" i="1" dirty="0" err="1">
                <a:solidFill>
                  <a:schemeClr val="bg1"/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ScieCity</a:t>
            </a:r>
            <a:r>
              <a:rPr lang="es-MX" sz="3200" b="1" i="1" dirty="0">
                <a:solidFill>
                  <a:schemeClr val="bg1"/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 2021:</a:t>
            </a:r>
          </a:p>
          <a:p>
            <a:pPr algn="ctr"/>
            <a:r>
              <a:rPr lang="es-MX" sz="3200" b="1" i="1" dirty="0">
                <a:solidFill>
                  <a:schemeClr val="bg1"/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Olman Segura Bonilla.</a:t>
            </a:r>
          </a:p>
        </p:txBody>
      </p:sp>
      <p:pic>
        <p:nvPicPr>
          <p:cNvPr id="4" name="Imagen 3" descr="Imagen que contiene Texto&#10;&#10;Descripción generada automáticamente">
            <a:extLst>
              <a:ext uri="{FF2B5EF4-FFF2-40B4-BE49-F238E27FC236}">
                <a16:creationId xmlns:a16="http://schemas.microsoft.com/office/drawing/2014/main" id="{6BFF364A-B21A-47C9-98F4-7525798CE2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298" y="268964"/>
            <a:ext cx="1988064" cy="752240"/>
          </a:xfrm>
          <a:prstGeom prst="rect">
            <a:avLst/>
          </a:prstGeom>
          <a:noFill/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94CD0B2-FD8B-4C92-9F35-29B317A1D5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64055" y="23150"/>
            <a:ext cx="3176228" cy="139159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9318561-6F36-4E33-94A6-53A8C3C73F2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278" y="267648"/>
            <a:ext cx="834472" cy="72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5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>
            <a:extLst>
              <a:ext uri="{FF2B5EF4-FFF2-40B4-BE49-F238E27FC236}">
                <a16:creationId xmlns:a16="http://schemas.microsoft.com/office/drawing/2014/main" id="{13C8AC4D-C9D8-44F8-B7D2-A59E294FA647}"/>
              </a:ext>
            </a:extLst>
          </p:cNvPr>
          <p:cNvGrpSpPr/>
          <p:nvPr/>
        </p:nvGrpSpPr>
        <p:grpSpPr>
          <a:xfrm>
            <a:off x="6713048" y="1208778"/>
            <a:ext cx="1620000" cy="475791"/>
            <a:chOff x="5111533" y="528974"/>
            <a:chExt cx="1883033" cy="475791"/>
          </a:xfrm>
        </p:grpSpPr>
        <p:sp>
          <p:nvSpPr>
            <p:cNvPr id="18" name="Rectángulo: esquinas redondeadas 17">
              <a:extLst>
                <a:ext uri="{FF2B5EF4-FFF2-40B4-BE49-F238E27FC236}">
                  <a16:creationId xmlns:a16="http://schemas.microsoft.com/office/drawing/2014/main" id="{88CC5ADB-F781-41AF-A094-4B052E885AAD}"/>
                </a:ext>
              </a:extLst>
            </p:cNvPr>
            <p:cNvSpPr/>
            <p:nvPr/>
          </p:nvSpPr>
          <p:spPr>
            <a:xfrm>
              <a:off x="5111533" y="528974"/>
              <a:ext cx="1883033" cy="47579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ectángulo: esquinas redondeadas 4">
              <a:extLst>
                <a:ext uri="{FF2B5EF4-FFF2-40B4-BE49-F238E27FC236}">
                  <a16:creationId xmlns:a16="http://schemas.microsoft.com/office/drawing/2014/main" id="{0BAB7C20-34C5-49F6-9C71-44FF2529AE39}"/>
                </a:ext>
              </a:extLst>
            </p:cNvPr>
            <p:cNvSpPr txBox="1"/>
            <p:nvPr/>
          </p:nvSpPr>
          <p:spPr>
            <a:xfrm>
              <a:off x="5125468" y="542909"/>
              <a:ext cx="1855163" cy="447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17780" rIns="26670" bIns="1778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R" sz="1400" b="1" kern="1200" dirty="0"/>
                <a:t>Seguridad ciudadana</a:t>
              </a:r>
            </a:p>
          </p:txBody>
        </p:sp>
      </p:grpSp>
      <p:sp>
        <p:nvSpPr>
          <p:cNvPr id="29" name="CuadroTexto 28">
            <a:extLst>
              <a:ext uri="{FF2B5EF4-FFF2-40B4-BE49-F238E27FC236}">
                <a16:creationId xmlns:a16="http://schemas.microsoft.com/office/drawing/2014/main" id="{C138E579-6DC5-423F-9104-C29013477569}"/>
              </a:ext>
            </a:extLst>
          </p:cNvPr>
          <p:cNvSpPr txBox="1"/>
          <p:nvPr/>
        </p:nvSpPr>
        <p:spPr>
          <a:xfrm>
            <a:off x="1698830" y="232581"/>
            <a:ext cx="9429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Dimensiones y variables CIS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885DFD36-50D3-45E5-9B47-6F0CCBD2FA23}"/>
              </a:ext>
            </a:extLst>
          </p:cNvPr>
          <p:cNvSpPr txBox="1"/>
          <p:nvPr/>
        </p:nvSpPr>
        <p:spPr>
          <a:xfrm>
            <a:off x="3518099" y="948232"/>
            <a:ext cx="30296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chemeClr val="bg1"/>
                </a:solidFill>
              </a:rPr>
              <a:t>Nivel de emisiones CO2</a:t>
            </a:r>
          </a:p>
          <a:p>
            <a:r>
              <a:rPr lang="es-MX" sz="1400" dirty="0">
                <a:solidFill>
                  <a:schemeClr val="bg1"/>
                </a:solidFill>
              </a:rPr>
              <a:t>Política de cambio climático</a:t>
            </a:r>
          </a:p>
          <a:p>
            <a:r>
              <a:rPr lang="es-MX" sz="1400" dirty="0">
                <a:solidFill>
                  <a:schemeClr val="bg1"/>
                </a:solidFill>
              </a:rPr>
              <a:t>Plan regulador</a:t>
            </a:r>
          </a:p>
          <a:p>
            <a:r>
              <a:rPr lang="es-CR" sz="1400" dirty="0">
                <a:solidFill>
                  <a:schemeClr val="bg1"/>
                </a:solidFill>
              </a:rPr>
              <a:t>Consumo per cápita de agua</a:t>
            </a:r>
          </a:p>
          <a:p>
            <a:r>
              <a:rPr lang="es-CR" sz="1400" dirty="0">
                <a:solidFill>
                  <a:schemeClr val="bg1"/>
                </a:solidFill>
              </a:rPr>
              <a:t>Toneladas de residuos sólidos</a:t>
            </a:r>
          </a:p>
          <a:p>
            <a:r>
              <a:rPr lang="es-CR" sz="1400" dirty="0">
                <a:solidFill>
                  <a:schemeClr val="bg1"/>
                </a:solidFill>
              </a:rPr>
              <a:t>Programa de reciclaje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09AE8C1D-EE35-4CC1-BDF3-806C33AD9ABE}"/>
              </a:ext>
            </a:extLst>
          </p:cNvPr>
          <p:cNvSpPr txBox="1"/>
          <p:nvPr/>
        </p:nvSpPr>
        <p:spPr>
          <a:xfrm>
            <a:off x="8789745" y="920871"/>
            <a:ext cx="32423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chemeClr val="bg1"/>
                </a:solidFill>
              </a:rPr>
              <a:t>Robos por 100.000 habitantes</a:t>
            </a:r>
          </a:p>
          <a:p>
            <a:r>
              <a:rPr lang="es-MX" sz="1400" dirty="0">
                <a:solidFill>
                  <a:schemeClr val="bg1"/>
                </a:solidFill>
              </a:rPr>
              <a:t>Política de seguridad</a:t>
            </a:r>
          </a:p>
          <a:p>
            <a:r>
              <a:rPr lang="es-MX" sz="1400" dirty="0">
                <a:solidFill>
                  <a:schemeClr val="bg1"/>
                </a:solidFill>
              </a:rPr>
              <a:t>Georreferencias de delitos</a:t>
            </a:r>
          </a:p>
          <a:p>
            <a:r>
              <a:rPr lang="es-CR" sz="1400" dirty="0">
                <a:solidFill>
                  <a:schemeClr val="bg1"/>
                </a:solidFill>
              </a:rPr>
              <a:t>Medios digitales para denuncias</a:t>
            </a:r>
          </a:p>
          <a:p>
            <a:r>
              <a:rPr lang="es-CR" sz="1400" dirty="0">
                <a:solidFill>
                  <a:schemeClr val="bg1"/>
                </a:solidFill>
              </a:rPr>
              <a:t>Cámaras de vigilancia </a:t>
            </a:r>
          </a:p>
          <a:p>
            <a:r>
              <a:rPr lang="es-CR" sz="1400" dirty="0">
                <a:solidFill>
                  <a:schemeClr val="bg1"/>
                </a:solidFill>
              </a:rPr>
              <a:t>Homicidios por cada 10000 habitantes 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E05114E-EAD6-49FA-A8C7-8677120C6445}"/>
              </a:ext>
            </a:extLst>
          </p:cNvPr>
          <p:cNvSpPr txBox="1"/>
          <p:nvPr/>
        </p:nvSpPr>
        <p:spPr>
          <a:xfrm>
            <a:off x="3533957" y="2315792"/>
            <a:ext cx="30524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chemeClr val="bg1"/>
                </a:solidFill>
              </a:rPr>
              <a:t>Pymes activas </a:t>
            </a:r>
          </a:p>
          <a:p>
            <a:r>
              <a:rPr lang="es-MX" sz="1400" dirty="0">
                <a:solidFill>
                  <a:schemeClr val="bg1"/>
                </a:solidFill>
              </a:rPr>
              <a:t>Días para hacer un negocio operable</a:t>
            </a:r>
          </a:p>
          <a:p>
            <a:r>
              <a:rPr lang="es-MX" sz="1400" dirty="0">
                <a:solidFill>
                  <a:schemeClr val="bg1"/>
                </a:solidFill>
              </a:rPr>
              <a:t>Índice de competitividad Cantonal</a:t>
            </a:r>
          </a:p>
          <a:p>
            <a:r>
              <a:rPr lang="es-CR" sz="1400" dirty="0">
                <a:solidFill>
                  <a:schemeClr val="bg1"/>
                </a:solidFill>
              </a:rPr>
              <a:t>Empresas exportadoras</a:t>
            </a:r>
          </a:p>
          <a:p>
            <a:r>
              <a:rPr lang="es-CR" sz="1400" dirty="0">
                <a:solidFill>
                  <a:schemeClr val="bg1"/>
                </a:solidFill>
              </a:rPr>
              <a:t>PIB per cápita</a:t>
            </a:r>
          </a:p>
          <a:p>
            <a:r>
              <a:rPr lang="es-CR" sz="1400" dirty="0">
                <a:solidFill>
                  <a:schemeClr val="bg1"/>
                </a:solidFill>
              </a:rPr>
              <a:t>Consumo eléctrico per cápita 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CD45AE4F-FFFB-49C1-9372-9CEC5BE4D5DA}"/>
              </a:ext>
            </a:extLst>
          </p:cNvPr>
          <p:cNvSpPr txBox="1"/>
          <p:nvPr/>
        </p:nvSpPr>
        <p:spPr>
          <a:xfrm>
            <a:off x="3664230" y="3693432"/>
            <a:ext cx="31686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chemeClr val="bg1"/>
                </a:solidFill>
              </a:rPr>
              <a:t>Centros Educativos con internet</a:t>
            </a:r>
          </a:p>
          <a:p>
            <a:r>
              <a:rPr lang="es-MX" sz="1400" dirty="0">
                <a:solidFill>
                  <a:schemeClr val="bg1"/>
                </a:solidFill>
              </a:rPr>
              <a:t>Escuelas por 100000 habitantes</a:t>
            </a:r>
          </a:p>
          <a:p>
            <a:r>
              <a:rPr lang="es-MX" sz="1400" dirty="0">
                <a:solidFill>
                  <a:schemeClr val="bg1"/>
                </a:solidFill>
              </a:rPr>
              <a:t>Población con Educación Superior</a:t>
            </a:r>
          </a:p>
          <a:p>
            <a:r>
              <a:rPr lang="es-CR" sz="1400" dirty="0">
                <a:solidFill>
                  <a:schemeClr val="bg1"/>
                </a:solidFill>
              </a:rPr>
              <a:t>Graduados en educación secundaria</a:t>
            </a:r>
          </a:p>
          <a:p>
            <a:r>
              <a:rPr lang="es-CR" sz="1400" dirty="0">
                <a:solidFill>
                  <a:schemeClr val="bg1"/>
                </a:solidFill>
              </a:rPr>
              <a:t>Asistencia a educación (13-17 años)</a:t>
            </a:r>
          </a:p>
          <a:p>
            <a:r>
              <a:rPr lang="es-CR" sz="1400" dirty="0">
                <a:solidFill>
                  <a:schemeClr val="bg1"/>
                </a:solidFill>
              </a:rPr>
              <a:t>Programa de alfabetización 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B77C78AA-3FA0-437F-BDEA-4062DAAEE149}"/>
              </a:ext>
            </a:extLst>
          </p:cNvPr>
          <p:cNvSpPr txBox="1"/>
          <p:nvPr/>
        </p:nvSpPr>
        <p:spPr>
          <a:xfrm>
            <a:off x="3685329" y="5078746"/>
            <a:ext cx="33999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chemeClr val="bg1"/>
                </a:solidFill>
              </a:rPr>
              <a:t>Mecanismos de rendición de cuentas </a:t>
            </a:r>
          </a:p>
          <a:p>
            <a:r>
              <a:rPr lang="es-MX" sz="1400" dirty="0">
                <a:solidFill>
                  <a:schemeClr val="bg1"/>
                </a:solidFill>
              </a:rPr>
              <a:t>Instrumentos de participación</a:t>
            </a:r>
          </a:p>
          <a:p>
            <a:r>
              <a:rPr lang="es-MX" sz="1400" dirty="0">
                <a:solidFill>
                  <a:schemeClr val="bg1"/>
                </a:solidFill>
              </a:rPr>
              <a:t>Gestión de trámites digitales</a:t>
            </a:r>
          </a:p>
          <a:p>
            <a:r>
              <a:rPr lang="es-CR" sz="1400" dirty="0">
                <a:solidFill>
                  <a:schemeClr val="bg1"/>
                </a:solidFill>
              </a:rPr>
              <a:t>Plataforma de datos abiertos</a:t>
            </a:r>
          </a:p>
          <a:p>
            <a:r>
              <a:rPr lang="es-CR" sz="1400" dirty="0">
                <a:solidFill>
                  <a:schemeClr val="bg1"/>
                </a:solidFill>
              </a:rPr>
              <a:t>Mecanismos de planificación municipal</a:t>
            </a:r>
          </a:p>
          <a:p>
            <a:r>
              <a:rPr lang="es-CR" sz="1400" dirty="0">
                <a:solidFill>
                  <a:schemeClr val="bg1"/>
                </a:solidFill>
              </a:rPr>
              <a:t>Bases de datos actualizadas 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984C36AA-28A0-41F7-AF78-78A9AD44C71A}"/>
              </a:ext>
            </a:extLst>
          </p:cNvPr>
          <p:cNvSpPr txBox="1"/>
          <p:nvPr/>
        </p:nvSpPr>
        <p:spPr>
          <a:xfrm>
            <a:off x="8834059" y="2285285"/>
            <a:ext cx="32423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chemeClr val="bg1"/>
                </a:solidFill>
              </a:rPr>
              <a:t>Tasa de desempleo</a:t>
            </a:r>
          </a:p>
          <a:p>
            <a:r>
              <a:rPr lang="es-MX" sz="1400" dirty="0">
                <a:solidFill>
                  <a:schemeClr val="bg1"/>
                </a:solidFill>
              </a:rPr>
              <a:t>Hogares en </a:t>
            </a:r>
            <a:r>
              <a:rPr lang="es-CR" sz="1400" dirty="0">
                <a:solidFill>
                  <a:schemeClr val="bg1"/>
                </a:solidFill>
              </a:rPr>
              <a:t>hacinamiento </a:t>
            </a:r>
            <a:endParaRPr lang="es-MX" sz="1400" dirty="0">
              <a:solidFill>
                <a:schemeClr val="bg1"/>
              </a:solidFill>
            </a:endParaRPr>
          </a:p>
          <a:p>
            <a:r>
              <a:rPr lang="es-MX" sz="1400" dirty="0">
                <a:solidFill>
                  <a:schemeClr val="bg1"/>
                </a:solidFill>
              </a:rPr>
              <a:t>Coeficiente de Gini</a:t>
            </a:r>
          </a:p>
          <a:p>
            <a:r>
              <a:rPr lang="es-CR" sz="1400" dirty="0">
                <a:solidFill>
                  <a:schemeClr val="bg1"/>
                </a:solidFill>
              </a:rPr>
              <a:t>Ebais por cantón</a:t>
            </a:r>
          </a:p>
          <a:p>
            <a:r>
              <a:rPr lang="es-CR" sz="1400" dirty="0">
                <a:solidFill>
                  <a:schemeClr val="bg1"/>
                </a:solidFill>
              </a:rPr>
              <a:t>Programa de integración social</a:t>
            </a:r>
          </a:p>
          <a:p>
            <a:r>
              <a:rPr lang="es-CR" sz="1400" dirty="0">
                <a:solidFill>
                  <a:schemeClr val="bg1"/>
                </a:solidFill>
              </a:rPr>
              <a:t>Gasto público en ocio y cultura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3026F55C-B10A-4F28-AFF5-26A20E7915CD}"/>
              </a:ext>
            </a:extLst>
          </p:cNvPr>
          <p:cNvSpPr txBox="1"/>
          <p:nvPr/>
        </p:nvSpPr>
        <p:spPr>
          <a:xfrm>
            <a:off x="8843811" y="3662744"/>
            <a:ext cx="32423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chemeClr val="bg1"/>
                </a:solidFill>
              </a:rPr>
              <a:t>Penetración de banda ancha</a:t>
            </a:r>
          </a:p>
          <a:p>
            <a:r>
              <a:rPr lang="es-MX" sz="1400" dirty="0">
                <a:solidFill>
                  <a:schemeClr val="bg1"/>
                </a:solidFill>
              </a:rPr>
              <a:t>Hogares con acceso a internet</a:t>
            </a:r>
          </a:p>
          <a:p>
            <a:r>
              <a:rPr lang="es-MX" sz="1400" dirty="0">
                <a:solidFill>
                  <a:schemeClr val="bg1"/>
                </a:solidFill>
              </a:rPr>
              <a:t>Wifi público gratuito</a:t>
            </a:r>
          </a:p>
          <a:p>
            <a:r>
              <a:rPr lang="es-CR" sz="1400" dirty="0">
                <a:solidFill>
                  <a:schemeClr val="bg1"/>
                </a:solidFill>
              </a:rPr>
              <a:t>Aplicaciones de interacción ciudadana </a:t>
            </a:r>
          </a:p>
          <a:p>
            <a:r>
              <a:rPr lang="es-CR" sz="1400" dirty="0">
                <a:solidFill>
                  <a:schemeClr val="bg1"/>
                </a:solidFill>
              </a:rPr>
              <a:t>Calificación de sistemas informáticos </a:t>
            </a:r>
          </a:p>
          <a:p>
            <a:r>
              <a:rPr lang="es-CR" sz="1400" dirty="0">
                <a:solidFill>
                  <a:schemeClr val="bg1"/>
                </a:solidFill>
              </a:rPr>
              <a:t>Medidores Inteligentes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F7D8E206-9454-408D-AF39-5EAFDCD7BB88}"/>
              </a:ext>
            </a:extLst>
          </p:cNvPr>
          <p:cNvSpPr txBox="1"/>
          <p:nvPr/>
        </p:nvSpPr>
        <p:spPr>
          <a:xfrm>
            <a:off x="8843562" y="5021827"/>
            <a:ext cx="38443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>
                <a:solidFill>
                  <a:schemeClr val="bg1"/>
                </a:solidFill>
              </a:rPr>
              <a:t>Kilómetros de ciclovías </a:t>
            </a:r>
          </a:p>
          <a:p>
            <a:r>
              <a:rPr lang="es-MX" sz="1400" dirty="0">
                <a:solidFill>
                  <a:schemeClr val="bg1"/>
                </a:solidFill>
              </a:rPr>
              <a:t>Sistema intermodal de transporte</a:t>
            </a:r>
          </a:p>
          <a:p>
            <a:r>
              <a:rPr lang="es-MX" sz="1400" dirty="0">
                <a:solidFill>
                  <a:schemeClr val="bg1"/>
                </a:solidFill>
              </a:rPr>
              <a:t>Puntos de alquiler de bicicletas</a:t>
            </a:r>
          </a:p>
          <a:p>
            <a:r>
              <a:rPr lang="es-CR" sz="1400" dirty="0">
                <a:solidFill>
                  <a:schemeClr val="bg1"/>
                </a:solidFill>
              </a:rPr>
              <a:t>Sistemas inteligentes de semaforización </a:t>
            </a:r>
          </a:p>
          <a:p>
            <a:r>
              <a:rPr lang="es-CR" sz="1400" dirty="0">
                <a:solidFill>
                  <a:schemeClr val="bg1"/>
                </a:solidFill>
              </a:rPr>
              <a:t>Centros de recarga rápida de automóvil</a:t>
            </a:r>
          </a:p>
          <a:p>
            <a:r>
              <a:rPr lang="es-CR" sz="1400" dirty="0">
                <a:solidFill>
                  <a:schemeClr val="bg1"/>
                </a:solidFill>
              </a:rPr>
              <a:t>Accidentes de transito</a:t>
            </a:r>
          </a:p>
        </p:txBody>
      </p: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DC698ECF-AEB8-45D1-B0F6-3E9B5045895B}"/>
              </a:ext>
            </a:extLst>
          </p:cNvPr>
          <p:cNvCxnSpPr>
            <a:cxnSpLocks/>
          </p:cNvCxnSpPr>
          <p:nvPr/>
        </p:nvCxnSpPr>
        <p:spPr>
          <a:xfrm flipV="1">
            <a:off x="3107982" y="1130577"/>
            <a:ext cx="454432" cy="3087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E2965489-5FAC-4941-A500-9D0BCD5C3F06}"/>
              </a:ext>
            </a:extLst>
          </p:cNvPr>
          <p:cNvCxnSpPr>
            <a:cxnSpLocks/>
          </p:cNvCxnSpPr>
          <p:nvPr/>
        </p:nvCxnSpPr>
        <p:spPr>
          <a:xfrm flipV="1">
            <a:off x="3107982" y="1282043"/>
            <a:ext cx="442473" cy="157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11918DF6-E28F-4181-891C-82E70D0DA7AF}"/>
              </a:ext>
            </a:extLst>
          </p:cNvPr>
          <p:cNvCxnSpPr>
            <a:cxnSpLocks/>
          </p:cNvCxnSpPr>
          <p:nvPr/>
        </p:nvCxnSpPr>
        <p:spPr>
          <a:xfrm>
            <a:off x="3107982" y="1439335"/>
            <a:ext cx="4101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058A1F04-1094-4352-9F29-9044E8A16893}"/>
              </a:ext>
            </a:extLst>
          </p:cNvPr>
          <p:cNvCxnSpPr>
            <a:cxnSpLocks/>
          </p:cNvCxnSpPr>
          <p:nvPr/>
        </p:nvCxnSpPr>
        <p:spPr>
          <a:xfrm>
            <a:off x="3107982" y="1439335"/>
            <a:ext cx="456408" cy="2174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47AF1A6A-9C39-4B2D-BA2F-CD2CE03F044E}"/>
              </a:ext>
            </a:extLst>
          </p:cNvPr>
          <p:cNvCxnSpPr>
            <a:cxnSpLocks/>
          </p:cNvCxnSpPr>
          <p:nvPr/>
        </p:nvCxnSpPr>
        <p:spPr>
          <a:xfrm>
            <a:off x="3107982" y="1439335"/>
            <a:ext cx="454432" cy="3414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>
            <a:extLst>
              <a:ext uri="{FF2B5EF4-FFF2-40B4-BE49-F238E27FC236}">
                <a16:creationId xmlns:a16="http://schemas.microsoft.com/office/drawing/2014/main" id="{BE27450C-3870-409B-B3FE-81BCD59D6A2E}"/>
              </a:ext>
            </a:extLst>
          </p:cNvPr>
          <p:cNvCxnSpPr>
            <a:cxnSpLocks/>
          </p:cNvCxnSpPr>
          <p:nvPr/>
        </p:nvCxnSpPr>
        <p:spPr>
          <a:xfrm>
            <a:off x="3158402" y="1458509"/>
            <a:ext cx="404012" cy="5270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cto 53">
            <a:extLst>
              <a:ext uri="{FF2B5EF4-FFF2-40B4-BE49-F238E27FC236}">
                <a16:creationId xmlns:a16="http://schemas.microsoft.com/office/drawing/2014/main" id="{6143D576-06F6-49E5-8C65-56C411FFE78C}"/>
              </a:ext>
            </a:extLst>
          </p:cNvPr>
          <p:cNvCxnSpPr>
            <a:cxnSpLocks/>
          </p:cNvCxnSpPr>
          <p:nvPr/>
        </p:nvCxnSpPr>
        <p:spPr>
          <a:xfrm flipV="1">
            <a:off x="3104221" y="2512422"/>
            <a:ext cx="454432" cy="3087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54">
            <a:extLst>
              <a:ext uri="{FF2B5EF4-FFF2-40B4-BE49-F238E27FC236}">
                <a16:creationId xmlns:a16="http://schemas.microsoft.com/office/drawing/2014/main" id="{96A894B5-B86B-4E3B-968C-722D14909179}"/>
              </a:ext>
            </a:extLst>
          </p:cNvPr>
          <p:cNvCxnSpPr>
            <a:cxnSpLocks/>
          </p:cNvCxnSpPr>
          <p:nvPr/>
        </p:nvCxnSpPr>
        <p:spPr>
          <a:xfrm flipV="1">
            <a:off x="3104221" y="2663888"/>
            <a:ext cx="442473" cy="157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55">
            <a:extLst>
              <a:ext uri="{FF2B5EF4-FFF2-40B4-BE49-F238E27FC236}">
                <a16:creationId xmlns:a16="http://schemas.microsoft.com/office/drawing/2014/main" id="{97A0D170-A59D-49E8-8EB6-0948DA5A341D}"/>
              </a:ext>
            </a:extLst>
          </p:cNvPr>
          <p:cNvCxnSpPr>
            <a:cxnSpLocks/>
          </p:cNvCxnSpPr>
          <p:nvPr/>
        </p:nvCxnSpPr>
        <p:spPr>
          <a:xfrm>
            <a:off x="3104221" y="2821180"/>
            <a:ext cx="4101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recto 56">
            <a:extLst>
              <a:ext uri="{FF2B5EF4-FFF2-40B4-BE49-F238E27FC236}">
                <a16:creationId xmlns:a16="http://schemas.microsoft.com/office/drawing/2014/main" id="{4F0B2D9C-08D4-4461-A068-DB0F36E47533}"/>
              </a:ext>
            </a:extLst>
          </p:cNvPr>
          <p:cNvCxnSpPr>
            <a:cxnSpLocks/>
          </p:cNvCxnSpPr>
          <p:nvPr/>
        </p:nvCxnSpPr>
        <p:spPr>
          <a:xfrm>
            <a:off x="3104221" y="2821180"/>
            <a:ext cx="456408" cy="125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 recto 57">
            <a:extLst>
              <a:ext uri="{FF2B5EF4-FFF2-40B4-BE49-F238E27FC236}">
                <a16:creationId xmlns:a16="http://schemas.microsoft.com/office/drawing/2014/main" id="{40B1F5EA-6ACB-41C0-BD0C-DBBA7D2E0F6B}"/>
              </a:ext>
            </a:extLst>
          </p:cNvPr>
          <p:cNvCxnSpPr>
            <a:cxnSpLocks/>
          </p:cNvCxnSpPr>
          <p:nvPr/>
        </p:nvCxnSpPr>
        <p:spPr>
          <a:xfrm>
            <a:off x="3104221" y="2821180"/>
            <a:ext cx="454432" cy="3414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cto 58">
            <a:extLst>
              <a:ext uri="{FF2B5EF4-FFF2-40B4-BE49-F238E27FC236}">
                <a16:creationId xmlns:a16="http://schemas.microsoft.com/office/drawing/2014/main" id="{5B3A1805-6620-44A0-857E-020E5C8C3834}"/>
              </a:ext>
            </a:extLst>
          </p:cNvPr>
          <p:cNvCxnSpPr>
            <a:cxnSpLocks/>
          </p:cNvCxnSpPr>
          <p:nvPr/>
        </p:nvCxnSpPr>
        <p:spPr>
          <a:xfrm>
            <a:off x="3104221" y="2821180"/>
            <a:ext cx="454432" cy="5462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cto 59">
            <a:extLst>
              <a:ext uri="{FF2B5EF4-FFF2-40B4-BE49-F238E27FC236}">
                <a16:creationId xmlns:a16="http://schemas.microsoft.com/office/drawing/2014/main" id="{A517ABAD-1D74-4A45-9395-A0272E5FD07B}"/>
              </a:ext>
            </a:extLst>
          </p:cNvPr>
          <p:cNvCxnSpPr>
            <a:cxnSpLocks/>
          </p:cNvCxnSpPr>
          <p:nvPr/>
        </p:nvCxnSpPr>
        <p:spPr>
          <a:xfrm flipV="1">
            <a:off x="3089564" y="3886682"/>
            <a:ext cx="454432" cy="3087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ector recto 60">
            <a:extLst>
              <a:ext uri="{FF2B5EF4-FFF2-40B4-BE49-F238E27FC236}">
                <a16:creationId xmlns:a16="http://schemas.microsoft.com/office/drawing/2014/main" id="{C11A1A8D-E7CD-41E3-8F3B-1769A138C57C}"/>
              </a:ext>
            </a:extLst>
          </p:cNvPr>
          <p:cNvCxnSpPr>
            <a:cxnSpLocks/>
          </p:cNvCxnSpPr>
          <p:nvPr/>
        </p:nvCxnSpPr>
        <p:spPr>
          <a:xfrm flipV="1">
            <a:off x="3089564" y="4038148"/>
            <a:ext cx="442473" cy="157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cto 61">
            <a:extLst>
              <a:ext uri="{FF2B5EF4-FFF2-40B4-BE49-F238E27FC236}">
                <a16:creationId xmlns:a16="http://schemas.microsoft.com/office/drawing/2014/main" id="{A4F90CCF-F2F9-4140-80EE-87FDE20304D4}"/>
              </a:ext>
            </a:extLst>
          </p:cNvPr>
          <p:cNvCxnSpPr>
            <a:cxnSpLocks/>
          </p:cNvCxnSpPr>
          <p:nvPr/>
        </p:nvCxnSpPr>
        <p:spPr>
          <a:xfrm>
            <a:off x="3089564" y="4195440"/>
            <a:ext cx="4101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cto 62">
            <a:extLst>
              <a:ext uri="{FF2B5EF4-FFF2-40B4-BE49-F238E27FC236}">
                <a16:creationId xmlns:a16="http://schemas.microsoft.com/office/drawing/2014/main" id="{7BC3F7C2-43F7-4E67-AF8A-BEA9337A2298}"/>
              </a:ext>
            </a:extLst>
          </p:cNvPr>
          <p:cNvCxnSpPr>
            <a:cxnSpLocks/>
          </p:cNvCxnSpPr>
          <p:nvPr/>
        </p:nvCxnSpPr>
        <p:spPr>
          <a:xfrm>
            <a:off x="3089564" y="4195440"/>
            <a:ext cx="456408" cy="125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ctor recto 63">
            <a:extLst>
              <a:ext uri="{FF2B5EF4-FFF2-40B4-BE49-F238E27FC236}">
                <a16:creationId xmlns:a16="http://schemas.microsoft.com/office/drawing/2014/main" id="{CCF27FA8-3999-4CD9-B73E-1C2180EC1750}"/>
              </a:ext>
            </a:extLst>
          </p:cNvPr>
          <p:cNvCxnSpPr>
            <a:cxnSpLocks/>
          </p:cNvCxnSpPr>
          <p:nvPr/>
        </p:nvCxnSpPr>
        <p:spPr>
          <a:xfrm>
            <a:off x="3089564" y="4195440"/>
            <a:ext cx="454432" cy="3414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ctor recto 64">
            <a:extLst>
              <a:ext uri="{FF2B5EF4-FFF2-40B4-BE49-F238E27FC236}">
                <a16:creationId xmlns:a16="http://schemas.microsoft.com/office/drawing/2014/main" id="{DC602D6D-628F-483E-87CD-11984966F73D}"/>
              </a:ext>
            </a:extLst>
          </p:cNvPr>
          <p:cNvCxnSpPr>
            <a:cxnSpLocks/>
          </p:cNvCxnSpPr>
          <p:nvPr/>
        </p:nvCxnSpPr>
        <p:spPr>
          <a:xfrm>
            <a:off x="3089564" y="4195440"/>
            <a:ext cx="454432" cy="5462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ctor recto 65">
            <a:extLst>
              <a:ext uri="{FF2B5EF4-FFF2-40B4-BE49-F238E27FC236}">
                <a16:creationId xmlns:a16="http://schemas.microsoft.com/office/drawing/2014/main" id="{A42CD58C-4CB3-4552-A8AC-DE7A654AA8F7}"/>
              </a:ext>
            </a:extLst>
          </p:cNvPr>
          <p:cNvCxnSpPr>
            <a:cxnSpLocks/>
          </p:cNvCxnSpPr>
          <p:nvPr/>
        </p:nvCxnSpPr>
        <p:spPr>
          <a:xfrm flipV="1">
            <a:off x="3109958" y="5249430"/>
            <a:ext cx="454432" cy="3087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ctor recto 66">
            <a:extLst>
              <a:ext uri="{FF2B5EF4-FFF2-40B4-BE49-F238E27FC236}">
                <a16:creationId xmlns:a16="http://schemas.microsoft.com/office/drawing/2014/main" id="{BF36B14F-E5A6-4C95-8BDC-FEC8CAFDE672}"/>
              </a:ext>
            </a:extLst>
          </p:cNvPr>
          <p:cNvCxnSpPr>
            <a:cxnSpLocks/>
          </p:cNvCxnSpPr>
          <p:nvPr/>
        </p:nvCxnSpPr>
        <p:spPr>
          <a:xfrm flipV="1">
            <a:off x="3109958" y="5400896"/>
            <a:ext cx="442473" cy="157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ector recto 67">
            <a:extLst>
              <a:ext uri="{FF2B5EF4-FFF2-40B4-BE49-F238E27FC236}">
                <a16:creationId xmlns:a16="http://schemas.microsoft.com/office/drawing/2014/main" id="{08194950-8ED5-49F0-845E-60DC68683D76}"/>
              </a:ext>
            </a:extLst>
          </p:cNvPr>
          <p:cNvCxnSpPr>
            <a:cxnSpLocks/>
          </p:cNvCxnSpPr>
          <p:nvPr/>
        </p:nvCxnSpPr>
        <p:spPr>
          <a:xfrm>
            <a:off x="3109958" y="5558188"/>
            <a:ext cx="4101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ector recto 68">
            <a:extLst>
              <a:ext uri="{FF2B5EF4-FFF2-40B4-BE49-F238E27FC236}">
                <a16:creationId xmlns:a16="http://schemas.microsoft.com/office/drawing/2014/main" id="{38076001-FB00-43EC-B4BA-EE0AB3BCEFD1}"/>
              </a:ext>
            </a:extLst>
          </p:cNvPr>
          <p:cNvCxnSpPr>
            <a:cxnSpLocks/>
          </p:cNvCxnSpPr>
          <p:nvPr/>
        </p:nvCxnSpPr>
        <p:spPr>
          <a:xfrm>
            <a:off x="3109958" y="5558188"/>
            <a:ext cx="456408" cy="125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ector recto 69">
            <a:extLst>
              <a:ext uri="{FF2B5EF4-FFF2-40B4-BE49-F238E27FC236}">
                <a16:creationId xmlns:a16="http://schemas.microsoft.com/office/drawing/2014/main" id="{7D8737AF-62FA-40C8-B5DB-69174858A044}"/>
              </a:ext>
            </a:extLst>
          </p:cNvPr>
          <p:cNvCxnSpPr>
            <a:cxnSpLocks/>
          </p:cNvCxnSpPr>
          <p:nvPr/>
        </p:nvCxnSpPr>
        <p:spPr>
          <a:xfrm>
            <a:off x="3109958" y="5558188"/>
            <a:ext cx="454432" cy="3414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ector recto 70">
            <a:extLst>
              <a:ext uri="{FF2B5EF4-FFF2-40B4-BE49-F238E27FC236}">
                <a16:creationId xmlns:a16="http://schemas.microsoft.com/office/drawing/2014/main" id="{B580EEB0-164E-4064-A8AE-9F17A8222892}"/>
              </a:ext>
            </a:extLst>
          </p:cNvPr>
          <p:cNvCxnSpPr>
            <a:cxnSpLocks/>
          </p:cNvCxnSpPr>
          <p:nvPr/>
        </p:nvCxnSpPr>
        <p:spPr>
          <a:xfrm>
            <a:off x="3109958" y="5528134"/>
            <a:ext cx="454432" cy="5462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ector recto 71">
            <a:extLst>
              <a:ext uri="{FF2B5EF4-FFF2-40B4-BE49-F238E27FC236}">
                <a16:creationId xmlns:a16="http://schemas.microsoft.com/office/drawing/2014/main" id="{DB8307C2-3DEE-4F29-BEE2-FF2E956737F5}"/>
              </a:ext>
            </a:extLst>
          </p:cNvPr>
          <p:cNvCxnSpPr>
            <a:cxnSpLocks/>
          </p:cNvCxnSpPr>
          <p:nvPr/>
        </p:nvCxnSpPr>
        <p:spPr>
          <a:xfrm flipV="1">
            <a:off x="8379627" y="1128832"/>
            <a:ext cx="454432" cy="3087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ector recto 72">
            <a:extLst>
              <a:ext uri="{FF2B5EF4-FFF2-40B4-BE49-F238E27FC236}">
                <a16:creationId xmlns:a16="http://schemas.microsoft.com/office/drawing/2014/main" id="{D03CE435-0EB8-481D-B22A-A99B97CFFF6F}"/>
              </a:ext>
            </a:extLst>
          </p:cNvPr>
          <p:cNvCxnSpPr>
            <a:cxnSpLocks/>
          </p:cNvCxnSpPr>
          <p:nvPr/>
        </p:nvCxnSpPr>
        <p:spPr>
          <a:xfrm flipV="1">
            <a:off x="8379627" y="1280298"/>
            <a:ext cx="442473" cy="157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ector recto 73">
            <a:extLst>
              <a:ext uri="{FF2B5EF4-FFF2-40B4-BE49-F238E27FC236}">
                <a16:creationId xmlns:a16="http://schemas.microsoft.com/office/drawing/2014/main" id="{19F3EE4F-1C77-4AA6-B54C-1A5C1CC484C2}"/>
              </a:ext>
            </a:extLst>
          </p:cNvPr>
          <p:cNvCxnSpPr>
            <a:cxnSpLocks/>
          </p:cNvCxnSpPr>
          <p:nvPr/>
        </p:nvCxnSpPr>
        <p:spPr>
          <a:xfrm>
            <a:off x="8379627" y="1437590"/>
            <a:ext cx="4101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ector recto 74">
            <a:extLst>
              <a:ext uri="{FF2B5EF4-FFF2-40B4-BE49-F238E27FC236}">
                <a16:creationId xmlns:a16="http://schemas.microsoft.com/office/drawing/2014/main" id="{01568554-8AF5-408C-BF04-76B6F888C7B7}"/>
              </a:ext>
            </a:extLst>
          </p:cNvPr>
          <p:cNvCxnSpPr>
            <a:cxnSpLocks/>
          </p:cNvCxnSpPr>
          <p:nvPr/>
        </p:nvCxnSpPr>
        <p:spPr>
          <a:xfrm>
            <a:off x="8379627" y="1437590"/>
            <a:ext cx="456408" cy="125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ector recto 75">
            <a:extLst>
              <a:ext uri="{FF2B5EF4-FFF2-40B4-BE49-F238E27FC236}">
                <a16:creationId xmlns:a16="http://schemas.microsoft.com/office/drawing/2014/main" id="{85AE8C49-658C-4AB4-BC67-1F694BE7BA18}"/>
              </a:ext>
            </a:extLst>
          </p:cNvPr>
          <p:cNvCxnSpPr>
            <a:cxnSpLocks/>
          </p:cNvCxnSpPr>
          <p:nvPr/>
        </p:nvCxnSpPr>
        <p:spPr>
          <a:xfrm>
            <a:off x="8379627" y="1437590"/>
            <a:ext cx="454432" cy="3414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ector recto 76">
            <a:extLst>
              <a:ext uri="{FF2B5EF4-FFF2-40B4-BE49-F238E27FC236}">
                <a16:creationId xmlns:a16="http://schemas.microsoft.com/office/drawing/2014/main" id="{DA402471-C4D1-4ECA-BE3B-FD10ED269CD7}"/>
              </a:ext>
            </a:extLst>
          </p:cNvPr>
          <p:cNvCxnSpPr>
            <a:cxnSpLocks/>
          </p:cNvCxnSpPr>
          <p:nvPr/>
        </p:nvCxnSpPr>
        <p:spPr>
          <a:xfrm>
            <a:off x="8379627" y="1437590"/>
            <a:ext cx="454432" cy="5462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ector recto 77">
            <a:extLst>
              <a:ext uri="{FF2B5EF4-FFF2-40B4-BE49-F238E27FC236}">
                <a16:creationId xmlns:a16="http://schemas.microsoft.com/office/drawing/2014/main" id="{D346AC55-1199-4B32-A245-F5E27A5084CA}"/>
              </a:ext>
            </a:extLst>
          </p:cNvPr>
          <p:cNvCxnSpPr>
            <a:cxnSpLocks/>
          </p:cNvCxnSpPr>
          <p:nvPr/>
        </p:nvCxnSpPr>
        <p:spPr>
          <a:xfrm flipV="1">
            <a:off x="8387403" y="2514120"/>
            <a:ext cx="454432" cy="3087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ector recto 78">
            <a:extLst>
              <a:ext uri="{FF2B5EF4-FFF2-40B4-BE49-F238E27FC236}">
                <a16:creationId xmlns:a16="http://schemas.microsoft.com/office/drawing/2014/main" id="{18AE1FCB-C444-44DA-B6A9-50D66B702DDB}"/>
              </a:ext>
            </a:extLst>
          </p:cNvPr>
          <p:cNvCxnSpPr>
            <a:cxnSpLocks/>
          </p:cNvCxnSpPr>
          <p:nvPr/>
        </p:nvCxnSpPr>
        <p:spPr>
          <a:xfrm flipV="1">
            <a:off x="8387403" y="2665586"/>
            <a:ext cx="442473" cy="157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ector recto 79">
            <a:extLst>
              <a:ext uri="{FF2B5EF4-FFF2-40B4-BE49-F238E27FC236}">
                <a16:creationId xmlns:a16="http://schemas.microsoft.com/office/drawing/2014/main" id="{77FEA127-F70D-4855-9BBB-A663CC76E34C}"/>
              </a:ext>
            </a:extLst>
          </p:cNvPr>
          <p:cNvCxnSpPr>
            <a:cxnSpLocks/>
          </p:cNvCxnSpPr>
          <p:nvPr/>
        </p:nvCxnSpPr>
        <p:spPr>
          <a:xfrm>
            <a:off x="8387403" y="2822878"/>
            <a:ext cx="4101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ector recto 80">
            <a:extLst>
              <a:ext uri="{FF2B5EF4-FFF2-40B4-BE49-F238E27FC236}">
                <a16:creationId xmlns:a16="http://schemas.microsoft.com/office/drawing/2014/main" id="{E7E2531B-A601-4C17-8FB5-94636448E766}"/>
              </a:ext>
            </a:extLst>
          </p:cNvPr>
          <p:cNvCxnSpPr>
            <a:cxnSpLocks/>
          </p:cNvCxnSpPr>
          <p:nvPr/>
        </p:nvCxnSpPr>
        <p:spPr>
          <a:xfrm>
            <a:off x="8387403" y="2822878"/>
            <a:ext cx="456408" cy="125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ector recto 81">
            <a:extLst>
              <a:ext uri="{FF2B5EF4-FFF2-40B4-BE49-F238E27FC236}">
                <a16:creationId xmlns:a16="http://schemas.microsoft.com/office/drawing/2014/main" id="{83FD482F-32E7-44A1-A53E-2F635C58A987}"/>
              </a:ext>
            </a:extLst>
          </p:cNvPr>
          <p:cNvCxnSpPr>
            <a:cxnSpLocks/>
          </p:cNvCxnSpPr>
          <p:nvPr/>
        </p:nvCxnSpPr>
        <p:spPr>
          <a:xfrm>
            <a:off x="8387403" y="2822878"/>
            <a:ext cx="454432" cy="3414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>
            <a:extLst>
              <a:ext uri="{FF2B5EF4-FFF2-40B4-BE49-F238E27FC236}">
                <a16:creationId xmlns:a16="http://schemas.microsoft.com/office/drawing/2014/main" id="{8D92FA77-7539-4175-AEAF-60A46ACA7A61}"/>
              </a:ext>
            </a:extLst>
          </p:cNvPr>
          <p:cNvCxnSpPr>
            <a:cxnSpLocks/>
          </p:cNvCxnSpPr>
          <p:nvPr/>
        </p:nvCxnSpPr>
        <p:spPr>
          <a:xfrm>
            <a:off x="8387403" y="2822878"/>
            <a:ext cx="454432" cy="5462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>
            <a:extLst>
              <a:ext uri="{FF2B5EF4-FFF2-40B4-BE49-F238E27FC236}">
                <a16:creationId xmlns:a16="http://schemas.microsoft.com/office/drawing/2014/main" id="{48798BD1-22A6-4B19-8498-2C6F2F6F002D}"/>
              </a:ext>
            </a:extLst>
          </p:cNvPr>
          <p:cNvCxnSpPr>
            <a:cxnSpLocks/>
          </p:cNvCxnSpPr>
          <p:nvPr/>
        </p:nvCxnSpPr>
        <p:spPr>
          <a:xfrm flipV="1">
            <a:off x="8396679" y="3841127"/>
            <a:ext cx="454432" cy="3087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>
            <a:extLst>
              <a:ext uri="{FF2B5EF4-FFF2-40B4-BE49-F238E27FC236}">
                <a16:creationId xmlns:a16="http://schemas.microsoft.com/office/drawing/2014/main" id="{DECEBEBA-762B-4B01-BFBE-4FDB33DC2002}"/>
              </a:ext>
            </a:extLst>
          </p:cNvPr>
          <p:cNvCxnSpPr>
            <a:cxnSpLocks/>
          </p:cNvCxnSpPr>
          <p:nvPr/>
        </p:nvCxnSpPr>
        <p:spPr>
          <a:xfrm flipV="1">
            <a:off x="8396679" y="3992593"/>
            <a:ext cx="442473" cy="157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>
            <a:extLst>
              <a:ext uri="{FF2B5EF4-FFF2-40B4-BE49-F238E27FC236}">
                <a16:creationId xmlns:a16="http://schemas.microsoft.com/office/drawing/2014/main" id="{E673D244-C212-400E-81D2-06AFAA326306}"/>
              </a:ext>
            </a:extLst>
          </p:cNvPr>
          <p:cNvCxnSpPr>
            <a:cxnSpLocks/>
          </p:cNvCxnSpPr>
          <p:nvPr/>
        </p:nvCxnSpPr>
        <p:spPr>
          <a:xfrm>
            <a:off x="8396679" y="4149885"/>
            <a:ext cx="4101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>
            <a:extLst>
              <a:ext uri="{FF2B5EF4-FFF2-40B4-BE49-F238E27FC236}">
                <a16:creationId xmlns:a16="http://schemas.microsoft.com/office/drawing/2014/main" id="{EB93A730-3867-4A08-AFCC-E3D6623C6BBC}"/>
              </a:ext>
            </a:extLst>
          </p:cNvPr>
          <p:cNvCxnSpPr>
            <a:cxnSpLocks/>
          </p:cNvCxnSpPr>
          <p:nvPr/>
        </p:nvCxnSpPr>
        <p:spPr>
          <a:xfrm>
            <a:off x="8396679" y="4149885"/>
            <a:ext cx="456408" cy="125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ector recto 87">
            <a:extLst>
              <a:ext uri="{FF2B5EF4-FFF2-40B4-BE49-F238E27FC236}">
                <a16:creationId xmlns:a16="http://schemas.microsoft.com/office/drawing/2014/main" id="{F19905B3-8CC9-48BD-BFFA-D12444D84B65}"/>
              </a:ext>
            </a:extLst>
          </p:cNvPr>
          <p:cNvCxnSpPr>
            <a:cxnSpLocks/>
          </p:cNvCxnSpPr>
          <p:nvPr/>
        </p:nvCxnSpPr>
        <p:spPr>
          <a:xfrm>
            <a:off x="8396679" y="4149885"/>
            <a:ext cx="454432" cy="3414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ector recto 88">
            <a:extLst>
              <a:ext uri="{FF2B5EF4-FFF2-40B4-BE49-F238E27FC236}">
                <a16:creationId xmlns:a16="http://schemas.microsoft.com/office/drawing/2014/main" id="{999E79F4-F798-4257-A58D-79D48F2834CE}"/>
              </a:ext>
            </a:extLst>
          </p:cNvPr>
          <p:cNvCxnSpPr>
            <a:cxnSpLocks/>
          </p:cNvCxnSpPr>
          <p:nvPr/>
        </p:nvCxnSpPr>
        <p:spPr>
          <a:xfrm>
            <a:off x="8396679" y="4149885"/>
            <a:ext cx="454432" cy="5462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ector recto 89">
            <a:extLst>
              <a:ext uri="{FF2B5EF4-FFF2-40B4-BE49-F238E27FC236}">
                <a16:creationId xmlns:a16="http://schemas.microsoft.com/office/drawing/2014/main" id="{DDB06862-1D1D-4508-9E53-D1A3FF0787A1}"/>
              </a:ext>
            </a:extLst>
          </p:cNvPr>
          <p:cNvCxnSpPr>
            <a:cxnSpLocks/>
          </p:cNvCxnSpPr>
          <p:nvPr/>
        </p:nvCxnSpPr>
        <p:spPr>
          <a:xfrm flipV="1">
            <a:off x="8396679" y="5219376"/>
            <a:ext cx="454432" cy="3087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ector recto 90">
            <a:extLst>
              <a:ext uri="{FF2B5EF4-FFF2-40B4-BE49-F238E27FC236}">
                <a16:creationId xmlns:a16="http://schemas.microsoft.com/office/drawing/2014/main" id="{C8A44360-110D-41C9-9D89-83F8355005FE}"/>
              </a:ext>
            </a:extLst>
          </p:cNvPr>
          <p:cNvCxnSpPr>
            <a:cxnSpLocks/>
          </p:cNvCxnSpPr>
          <p:nvPr/>
        </p:nvCxnSpPr>
        <p:spPr>
          <a:xfrm flipV="1">
            <a:off x="8396679" y="5370842"/>
            <a:ext cx="442473" cy="157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ector recto 91">
            <a:extLst>
              <a:ext uri="{FF2B5EF4-FFF2-40B4-BE49-F238E27FC236}">
                <a16:creationId xmlns:a16="http://schemas.microsoft.com/office/drawing/2014/main" id="{DD377DDD-6C88-4AED-A8DD-035342E43E84}"/>
              </a:ext>
            </a:extLst>
          </p:cNvPr>
          <p:cNvCxnSpPr>
            <a:cxnSpLocks/>
          </p:cNvCxnSpPr>
          <p:nvPr/>
        </p:nvCxnSpPr>
        <p:spPr>
          <a:xfrm>
            <a:off x="8396679" y="5528134"/>
            <a:ext cx="4101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ector recto 92">
            <a:extLst>
              <a:ext uri="{FF2B5EF4-FFF2-40B4-BE49-F238E27FC236}">
                <a16:creationId xmlns:a16="http://schemas.microsoft.com/office/drawing/2014/main" id="{F7AAC43F-173F-46BA-A558-B02952559403}"/>
              </a:ext>
            </a:extLst>
          </p:cNvPr>
          <p:cNvCxnSpPr>
            <a:cxnSpLocks/>
          </p:cNvCxnSpPr>
          <p:nvPr/>
        </p:nvCxnSpPr>
        <p:spPr>
          <a:xfrm>
            <a:off x="8396679" y="5528134"/>
            <a:ext cx="456408" cy="125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ector recto 93">
            <a:extLst>
              <a:ext uri="{FF2B5EF4-FFF2-40B4-BE49-F238E27FC236}">
                <a16:creationId xmlns:a16="http://schemas.microsoft.com/office/drawing/2014/main" id="{468275B3-4B04-4C9D-BCD5-D72998A27F26}"/>
              </a:ext>
            </a:extLst>
          </p:cNvPr>
          <p:cNvCxnSpPr>
            <a:cxnSpLocks/>
          </p:cNvCxnSpPr>
          <p:nvPr/>
        </p:nvCxnSpPr>
        <p:spPr>
          <a:xfrm>
            <a:off x="8396679" y="5528134"/>
            <a:ext cx="454432" cy="3414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ector recto 94">
            <a:extLst>
              <a:ext uri="{FF2B5EF4-FFF2-40B4-BE49-F238E27FC236}">
                <a16:creationId xmlns:a16="http://schemas.microsoft.com/office/drawing/2014/main" id="{3A291B35-3010-4D17-8CF1-6D28610AFD85}"/>
              </a:ext>
            </a:extLst>
          </p:cNvPr>
          <p:cNvCxnSpPr>
            <a:cxnSpLocks/>
          </p:cNvCxnSpPr>
          <p:nvPr/>
        </p:nvCxnSpPr>
        <p:spPr>
          <a:xfrm>
            <a:off x="8396679" y="5528134"/>
            <a:ext cx="454432" cy="5462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3" name="Grupo 202">
            <a:extLst>
              <a:ext uri="{FF2B5EF4-FFF2-40B4-BE49-F238E27FC236}">
                <a16:creationId xmlns:a16="http://schemas.microsoft.com/office/drawing/2014/main" id="{4CC6851E-764D-4996-A2F0-E9D1C6456F25}"/>
              </a:ext>
            </a:extLst>
          </p:cNvPr>
          <p:cNvGrpSpPr/>
          <p:nvPr/>
        </p:nvGrpSpPr>
        <p:grpSpPr>
          <a:xfrm>
            <a:off x="1461208" y="1211125"/>
            <a:ext cx="1713740" cy="475791"/>
            <a:chOff x="5111533" y="528974"/>
            <a:chExt cx="1883033" cy="475791"/>
          </a:xfrm>
        </p:grpSpPr>
        <p:sp>
          <p:nvSpPr>
            <p:cNvPr id="204" name="Rectángulo: esquinas redondeadas 203">
              <a:extLst>
                <a:ext uri="{FF2B5EF4-FFF2-40B4-BE49-F238E27FC236}">
                  <a16:creationId xmlns:a16="http://schemas.microsoft.com/office/drawing/2014/main" id="{3D3D9863-0480-47DC-90E3-1534B8EC5D0B}"/>
                </a:ext>
              </a:extLst>
            </p:cNvPr>
            <p:cNvSpPr/>
            <p:nvPr/>
          </p:nvSpPr>
          <p:spPr>
            <a:xfrm>
              <a:off x="5111533" y="528974"/>
              <a:ext cx="1883033" cy="47579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5" name="Rectángulo: esquinas redondeadas 4">
              <a:extLst>
                <a:ext uri="{FF2B5EF4-FFF2-40B4-BE49-F238E27FC236}">
                  <a16:creationId xmlns:a16="http://schemas.microsoft.com/office/drawing/2014/main" id="{6D8CB376-C779-4A08-9F68-EECA50536B7E}"/>
                </a:ext>
              </a:extLst>
            </p:cNvPr>
            <p:cNvSpPr txBox="1"/>
            <p:nvPr/>
          </p:nvSpPr>
          <p:spPr>
            <a:xfrm>
              <a:off x="5125468" y="542909"/>
              <a:ext cx="1855163" cy="447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17780" rIns="26670" bIns="1778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R" sz="1400" b="1" kern="1200" dirty="0"/>
                <a:t>Ambiental</a:t>
              </a:r>
            </a:p>
          </p:txBody>
        </p:sp>
      </p:grpSp>
      <p:grpSp>
        <p:nvGrpSpPr>
          <p:cNvPr id="206" name="Grupo 205">
            <a:extLst>
              <a:ext uri="{FF2B5EF4-FFF2-40B4-BE49-F238E27FC236}">
                <a16:creationId xmlns:a16="http://schemas.microsoft.com/office/drawing/2014/main" id="{5A1102AA-6C0E-4C0C-8FF9-E877052E7572}"/>
              </a:ext>
            </a:extLst>
          </p:cNvPr>
          <p:cNvGrpSpPr/>
          <p:nvPr/>
        </p:nvGrpSpPr>
        <p:grpSpPr>
          <a:xfrm>
            <a:off x="6713048" y="5264765"/>
            <a:ext cx="1620000" cy="475791"/>
            <a:chOff x="5111533" y="528974"/>
            <a:chExt cx="1883033" cy="475791"/>
          </a:xfrm>
        </p:grpSpPr>
        <p:sp>
          <p:nvSpPr>
            <p:cNvPr id="207" name="Rectángulo: esquinas redondeadas 206">
              <a:extLst>
                <a:ext uri="{FF2B5EF4-FFF2-40B4-BE49-F238E27FC236}">
                  <a16:creationId xmlns:a16="http://schemas.microsoft.com/office/drawing/2014/main" id="{D42FE24F-7736-4370-B858-9A94227CD9E8}"/>
                </a:ext>
              </a:extLst>
            </p:cNvPr>
            <p:cNvSpPr/>
            <p:nvPr/>
          </p:nvSpPr>
          <p:spPr>
            <a:xfrm>
              <a:off x="5111533" y="528974"/>
              <a:ext cx="1883033" cy="47579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8" name="Rectángulo: esquinas redondeadas 4">
              <a:extLst>
                <a:ext uri="{FF2B5EF4-FFF2-40B4-BE49-F238E27FC236}">
                  <a16:creationId xmlns:a16="http://schemas.microsoft.com/office/drawing/2014/main" id="{1078125B-38B4-49B7-94D4-9FBE77B3E265}"/>
                </a:ext>
              </a:extLst>
            </p:cNvPr>
            <p:cNvSpPr txBox="1"/>
            <p:nvPr/>
          </p:nvSpPr>
          <p:spPr>
            <a:xfrm>
              <a:off x="5125468" y="542909"/>
              <a:ext cx="1855163" cy="447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17780" rIns="26670" bIns="1778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R" sz="1400" b="1" kern="1200" dirty="0"/>
                <a:t>Transporte</a:t>
              </a:r>
            </a:p>
          </p:txBody>
        </p:sp>
      </p:grpSp>
      <p:grpSp>
        <p:nvGrpSpPr>
          <p:cNvPr id="209" name="Grupo 208">
            <a:extLst>
              <a:ext uri="{FF2B5EF4-FFF2-40B4-BE49-F238E27FC236}">
                <a16:creationId xmlns:a16="http://schemas.microsoft.com/office/drawing/2014/main" id="{E19A2DC6-3AF3-4BF4-8EA8-DE75F15098C8}"/>
              </a:ext>
            </a:extLst>
          </p:cNvPr>
          <p:cNvGrpSpPr/>
          <p:nvPr/>
        </p:nvGrpSpPr>
        <p:grpSpPr>
          <a:xfrm>
            <a:off x="6713048" y="3939277"/>
            <a:ext cx="1620000" cy="475791"/>
            <a:chOff x="5111533" y="528974"/>
            <a:chExt cx="1883033" cy="475791"/>
          </a:xfrm>
        </p:grpSpPr>
        <p:sp>
          <p:nvSpPr>
            <p:cNvPr id="210" name="Rectángulo: esquinas redondeadas 209">
              <a:extLst>
                <a:ext uri="{FF2B5EF4-FFF2-40B4-BE49-F238E27FC236}">
                  <a16:creationId xmlns:a16="http://schemas.microsoft.com/office/drawing/2014/main" id="{CE54A813-046A-40E0-BAA7-86930355FEDB}"/>
                </a:ext>
              </a:extLst>
            </p:cNvPr>
            <p:cNvSpPr/>
            <p:nvPr/>
          </p:nvSpPr>
          <p:spPr>
            <a:xfrm>
              <a:off x="5111533" y="528974"/>
              <a:ext cx="1883033" cy="47579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1" name="Rectángulo: esquinas redondeadas 4">
              <a:extLst>
                <a:ext uri="{FF2B5EF4-FFF2-40B4-BE49-F238E27FC236}">
                  <a16:creationId xmlns:a16="http://schemas.microsoft.com/office/drawing/2014/main" id="{45383A70-639C-48F5-9B69-0712518790B1}"/>
                </a:ext>
              </a:extLst>
            </p:cNvPr>
            <p:cNvSpPr txBox="1"/>
            <p:nvPr/>
          </p:nvSpPr>
          <p:spPr>
            <a:xfrm>
              <a:off x="5125468" y="542909"/>
              <a:ext cx="1855163" cy="447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17780" rIns="26670" bIns="1778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R" sz="1400" b="1" kern="1200" dirty="0" err="1"/>
                <a:t>TIC’s</a:t>
              </a:r>
              <a:endParaRPr lang="es-CR" sz="1400" b="1" kern="1200" dirty="0"/>
            </a:p>
          </p:txBody>
        </p:sp>
      </p:grpSp>
      <p:grpSp>
        <p:nvGrpSpPr>
          <p:cNvPr id="212" name="Grupo 211">
            <a:extLst>
              <a:ext uri="{FF2B5EF4-FFF2-40B4-BE49-F238E27FC236}">
                <a16:creationId xmlns:a16="http://schemas.microsoft.com/office/drawing/2014/main" id="{9F5D717C-BF0C-4EFA-922B-FC7B295F65C8}"/>
              </a:ext>
            </a:extLst>
          </p:cNvPr>
          <p:cNvGrpSpPr/>
          <p:nvPr/>
        </p:nvGrpSpPr>
        <p:grpSpPr>
          <a:xfrm>
            <a:off x="6713048" y="2574950"/>
            <a:ext cx="1620000" cy="475791"/>
            <a:chOff x="5111533" y="528974"/>
            <a:chExt cx="1883033" cy="475791"/>
          </a:xfrm>
        </p:grpSpPr>
        <p:sp>
          <p:nvSpPr>
            <p:cNvPr id="213" name="Rectángulo: esquinas redondeadas 212">
              <a:extLst>
                <a:ext uri="{FF2B5EF4-FFF2-40B4-BE49-F238E27FC236}">
                  <a16:creationId xmlns:a16="http://schemas.microsoft.com/office/drawing/2014/main" id="{ADAA279C-5D15-4171-936F-F9070E3E2ABF}"/>
                </a:ext>
              </a:extLst>
            </p:cNvPr>
            <p:cNvSpPr/>
            <p:nvPr/>
          </p:nvSpPr>
          <p:spPr>
            <a:xfrm>
              <a:off x="5111533" y="528974"/>
              <a:ext cx="1883033" cy="47579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4" name="Rectángulo: esquinas redondeadas 4">
              <a:extLst>
                <a:ext uri="{FF2B5EF4-FFF2-40B4-BE49-F238E27FC236}">
                  <a16:creationId xmlns:a16="http://schemas.microsoft.com/office/drawing/2014/main" id="{78BCB591-C770-40D1-A2F5-5E8A922E4245}"/>
                </a:ext>
              </a:extLst>
            </p:cNvPr>
            <p:cNvSpPr txBox="1"/>
            <p:nvPr/>
          </p:nvSpPr>
          <p:spPr>
            <a:xfrm>
              <a:off x="5125468" y="542909"/>
              <a:ext cx="1855163" cy="447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17780" rIns="26670" bIns="1778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R" sz="1400" b="1" kern="1200" dirty="0"/>
                <a:t>Capital Social</a:t>
              </a:r>
            </a:p>
          </p:txBody>
        </p:sp>
      </p:grpSp>
      <p:grpSp>
        <p:nvGrpSpPr>
          <p:cNvPr id="215" name="Grupo 214">
            <a:extLst>
              <a:ext uri="{FF2B5EF4-FFF2-40B4-BE49-F238E27FC236}">
                <a16:creationId xmlns:a16="http://schemas.microsoft.com/office/drawing/2014/main" id="{C99F01E0-79D2-4D2D-97B5-33D48B166A6A}"/>
              </a:ext>
            </a:extLst>
          </p:cNvPr>
          <p:cNvGrpSpPr/>
          <p:nvPr/>
        </p:nvGrpSpPr>
        <p:grpSpPr>
          <a:xfrm>
            <a:off x="1461208" y="5267109"/>
            <a:ext cx="1713740" cy="475791"/>
            <a:chOff x="5111533" y="528974"/>
            <a:chExt cx="1883033" cy="475791"/>
          </a:xfrm>
        </p:grpSpPr>
        <p:sp>
          <p:nvSpPr>
            <p:cNvPr id="216" name="Rectángulo: esquinas redondeadas 215">
              <a:extLst>
                <a:ext uri="{FF2B5EF4-FFF2-40B4-BE49-F238E27FC236}">
                  <a16:creationId xmlns:a16="http://schemas.microsoft.com/office/drawing/2014/main" id="{B850C4E4-0894-4567-9CE0-0F4FD2AB0C49}"/>
                </a:ext>
              </a:extLst>
            </p:cNvPr>
            <p:cNvSpPr/>
            <p:nvPr/>
          </p:nvSpPr>
          <p:spPr>
            <a:xfrm>
              <a:off x="5111533" y="528974"/>
              <a:ext cx="1883033" cy="47579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7" name="Rectángulo: esquinas redondeadas 4">
              <a:extLst>
                <a:ext uri="{FF2B5EF4-FFF2-40B4-BE49-F238E27FC236}">
                  <a16:creationId xmlns:a16="http://schemas.microsoft.com/office/drawing/2014/main" id="{964AD7CA-7296-4B46-ADBC-A9900AF590FE}"/>
                </a:ext>
              </a:extLst>
            </p:cNvPr>
            <p:cNvSpPr txBox="1"/>
            <p:nvPr/>
          </p:nvSpPr>
          <p:spPr>
            <a:xfrm>
              <a:off x="5125468" y="542909"/>
              <a:ext cx="1855163" cy="447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17780" rIns="26670" bIns="1778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R" sz="1400" b="1" kern="1200" dirty="0"/>
                <a:t>Gobernanza</a:t>
              </a:r>
            </a:p>
          </p:txBody>
        </p:sp>
      </p:grpSp>
      <p:grpSp>
        <p:nvGrpSpPr>
          <p:cNvPr id="218" name="Grupo 217">
            <a:extLst>
              <a:ext uri="{FF2B5EF4-FFF2-40B4-BE49-F238E27FC236}">
                <a16:creationId xmlns:a16="http://schemas.microsoft.com/office/drawing/2014/main" id="{A584AAAC-A4FD-42B1-87B9-51D3CE70DC93}"/>
              </a:ext>
            </a:extLst>
          </p:cNvPr>
          <p:cNvGrpSpPr/>
          <p:nvPr/>
        </p:nvGrpSpPr>
        <p:grpSpPr>
          <a:xfrm>
            <a:off x="1461208" y="3941624"/>
            <a:ext cx="1713740" cy="475791"/>
            <a:chOff x="5111533" y="528974"/>
            <a:chExt cx="1883033" cy="475791"/>
          </a:xfrm>
        </p:grpSpPr>
        <p:sp>
          <p:nvSpPr>
            <p:cNvPr id="219" name="Rectángulo: esquinas redondeadas 218">
              <a:extLst>
                <a:ext uri="{FF2B5EF4-FFF2-40B4-BE49-F238E27FC236}">
                  <a16:creationId xmlns:a16="http://schemas.microsoft.com/office/drawing/2014/main" id="{6C8B3899-8B5E-49BA-A26C-36EEBB148162}"/>
                </a:ext>
              </a:extLst>
            </p:cNvPr>
            <p:cNvSpPr/>
            <p:nvPr/>
          </p:nvSpPr>
          <p:spPr>
            <a:xfrm>
              <a:off x="5111533" y="528974"/>
              <a:ext cx="1883033" cy="47579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0" name="Rectángulo: esquinas redondeadas 4">
              <a:extLst>
                <a:ext uri="{FF2B5EF4-FFF2-40B4-BE49-F238E27FC236}">
                  <a16:creationId xmlns:a16="http://schemas.microsoft.com/office/drawing/2014/main" id="{EEF1A484-AA90-4291-8858-430E4D3337EB}"/>
                </a:ext>
              </a:extLst>
            </p:cNvPr>
            <p:cNvSpPr txBox="1"/>
            <p:nvPr/>
          </p:nvSpPr>
          <p:spPr>
            <a:xfrm>
              <a:off x="5125468" y="542909"/>
              <a:ext cx="1855163" cy="447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17780" rIns="26670" bIns="1778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R" sz="1400" b="1" kern="1200" dirty="0"/>
                <a:t>Educación- CH</a:t>
              </a:r>
            </a:p>
          </p:txBody>
        </p:sp>
      </p:grpSp>
      <p:grpSp>
        <p:nvGrpSpPr>
          <p:cNvPr id="221" name="Grupo 220">
            <a:extLst>
              <a:ext uri="{FF2B5EF4-FFF2-40B4-BE49-F238E27FC236}">
                <a16:creationId xmlns:a16="http://schemas.microsoft.com/office/drawing/2014/main" id="{35C33CD8-186B-4CE3-9DAA-30A79EB8D5E2}"/>
              </a:ext>
            </a:extLst>
          </p:cNvPr>
          <p:cNvGrpSpPr/>
          <p:nvPr/>
        </p:nvGrpSpPr>
        <p:grpSpPr>
          <a:xfrm>
            <a:off x="1461208" y="2577297"/>
            <a:ext cx="1713740" cy="475791"/>
            <a:chOff x="5111533" y="528974"/>
            <a:chExt cx="1883033" cy="475791"/>
          </a:xfrm>
        </p:grpSpPr>
        <p:sp>
          <p:nvSpPr>
            <p:cNvPr id="222" name="Rectángulo: esquinas redondeadas 221">
              <a:extLst>
                <a:ext uri="{FF2B5EF4-FFF2-40B4-BE49-F238E27FC236}">
                  <a16:creationId xmlns:a16="http://schemas.microsoft.com/office/drawing/2014/main" id="{A90C6D47-DADE-4324-94C4-57740C0AF11A}"/>
                </a:ext>
              </a:extLst>
            </p:cNvPr>
            <p:cNvSpPr/>
            <p:nvPr/>
          </p:nvSpPr>
          <p:spPr>
            <a:xfrm>
              <a:off x="5111533" y="528974"/>
              <a:ext cx="1883033" cy="47579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3" name="Rectángulo: esquinas redondeadas 4">
              <a:extLst>
                <a:ext uri="{FF2B5EF4-FFF2-40B4-BE49-F238E27FC236}">
                  <a16:creationId xmlns:a16="http://schemas.microsoft.com/office/drawing/2014/main" id="{282DB92A-738C-4A2B-AEB5-B23D8639A350}"/>
                </a:ext>
              </a:extLst>
            </p:cNvPr>
            <p:cNvSpPr txBox="1"/>
            <p:nvPr/>
          </p:nvSpPr>
          <p:spPr>
            <a:xfrm>
              <a:off x="5125468" y="542909"/>
              <a:ext cx="1855163" cy="4479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17780" rIns="26670" bIns="1778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R" sz="1400" b="1" kern="1200" dirty="0"/>
                <a:t>Economía</a:t>
              </a:r>
            </a:p>
          </p:txBody>
        </p:sp>
      </p:grpSp>
      <p:sp>
        <p:nvSpPr>
          <p:cNvPr id="96" name="Autobús">
            <a:extLst>
              <a:ext uri="{FF2B5EF4-FFF2-40B4-BE49-F238E27FC236}">
                <a16:creationId xmlns:a16="http://schemas.microsoft.com/office/drawing/2014/main" id="{6D375FFB-FD76-4AD4-A8EE-3991D9296CE3}"/>
              </a:ext>
            </a:extLst>
          </p:cNvPr>
          <p:cNvSpPr/>
          <p:nvPr/>
        </p:nvSpPr>
        <p:spPr>
          <a:xfrm>
            <a:off x="7184555" y="5982362"/>
            <a:ext cx="659122" cy="318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" y="0"/>
                </a:moveTo>
                <a:cubicBezTo>
                  <a:pt x="1277" y="0"/>
                  <a:pt x="1200" y="200"/>
                  <a:pt x="1200" y="447"/>
                </a:cubicBezTo>
                <a:lnTo>
                  <a:pt x="1200" y="1626"/>
                </a:lnTo>
                <a:lnTo>
                  <a:pt x="676" y="1626"/>
                </a:lnTo>
                <a:cubicBezTo>
                  <a:pt x="521" y="1626"/>
                  <a:pt x="397" y="1947"/>
                  <a:pt x="397" y="2341"/>
                </a:cubicBezTo>
                <a:lnTo>
                  <a:pt x="397" y="14680"/>
                </a:lnTo>
                <a:cubicBezTo>
                  <a:pt x="397" y="14983"/>
                  <a:pt x="346" y="15272"/>
                  <a:pt x="257" y="15474"/>
                </a:cubicBezTo>
                <a:lnTo>
                  <a:pt x="140" y="15738"/>
                </a:lnTo>
                <a:cubicBezTo>
                  <a:pt x="51" y="15940"/>
                  <a:pt x="0" y="16229"/>
                  <a:pt x="0" y="16532"/>
                </a:cubicBezTo>
                <a:lnTo>
                  <a:pt x="0" y="17698"/>
                </a:lnTo>
                <a:cubicBezTo>
                  <a:pt x="0" y="18074"/>
                  <a:pt x="115" y="18384"/>
                  <a:pt x="262" y="18409"/>
                </a:cubicBezTo>
                <a:lnTo>
                  <a:pt x="4457" y="19840"/>
                </a:lnTo>
                <a:lnTo>
                  <a:pt x="4457" y="17854"/>
                </a:lnTo>
                <a:cubicBezTo>
                  <a:pt x="4457" y="17441"/>
                  <a:pt x="4514" y="17041"/>
                  <a:pt x="4617" y="16722"/>
                </a:cubicBezTo>
                <a:lnTo>
                  <a:pt x="4943" y="15712"/>
                </a:lnTo>
                <a:cubicBezTo>
                  <a:pt x="5076" y="15302"/>
                  <a:pt x="5273" y="15062"/>
                  <a:pt x="5481" y="15062"/>
                </a:cubicBezTo>
                <a:lnTo>
                  <a:pt x="6259" y="15062"/>
                </a:lnTo>
                <a:cubicBezTo>
                  <a:pt x="6468" y="15062"/>
                  <a:pt x="6666" y="15302"/>
                  <a:pt x="6799" y="15712"/>
                </a:cubicBezTo>
                <a:lnTo>
                  <a:pt x="7126" y="16722"/>
                </a:lnTo>
                <a:cubicBezTo>
                  <a:pt x="7229" y="17041"/>
                  <a:pt x="7284" y="17442"/>
                  <a:pt x="7284" y="17854"/>
                </a:cubicBezTo>
                <a:lnTo>
                  <a:pt x="7284" y="20078"/>
                </a:lnTo>
                <a:lnTo>
                  <a:pt x="14886" y="20078"/>
                </a:lnTo>
                <a:lnTo>
                  <a:pt x="14886" y="17854"/>
                </a:lnTo>
                <a:cubicBezTo>
                  <a:pt x="14886" y="17441"/>
                  <a:pt x="14942" y="17041"/>
                  <a:pt x="15045" y="16722"/>
                </a:cubicBezTo>
                <a:lnTo>
                  <a:pt x="15371" y="15712"/>
                </a:lnTo>
                <a:cubicBezTo>
                  <a:pt x="15504" y="15302"/>
                  <a:pt x="15702" y="15062"/>
                  <a:pt x="15911" y="15062"/>
                </a:cubicBezTo>
                <a:lnTo>
                  <a:pt x="16689" y="15062"/>
                </a:lnTo>
                <a:cubicBezTo>
                  <a:pt x="16898" y="15062"/>
                  <a:pt x="17094" y="15302"/>
                  <a:pt x="17227" y="15712"/>
                </a:cubicBezTo>
                <a:lnTo>
                  <a:pt x="17554" y="16722"/>
                </a:lnTo>
                <a:cubicBezTo>
                  <a:pt x="17657" y="17041"/>
                  <a:pt x="17714" y="17442"/>
                  <a:pt x="17714" y="17854"/>
                </a:cubicBezTo>
                <a:lnTo>
                  <a:pt x="17714" y="20078"/>
                </a:lnTo>
                <a:lnTo>
                  <a:pt x="20957" y="20078"/>
                </a:lnTo>
                <a:lnTo>
                  <a:pt x="21316" y="20078"/>
                </a:lnTo>
                <a:lnTo>
                  <a:pt x="21462" y="20078"/>
                </a:lnTo>
                <a:cubicBezTo>
                  <a:pt x="21539" y="20078"/>
                  <a:pt x="21600" y="19922"/>
                  <a:pt x="21600" y="19727"/>
                </a:cubicBezTo>
                <a:lnTo>
                  <a:pt x="21600" y="18652"/>
                </a:lnTo>
                <a:cubicBezTo>
                  <a:pt x="21600" y="18457"/>
                  <a:pt x="21539" y="18301"/>
                  <a:pt x="21462" y="18301"/>
                </a:cubicBezTo>
                <a:cubicBezTo>
                  <a:pt x="21416" y="18301"/>
                  <a:pt x="21379" y="18209"/>
                  <a:pt x="21379" y="18092"/>
                </a:cubicBezTo>
                <a:cubicBezTo>
                  <a:pt x="21376" y="16468"/>
                  <a:pt x="21369" y="13600"/>
                  <a:pt x="21348" y="11359"/>
                </a:cubicBezTo>
                <a:cubicBezTo>
                  <a:pt x="21319" y="8327"/>
                  <a:pt x="21245" y="5887"/>
                  <a:pt x="21183" y="4314"/>
                </a:cubicBezTo>
                <a:lnTo>
                  <a:pt x="21151" y="3560"/>
                </a:lnTo>
                <a:cubicBezTo>
                  <a:pt x="21116" y="2771"/>
                  <a:pt x="21093" y="2341"/>
                  <a:pt x="21093" y="2341"/>
                </a:cubicBezTo>
                <a:cubicBezTo>
                  <a:pt x="21093" y="1947"/>
                  <a:pt x="20967" y="1626"/>
                  <a:pt x="20812" y="1626"/>
                </a:cubicBezTo>
                <a:lnTo>
                  <a:pt x="8384" y="1626"/>
                </a:lnTo>
                <a:lnTo>
                  <a:pt x="6680" y="117"/>
                </a:lnTo>
                <a:cubicBezTo>
                  <a:pt x="6593" y="40"/>
                  <a:pt x="6501" y="0"/>
                  <a:pt x="6409" y="0"/>
                </a:cubicBezTo>
                <a:lnTo>
                  <a:pt x="1374" y="0"/>
                </a:lnTo>
                <a:close/>
                <a:moveTo>
                  <a:pt x="2431" y="4223"/>
                </a:moveTo>
                <a:lnTo>
                  <a:pt x="4812" y="4223"/>
                </a:lnTo>
                <a:cubicBezTo>
                  <a:pt x="4936" y="4223"/>
                  <a:pt x="5037" y="4479"/>
                  <a:pt x="5037" y="4795"/>
                </a:cubicBezTo>
                <a:lnTo>
                  <a:pt x="5037" y="9890"/>
                </a:lnTo>
                <a:cubicBezTo>
                  <a:pt x="5037" y="10206"/>
                  <a:pt x="4936" y="10462"/>
                  <a:pt x="4812" y="10462"/>
                </a:cubicBezTo>
                <a:lnTo>
                  <a:pt x="2431" y="10462"/>
                </a:lnTo>
                <a:cubicBezTo>
                  <a:pt x="2307" y="10462"/>
                  <a:pt x="2206" y="10206"/>
                  <a:pt x="2206" y="9890"/>
                </a:cubicBezTo>
                <a:lnTo>
                  <a:pt x="2206" y="4795"/>
                </a:lnTo>
                <a:cubicBezTo>
                  <a:pt x="2206" y="4479"/>
                  <a:pt x="2307" y="4223"/>
                  <a:pt x="2431" y="4223"/>
                </a:cubicBezTo>
                <a:close/>
                <a:moveTo>
                  <a:pt x="5580" y="4223"/>
                </a:moveTo>
                <a:lnTo>
                  <a:pt x="7961" y="4223"/>
                </a:lnTo>
                <a:cubicBezTo>
                  <a:pt x="8086" y="4223"/>
                  <a:pt x="8186" y="4479"/>
                  <a:pt x="8186" y="4795"/>
                </a:cubicBezTo>
                <a:lnTo>
                  <a:pt x="8186" y="9890"/>
                </a:lnTo>
                <a:cubicBezTo>
                  <a:pt x="8186" y="10206"/>
                  <a:pt x="8086" y="10462"/>
                  <a:pt x="7961" y="10462"/>
                </a:cubicBezTo>
                <a:lnTo>
                  <a:pt x="5580" y="10462"/>
                </a:lnTo>
                <a:cubicBezTo>
                  <a:pt x="5456" y="10462"/>
                  <a:pt x="5355" y="10206"/>
                  <a:pt x="5355" y="9890"/>
                </a:cubicBezTo>
                <a:lnTo>
                  <a:pt x="5355" y="4795"/>
                </a:lnTo>
                <a:cubicBezTo>
                  <a:pt x="5355" y="4479"/>
                  <a:pt x="5456" y="4223"/>
                  <a:pt x="5580" y="4223"/>
                </a:cubicBezTo>
                <a:close/>
                <a:moveTo>
                  <a:pt x="8739" y="4223"/>
                </a:moveTo>
                <a:lnTo>
                  <a:pt x="11121" y="4223"/>
                </a:lnTo>
                <a:cubicBezTo>
                  <a:pt x="11245" y="4223"/>
                  <a:pt x="11346" y="4479"/>
                  <a:pt x="11346" y="4795"/>
                </a:cubicBezTo>
                <a:lnTo>
                  <a:pt x="11346" y="9890"/>
                </a:lnTo>
                <a:cubicBezTo>
                  <a:pt x="11346" y="10206"/>
                  <a:pt x="11245" y="10462"/>
                  <a:pt x="11121" y="10462"/>
                </a:cubicBezTo>
                <a:lnTo>
                  <a:pt x="8739" y="10462"/>
                </a:lnTo>
                <a:cubicBezTo>
                  <a:pt x="8615" y="10462"/>
                  <a:pt x="8515" y="10206"/>
                  <a:pt x="8515" y="9890"/>
                </a:cubicBezTo>
                <a:lnTo>
                  <a:pt x="8515" y="4795"/>
                </a:lnTo>
                <a:cubicBezTo>
                  <a:pt x="8515" y="4479"/>
                  <a:pt x="8615" y="4223"/>
                  <a:pt x="8739" y="4223"/>
                </a:cubicBezTo>
                <a:close/>
                <a:moveTo>
                  <a:pt x="11880" y="4223"/>
                </a:moveTo>
                <a:lnTo>
                  <a:pt x="14262" y="4223"/>
                </a:lnTo>
                <a:cubicBezTo>
                  <a:pt x="14386" y="4223"/>
                  <a:pt x="14486" y="4479"/>
                  <a:pt x="14486" y="4795"/>
                </a:cubicBezTo>
                <a:lnTo>
                  <a:pt x="14486" y="9890"/>
                </a:lnTo>
                <a:cubicBezTo>
                  <a:pt x="14486" y="10206"/>
                  <a:pt x="14386" y="10462"/>
                  <a:pt x="14262" y="10462"/>
                </a:cubicBezTo>
                <a:lnTo>
                  <a:pt x="11880" y="10462"/>
                </a:lnTo>
                <a:cubicBezTo>
                  <a:pt x="11756" y="10462"/>
                  <a:pt x="11655" y="10206"/>
                  <a:pt x="11655" y="9890"/>
                </a:cubicBezTo>
                <a:lnTo>
                  <a:pt x="11655" y="4795"/>
                </a:lnTo>
                <a:cubicBezTo>
                  <a:pt x="11655" y="4479"/>
                  <a:pt x="11756" y="4223"/>
                  <a:pt x="11880" y="4223"/>
                </a:cubicBezTo>
                <a:close/>
                <a:moveTo>
                  <a:pt x="15029" y="4223"/>
                </a:moveTo>
                <a:lnTo>
                  <a:pt x="17411" y="4223"/>
                </a:lnTo>
                <a:cubicBezTo>
                  <a:pt x="17535" y="4223"/>
                  <a:pt x="17635" y="4479"/>
                  <a:pt x="17635" y="4795"/>
                </a:cubicBezTo>
                <a:lnTo>
                  <a:pt x="17635" y="9890"/>
                </a:lnTo>
                <a:cubicBezTo>
                  <a:pt x="17635" y="10206"/>
                  <a:pt x="17535" y="10462"/>
                  <a:pt x="17411" y="10462"/>
                </a:cubicBezTo>
                <a:lnTo>
                  <a:pt x="15029" y="10462"/>
                </a:lnTo>
                <a:cubicBezTo>
                  <a:pt x="14905" y="10462"/>
                  <a:pt x="14805" y="10206"/>
                  <a:pt x="14805" y="9890"/>
                </a:cubicBezTo>
                <a:lnTo>
                  <a:pt x="14805" y="4795"/>
                </a:lnTo>
                <a:cubicBezTo>
                  <a:pt x="14805" y="4479"/>
                  <a:pt x="14905" y="4223"/>
                  <a:pt x="15029" y="4223"/>
                </a:cubicBezTo>
                <a:close/>
                <a:moveTo>
                  <a:pt x="18180" y="4223"/>
                </a:moveTo>
                <a:lnTo>
                  <a:pt x="20562" y="4223"/>
                </a:lnTo>
                <a:cubicBezTo>
                  <a:pt x="20686" y="4223"/>
                  <a:pt x="20786" y="4479"/>
                  <a:pt x="20786" y="4795"/>
                </a:cubicBezTo>
                <a:lnTo>
                  <a:pt x="20786" y="9890"/>
                </a:lnTo>
                <a:cubicBezTo>
                  <a:pt x="20786" y="10206"/>
                  <a:pt x="20686" y="10462"/>
                  <a:pt x="20562" y="10462"/>
                </a:cubicBezTo>
                <a:lnTo>
                  <a:pt x="18180" y="10462"/>
                </a:lnTo>
                <a:cubicBezTo>
                  <a:pt x="18056" y="10462"/>
                  <a:pt x="17955" y="10206"/>
                  <a:pt x="17955" y="9890"/>
                </a:cubicBezTo>
                <a:lnTo>
                  <a:pt x="17955" y="4795"/>
                </a:lnTo>
                <a:cubicBezTo>
                  <a:pt x="17955" y="4479"/>
                  <a:pt x="18056" y="4223"/>
                  <a:pt x="18180" y="4223"/>
                </a:cubicBezTo>
                <a:close/>
                <a:moveTo>
                  <a:pt x="5871" y="15769"/>
                </a:moveTo>
                <a:cubicBezTo>
                  <a:pt x="5239" y="15769"/>
                  <a:pt x="4725" y="17072"/>
                  <a:pt x="4725" y="18682"/>
                </a:cubicBezTo>
                <a:cubicBezTo>
                  <a:pt x="4725" y="20293"/>
                  <a:pt x="5239" y="21600"/>
                  <a:pt x="5871" y="21600"/>
                </a:cubicBezTo>
                <a:cubicBezTo>
                  <a:pt x="6504" y="21600"/>
                  <a:pt x="7015" y="20293"/>
                  <a:pt x="7015" y="18682"/>
                </a:cubicBezTo>
                <a:cubicBezTo>
                  <a:pt x="7015" y="17071"/>
                  <a:pt x="6504" y="15769"/>
                  <a:pt x="5871" y="15769"/>
                </a:cubicBezTo>
                <a:close/>
                <a:moveTo>
                  <a:pt x="16299" y="15769"/>
                </a:moveTo>
                <a:cubicBezTo>
                  <a:pt x="15667" y="15769"/>
                  <a:pt x="15155" y="17072"/>
                  <a:pt x="15155" y="18682"/>
                </a:cubicBezTo>
                <a:cubicBezTo>
                  <a:pt x="15155" y="20293"/>
                  <a:pt x="15667" y="21600"/>
                  <a:pt x="16299" y="21600"/>
                </a:cubicBezTo>
                <a:cubicBezTo>
                  <a:pt x="16932" y="21600"/>
                  <a:pt x="17445" y="20293"/>
                  <a:pt x="17445" y="18682"/>
                </a:cubicBezTo>
                <a:cubicBezTo>
                  <a:pt x="17445" y="17071"/>
                  <a:pt x="16932" y="15769"/>
                  <a:pt x="16299" y="15769"/>
                </a:cubicBezTo>
                <a:close/>
                <a:moveTo>
                  <a:pt x="5871" y="17312"/>
                </a:moveTo>
                <a:cubicBezTo>
                  <a:pt x="6168" y="17312"/>
                  <a:pt x="6409" y="17925"/>
                  <a:pt x="6409" y="18682"/>
                </a:cubicBezTo>
                <a:cubicBezTo>
                  <a:pt x="6409" y="19439"/>
                  <a:pt x="6168" y="20052"/>
                  <a:pt x="5871" y="20052"/>
                </a:cubicBezTo>
                <a:cubicBezTo>
                  <a:pt x="5574" y="20052"/>
                  <a:pt x="5333" y="19439"/>
                  <a:pt x="5333" y="18682"/>
                </a:cubicBezTo>
                <a:cubicBezTo>
                  <a:pt x="5333" y="17925"/>
                  <a:pt x="5574" y="17312"/>
                  <a:pt x="5871" y="17312"/>
                </a:cubicBezTo>
                <a:close/>
                <a:moveTo>
                  <a:pt x="16299" y="17312"/>
                </a:moveTo>
                <a:cubicBezTo>
                  <a:pt x="16596" y="17312"/>
                  <a:pt x="16837" y="17925"/>
                  <a:pt x="16837" y="18682"/>
                </a:cubicBezTo>
                <a:cubicBezTo>
                  <a:pt x="16837" y="19439"/>
                  <a:pt x="16596" y="20052"/>
                  <a:pt x="16299" y="20052"/>
                </a:cubicBezTo>
                <a:cubicBezTo>
                  <a:pt x="16002" y="20052"/>
                  <a:pt x="15761" y="19439"/>
                  <a:pt x="15761" y="18682"/>
                </a:cubicBezTo>
                <a:cubicBezTo>
                  <a:pt x="15761" y="17925"/>
                  <a:pt x="16002" y="17312"/>
                  <a:pt x="16299" y="1731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97" name="Juzgado">
            <a:extLst>
              <a:ext uri="{FF2B5EF4-FFF2-40B4-BE49-F238E27FC236}">
                <a16:creationId xmlns:a16="http://schemas.microsoft.com/office/drawing/2014/main" id="{4A2758D9-084F-4F01-AF65-FBDBB0796F48}"/>
              </a:ext>
            </a:extLst>
          </p:cNvPr>
          <p:cNvSpPr/>
          <p:nvPr/>
        </p:nvSpPr>
        <p:spPr>
          <a:xfrm>
            <a:off x="2038170" y="5855401"/>
            <a:ext cx="434798" cy="3414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158" y="3613"/>
                </a:lnTo>
                <a:lnTo>
                  <a:pt x="1158" y="4293"/>
                </a:lnTo>
                <a:lnTo>
                  <a:pt x="20444" y="4293"/>
                </a:lnTo>
                <a:lnTo>
                  <a:pt x="20444" y="3613"/>
                </a:lnTo>
                <a:lnTo>
                  <a:pt x="10800" y="0"/>
                </a:lnTo>
                <a:close/>
                <a:moveTo>
                  <a:pt x="2354" y="4683"/>
                </a:moveTo>
                <a:lnTo>
                  <a:pt x="2354" y="6036"/>
                </a:lnTo>
                <a:lnTo>
                  <a:pt x="3269" y="6036"/>
                </a:lnTo>
                <a:lnTo>
                  <a:pt x="3269" y="6676"/>
                </a:lnTo>
                <a:cubicBezTo>
                  <a:pt x="3553" y="6676"/>
                  <a:pt x="3618" y="7023"/>
                  <a:pt x="3618" y="7023"/>
                </a:cubicBezTo>
                <a:lnTo>
                  <a:pt x="3618" y="15657"/>
                </a:lnTo>
                <a:lnTo>
                  <a:pt x="3346" y="15657"/>
                </a:lnTo>
                <a:lnTo>
                  <a:pt x="3346" y="16762"/>
                </a:lnTo>
                <a:lnTo>
                  <a:pt x="2354" y="16762"/>
                </a:lnTo>
                <a:lnTo>
                  <a:pt x="2354" y="18115"/>
                </a:lnTo>
                <a:lnTo>
                  <a:pt x="19246" y="18115"/>
                </a:lnTo>
                <a:lnTo>
                  <a:pt x="19246" y="16762"/>
                </a:lnTo>
                <a:lnTo>
                  <a:pt x="18254" y="16762"/>
                </a:lnTo>
                <a:lnTo>
                  <a:pt x="18254" y="15657"/>
                </a:lnTo>
                <a:lnTo>
                  <a:pt x="17984" y="15657"/>
                </a:lnTo>
                <a:lnTo>
                  <a:pt x="17984" y="7023"/>
                </a:lnTo>
                <a:cubicBezTo>
                  <a:pt x="17984" y="7023"/>
                  <a:pt x="18049" y="6676"/>
                  <a:pt x="18333" y="6676"/>
                </a:cubicBezTo>
                <a:lnTo>
                  <a:pt x="18333" y="6036"/>
                </a:lnTo>
                <a:lnTo>
                  <a:pt x="19246" y="6036"/>
                </a:lnTo>
                <a:lnTo>
                  <a:pt x="19246" y="4683"/>
                </a:lnTo>
                <a:lnTo>
                  <a:pt x="2354" y="4683"/>
                </a:lnTo>
                <a:close/>
                <a:moveTo>
                  <a:pt x="5670" y="6036"/>
                </a:moveTo>
                <a:lnTo>
                  <a:pt x="7489" y="6036"/>
                </a:lnTo>
                <a:lnTo>
                  <a:pt x="7489" y="6676"/>
                </a:lnTo>
                <a:cubicBezTo>
                  <a:pt x="7773" y="6676"/>
                  <a:pt x="7838" y="7023"/>
                  <a:pt x="7838" y="7023"/>
                </a:cubicBezTo>
                <a:lnTo>
                  <a:pt x="7838" y="15657"/>
                </a:lnTo>
                <a:lnTo>
                  <a:pt x="7568" y="15657"/>
                </a:lnTo>
                <a:lnTo>
                  <a:pt x="7568" y="16762"/>
                </a:lnTo>
                <a:lnTo>
                  <a:pt x="5591" y="16762"/>
                </a:lnTo>
                <a:lnTo>
                  <a:pt x="5591" y="15657"/>
                </a:lnTo>
                <a:lnTo>
                  <a:pt x="5321" y="15657"/>
                </a:lnTo>
                <a:lnTo>
                  <a:pt x="5321" y="7023"/>
                </a:lnTo>
                <a:cubicBezTo>
                  <a:pt x="5321" y="7023"/>
                  <a:pt x="5386" y="6676"/>
                  <a:pt x="5670" y="6676"/>
                </a:cubicBezTo>
                <a:lnTo>
                  <a:pt x="5670" y="6036"/>
                </a:lnTo>
                <a:close/>
                <a:moveTo>
                  <a:pt x="9890" y="6036"/>
                </a:moveTo>
                <a:lnTo>
                  <a:pt x="11710" y="6036"/>
                </a:lnTo>
                <a:lnTo>
                  <a:pt x="11710" y="6676"/>
                </a:lnTo>
                <a:cubicBezTo>
                  <a:pt x="11993" y="6676"/>
                  <a:pt x="12059" y="7023"/>
                  <a:pt x="12059" y="7023"/>
                </a:cubicBezTo>
                <a:lnTo>
                  <a:pt x="12059" y="15657"/>
                </a:lnTo>
                <a:lnTo>
                  <a:pt x="11789" y="15657"/>
                </a:lnTo>
                <a:lnTo>
                  <a:pt x="11789" y="16762"/>
                </a:lnTo>
                <a:lnTo>
                  <a:pt x="9813" y="16762"/>
                </a:lnTo>
                <a:lnTo>
                  <a:pt x="9813" y="15657"/>
                </a:lnTo>
                <a:lnTo>
                  <a:pt x="9541" y="15657"/>
                </a:lnTo>
                <a:lnTo>
                  <a:pt x="9541" y="7023"/>
                </a:lnTo>
                <a:cubicBezTo>
                  <a:pt x="9541" y="7023"/>
                  <a:pt x="9607" y="6676"/>
                  <a:pt x="9890" y="6676"/>
                </a:cubicBezTo>
                <a:lnTo>
                  <a:pt x="9890" y="6036"/>
                </a:lnTo>
                <a:close/>
                <a:moveTo>
                  <a:pt x="14113" y="6036"/>
                </a:moveTo>
                <a:lnTo>
                  <a:pt x="15932" y="6036"/>
                </a:lnTo>
                <a:lnTo>
                  <a:pt x="15932" y="6676"/>
                </a:lnTo>
                <a:cubicBezTo>
                  <a:pt x="16216" y="6676"/>
                  <a:pt x="16281" y="7023"/>
                  <a:pt x="16281" y="7023"/>
                </a:cubicBezTo>
                <a:lnTo>
                  <a:pt x="16281" y="15657"/>
                </a:lnTo>
                <a:lnTo>
                  <a:pt x="16009" y="15657"/>
                </a:lnTo>
                <a:lnTo>
                  <a:pt x="16009" y="16762"/>
                </a:lnTo>
                <a:lnTo>
                  <a:pt x="14033" y="16762"/>
                </a:lnTo>
                <a:lnTo>
                  <a:pt x="14033" y="15657"/>
                </a:lnTo>
                <a:lnTo>
                  <a:pt x="13763" y="15657"/>
                </a:lnTo>
                <a:lnTo>
                  <a:pt x="13763" y="7023"/>
                </a:lnTo>
                <a:cubicBezTo>
                  <a:pt x="13763" y="7023"/>
                  <a:pt x="13829" y="6676"/>
                  <a:pt x="14113" y="6676"/>
                </a:cubicBezTo>
                <a:lnTo>
                  <a:pt x="14113" y="6036"/>
                </a:lnTo>
                <a:close/>
                <a:moveTo>
                  <a:pt x="1158" y="18505"/>
                </a:moveTo>
                <a:lnTo>
                  <a:pt x="1158" y="19859"/>
                </a:lnTo>
                <a:lnTo>
                  <a:pt x="20444" y="19859"/>
                </a:lnTo>
                <a:lnTo>
                  <a:pt x="20444" y="18505"/>
                </a:lnTo>
                <a:lnTo>
                  <a:pt x="1158" y="18505"/>
                </a:lnTo>
                <a:close/>
                <a:moveTo>
                  <a:pt x="0" y="2024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20247"/>
                </a:lnTo>
                <a:lnTo>
                  <a:pt x="0" y="20247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98" name="Birrete">
            <a:extLst>
              <a:ext uri="{FF2B5EF4-FFF2-40B4-BE49-F238E27FC236}">
                <a16:creationId xmlns:a16="http://schemas.microsoft.com/office/drawing/2014/main" id="{0A2E94F7-1A7E-4D55-8BD9-8EB8F73FF588}"/>
              </a:ext>
            </a:extLst>
          </p:cNvPr>
          <p:cNvSpPr/>
          <p:nvPr/>
        </p:nvSpPr>
        <p:spPr>
          <a:xfrm>
            <a:off x="2018794" y="4544442"/>
            <a:ext cx="474221" cy="3086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0" y="6520"/>
                </a:lnTo>
                <a:lnTo>
                  <a:pt x="10800" y="13043"/>
                </a:lnTo>
                <a:lnTo>
                  <a:pt x="18745" y="8243"/>
                </a:lnTo>
                <a:lnTo>
                  <a:pt x="18745" y="10509"/>
                </a:lnTo>
                <a:cubicBezTo>
                  <a:pt x="18606" y="10673"/>
                  <a:pt x="18515" y="10958"/>
                  <a:pt x="18515" y="11282"/>
                </a:cubicBezTo>
                <a:cubicBezTo>
                  <a:pt x="18515" y="11519"/>
                  <a:pt x="18563" y="11733"/>
                  <a:pt x="18644" y="11896"/>
                </a:cubicBezTo>
                <a:cubicBezTo>
                  <a:pt x="18499" y="12008"/>
                  <a:pt x="18399" y="12270"/>
                  <a:pt x="18399" y="12574"/>
                </a:cubicBezTo>
                <a:lnTo>
                  <a:pt x="18399" y="21301"/>
                </a:lnTo>
                <a:cubicBezTo>
                  <a:pt x="18553" y="21484"/>
                  <a:pt x="18772" y="21600"/>
                  <a:pt x="19018" y="21600"/>
                </a:cubicBezTo>
                <a:cubicBezTo>
                  <a:pt x="19264" y="21600"/>
                  <a:pt x="19483" y="21484"/>
                  <a:pt x="19637" y="21301"/>
                </a:cubicBezTo>
                <a:lnTo>
                  <a:pt x="19637" y="12556"/>
                </a:lnTo>
                <a:cubicBezTo>
                  <a:pt x="19637" y="12255"/>
                  <a:pt x="19538" y="11998"/>
                  <a:pt x="19396" y="11887"/>
                </a:cubicBezTo>
                <a:cubicBezTo>
                  <a:pt x="19474" y="11725"/>
                  <a:pt x="19523" y="11515"/>
                  <a:pt x="19523" y="11282"/>
                </a:cubicBezTo>
                <a:cubicBezTo>
                  <a:pt x="19523" y="10958"/>
                  <a:pt x="19430" y="10673"/>
                  <a:pt x="19292" y="10509"/>
                </a:cubicBezTo>
                <a:lnTo>
                  <a:pt x="19292" y="7913"/>
                </a:lnTo>
                <a:lnTo>
                  <a:pt x="21600" y="6520"/>
                </a:lnTo>
                <a:lnTo>
                  <a:pt x="10800" y="0"/>
                </a:lnTo>
                <a:close/>
                <a:moveTo>
                  <a:pt x="10819" y="5598"/>
                </a:moveTo>
                <a:cubicBezTo>
                  <a:pt x="11223" y="5598"/>
                  <a:pt x="11551" y="5819"/>
                  <a:pt x="11551" y="6091"/>
                </a:cubicBezTo>
                <a:cubicBezTo>
                  <a:pt x="11551" y="6364"/>
                  <a:pt x="11223" y="6584"/>
                  <a:pt x="10819" y="6584"/>
                </a:cubicBezTo>
                <a:cubicBezTo>
                  <a:pt x="10414" y="6584"/>
                  <a:pt x="10084" y="6364"/>
                  <a:pt x="10084" y="6091"/>
                </a:cubicBezTo>
                <a:cubicBezTo>
                  <a:pt x="10084" y="5819"/>
                  <a:pt x="10414" y="5598"/>
                  <a:pt x="10819" y="5598"/>
                </a:cubicBezTo>
                <a:close/>
                <a:moveTo>
                  <a:pt x="16068" y="10691"/>
                </a:moveTo>
                <a:lnTo>
                  <a:pt x="10800" y="13872"/>
                </a:lnTo>
                <a:lnTo>
                  <a:pt x="5535" y="10694"/>
                </a:lnTo>
                <a:cubicBezTo>
                  <a:pt x="4861" y="12240"/>
                  <a:pt x="4431" y="14116"/>
                  <a:pt x="4188" y="16122"/>
                </a:cubicBezTo>
                <a:cubicBezTo>
                  <a:pt x="6908" y="16652"/>
                  <a:pt x="9240" y="18095"/>
                  <a:pt x="10748" y="20074"/>
                </a:cubicBezTo>
                <a:cubicBezTo>
                  <a:pt x="12275" y="18069"/>
                  <a:pt x="14648" y="16613"/>
                  <a:pt x="17413" y="16101"/>
                </a:cubicBezTo>
                <a:cubicBezTo>
                  <a:pt x="17170" y="14102"/>
                  <a:pt x="16740" y="12232"/>
                  <a:pt x="16068" y="1069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99" name="Satélite">
            <a:extLst>
              <a:ext uri="{FF2B5EF4-FFF2-40B4-BE49-F238E27FC236}">
                <a16:creationId xmlns:a16="http://schemas.microsoft.com/office/drawing/2014/main" id="{A8FB63C2-53FF-4F3B-9756-DCA3D7E7BC0A}"/>
              </a:ext>
            </a:extLst>
          </p:cNvPr>
          <p:cNvSpPr/>
          <p:nvPr/>
        </p:nvSpPr>
        <p:spPr>
          <a:xfrm>
            <a:off x="7251481" y="4494633"/>
            <a:ext cx="597741" cy="463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213" y="0"/>
                </a:moveTo>
                <a:lnTo>
                  <a:pt x="0" y="3215"/>
                </a:lnTo>
                <a:lnTo>
                  <a:pt x="2191" y="5405"/>
                </a:lnTo>
                <a:lnTo>
                  <a:pt x="5405" y="2191"/>
                </a:lnTo>
                <a:lnTo>
                  <a:pt x="3213" y="0"/>
                </a:lnTo>
                <a:close/>
                <a:moveTo>
                  <a:pt x="5753" y="2540"/>
                </a:moveTo>
                <a:lnTo>
                  <a:pt x="2538" y="5753"/>
                </a:lnTo>
                <a:lnTo>
                  <a:pt x="4730" y="7945"/>
                </a:lnTo>
                <a:lnTo>
                  <a:pt x="7943" y="4730"/>
                </a:lnTo>
                <a:lnTo>
                  <a:pt x="5753" y="2540"/>
                </a:lnTo>
                <a:close/>
                <a:moveTo>
                  <a:pt x="8292" y="5078"/>
                </a:moveTo>
                <a:lnTo>
                  <a:pt x="5078" y="8292"/>
                </a:lnTo>
                <a:lnTo>
                  <a:pt x="7268" y="10483"/>
                </a:lnTo>
                <a:lnTo>
                  <a:pt x="10483" y="7270"/>
                </a:lnTo>
                <a:lnTo>
                  <a:pt x="8292" y="5078"/>
                </a:lnTo>
                <a:close/>
                <a:moveTo>
                  <a:pt x="13296" y="5363"/>
                </a:moveTo>
                <a:lnTo>
                  <a:pt x="12577" y="7246"/>
                </a:lnTo>
                <a:lnTo>
                  <a:pt x="11995" y="6665"/>
                </a:lnTo>
                <a:lnTo>
                  <a:pt x="6399" y="12261"/>
                </a:lnTo>
                <a:lnTo>
                  <a:pt x="7175" y="13038"/>
                </a:lnTo>
                <a:lnTo>
                  <a:pt x="6336" y="13876"/>
                </a:lnTo>
                <a:cubicBezTo>
                  <a:pt x="5260" y="13140"/>
                  <a:pt x="4045" y="12914"/>
                  <a:pt x="3138" y="13275"/>
                </a:cubicBezTo>
                <a:lnTo>
                  <a:pt x="4846" y="14983"/>
                </a:lnTo>
                <a:lnTo>
                  <a:pt x="4069" y="16785"/>
                </a:lnTo>
                <a:lnTo>
                  <a:pt x="2926" y="17928"/>
                </a:lnTo>
                <a:lnTo>
                  <a:pt x="3672" y="18674"/>
                </a:lnTo>
                <a:lnTo>
                  <a:pt x="4815" y="17531"/>
                </a:lnTo>
                <a:lnTo>
                  <a:pt x="6617" y="16754"/>
                </a:lnTo>
                <a:lnTo>
                  <a:pt x="8325" y="18462"/>
                </a:lnTo>
                <a:cubicBezTo>
                  <a:pt x="8686" y="17555"/>
                  <a:pt x="8460" y="16340"/>
                  <a:pt x="7724" y="15264"/>
                </a:cubicBezTo>
                <a:lnTo>
                  <a:pt x="8562" y="14425"/>
                </a:lnTo>
                <a:lnTo>
                  <a:pt x="9339" y="15203"/>
                </a:lnTo>
                <a:lnTo>
                  <a:pt x="14935" y="9605"/>
                </a:lnTo>
                <a:lnTo>
                  <a:pt x="14354" y="9023"/>
                </a:lnTo>
                <a:lnTo>
                  <a:pt x="16237" y="8304"/>
                </a:lnTo>
                <a:lnTo>
                  <a:pt x="13296" y="5363"/>
                </a:lnTo>
                <a:close/>
                <a:moveTo>
                  <a:pt x="14330" y="11117"/>
                </a:moveTo>
                <a:lnTo>
                  <a:pt x="11117" y="14330"/>
                </a:lnTo>
                <a:lnTo>
                  <a:pt x="13308" y="16522"/>
                </a:lnTo>
                <a:lnTo>
                  <a:pt x="16522" y="13308"/>
                </a:lnTo>
                <a:lnTo>
                  <a:pt x="14330" y="11117"/>
                </a:lnTo>
                <a:close/>
                <a:moveTo>
                  <a:pt x="16870" y="13655"/>
                </a:moveTo>
                <a:lnTo>
                  <a:pt x="13655" y="16870"/>
                </a:lnTo>
                <a:lnTo>
                  <a:pt x="15847" y="19060"/>
                </a:lnTo>
                <a:lnTo>
                  <a:pt x="19060" y="15847"/>
                </a:lnTo>
                <a:lnTo>
                  <a:pt x="16870" y="13655"/>
                </a:lnTo>
                <a:close/>
                <a:moveTo>
                  <a:pt x="5076" y="15213"/>
                </a:moveTo>
                <a:lnTo>
                  <a:pt x="6387" y="16524"/>
                </a:lnTo>
                <a:lnTo>
                  <a:pt x="4883" y="17170"/>
                </a:lnTo>
                <a:lnTo>
                  <a:pt x="4430" y="16717"/>
                </a:lnTo>
                <a:lnTo>
                  <a:pt x="5076" y="15213"/>
                </a:lnTo>
                <a:close/>
                <a:moveTo>
                  <a:pt x="19409" y="16195"/>
                </a:moveTo>
                <a:lnTo>
                  <a:pt x="16195" y="19409"/>
                </a:lnTo>
                <a:lnTo>
                  <a:pt x="18385" y="21600"/>
                </a:lnTo>
                <a:lnTo>
                  <a:pt x="21600" y="18387"/>
                </a:lnTo>
                <a:lnTo>
                  <a:pt x="19409" y="16195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0" name="Cochinito">
            <a:extLst>
              <a:ext uri="{FF2B5EF4-FFF2-40B4-BE49-F238E27FC236}">
                <a16:creationId xmlns:a16="http://schemas.microsoft.com/office/drawing/2014/main" id="{33ECC75F-E144-4679-912F-D522EB39C828}"/>
              </a:ext>
            </a:extLst>
          </p:cNvPr>
          <p:cNvSpPr/>
          <p:nvPr/>
        </p:nvSpPr>
        <p:spPr>
          <a:xfrm>
            <a:off x="7249873" y="3134412"/>
            <a:ext cx="544517" cy="395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63" h="21600" extrusionOk="0">
                <a:moveTo>
                  <a:pt x="12587" y="0"/>
                </a:moveTo>
                <a:cubicBezTo>
                  <a:pt x="8555" y="0"/>
                  <a:pt x="6723" y="2256"/>
                  <a:pt x="6086" y="3315"/>
                </a:cubicBezTo>
                <a:cubicBezTo>
                  <a:pt x="5935" y="3565"/>
                  <a:pt x="5683" y="3543"/>
                  <a:pt x="5548" y="3269"/>
                </a:cubicBezTo>
                <a:cubicBezTo>
                  <a:pt x="5210" y="2580"/>
                  <a:pt x="4579" y="1527"/>
                  <a:pt x="3884" y="1527"/>
                </a:cubicBezTo>
                <a:cubicBezTo>
                  <a:pt x="2850" y="1527"/>
                  <a:pt x="3652" y="4548"/>
                  <a:pt x="3652" y="4548"/>
                </a:cubicBezTo>
                <a:cubicBezTo>
                  <a:pt x="3652" y="4548"/>
                  <a:pt x="2493" y="5921"/>
                  <a:pt x="2229" y="7581"/>
                </a:cubicBezTo>
                <a:cubicBezTo>
                  <a:pt x="2033" y="8805"/>
                  <a:pt x="641" y="8562"/>
                  <a:pt x="364" y="8562"/>
                </a:cubicBezTo>
                <a:cubicBezTo>
                  <a:pt x="-65" y="8562"/>
                  <a:pt x="-90" y="9711"/>
                  <a:pt x="162" y="10817"/>
                </a:cubicBezTo>
                <a:cubicBezTo>
                  <a:pt x="414" y="11924"/>
                  <a:pt x="1121" y="12374"/>
                  <a:pt x="1121" y="12374"/>
                </a:cubicBezTo>
                <a:cubicBezTo>
                  <a:pt x="995" y="12579"/>
                  <a:pt x="940" y="12757"/>
                  <a:pt x="1397" y="13358"/>
                </a:cubicBezTo>
                <a:cubicBezTo>
                  <a:pt x="1708" y="13767"/>
                  <a:pt x="2573" y="15312"/>
                  <a:pt x="4854" y="16551"/>
                </a:cubicBezTo>
                <a:cubicBezTo>
                  <a:pt x="5082" y="16675"/>
                  <a:pt x="5218" y="17057"/>
                  <a:pt x="5167" y="17439"/>
                </a:cubicBezTo>
                <a:lnTo>
                  <a:pt x="4702" y="20912"/>
                </a:lnTo>
                <a:cubicBezTo>
                  <a:pt x="4655" y="21267"/>
                  <a:pt x="4822" y="21600"/>
                  <a:pt x="5046" y="21600"/>
                </a:cubicBezTo>
                <a:lnTo>
                  <a:pt x="6770" y="21600"/>
                </a:lnTo>
                <a:cubicBezTo>
                  <a:pt x="6952" y="21600"/>
                  <a:pt x="7117" y="21432"/>
                  <a:pt x="7195" y="21165"/>
                </a:cubicBezTo>
                <a:lnTo>
                  <a:pt x="8037" y="18272"/>
                </a:lnTo>
                <a:cubicBezTo>
                  <a:pt x="8124" y="17974"/>
                  <a:pt x="8318" y="17798"/>
                  <a:pt x="8520" y="17839"/>
                </a:cubicBezTo>
                <a:cubicBezTo>
                  <a:pt x="9682" y="18075"/>
                  <a:pt x="11029" y="18218"/>
                  <a:pt x="12587" y="18218"/>
                </a:cubicBezTo>
                <a:cubicBezTo>
                  <a:pt x="13307" y="18218"/>
                  <a:pt x="13973" y="18115"/>
                  <a:pt x="14586" y="17928"/>
                </a:cubicBezTo>
                <a:cubicBezTo>
                  <a:pt x="14785" y="17867"/>
                  <a:pt x="14987" y="18016"/>
                  <a:pt x="15087" y="18304"/>
                </a:cubicBezTo>
                <a:lnTo>
                  <a:pt x="16087" y="21210"/>
                </a:lnTo>
                <a:cubicBezTo>
                  <a:pt x="16170" y="21452"/>
                  <a:pt x="16326" y="21600"/>
                  <a:pt x="16497" y="21600"/>
                </a:cubicBezTo>
                <a:lnTo>
                  <a:pt x="18243" y="21600"/>
                </a:lnTo>
                <a:cubicBezTo>
                  <a:pt x="18466" y="21600"/>
                  <a:pt x="18632" y="21267"/>
                  <a:pt x="18585" y="20912"/>
                </a:cubicBezTo>
                <a:lnTo>
                  <a:pt x="17934" y="16027"/>
                </a:lnTo>
                <a:cubicBezTo>
                  <a:pt x="17898" y="15757"/>
                  <a:pt x="17954" y="15477"/>
                  <a:pt x="18081" y="15293"/>
                </a:cubicBezTo>
                <a:cubicBezTo>
                  <a:pt x="19709" y="12937"/>
                  <a:pt x="20209" y="9534"/>
                  <a:pt x="19579" y="6535"/>
                </a:cubicBezTo>
                <a:cubicBezTo>
                  <a:pt x="19542" y="6361"/>
                  <a:pt x="19606" y="6175"/>
                  <a:pt x="19716" y="6132"/>
                </a:cubicBezTo>
                <a:cubicBezTo>
                  <a:pt x="20422" y="5855"/>
                  <a:pt x="21510" y="5137"/>
                  <a:pt x="21057" y="3409"/>
                </a:cubicBezTo>
                <a:cubicBezTo>
                  <a:pt x="21016" y="3254"/>
                  <a:pt x="20894" y="3213"/>
                  <a:pt x="20817" y="3325"/>
                </a:cubicBezTo>
                <a:cubicBezTo>
                  <a:pt x="20744" y="3432"/>
                  <a:pt x="20690" y="3550"/>
                  <a:pt x="20648" y="3659"/>
                </a:cubicBezTo>
                <a:cubicBezTo>
                  <a:pt x="20608" y="3765"/>
                  <a:pt x="20510" y="3756"/>
                  <a:pt x="20481" y="3640"/>
                </a:cubicBezTo>
                <a:cubicBezTo>
                  <a:pt x="20393" y="3281"/>
                  <a:pt x="20178" y="2828"/>
                  <a:pt x="19658" y="2927"/>
                </a:cubicBezTo>
                <a:cubicBezTo>
                  <a:pt x="19214" y="3013"/>
                  <a:pt x="19022" y="3455"/>
                  <a:pt x="18950" y="3944"/>
                </a:cubicBezTo>
                <a:cubicBezTo>
                  <a:pt x="18926" y="4113"/>
                  <a:pt x="18794" y="4163"/>
                  <a:pt x="18727" y="4027"/>
                </a:cubicBezTo>
                <a:cubicBezTo>
                  <a:pt x="17574" y="1683"/>
                  <a:pt x="15528" y="0"/>
                  <a:pt x="12587" y="0"/>
                </a:cubicBezTo>
                <a:close/>
                <a:moveTo>
                  <a:pt x="12448" y="1027"/>
                </a:moveTo>
                <a:cubicBezTo>
                  <a:pt x="13136" y="1027"/>
                  <a:pt x="13772" y="1163"/>
                  <a:pt x="14343" y="1427"/>
                </a:cubicBezTo>
                <a:cubicBezTo>
                  <a:pt x="14395" y="1452"/>
                  <a:pt x="14423" y="1545"/>
                  <a:pt x="14402" y="1626"/>
                </a:cubicBezTo>
                <a:lnTo>
                  <a:pt x="14271" y="2126"/>
                </a:lnTo>
                <a:cubicBezTo>
                  <a:pt x="14254" y="2195"/>
                  <a:pt x="14208" y="2230"/>
                  <a:pt x="14164" y="2210"/>
                </a:cubicBezTo>
                <a:cubicBezTo>
                  <a:pt x="13649" y="1978"/>
                  <a:pt x="13073" y="1858"/>
                  <a:pt x="12448" y="1858"/>
                </a:cubicBezTo>
                <a:cubicBezTo>
                  <a:pt x="11524" y="1858"/>
                  <a:pt x="10708" y="2034"/>
                  <a:pt x="10012" y="2382"/>
                </a:cubicBezTo>
                <a:cubicBezTo>
                  <a:pt x="9968" y="2404"/>
                  <a:pt x="9920" y="2371"/>
                  <a:pt x="9902" y="2301"/>
                </a:cubicBezTo>
                <a:lnTo>
                  <a:pt x="9773" y="1801"/>
                </a:lnTo>
                <a:cubicBezTo>
                  <a:pt x="9752" y="1721"/>
                  <a:pt x="9776" y="1628"/>
                  <a:pt x="9827" y="1602"/>
                </a:cubicBezTo>
                <a:cubicBezTo>
                  <a:pt x="10483" y="1268"/>
                  <a:pt x="11341" y="1027"/>
                  <a:pt x="12448" y="1027"/>
                </a:cubicBezTo>
                <a:close/>
                <a:moveTo>
                  <a:pt x="19754" y="3828"/>
                </a:moveTo>
                <a:cubicBezTo>
                  <a:pt x="19782" y="3821"/>
                  <a:pt x="19813" y="3823"/>
                  <a:pt x="19842" y="3836"/>
                </a:cubicBezTo>
                <a:cubicBezTo>
                  <a:pt x="19958" y="3890"/>
                  <a:pt x="20023" y="4100"/>
                  <a:pt x="19987" y="4307"/>
                </a:cubicBezTo>
                <a:cubicBezTo>
                  <a:pt x="19929" y="4638"/>
                  <a:pt x="19691" y="4699"/>
                  <a:pt x="19691" y="4699"/>
                </a:cubicBezTo>
                <a:cubicBezTo>
                  <a:pt x="19691" y="4699"/>
                  <a:pt x="19502" y="4478"/>
                  <a:pt x="19565" y="4113"/>
                </a:cubicBezTo>
                <a:cubicBezTo>
                  <a:pt x="19592" y="3958"/>
                  <a:pt x="19669" y="3850"/>
                  <a:pt x="19754" y="3828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1" name="Árbol">
            <a:extLst>
              <a:ext uri="{FF2B5EF4-FFF2-40B4-BE49-F238E27FC236}">
                <a16:creationId xmlns:a16="http://schemas.microsoft.com/office/drawing/2014/main" id="{F902F3B6-F090-43AA-A42A-7D28A1E6458E}"/>
              </a:ext>
            </a:extLst>
          </p:cNvPr>
          <p:cNvSpPr/>
          <p:nvPr/>
        </p:nvSpPr>
        <p:spPr>
          <a:xfrm>
            <a:off x="2038171" y="1766775"/>
            <a:ext cx="298476" cy="5270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1" h="21599" extrusionOk="0">
                <a:moveTo>
                  <a:pt x="8459" y="0"/>
                </a:moveTo>
                <a:cubicBezTo>
                  <a:pt x="8430" y="17"/>
                  <a:pt x="8385" y="18"/>
                  <a:pt x="8353" y="33"/>
                </a:cubicBezTo>
                <a:cubicBezTo>
                  <a:pt x="8261" y="78"/>
                  <a:pt x="8167" y="149"/>
                  <a:pt x="8141" y="246"/>
                </a:cubicBezTo>
                <a:cubicBezTo>
                  <a:pt x="8125" y="312"/>
                  <a:pt x="8192" y="361"/>
                  <a:pt x="8214" y="402"/>
                </a:cubicBezTo>
                <a:cubicBezTo>
                  <a:pt x="8257" y="487"/>
                  <a:pt x="8232" y="654"/>
                  <a:pt x="8165" y="695"/>
                </a:cubicBezTo>
                <a:cubicBezTo>
                  <a:pt x="7901" y="855"/>
                  <a:pt x="7751" y="471"/>
                  <a:pt x="7483" y="603"/>
                </a:cubicBezTo>
                <a:cubicBezTo>
                  <a:pt x="7292" y="697"/>
                  <a:pt x="7290" y="946"/>
                  <a:pt x="7099" y="1039"/>
                </a:cubicBezTo>
                <a:cubicBezTo>
                  <a:pt x="6900" y="1137"/>
                  <a:pt x="6622" y="966"/>
                  <a:pt x="6475" y="1136"/>
                </a:cubicBezTo>
                <a:cubicBezTo>
                  <a:pt x="6388" y="1235"/>
                  <a:pt x="6463" y="1349"/>
                  <a:pt x="6426" y="1481"/>
                </a:cubicBezTo>
                <a:cubicBezTo>
                  <a:pt x="6398" y="1579"/>
                  <a:pt x="6346" y="1657"/>
                  <a:pt x="6237" y="1689"/>
                </a:cubicBezTo>
                <a:cubicBezTo>
                  <a:pt x="6076" y="1737"/>
                  <a:pt x="5956" y="1644"/>
                  <a:pt x="5848" y="1611"/>
                </a:cubicBezTo>
                <a:cubicBezTo>
                  <a:pt x="5762" y="1585"/>
                  <a:pt x="5646" y="1565"/>
                  <a:pt x="5539" y="1565"/>
                </a:cubicBezTo>
                <a:cubicBezTo>
                  <a:pt x="5464" y="1624"/>
                  <a:pt x="5379" y="1692"/>
                  <a:pt x="5261" y="1714"/>
                </a:cubicBezTo>
                <a:cubicBezTo>
                  <a:pt x="5120" y="1741"/>
                  <a:pt x="4959" y="1677"/>
                  <a:pt x="4863" y="1734"/>
                </a:cubicBezTo>
                <a:cubicBezTo>
                  <a:pt x="4686" y="1785"/>
                  <a:pt x="4799" y="2053"/>
                  <a:pt x="4700" y="2162"/>
                </a:cubicBezTo>
                <a:cubicBezTo>
                  <a:pt x="4661" y="2206"/>
                  <a:pt x="4580" y="2233"/>
                  <a:pt x="4505" y="2247"/>
                </a:cubicBezTo>
                <a:cubicBezTo>
                  <a:pt x="4434" y="2260"/>
                  <a:pt x="4370" y="2236"/>
                  <a:pt x="4327" y="2267"/>
                </a:cubicBezTo>
                <a:cubicBezTo>
                  <a:pt x="4227" y="2294"/>
                  <a:pt x="4275" y="2389"/>
                  <a:pt x="4238" y="2468"/>
                </a:cubicBezTo>
                <a:cubicBezTo>
                  <a:pt x="4191" y="2569"/>
                  <a:pt x="4058" y="2610"/>
                  <a:pt x="3992" y="2695"/>
                </a:cubicBezTo>
                <a:cubicBezTo>
                  <a:pt x="3972" y="2722"/>
                  <a:pt x="3959" y="2770"/>
                  <a:pt x="3986" y="2798"/>
                </a:cubicBezTo>
                <a:cubicBezTo>
                  <a:pt x="4059" y="2958"/>
                  <a:pt x="4397" y="2807"/>
                  <a:pt x="4547" y="2889"/>
                </a:cubicBezTo>
                <a:cubicBezTo>
                  <a:pt x="4665" y="2953"/>
                  <a:pt x="4571" y="3066"/>
                  <a:pt x="4571" y="3175"/>
                </a:cubicBezTo>
                <a:cubicBezTo>
                  <a:pt x="4590" y="3194"/>
                  <a:pt x="4609" y="3215"/>
                  <a:pt x="4628" y="3234"/>
                </a:cubicBezTo>
                <a:cubicBezTo>
                  <a:pt x="4735" y="3298"/>
                  <a:pt x="4862" y="3330"/>
                  <a:pt x="4848" y="3474"/>
                </a:cubicBezTo>
                <a:cubicBezTo>
                  <a:pt x="4803" y="3508"/>
                  <a:pt x="4772" y="3538"/>
                  <a:pt x="4700" y="3552"/>
                </a:cubicBezTo>
                <a:cubicBezTo>
                  <a:pt x="4588" y="3574"/>
                  <a:pt x="4456" y="3531"/>
                  <a:pt x="4376" y="3513"/>
                </a:cubicBezTo>
                <a:cubicBezTo>
                  <a:pt x="4149" y="3464"/>
                  <a:pt x="3817" y="3477"/>
                  <a:pt x="3709" y="3598"/>
                </a:cubicBezTo>
                <a:cubicBezTo>
                  <a:pt x="3589" y="3731"/>
                  <a:pt x="3770" y="3895"/>
                  <a:pt x="3806" y="4012"/>
                </a:cubicBezTo>
                <a:cubicBezTo>
                  <a:pt x="3803" y="4083"/>
                  <a:pt x="3800" y="4155"/>
                  <a:pt x="3798" y="4227"/>
                </a:cubicBezTo>
                <a:cubicBezTo>
                  <a:pt x="3798" y="4294"/>
                  <a:pt x="3826" y="4376"/>
                  <a:pt x="3783" y="4421"/>
                </a:cubicBezTo>
                <a:cubicBezTo>
                  <a:pt x="3753" y="4488"/>
                  <a:pt x="3639" y="4476"/>
                  <a:pt x="3571" y="4512"/>
                </a:cubicBezTo>
                <a:cubicBezTo>
                  <a:pt x="3490" y="4555"/>
                  <a:pt x="3456" y="4628"/>
                  <a:pt x="3342" y="4649"/>
                </a:cubicBezTo>
                <a:cubicBezTo>
                  <a:pt x="3224" y="4671"/>
                  <a:pt x="3170" y="4580"/>
                  <a:pt x="3130" y="4533"/>
                </a:cubicBezTo>
                <a:cubicBezTo>
                  <a:pt x="3063" y="4453"/>
                  <a:pt x="2866" y="4232"/>
                  <a:pt x="2667" y="4272"/>
                </a:cubicBezTo>
                <a:cubicBezTo>
                  <a:pt x="2585" y="4288"/>
                  <a:pt x="2495" y="4332"/>
                  <a:pt x="2463" y="4389"/>
                </a:cubicBezTo>
                <a:cubicBezTo>
                  <a:pt x="2436" y="4437"/>
                  <a:pt x="2457" y="4490"/>
                  <a:pt x="2440" y="4551"/>
                </a:cubicBezTo>
                <a:cubicBezTo>
                  <a:pt x="2417" y="4634"/>
                  <a:pt x="2376" y="4717"/>
                  <a:pt x="2302" y="4759"/>
                </a:cubicBezTo>
                <a:cubicBezTo>
                  <a:pt x="2247" y="4791"/>
                  <a:pt x="2129" y="4814"/>
                  <a:pt x="2033" y="4791"/>
                </a:cubicBezTo>
                <a:cubicBezTo>
                  <a:pt x="1997" y="4783"/>
                  <a:pt x="1939" y="4759"/>
                  <a:pt x="1879" y="4773"/>
                </a:cubicBezTo>
                <a:cubicBezTo>
                  <a:pt x="1806" y="4789"/>
                  <a:pt x="1753" y="4846"/>
                  <a:pt x="1692" y="4876"/>
                </a:cubicBezTo>
                <a:cubicBezTo>
                  <a:pt x="1601" y="4920"/>
                  <a:pt x="1481" y="4931"/>
                  <a:pt x="1398" y="4981"/>
                </a:cubicBezTo>
                <a:cubicBezTo>
                  <a:pt x="1375" y="4994"/>
                  <a:pt x="1368" y="5021"/>
                  <a:pt x="1349" y="5038"/>
                </a:cubicBezTo>
                <a:cubicBezTo>
                  <a:pt x="1349" y="5065"/>
                  <a:pt x="1351" y="5077"/>
                  <a:pt x="1366" y="5091"/>
                </a:cubicBezTo>
                <a:cubicBezTo>
                  <a:pt x="1388" y="5137"/>
                  <a:pt x="1444" y="5134"/>
                  <a:pt x="1497" y="5155"/>
                </a:cubicBezTo>
                <a:cubicBezTo>
                  <a:pt x="1568" y="5183"/>
                  <a:pt x="1616" y="5214"/>
                  <a:pt x="1644" y="5278"/>
                </a:cubicBezTo>
                <a:cubicBezTo>
                  <a:pt x="1655" y="5305"/>
                  <a:pt x="1666" y="5336"/>
                  <a:pt x="1644" y="5363"/>
                </a:cubicBezTo>
                <a:cubicBezTo>
                  <a:pt x="1612" y="5489"/>
                  <a:pt x="1370" y="5457"/>
                  <a:pt x="1317" y="5571"/>
                </a:cubicBezTo>
                <a:cubicBezTo>
                  <a:pt x="1240" y="5737"/>
                  <a:pt x="1504" y="5899"/>
                  <a:pt x="1635" y="5927"/>
                </a:cubicBezTo>
                <a:cubicBezTo>
                  <a:pt x="1749" y="5952"/>
                  <a:pt x="1826" y="5888"/>
                  <a:pt x="1896" y="5870"/>
                </a:cubicBezTo>
                <a:cubicBezTo>
                  <a:pt x="1942" y="5858"/>
                  <a:pt x="1987" y="5868"/>
                  <a:pt x="2033" y="5870"/>
                </a:cubicBezTo>
                <a:cubicBezTo>
                  <a:pt x="2058" y="5885"/>
                  <a:pt x="2083" y="5900"/>
                  <a:pt x="2107" y="5916"/>
                </a:cubicBezTo>
                <a:cubicBezTo>
                  <a:pt x="2185" y="6007"/>
                  <a:pt x="2091" y="6112"/>
                  <a:pt x="2065" y="6195"/>
                </a:cubicBezTo>
                <a:cubicBezTo>
                  <a:pt x="2036" y="6289"/>
                  <a:pt x="2113" y="6333"/>
                  <a:pt x="2131" y="6389"/>
                </a:cubicBezTo>
                <a:cubicBezTo>
                  <a:pt x="2148" y="6444"/>
                  <a:pt x="2094" y="6496"/>
                  <a:pt x="2082" y="6538"/>
                </a:cubicBezTo>
                <a:cubicBezTo>
                  <a:pt x="2071" y="6575"/>
                  <a:pt x="2092" y="6617"/>
                  <a:pt x="2099" y="6643"/>
                </a:cubicBezTo>
                <a:cubicBezTo>
                  <a:pt x="2126" y="6739"/>
                  <a:pt x="2057" y="6824"/>
                  <a:pt x="1993" y="6851"/>
                </a:cubicBezTo>
                <a:cubicBezTo>
                  <a:pt x="1752" y="6952"/>
                  <a:pt x="1622" y="6709"/>
                  <a:pt x="1383" y="6753"/>
                </a:cubicBezTo>
                <a:cubicBezTo>
                  <a:pt x="1248" y="6777"/>
                  <a:pt x="1071" y="6855"/>
                  <a:pt x="1146" y="7018"/>
                </a:cubicBezTo>
                <a:cubicBezTo>
                  <a:pt x="1189" y="7111"/>
                  <a:pt x="1404" y="7301"/>
                  <a:pt x="1601" y="7265"/>
                </a:cubicBezTo>
                <a:cubicBezTo>
                  <a:pt x="1702" y="7246"/>
                  <a:pt x="1839" y="7157"/>
                  <a:pt x="1959" y="7219"/>
                </a:cubicBezTo>
                <a:cubicBezTo>
                  <a:pt x="2115" y="7300"/>
                  <a:pt x="2032" y="7519"/>
                  <a:pt x="2205" y="7578"/>
                </a:cubicBezTo>
                <a:cubicBezTo>
                  <a:pt x="2424" y="7651"/>
                  <a:pt x="2911" y="7641"/>
                  <a:pt x="2895" y="7868"/>
                </a:cubicBezTo>
                <a:cubicBezTo>
                  <a:pt x="2847" y="7904"/>
                  <a:pt x="2819" y="7933"/>
                  <a:pt x="2741" y="7948"/>
                </a:cubicBezTo>
                <a:cubicBezTo>
                  <a:pt x="2601" y="7974"/>
                  <a:pt x="2449" y="7912"/>
                  <a:pt x="2334" y="7953"/>
                </a:cubicBezTo>
                <a:cubicBezTo>
                  <a:pt x="2209" y="7997"/>
                  <a:pt x="2215" y="8167"/>
                  <a:pt x="2016" y="8207"/>
                </a:cubicBezTo>
                <a:cubicBezTo>
                  <a:pt x="1873" y="8235"/>
                  <a:pt x="1783" y="8132"/>
                  <a:pt x="1707" y="8097"/>
                </a:cubicBezTo>
                <a:cubicBezTo>
                  <a:pt x="1603" y="8048"/>
                  <a:pt x="1436" y="8101"/>
                  <a:pt x="1366" y="8142"/>
                </a:cubicBezTo>
                <a:cubicBezTo>
                  <a:pt x="1342" y="8156"/>
                  <a:pt x="1330" y="8183"/>
                  <a:pt x="1309" y="8200"/>
                </a:cubicBezTo>
                <a:cubicBezTo>
                  <a:pt x="1309" y="8219"/>
                  <a:pt x="1309" y="8239"/>
                  <a:pt x="1309" y="8259"/>
                </a:cubicBezTo>
                <a:cubicBezTo>
                  <a:pt x="1336" y="8280"/>
                  <a:pt x="1353" y="8312"/>
                  <a:pt x="1383" y="8330"/>
                </a:cubicBezTo>
                <a:cubicBezTo>
                  <a:pt x="1433" y="8359"/>
                  <a:pt x="1598" y="8433"/>
                  <a:pt x="1521" y="8513"/>
                </a:cubicBezTo>
                <a:cubicBezTo>
                  <a:pt x="1467" y="8639"/>
                  <a:pt x="1114" y="8542"/>
                  <a:pt x="1048" y="8693"/>
                </a:cubicBezTo>
                <a:cubicBezTo>
                  <a:pt x="995" y="8755"/>
                  <a:pt x="1063" y="8845"/>
                  <a:pt x="1097" y="8881"/>
                </a:cubicBezTo>
                <a:cubicBezTo>
                  <a:pt x="1138" y="8924"/>
                  <a:pt x="1275" y="8996"/>
                  <a:pt x="1334" y="9032"/>
                </a:cubicBezTo>
                <a:cubicBezTo>
                  <a:pt x="1438" y="9094"/>
                  <a:pt x="1502" y="9186"/>
                  <a:pt x="1586" y="9265"/>
                </a:cubicBezTo>
                <a:cubicBezTo>
                  <a:pt x="1587" y="9412"/>
                  <a:pt x="1433" y="9383"/>
                  <a:pt x="1326" y="9441"/>
                </a:cubicBezTo>
                <a:cubicBezTo>
                  <a:pt x="1238" y="9489"/>
                  <a:pt x="1190" y="9573"/>
                  <a:pt x="1082" y="9610"/>
                </a:cubicBezTo>
                <a:cubicBezTo>
                  <a:pt x="989" y="9642"/>
                  <a:pt x="848" y="9610"/>
                  <a:pt x="756" y="9642"/>
                </a:cubicBezTo>
                <a:cubicBezTo>
                  <a:pt x="728" y="9732"/>
                  <a:pt x="793" y="9772"/>
                  <a:pt x="813" y="9855"/>
                </a:cubicBezTo>
                <a:cubicBezTo>
                  <a:pt x="837" y="9954"/>
                  <a:pt x="717" y="10040"/>
                  <a:pt x="782" y="10141"/>
                </a:cubicBezTo>
                <a:cubicBezTo>
                  <a:pt x="836" y="10226"/>
                  <a:pt x="962" y="10210"/>
                  <a:pt x="1091" y="10239"/>
                </a:cubicBezTo>
                <a:cubicBezTo>
                  <a:pt x="1164" y="10260"/>
                  <a:pt x="1236" y="10281"/>
                  <a:pt x="1309" y="10303"/>
                </a:cubicBezTo>
                <a:cubicBezTo>
                  <a:pt x="1361" y="10313"/>
                  <a:pt x="1458" y="10305"/>
                  <a:pt x="1497" y="10298"/>
                </a:cubicBezTo>
                <a:cubicBezTo>
                  <a:pt x="1563" y="10294"/>
                  <a:pt x="1627" y="10289"/>
                  <a:pt x="1692" y="10284"/>
                </a:cubicBezTo>
                <a:cubicBezTo>
                  <a:pt x="1773" y="10268"/>
                  <a:pt x="1865" y="10243"/>
                  <a:pt x="1944" y="10225"/>
                </a:cubicBezTo>
                <a:cubicBezTo>
                  <a:pt x="2121" y="10186"/>
                  <a:pt x="2333" y="10172"/>
                  <a:pt x="2408" y="10291"/>
                </a:cubicBezTo>
                <a:cubicBezTo>
                  <a:pt x="2419" y="10308"/>
                  <a:pt x="2437" y="10354"/>
                  <a:pt x="2423" y="10388"/>
                </a:cubicBezTo>
                <a:cubicBezTo>
                  <a:pt x="2393" y="10463"/>
                  <a:pt x="2281" y="10510"/>
                  <a:pt x="2196" y="10545"/>
                </a:cubicBezTo>
                <a:cubicBezTo>
                  <a:pt x="2041" y="10610"/>
                  <a:pt x="1692" y="10709"/>
                  <a:pt x="1601" y="10810"/>
                </a:cubicBezTo>
                <a:cubicBezTo>
                  <a:pt x="1487" y="10937"/>
                  <a:pt x="1624" y="11126"/>
                  <a:pt x="1383" y="11174"/>
                </a:cubicBezTo>
                <a:cubicBezTo>
                  <a:pt x="1127" y="11225"/>
                  <a:pt x="1060" y="10918"/>
                  <a:pt x="782" y="10986"/>
                </a:cubicBezTo>
                <a:cubicBezTo>
                  <a:pt x="747" y="10994"/>
                  <a:pt x="704" y="11015"/>
                  <a:pt x="676" y="11032"/>
                </a:cubicBezTo>
                <a:cubicBezTo>
                  <a:pt x="608" y="11072"/>
                  <a:pt x="552" y="11164"/>
                  <a:pt x="530" y="11238"/>
                </a:cubicBezTo>
                <a:cubicBezTo>
                  <a:pt x="498" y="11344"/>
                  <a:pt x="549" y="11426"/>
                  <a:pt x="487" y="11505"/>
                </a:cubicBezTo>
                <a:cubicBezTo>
                  <a:pt x="446" y="11557"/>
                  <a:pt x="365" y="11603"/>
                  <a:pt x="284" y="11622"/>
                </a:cubicBezTo>
                <a:cubicBezTo>
                  <a:pt x="199" y="11642"/>
                  <a:pt x="112" y="11633"/>
                  <a:pt x="57" y="11674"/>
                </a:cubicBezTo>
                <a:cubicBezTo>
                  <a:pt x="24" y="11700"/>
                  <a:pt x="-26" y="11764"/>
                  <a:pt x="17" y="11810"/>
                </a:cubicBezTo>
                <a:cubicBezTo>
                  <a:pt x="47" y="11877"/>
                  <a:pt x="152" y="11887"/>
                  <a:pt x="235" y="11914"/>
                </a:cubicBezTo>
                <a:cubicBezTo>
                  <a:pt x="347" y="11951"/>
                  <a:pt x="499" y="11999"/>
                  <a:pt x="553" y="12083"/>
                </a:cubicBezTo>
                <a:cubicBezTo>
                  <a:pt x="646" y="12230"/>
                  <a:pt x="405" y="12289"/>
                  <a:pt x="455" y="12440"/>
                </a:cubicBezTo>
                <a:cubicBezTo>
                  <a:pt x="493" y="12551"/>
                  <a:pt x="631" y="12594"/>
                  <a:pt x="684" y="12694"/>
                </a:cubicBezTo>
                <a:cubicBezTo>
                  <a:pt x="718" y="12759"/>
                  <a:pt x="716" y="12836"/>
                  <a:pt x="782" y="12875"/>
                </a:cubicBezTo>
                <a:cubicBezTo>
                  <a:pt x="881" y="12933"/>
                  <a:pt x="1183" y="12885"/>
                  <a:pt x="1317" y="12861"/>
                </a:cubicBezTo>
                <a:cubicBezTo>
                  <a:pt x="1458" y="12837"/>
                  <a:pt x="1621" y="12875"/>
                  <a:pt x="1650" y="12946"/>
                </a:cubicBezTo>
                <a:cubicBezTo>
                  <a:pt x="1669" y="12967"/>
                  <a:pt x="1661" y="12982"/>
                  <a:pt x="1658" y="13012"/>
                </a:cubicBezTo>
                <a:cubicBezTo>
                  <a:pt x="1638" y="13029"/>
                  <a:pt x="1626" y="13056"/>
                  <a:pt x="1601" y="13069"/>
                </a:cubicBezTo>
                <a:cubicBezTo>
                  <a:pt x="1485" y="13132"/>
                  <a:pt x="1300" y="13128"/>
                  <a:pt x="1171" y="13181"/>
                </a:cubicBezTo>
                <a:cubicBezTo>
                  <a:pt x="1068" y="13223"/>
                  <a:pt x="984" y="13292"/>
                  <a:pt x="871" y="13330"/>
                </a:cubicBezTo>
                <a:cubicBezTo>
                  <a:pt x="732" y="13375"/>
                  <a:pt x="478" y="13423"/>
                  <a:pt x="544" y="13602"/>
                </a:cubicBezTo>
                <a:cubicBezTo>
                  <a:pt x="586" y="13713"/>
                  <a:pt x="766" y="13736"/>
                  <a:pt x="805" y="13849"/>
                </a:cubicBezTo>
                <a:cubicBezTo>
                  <a:pt x="841" y="13952"/>
                  <a:pt x="704" y="14022"/>
                  <a:pt x="782" y="14116"/>
                </a:cubicBezTo>
                <a:cubicBezTo>
                  <a:pt x="893" y="14249"/>
                  <a:pt x="1304" y="14157"/>
                  <a:pt x="1375" y="14322"/>
                </a:cubicBezTo>
                <a:cubicBezTo>
                  <a:pt x="1451" y="14403"/>
                  <a:pt x="1338" y="14495"/>
                  <a:pt x="1286" y="14537"/>
                </a:cubicBezTo>
                <a:cubicBezTo>
                  <a:pt x="1158" y="14637"/>
                  <a:pt x="867" y="14805"/>
                  <a:pt x="985" y="15030"/>
                </a:cubicBezTo>
                <a:cubicBezTo>
                  <a:pt x="1034" y="15123"/>
                  <a:pt x="1204" y="15206"/>
                  <a:pt x="1383" y="15147"/>
                </a:cubicBezTo>
                <a:cubicBezTo>
                  <a:pt x="1445" y="15127"/>
                  <a:pt x="1492" y="15082"/>
                  <a:pt x="1546" y="15056"/>
                </a:cubicBezTo>
                <a:cubicBezTo>
                  <a:pt x="1601" y="15029"/>
                  <a:pt x="1664" y="15018"/>
                  <a:pt x="1701" y="14978"/>
                </a:cubicBezTo>
                <a:cubicBezTo>
                  <a:pt x="1740" y="14936"/>
                  <a:pt x="1766" y="14882"/>
                  <a:pt x="1822" y="14855"/>
                </a:cubicBezTo>
                <a:cubicBezTo>
                  <a:pt x="1866" y="14832"/>
                  <a:pt x="1919" y="14840"/>
                  <a:pt x="1976" y="14843"/>
                </a:cubicBezTo>
                <a:cubicBezTo>
                  <a:pt x="2012" y="14870"/>
                  <a:pt x="2061" y="14888"/>
                  <a:pt x="2082" y="14927"/>
                </a:cubicBezTo>
                <a:cubicBezTo>
                  <a:pt x="2126" y="15008"/>
                  <a:pt x="2106" y="15080"/>
                  <a:pt x="2205" y="15115"/>
                </a:cubicBezTo>
                <a:cubicBezTo>
                  <a:pt x="2262" y="15128"/>
                  <a:pt x="2317" y="15141"/>
                  <a:pt x="2374" y="15154"/>
                </a:cubicBezTo>
                <a:cubicBezTo>
                  <a:pt x="2528" y="15182"/>
                  <a:pt x="2685" y="15064"/>
                  <a:pt x="2766" y="15211"/>
                </a:cubicBezTo>
                <a:cubicBezTo>
                  <a:pt x="2805" y="15281"/>
                  <a:pt x="2763" y="15373"/>
                  <a:pt x="2789" y="15458"/>
                </a:cubicBezTo>
                <a:cubicBezTo>
                  <a:pt x="2827" y="15580"/>
                  <a:pt x="2987" y="15649"/>
                  <a:pt x="2847" y="15796"/>
                </a:cubicBezTo>
                <a:cubicBezTo>
                  <a:pt x="2783" y="15863"/>
                  <a:pt x="2619" y="15863"/>
                  <a:pt x="2569" y="15940"/>
                </a:cubicBezTo>
                <a:cubicBezTo>
                  <a:pt x="2495" y="16055"/>
                  <a:pt x="2618" y="16206"/>
                  <a:pt x="2709" y="16238"/>
                </a:cubicBezTo>
                <a:cubicBezTo>
                  <a:pt x="2909" y="16309"/>
                  <a:pt x="3149" y="16155"/>
                  <a:pt x="3359" y="16226"/>
                </a:cubicBezTo>
                <a:cubicBezTo>
                  <a:pt x="3504" y="16274"/>
                  <a:pt x="3571" y="16386"/>
                  <a:pt x="3774" y="16375"/>
                </a:cubicBezTo>
                <a:cubicBezTo>
                  <a:pt x="3801" y="16353"/>
                  <a:pt x="3841" y="16340"/>
                  <a:pt x="3863" y="16315"/>
                </a:cubicBezTo>
                <a:cubicBezTo>
                  <a:pt x="3898" y="16278"/>
                  <a:pt x="3921" y="16231"/>
                  <a:pt x="3969" y="16206"/>
                </a:cubicBezTo>
                <a:cubicBezTo>
                  <a:pt x="4036" y="16170"/>
                  <a:pt x="4135" y="16164"/>
                  <a:pt x="4204" y="16134"/>
                </a:cubicBezTo>
                <a:cubicBezTo>
                  <a:pt x="4278" y="16102"/>
                  <a:pt x="4392" y="16051"/>
                  <a:pt x="4490" y="16107"/>
                </a:cubicBezTo>
                <a:cubicBezTo>
                  <a:pt x="4612" y="16178"/>
                  <a:pt x="4587" y="16368"/>
                  <a:pt x="4717" y="16432"/>
                </a:cubicBezTo>
                <a:cubicBezTo>
                  <a:pt x="4898" y="16522"/>
                  <a:pt x="5087" y="16369"/>
                  <a:pt x="5270" y="16413"/>
                </a:cubicBezTo>
                <a:cubicBezTo>
                  <a:pt x="5423" y="16451"/>
                  <a:pt x="5447" y="16597"/>
                  <a:pt x="5613" y="16628"/>
                </a:cubicBezTo>
                <a:cubicBezTo>
                  <a:pt x="5738" y="16652"/>
                  <a:pt x="5900" y="16478"/>
                  <a:pt x="5971" y="16432"/>
                </a:cubicBezTo>
                <a:cubicBezTo>
                  <a:pt x="6009" y="16407"/>
                  <a:pt x="6096" y="16366"/>
                  <a:pt x="6157" y="16400"/>
                </a:cubicBezTo>
                <a:cubicBezTo>
                  <a:pt x="6472" y="16448"/>
                  <a:pt x="6063" y="16968"/>
                  <a:pt x="6392" y="17037"/>
                </a:cubicBezTo>
                <a:cubicBezTo>
                  <a:pt x="6492" y="17059"/>
                  <a:pt x="6591" y="16999"/>
                  <a:pt x="6653" y="16978"/>
                </a:cubicBezTo>
                <a:cubicBezTo>
                  <a:pt x="6726" y="16959"/>
                  <a:pt x="6800" y="16938"/>
                  <a:pt x="6873" y="16919"/>
                </a:cubicBezTo>
                <a:cubicBezTo>
                  <a:pt x="7017" y="16869"/>
                  <a:pt x="7108" y="16785"/>
                  <a:pt x="7191" y="16686"/>
                </a:cubicBezTo>
                <a:cubicBezTo>
                  <a:pt x="7250" y="16615"/>
                  <a:pt x="7379" y="16451"/>
                  <a:pt x="7563" y="16491"/>
                </a:cubicBezTo>
                <a:cubicBezTo>
                  <a:pt x="7741" y="16530"/>
                  <a:pt x="7780" y="16745"/>
                  <a:pt x="7873" y="16855"/>
                </a:cubicBezTo>
                <a:cubicBezTo>
                  <a:pt x="7913" y="16902"/>
                  <a:pt x="7983" y="16971"/>
                  <a:pt x="8108" y="16946"/>
                </a:cubicBezTo>
                <a:cubicBezTo>
                  <a:pt x="8208" y="16926"/>
                  <a:pt x="8261" y="16844"/>
                  <a:pt x="8307" y="16762"/>
                </a:cubicBezTo>
                <a:cubicBezTo>
                  <a:pt x="8811" y="17200"/>
                  <a:pt x="9645" y="17976"/>
                  <a:pt x="9645" y="17976"/>
                </a:cubicBezTo>
                <a:cubicBezTo>
                  <a:pt x="9645" y="17976"/>
                  <a:pt x="9976" y="18231"/>
                  <a:pt x="9976" y="18562"/>
                </a:cubicBezTo>
                <a:cubicBezTo>
                  <a:pt x="9976" y="19024"/>
                  <a:pt x="9976" y="19718"/>
                  <a:pt x="9976" y="19945"/>
                </a:cubicBezTo>
                <a:cubicBezTo>
                  <a:pt x="9976" y="20728"/>
                  <a:pt x="9275" y="21597"/>
                  <a:pt x="9275" y="21597"/>
                </a:cubicBezTo>
                <a:cubicBezTo>
                  <a:pt x="9275" y="21597"/>
                  <a:pt x="12156" y="21599"/>
                  <a:pt x="12312" y="21599"/>
                </a:cubicBezTo>
                <a:cubicBezTo>
                  <a:pt x="12136" y="21598"/>
                  <a:pt x="11551" y="20437"/>
                  <a:pt x="11551" y="19800"/>
                </a:cubicBezTo>
                <a:cubicBezTo>
                  <a:pt x="11551" y="19712"/>
                  <a:pt x="11551" y="19149"/>
                  <a:pt x="11551" y="18439"/>
                </a:cubicBezTo>
                <a:cubicBezTo>
                  <a:pt x="11551" y="18313"/>
                  <a:pt x="12770" y="17328"/>
                  <a:pt x="13727" y="16613"/>
                </a:cubicBezTo>
                <a:cubicBezTo>
                  <a:pt x="13783" y="16676"/>
                  <a:pt x="13849" y="16735"/>
                  <a:pt x="13907" y="16763"/>
                </a:cubicBezTo>
                <a:cubicBezTo>
                  <a:pt x="14005" y="16812"/>
                  <a:pt x="14097" y="16760"/>
                  <a:pt x="14159" y="16725"/>
                </a:cubicBezTo>
                <a:cubicBezTo>
                  <a:pt x="14245" y="16674"/>
                  <a:pt x="14295" y="16594"/>
                  <a:pt x="14387" y="16550"/>
                </a:cubicBezTo>
                <a:cubicBezTo>
                  <a:pt x="14448" y="16522"/>
                  <a:pt x="14510" y="16524"/>
                  <a:pt x="14591" y="16510"/>
                </a:cubicBezTo>
                <a:cubicBezTo>
                  <a:pt x="14611" y="16506"/>
                  <a:pt x="14663" y="16499"/>
                  <a:pt x="14697" y="16505"/>
                </a:cubicBezTo>
                <a:cubicBezTo>
                  <a:pt x="14793" y="16523"/>
                  <a:pt x="14859" y="16557"/>
                  <a:pt x="14883" y="16633"/>
                </a:cubicBezTo>
                <a:cubicBezTo>
                  <a:pt x="14913" y="16728"/>
                  <a:pt x="14829" y="16803"/>
                  <a:pt x="14908" y="16880"/>
                </a:cubicBezTo>
                <a:cubicBezTo>
                  <a:pt x="14952" y="16923"/>
                  <a:pt x="15088" y="16931"/>
                  <a:pt x="15169" y="16907"/>
                </a:cubicBezTo>
                <a:cubicBezTo>
                  <a:pt x="15293" y="16870"/>
                  <a:pt x="15350" y="16788"/>
                  <a:pt x="15444" y="16731"/>
                </a:cubicBezTo>
                <a:cubicBezTo>
                  <a:pt x="15470" y="16716"/>
                  <a:pt x="15502" y="16709"/>
                  <a:pt x="15527" y="16692"/>
                </a:cubicBezTo>
                <a:cubicBezTo>
                  <a:pt x="15645" y="16695"/>
                  <a:pt x="15851" y="16792"/>
                  <a:pt x="15883" y="16862"/>
                </a:cubicBezTo>
                <a:cubicBezTo>
                  <a:pt x="15908" y="16916"/>
                  <a:pt x="15860" y="16974"/>
                  <a:pt x="15883" y="17037"/>
                </a:cubicBezTo>
                <a:cubicBezTo>
                  <a:pt x="15904" y="17100"/>
                  <a:pt x="15992" y="17149"/>
                  <a:pt x="16071" y="17166"/>
                </a:cubicBezTo>
                <a:cubicBezTo>
                  <a:pt x="16166" y="17186"/>
                  <a:pt x="16249" y="17147"/>
                  <a:pt x="16298" y="17127"/>
                </a:cubicBezTo>
                <a:cubicBezTo>
                  <a:pt x="16471" y="17055"/>
                  <a:pt x="16644" y="16922"/>
                  <a:pt x="16713" y="16770"/>
                </a:cubicBezTo>
                <a:cubicBezTo>
                  <a:pt x="16744" y="16702"/>
                  <a:pt x="16713" y="16598"/>
                  <a:pt x="16747" y="16530"/>
                </a:cubicBezTo>
                <a:cubicBezTo>
                  <a:pt x="16797" y="16427"/>
                  <a:pt x="16984" y="16405"/>
                  <a:pt x="17062" y="16322"/>
                </a:cubicBezTo>
                <a:cubicBezTo>
                  <a:pt x="17111" y="16271"/>
                  <a:pt x="17151" y="16189"/>
                  <a:pt x="17234" y="16167"/>
                </a:cubicBezTo>
                <a:cubicBezTo>
                  <a:pt x="17325" y="16117"/>
                  <a:pt x="17412" y="16236"/>
                  <a:pt x="17486" y="16251"/>
                </a:cubicBezTo>
                <a:cubicBezTo>
                  <a:pt x="17591" y="16273"/>
                  <a:pt x="17682" y="16172"/>
                  <a:pt x="17778" y="16231"/>
                </a:cubicBezTo>
                <a:cubicBezTo>
                  <a:pt x="17922" y="16272"/>
                  <a:pt x="17836" y="16455"/>
                  <a:pt x="17967" y="16491"/>
                </a:cubicBezTo>
                <a:cubicBezTo>
                  <a:pt x="18062" y="16544"/>
                  <a:pt x="18188" y="16456"/>
                  <a:pt x="18225" y="16413"/>
                </a:cubicBezTo>
                <a:cubicBezTo>
                  <a:pt x="18369" y="16247"/>
                  <a:pt x="18056" y="15975"/>
                  <a:pt x="18299" y="15856"/>
                </a:cubicBezTo>
                <a:cubicBezTo>
                  <a:pt x="18497" y="15758"/>
                  <a:pt x="18746" y="15898"/>
                  <a:pt x="18975" y="15856"/>
                </a:cubicBezTo>
                <a:cubicBezTo>
                  <a:pt x="19040" y="15843"/>
                  <a:pt x="19096" y="15820"/>
                  <a:pt x="19144" y="15796"/>
                </a:cubicBezTo>
                <a:cubicBezTo>
                  <a:pt x="19197" y="15770"/>
                  <a:pt x="19246" y="15756"/>
                  <a:pt x="19267" y="15705"/>
                </a:cubicBezTo>
                <a:cubicBezTo>
                  <a:pt x="19276" y="15694"/>
                  <a:pt x="19276" y="15674"/>
                  <a:pt x="19276" y="15654"/>
                </a:cubicBezTo>
                <a:cubicBezTo>
                  <a:pt x="19224" y="15611"/>
                  <a:pt x="19177" y="15554"/>
                  <a:pt x="19096" y="15536"/>
                </a:cubicBezTo>
                <a:cubicBezTo>
                  <a:pt x="19001" y="15515"/>
                  <a:pt x="18914" y="15560"/>
                  <a:pt x="18829" y="15536"/>
                </a:cubicBezTo>
                <a:cubicBezTo>
                  <a:pt x="18781" y="15522"/>
                  <a:pt x="18759" y="15487"/>
                  <a:pt x="18723" y="15465"/>
                </a:cubicBezTo>
                <a:cubicBezTo>
                  <a:pt x="18697" y="15298"/>
                  <a:pt x="18775" y="15326"/>
                  <a:pt x="18852" y="15225"/>
                </a:cubicBezTo>
                <a:cubicBezTo>
                  <a:pt x="18884" y="15184"/>
                  <a:pt x="18876" y="15123"/>
                  <a:pt x="18901" y="15076"/>
                </a:cubicBezTo>
                <a:cubicBezTo>
                  <a:pt x="18939" y="15004"/>
                  <a:pt x="19021" y="14960"/>
                  <a:pt x="19047" y="14875"/>
                </a:cubicBezTo>
                <a:cubicBezTo>
                  <a:pt x="19079" y="14769"/>
                  <a:pt x="18936" y="14676"/>
                  <a:pt x="18909" y="14596"/>
                </a:cubicBezTo>
                <a:cubicBezTo>
                  <a:pt x="18878" y="14505"/>
                  <a:pt x="18986" y="14364"/>
                  <a:pt x="19038" y="14336"/>
                </a:cubicBezTo>
                <a:cubicBezTo>
                  <a:pt x="19188" y="14255"/>
                  <a:pt x="19464" y="14397"/>
                  <a:pt x="19648" y="14290"/>
                </a:cubicBezTo>
                <a:cubicBezTo>
                  <a:pt x="19715" y="14251"/>
                  <a:pt x="19748" y="14181"/>
                  <a:pt x="19797" y="14128"/>
                </a:cubicBezTo>
                <a:cubicBezTo>
                  <a:pt x="19848" y="14071"/>
                  <a:pt x="19948" y="14048"/>
                  <a:pt x="20000" y="13992"/>
                </a:cubicBezTo>
                <a:cubicBezTo>
                  <a:pt x="20082" y="13905"/>
                  <a:pt x="20098" y="13852"/>
                  <a:pt x="20284" y="13862"/>
                </a:cubicBezTo>
                <a:cubicBezTo>
                  <a:pt x="20307" y="13881"/>
                  <a:pt x="20345" y="13891"/>
                  <a:pt x="20364" y="13913"/>
                </a:cubicBezTo>
                <a:cubicBezTo>
                  <a:pt x="20405" y="13957"/>
                  <a:pt x="20436" y="14034"/>
                  <a:pt x="20470" y="14082"/>
                </a:cubicBezTo>
                <a:cubicBezTo>
                  <a:pt x="20504" y="14089"/>
                  <a:pt x="20534" y="14111"/>
                  <a:pt x="20584" y="14102"/>
                </a:cubicBezTo>
                <a:cubicBezTo>
                  <a:pt x="20716" y="14079"/>
                  <a:pt x="20958" y="13991"/>
                  <a:pt x="20911" y="13835"/>
                </a:cubicBezTo>
                <a:cubicBezTo>
                  <a:pt x="20883" y="13746"/>
                  <a:pt x="20730" y="13595"/>
                  <a:pt x="20633" y="13563"/>
                </a:cubicBezTo>
                <a:cubicBezTo>
                  <a:pt x="20514" y="13523"/>
                  <a:pt x="20416" y="13551"/>
                  <a:pt x="20356" y="13460"/>
                </a:cubicBezTo>
                <a:cubicBezTo>
                  <a:pt x="20335" y="13428"/>
                  <a:pt x="20327" y="13375"/>
                  <a:pt x="20341" y="13336"/>
                </a:cubicBezTo>
                <a:cubicBezTo>
                  <a:pt x="20376" y="13237"/>
                  <a:pt x="20469" y="13174"/>
                  <a:pt x="20576" y="13135"/>
                </a:cubicBezTo>
                <a:cubicBezTo>
                  <a:pt x="20664" y="13103"/>
                  <a:pt x="20760" y="13095"/>
                  <a:pt x="20796" y="13024"/>
                </a:cubicBezTo>
                <a:cubicBezTo>
                  <a:pt x="20849" y="12922"/>
                  <a:pt x="20717" y="12799"/>
                  <a:pt x="20779" y="12726"/>
                </a:cubicBezTo>
                <a:cubicBezTo>
                  <a:pt x="20805" y="12612"/>
                  <a:pt x="21085" y="12606"/>
                  <a:pt x="21211" y="12564"/>
                </a:cubicBezTo>
                <a:cubicBezTo>
                  <a:pt x="21300" y="12534"/>
                  <a:pt x="21324" y="12488"/>
                  <a:pt x="21381" y="12433"/>
                </a:cubicBezTo>
                <a:cubicBezTo>
                  <a:pt x="21375" y="12253"/>
                  <a:pt x="21127" y="12307"/>
                  <a:pt x="21146" y="12095"/>
                </a:cubicBezTo>
                <a:cubicBezTo>
                  <a:pt x="21181" y="12068"/>
                  <a:pt x="21204" y="12029"/>
                  <a:pt x="21243" y="12006"/>
                </a:cubicBezTo>
                <a:cubicBezTo>
                  <a:pt x="21334" y="11951"/>
                  <a:pt x="21358" y="11930"/>
                  <a:pt x="21430" y="11862"/>
                </a:cubicBezTo>
                <a:cubicBezTo>
                  <a:pt x="21431" y="11683"/>
                  <a:pt x="21194" y="11716"/>
                  <a:pt x="21048" y="11654"/>
                </a:cubicBezTo>
                <a:cubicBezTo>
                  <a:pt x="21015" y="11640"/>
                  <a:pt x="21000" y="11610"/>
                  <a:pt x="20974" y="11590"/>
                </a:cubicBezTo>
                <a:cubicBezTo>
                  <a:pt x="20974" y="11572"/>
                  <a:pt x="20974" y="11555"/>
                  <a:pt x="20974" y="11537"/>
                </a:cubicBezTo>
                <a:cubicBezTo>
                  <a:pt x="21002" y="11514"/>
                  <a:pt x="21021" y="11484"/>
                  <a:pt x="21057" y="11466"/>
                </a:cubicBezTo>
                <a:cubicBezTo>
                  <a:pt x="21168" y="11413"/>
                  <a:pt x="21322" y="11415"/>
                  <a:pt x="21423" y="11356"/>
                </a:cubicBezTo>
                <a:cubicBezTo>
                  <a:pt x="21495" y="11315"/>
                  <a:pt x="21574" y="11174"/>
                  <a:pt x="21504" y="11083"/>
                </a:cubicBezTo>
                <a:cubicBezTo>
                  <a:pt x="21448" y="11009"/>
                  <a:pt x="21318" y="10959"/>
                  <a:pt x="21203" y="10934"/>
                </a:cubicBezTo>
                <a:cubicBezTo>
                  <a:pt x="20983" y="10886"/>
                  <a:pt x="20840" y="11005"/>
                  <a:pt x="20690" y="11044"/>
                </a:cubicBezTo>
                <a:cubicBezTo>
                  <a:pt x="20593" y="11057"/>
                  <a:pt x="20496" y="11070"/>
                  <a:pt x="20398" y="11083"/>
                </a:cubicBezTo>
                <a:cubicBezTo>
                  <a:pt x="20326" y="11101"/>
                  <a:pt x="20194" y="11158"/>
                  <a:pt x="20089" y="11121"/>
                </a:cubicBezTo>
                <a:cubicBezTo>
                  <a:pt x="20051" y="11108"/>
                  <a:pt x="20039" y="11075"/>
                  <a:pt x="20015" y="11050"/>
                </a:cubicBezTo>
                <a:cubicBezTo>
                  <a:pt x="20022" y="10894"/>
                  <a:pt x="20237" y="10890"/>
                  <a:pt x="20332" y="10804"/>
                </a:cubicBezTo>
                <a:cubicBezTo>
                  <a:pt x="20396" y="10746"/>
                  <a:pt x="20378" y="10623"/>
                  <a:pt x="20430" y="10557"/>
                </a:cubicBezTo>
                <a:cubicBezTo>
                  <a:pt x="20491" y="10479"/>
                  <a:pt x="20614" y="10442"/>
                  <a:pt x="20682" y="10369"/>
                </a:cubicBezTo>
                <a:cubicBezTo>
                  <a:pt x="20800" y="10242"/>
                  <a:pt x="20905" y="9931"/>
                  <a:pt x="20756" y="9765"/>
                </a:cubicBezTo>
                <a:cubicBezTo>
                  <a:pt x="20696" y="9699"/>
                  <a:pt x="20530" y="9623"/>
                  <a:pt x="20356" y="9654"/>
                </a:cubicBezTo>
                <a:cubicBezTo>
                  <a:pt x="20278" y="9668"/>
                  <a:pt x="20170" y="9709"/>
                  <a:pt x="20063" y="9688"/>
                </a:cubicBezTo>
                <a:cubicBezTo>
                  <a:pt x="19964" y="9668"/>
                  <a:pt x="19869" y="9604"/>
                  <a:pt x="19820" y="9544"/>
                </a:cubicBezTo>
                <a:cubicBezTo>
                  <a:pt x="19804" y="9524"/>
                  <a:pt x="19805" y="9498"/>
                  <a:pt x="19788" y="9480"/>
                </a:cubicBezTo>
                <a:cubicBezTo>
                  <a:pt x="19802" y="9355"/>
                  <a:pt x="19965" y="9347"/>
                  <a:pt x="20063" y="9290"/>
                </a:cubicBezTo>
                <a:cubicBezTo>
                  <a:pt x="20154" y="9238"/>
                  <a:pt x="20162" y="9145"/>
                  <a:pt x="20210" y="9057"/>
                </a:cubicBezTo>
                <a:cubicBezTo>
                  <a:pt x="20248" y="8987"/>
                  <a:pt x="20323" y="8927"/>
                  <a:pt x="20349" y="8849"/>
                </a:cubicBezTo>
                <a:cubicBezTo>
                  <a:pt x="20367" y="8796"/>
                  <a:pt x="20338" y="8733"/>
                  <a:pt x="20315" y="8707"/>
                </a:cubicBezTo>
                <a:cubicBezTo>
                  <a:pt x="20282" y="8669"/>
                  <a:pt x="20121" y="8573"/>
                  <a:pt x="20023" y="8590"/>
                </a:cubicBezTo>
                <a:cubicBezTo>
                  <a:pt x="19929" y="8607"/>
                  <a:pt x="19800" y="8655"/>
                  <a:pt x="19682" y="8616"/>
                </a:cubicBezTo>
                <a:cubicBezTo>
                  <a:pt x="19551" y="8572"/>
                  <a:pt x="19540" y="8435"/>
                  <a:pt x="19396" y="8408"/>
                </a:cubicBezTo>
                <a:cubicBezTo>
                  <a:pt x="19339" y="8397"/>
                  <a:pt x="19267" y="8425"/>
                  <a:pt x="19227" y="8435"/>
                </a:cubicBezTo>
                <a:cubicBezTo>
                  <a:pt x="19110" y="8463"/>
                  <a:pt x="18998" y="8489"/>
                  <a:pt x="18884" y="8513"/>
                </a:cubicBezTo>
                <a:cubicBezTo>
                  <a:pt x="18798" y="8530"/>
                  <a:pt x="18647" y="8510"/>
                  <a:pt x="18680" y="8421"/>
                </a:cubicBezTo>
                <a:cubicBezTo>
                  <a:pt x="18716" y="8326"/>
                  <a:pt x="18917" y="8321"/>
                  <a:pt x="19015" y="8272"/>
                </a:cubicBezTo>
                <a:cubicBezTo>
                  <a:pt x="19101" y="8230"/>
                  <a:pt x="19177" y="8169"/>
                  <a:pt x="19276" y="8136"/>
                </a:cubicBezTo>
                <a:cubicBezTo>
                  <a:pt x="19349" y="8123"/>
                  <a:pt x="19421" y="8110"/>
                  <a:pt x="19494" y="8097"/>
                </a:cubicBezTo>
                <a:cubicBezTo>
                  <a:pt x="19560" y="8069"/>
                  <a:pt x="19588" y="7998"/>
                  <a:pt x="19648" y="7966"/>
                </a:cubicBezTo>
                <a:cubicBezTo>
                  <a:pt x="19707" y="7935"/>
                  <a:pt x="19811" y="7945"/>
                  <a:pt x="19869" y="7914"/>
                </a:cubicBezTo>
                <a:cubicBezTo>
                  <a:pt x="19919" y="7887"/>
                  <a:pt x="19939" y="7825"/>
                  <a:pt x="19974" y="7786"/>
                </a:cubicBezTo>
                <a:cubicBezTo>
                  <a:pt x="20058" y="7694"/>
                  <a:pt x="20177" y="7675"/>
                  <a:pt x="20178" y="7512"/>
                </a:cubicBezTo>
                <a:cubicBezTo>
                  <a:pt x="20145" y="7485"/>
                  <a:pt x="20127" y="7450"/>
                  <a:pt x="20080" y="7434"/>
                </a:cubicBezTo>
                <a:cubicBezTo>
                  <a:pt x="19906" y="7374"/>
                  <a:pt x="19754" y="7417"/>
                  <a:pt x="19771" y="7214"/>
                </a:cubicBezTo>
                <a:cubicBezTo>
                  <a:pt x="19797" y="7193"/>
                  <a:pt x="19815" y="7158"/>
                  <a:pt x="19845" y="7141"/>
                </a:cubicBezTo>
                <a:cubicBezTo>
                  <a:pt x="19901" y="7111"/>
                  <a:pt x="19996" y="7097"/>
                  <a:pt x="20055" y="7070"/>
                </a:cubicBezTo>
                <a:cubicBezTo>
                  <a:pt x="20096" y="6931"/>
                  <a:pt x="19905" y="6922"/>
                  <a:pt x="19797" y="6862"/>
                </a:cubicBezTo>
                <a:cubicBezTo>
                  <a:pt x="19769" y="6847"/>
                  <a:pt x="19755" y="6817"/>
                  <a:pt x="19731" y="6798"/>
                </a:cubicBezTo>
                <a:cubicBezTo>
                  <a:pt x="19732" y="6640"/>
                  <a:pt x="19875" y="6495"/>
                  <a:pt x="20000" y="6435"/>
                </a:cubicBezTo>
                <a:cubicBezTo>
                  <a:pt x="20065" y="6403"/>
                  <a:pt x="20143" y="6397"/>
                  <a:pt x="20203" y="6364"/>
                </a:cubicBezTo>
                <a:cubicBezTo>
                  <a:pt x="20250" y="6338"/>
                  <a:pt x="20345" y="6239"/>
                  <a:pt x="20284" y="6174"/>
                </a:cubicBezTo>
                <a:cubicBezTo>
                  <a:pt x="20236" y="6070"/>
                  <a:pt x="20002" y="6150"/>
                  <a:pt x="19894" y="6096"/>
                </a:cubicBezTo>
                <a:cubicBezTo>
                  <a:pt x="19759" y="6029"/>
                  <a:pt x="19842" y="5898"/>
                  <a:pt x="19763" y="5804"/>
                </a:cubicBezTo>
                <a:cubicBezTo>
                  <a:pt x="19685" y="5712"/>
                  <a:pt x="19435" y="5747"/>
                  <a:pt x="19348" y="5662"/>
                </a:cubicBezTo>
                <a:cubicBezTo>
                  <a:pt x="19286" y="5601"/>
                  <a:pt x="19328" y="5473"/>
                  <a:pt x="19324" y="5376"/>
                </a:cubicBezTo>
                <a:cubicBezTo>
                  <a:pt x="19322" y="5322"/>
                  <a:pt x="19289" y="5260"/>
                  <a:pt x="19333" y="5221"/>
                </a:cubicBezTo>
                <a:cubicBezTo>
                  <a:pt x="19369" y="5147"/>
                  <a:pt x="19504" y="5176"/>
                  <a:pt x="19608" y="5155"/>
                </a:cubicBezTo>
                <a:cubicBezTo>
                  <a:pt x="19732" y="5129"/>
                  <a:pt x="19829" y="5087"/>
                  <a:pt x="19886" y="5006"/>
                </a:cubicBezTo>
                <a:cubicBezTo>
                  <a:pt x="19908" y="4973"/>
                  <a:pt x="19942" y="4888"/>
                  <a:pt x="19900" y="4844"/>
                </a:cubicBezTo>
                <a:cubicBezTo>
                  <a:pt x="19856" y="4743"/>
                  <a:pt x="19645" y="4794"/>
                  <a:pt x="19600" y="4661"/>
                </a:cubicBezTo>
                <a:cubicBezTo>
                  <a:pt x="19559" y="4540"/>
                  <a:pt x="19793" y="4409"/>
                  <a:pt x="19706" y="4220"/>
                </a:cubicBezTo>
                <a:cubicBezTo>
                  <a:pt x="19669" y="4140"/>
                  <a:pt x="19571" y="4119"/>
                  <a:pt x="19494" y="4071"/>
                </a:cubicBezTo>
                <a:cubicBezTo>
                  <a:pt x="19311" y="4076"/>
                  <a:pt x="19342" y="4233"/>
                  <a:pt x="19178" y="4259"/>
                </a:cubicBezTo>
                <a:cubicBezTo>
                  <a:pt x="19016" y="4284"/>
                  <a:pt x="18946" y="4083"/>
                  <a:pt x="18812" y="4057"/>
                </a:cubicBezTo>
                <a:cubicBezTo>
                  <a:pt x="18693" y="4034"/>
                  <a:pt x="18536" y="4154"/>
                  <a:pt x="18428" y="4078"/>
                </a:cubicBezTo>
                <a:cubicBezTo>
                  <a:pt x="18300" y="4042"/>
                  <a:pt x="18371" y="3914"/>
                  <a:pt x="18331" y="3806"/>
                </a:cubicBezTo>
                <a:cubicBezTo>
                  <a:pt x="18320" y="3777"/>
                  <a:pt x="18291" y="3756"/>
                  <a:pt x="18274" y="3733"/>
                </a:cubicBezTo>
                <a:cubicBezTo>
                  <a:pt x="18073" y="3697"/>
                  <a:pt x="17900" y="3831"/>
                  <a:pt x="17818" y="3934"/>
                </a:cubicBezTo>
                <a:cubicBezTo>
                  <a:pt x="17747" y="4025"/>
                  <a:pt x="17715" y="4124"/>
                  <a:pt x="17543" y="4117"/>
                </a:cubicBezTo>
                <a:cubicBezTo>
                  <a:pt x="17504" y="4086"/>
                  <a:pt x="17455" y="4066"/>
                  <a:pt x="17429" y="4025"/>
                </a:cubicBezTo>
                <a:cubicBezTo>
                  <a:pt x="17175" y="3638"/>
                  <a:pt x="17816" y="3597"/>
                  <a:pt x="17950" y="3363"/>
                </a:cubicBezTo>
                <a:cubicBezTo>
                  <a:pt x="18043" y="3198"/>
                  <a:pt x="17875" y="3120"/>
                  <a:pt x="17844" y="2999"/>
                </a:cubicBezTo>
                <a:cubicBezTo>
                  <a:pt x="17832" y="2953"/>
                  <a:pt x="17869" y="2904"/>
                  <a:pt x="17884" y="2876"/>
                </a:cubicBezTo>
                <a:cubicBezTo>
                  <a:pt x="17926" y="2796"/>
                  <a:pt x="17963" y="2687"/>
                  <a:pt x="17909" y="2603"/>
                </a:cubicBezTo>
                <a:cubicBezTo>
                  <a:pt x="17892" y="2575"/>
                  <a:pt x="17877" y="2547"/>
                  <a:pt x="17844" y="2532"/>
                </a:cubicBezTo>
                <a:cubicBezTo>
                  <a:pt x="17709" y="2474"/>
                  <a:pt x="17609" y="2576"/>
                  <a:pt x="17552" y="2624"/>
                </a:cubicBezTo>
                <a:cubicBezTo>
                  <a:pt x="17512" y="2657"/>
                  <a:pt x="17458" y="2687"/>
                  <a:pt x="17397" y="2701"/>
                </a:cubicBezTo>
                <a:cubicBezTo>
                  <a:pt x="17350" y="2713"/>
                  <a:pt x="17317" y="2708"/>
                  <a:pt x="17283" y="2727"/>
                </a:cubicBezTo>
                <a:cubicBezTo>
                  <a:pt x="17212" y="2767"/>
                  <a:pt x="17207" y="2853"/>
                  <a:pt x="17111" y="2876"/>
                </a:cubicBezTo>
                <a:cubicBezTo>
                  <a:pt x="17078" y="2894"/>
                  <a:pt x="17010" y="2890"/>
                  <a:pt x="16973" y="2876"/>
                </a:cubicBezTo>
                <a:cubicBezTo>
                  <a:pt x="16909" y="2850"/>
                  <a:pt x="16868" y="2791"/>
                  <a:pt x="16795" y="2772"/>
                </a:cubicBezTo>
                <a:cubicBezTo>
                  <a:pt x="16728" y="2770"/>
                  <a:pt x="16660" y="2768"/>
                  <a:pt x="16592" y="2766"/>
                </a:cubicBezTo>
                <a:cubicBezTo>
                  <a:pt x="16545" y="2756"/>
                  <a:pt x="16513" y="2732"/>
                  <a:pt x="16478" y="2713"/>
                </a:cubicBezTo>
                <a:cubicBezTo>
                  <a:pt x="16451" y="2618"/>
                  <a:pt x="16475" y="2530"/>
                  <a:pt x="16526" y="2461"/>
                </a:cubicBezTo>
                <a:cubicBezTo>
                  <a:pt x="16559" y="2418"/>
                  <a:pt x="16625" y="2348"/>
                  <a:pt x="16584" y="2267"/>
                </a:cubicBezTo>
                <a:cubicBezTo>
                  <a:pt x="16547" y="2194"/>
                  <a:pt x="16449" y="2144"/>
                  <a:pt x="16346" y="2123"/>
                </a:cubicBezTo>
                <a:cubicBezTo>
                  <a:pt x="16283" y="2110"/>
                  <a:pt x="16232" y="2121"/>
                  <a:pt x="16185" y="2098"/>
                </a:cubicBezTo>
                <a:cubicBezTo>
                  <a:pt x="16118" y="2065"/>
                  <a:pt x="16116" y="2001"/>
                  <a:pt x="16080" y="1942"/>
                </a:cubicBezTo>
                <a:cubicBezTo>
                  <a:pt x="16012" y="1834"/>
                  <a:pt x="15839" y="1731"/>
                  <a:pt x="15982" y="1584"/>
                </a:cubicBezTo>
                <a:cubicBezTo>
                  <a:pt x="16067" y="1497"/>
                  <a:pt x="16221" y="1541"/>
                  <a:pt x="16315" y="1488"/>
                </a:cubicBezTo>
                <a:cubicBezTo>
                  <a:pt x="16329" y="1479"/>
                  <a:pt x="16334" y="1459"/>
                  <a:pt x="16346" y="1449"/>
                </a:cubicBezTo>
                <a:cubicBezTo>
                  <a:pt x="16345" y="1308"/>
                  <a:pt x="16182" y="1228"/>
                  <a:pt x="16071" y="1170"/>
                </a:cubicBezTo>
                <a:cubicBezTo>
                  <a:pt x="16035" y="1151"/>
                  <a:pt x="15973" y="1108"/>
                  <a:pt x="15900" y="1124"/>
                </a:cubicBezTo>
                <a:cubicBezTo>
                  <a:pt x="15810" y="1143"/>
                  <a:pt x="15768" y="1215"/>
                  <a:pt x="15679" y="1234"/>
                </a:cubicBezTo>
                <a:cubicBezTo>
                  <a:pt x="15543" y="1263"/>
                  <a:pt x="15377" y="1155"/>
                  <a:pt x="15224" y="1156"/>
                </a:cubicBezTo>
                <a:cubicBezTo>
                  <a:pt x="15203" y="1173"/>
                  <a:pt x="15170" y="1182"/>
                  <a:pt x="15152" y="1202"/>
                </a:cubicBezTo>
                <a:cubicBezTo>
                  <a:pt x="15113" y="1245"/>
                  <a:pt x="15093" y="1302"/>
                  <a:pt x="15038" y="1332"/>
                </a:cubicBezTo>
                <a:cubicBezTo>
                  <a:pt x="15005" y="1349"/>
                  <a:pt x="14944" y="1355"/>
                  <a:pt x="14900" y="1344"/>
                </a:cubicBezTo>
                <a:cubicBezTo>
                  <a:pt x="14721" y="1297"/>
                  <a:pt x="14723" y="1134"/>
                  <a:pt x="14786" y="994"/>
                </a:cubicBezTo>
                <a:cubicBezTo>
                  <a:pt x="14798" y="967"/>
                  <a:pt x="14816" y="916"/>
                  <a:pt x="14802" y="877"/>
                </a:cubicBezTo>
                <a:cubicBezTo>
                  <a:pt x="14781" y="815"/>
                  <a:pt x="14716" y="751"/>
                  <a:pt x="14680" y="695"/>
                </a:cubicBezTo>
                <a:cubicBezTo>
                  <a:pt x="14616" y="597"/>
                  <a:pt x="14568" y="511"/>
                  <a:pt x="14445" y="461"/>
                </a:cubicBezTo>
                <a:cubicBezTo>
                  <a:pt x="14405" y="446"/>
                  <a:pt x="14318" y="428"/>
                  <a:pt x="14273" y="454"/>
                </a:cubicBezTo>
                <a:cubicBezTo>
                  <a:pt x="14150" y="490"/>
                  <a:pt x="14245" y="677"/>
                  <a:pt x="14087" y="715"/>
                </a:cubicBezTo>
                <a:cubicBezTo>
                  <a:pt x="14039" y="740"/>
                  <a:pt x="13955" y="721"/>
                  <a:pt x="13915" y="701"/>
                </a:cubicBezTo>
                <a:cubicBezTo>
                  <a:pt x="13864" y="676"/>
                  <a:pt x="13828" y="629"/>
                  <a:pt x="13777" y="603"/>
                </a:cubicBezTo>
                <a:cubicBezTo>
                  <a:pt x="13583" y="506"/>
                  <a:pt x="13180" y="500"/>
                  <a:pt x="13199" y="740"/>
                </a:cubicBezTo>
                <a:cubicBezTo>
                  <a:pt x="13212" y="750"/>
                  <a:pt x="13220" y="770"/>
                  <a:pt x="13233" y="779"/>
                </a:cubicBezTo>
                <a:cubicBezTo>
                  <a:pt x="13274" y="806"/>
                  <a:pt x="13333" y="809"/>
                  <a:pt x="13379" y="831"/>
                </a:cubicBezTo>
                <a:cubicBezTo>
                  <a:pt x="13410" y="847"/>
                  <a:pt x="13429" y="873"/>
                  <a:pt x="13460" y="889"/>
                </a:cubicBezTo>
                <a:cubicBezTo>
                  <a:pt x="13473" y="933"/>
                  <a:pt x="13480" y="958"/>
                  <a:pt x="13477" y="1007"/>
                </a:cubicBezTo>
                <a:cubicBezTo>
                  <a:pt x="13434" y="1043"/>
                  <a:pt x="13412" y="1080"/>
                  <a:pt x="13345" y="1097"/>
                </a:cubicBezTo>
                <a:cubicBezTo>
                  <a:pt x="13281" y="1113"/>
                  <a:pt x="13191" y="1095"/>
                  <a:pt x="13136" y="1117"/>
                </a:cubicBezTo>
                <a:cubicBezTo>
                  <a:pt x="13114" y="1135"/>
                  <a:pt x="13092" y="1152"/>
                  <a:pt x="13070" y="1170"/>
                </a:cubicBezTo>
                <a:cubicBezTo>
                  <a:pt x="13047" y="1183"/>
                  <a:pt x="13018" y="1188"/>
                  <a:pt x="12996" y="1202"/>
                </a:cubicBezTo>
                <a:cubicBezTo>
                  <a:pt x="12787" y="1196"/>
                  <a:pt x="12751" y="1051"/>
                  <a:pt x="12526" y="1065"/>
                </a:cubicBezTo>
                <a:cubicBezTo>
                  <a:pt x="12507" y="1076"/>
                  <a:pt x="12487" y="1086"/>
                  <a:pt x="12468" y="1097"/>
                </a:cubicBezTo>
                <a:cubicBezTo>
                  <a:pt x="12416" y="1158"/>
                  <a:pt x="12434" y="1275"/>
                  <a:pt x="12377" y="1337"/>
                </a:cubicBezTo>
                <a:cubicBezTo>
                  <a:pt x="12349" y="1368"/>
                  <a:pt x="12267" y="1407"/>
                  <a:pt x="12183" y="1389"/>
                </a:cubicBezTo>
                <a:cubicBezTo>
                  <a:pt x="12147" y="1382"/>
                  <a:pt x="12104" y="1351"/>
                  <a:pt x="12045" y="1364"/>
                </a:cubicBezTo>
                <a:cubicBezTo>
                  <a:pt x="11986" y="1377"/>
                  <a:pt x="11955" y="1430"/>
                  <a:pt x="11899" y="1449"/>
                </a:cubicBezTo>
                <a:cubicBezTo>
                  <a:pt x="11796" y="1482"/>
                  <a:pt x="11667" y="1415"/>
                  <a:pt x="11630" y="1371"/>
                </a:cubicBezTo>
                <a:cubicBezTo>
                  <a:pt x="11494" y="1210"/>
                  <a:pt x="11773" y="1107"/>
                  <a:pt x="11736" y="962"/>
                </a:cubicBezTo>
                <a:cubicBezTo>
                  <a:pt x="11722" y="907"/>
                  <a:pt x="11689" y="885"/>
                  <a:pt x="11655" y="850"/>
                </a:cubicBezTo>
                <a:cubicBezTo>
                  <a:pt x="11429" y="841"/>
                  <a:pt x="11409" y="1030"/>
                  <a:pt x="11143" y="1019"/>
                </a:cubicBezTo>
                <a:cubicBezTo>
                  <a:pt x="11101" y="988"/>
                  <a:pt x="11051" y="976"/>
                  <a:pt x="11028" y="928"/>
                </a:cubicBezTo>
                <a:cubicBezTo>
                  <a:pt x="11010" y="890"/>
                  <a:pt x="11038" y="836"/>
                  <a:pt x="11020" y="793"/>
                </a:cubicBezTo>
                <a:cubicBezTo>
                  <a:pt x="11012" y="773"/>
                  <a:pt x="10984" y="757"/>
                  <a:pt x="10971" y="740"/>
                </a:cubicBezTo>
                <a:cubicBezTo>
                  <a:pt x="10582" y="661"/>
                  <a:pt x="10663" y="935"/>
                  <a:pt x="10427" y="1012"/>
                </a:cubicBezTo>
                <a:cubicBezTo>
                  <a:pt x="10354" y="1036"/>
                  <a:pt x="10272" y="1017"/>
                  <a:pt x="10183" y="1033"/>
                </a:cubicBezTo>
                <a:cubicBezTo>
                  <a:pt x="10082" y="1050"/>
                  <a:pt x="9895" y="1094"/>
                  <a:pt x="9800" y="1046"/>
                </a:cubicBezTo>
                <a:cubicBezTo>
                  <a:pt x="9719" y="1006"/>
                  <a:pt x="9715" y="891"/>
                  <a:pt x="9630" y="857"/>
                </a:cubicBezTo>
                <a:cubicBezTo>
                  <a:pt x="9563" y="853"/>
                  <a:pt x="9495" y="849"/>
                  <a:pt x="9427" y="845"/>
                </a:cubicBezTo>
                <a:cubicBezTo>
                  <a:pt x="9377" y="834"/>
                  <a:pt x="9351" y="800"/>
                  <a:pt x="9313" y="779"/>
                </a:cubicBezTo>
                <a:cubicBezTo>
                  <a:pt x="9306" y="752"/>
                  <a:pt x="9282" y="710"/>
                  <a:pt x="9296" y="669"/>
                </a:cubicBezTo>
                <a:cubicBezTo>
                  <a:pt x="9306" y="639"/>
                  <a:pt x="9340" y="607"/>
                  <a:pt x="9353" y="578"/>
                </a:cubicBezTo>
                <a:cubicBezTo>
                  <a:pt x="9388" y="500"/>
                  <a:pt x="9324" y="409"/>
                  <a:pt x="9256" y="390"/>
                </a:cubicBezTo>
                <a:cubicBezTo>
                  <a:pt x="9145" y="337"/>
                  <a:pt x="9007" y="506"/>
                  <a:pt x="8881" y="429"/>
                </a:cubicBezTo>
                <a:cubicBezTo>
                  <a:pt x="8823" y="412"/>
                  <a:pt x="8763" y="343"/>
                  <a:pt x="8783" y="267"/>
                </a:cubicBezTo>
                <a:cubicBezTo>
                  <a:pt x="8790" y="241"/>
                  <a:pt x="8811" y="197"/>
                  <a:pt x="8800" y="162"/>
                </a:cubicBezTo>
                <a:cubicBezTo>
                  <a:pt x="8767" y="52"/>
                  <a:pt x="8635" y="-1"/>
                  <a:pt x="8459" y="0"/>
                </a:cubicBezTo>
                <a:close/>
                <a:moveTo>
                  <a:pt x="9783" y="16089"/>
                </a:moveTo>
                <a:cubicBezTo>
                  <a:pt x="9851" y="16101"/>
                  <a:pt x="9914" y="16135"/>
                  <a:pt x="9976" y="16175"/>
                </a:cubicBezTo>
                <a:cubicBezTo>
                  <a:pt x="9976" y="16474"/>
                  <a:pt x="9976" y="16799"/>
                  <a:pt x="9976" y="17097"/>
                </a:cubicBezTo>
                <a:cubicBezTo>
                  <a:pt x="9976" y="17096"/>
                  <a:pt x="9882" y="17286"/>
                  <a:pt x="9671" y="17127"/>
                </a:cubicBezTo>
                <a:cubicBezTo>
                  <a:pt x="9541" y="17029"/>
                  <a:pt x="8872" y="16498"/>
                  <a:pt x="8804" y="16444"/>
                </a:cubicBezTo>
                <a:cubicBezTo>
                  <a:pt x="8867" y="16377"/>
                  <a:pt x="8923" y="16299"/>
                  <a:pt x="9020" y="16270"/>
                </a:cubicBezTo>
                <a:cubicBezTo>
                  <a:pt x="9144" y="16233"/>
                  <a:pt x="9233" y="16324"/>
                  <a:pt x="9361" y="16297"/>
                </a:cubicBezTo>
                <a:cubicBezTo>
                  <a:pt x="9503" y="16267"/>
                  <a:pt x="9621" y="16059"/>
                  <a:pt x="9783" y="16089"/>
                </a:cubicBezTo>
                <a:close/>
                <a:moveTo>
                  <a:pt x="12111" y="16270"/>
                </a:moveTo>
                <a:cubicBezTo>
                  <a:pt x="12207" y="16287"/>
                  <a:pt x="12265" y="16333"/>
                  <a:pt x="12337" y="16368"/>
                </a:cubicBezTo>
                <a:cubicBezTo>
                  <a:pt x="12474" y="16434"/>
                  <a:pt x="12782" y="16524"/>
                  <a:pt x="13025" y="16479"/>
                </a:cubicBezTo>
                <a:lnTo>
                  <a:pt x="11863" y="17379"/>
                </a:lnTo>
                <a:cubicBezTo>
                  <a:pt x="11863" y="17379"/>
                  <a:pt x="11551" y="17522"/>
                  <a:pt x="11551" y="17276"/>
                </a:cubicBezTo>
                <a:cubicBezTo>
                  <a:pt x="11551" y="16969"/>
                  <a:pt x="11551" y="16667"/>
                  <a:pt x="11551" y="16388"/>
                </a:cubicBezTo>
                <a:cubicBezTo>
                  <a:pt x="11678" y="16360"/>
                  <a:pt x="11794" y="16339"/>
                  <a:pt x="11916" y="16304"/>
                </a:cubicBezTo>
                <a:cubicBezTo>
                  <a:pt x="11961" y="16290"/>
                  <a:pt x="12043" y="16258"/>
                  <a:pt x="12111" y="1627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2" name="Policía">
            <a:extLst>
              <a:ext uri="{FF2B5EF4-FFF2-40B4-BE49-F238E27FC236}">
                <a16:creationId xmlns:a16="http://schemas.microsoft.com/office/drawing/2014/main" id="{8A962990-6CF4-4D43-B5DB-101F91414A79}"/>
              </a:ext>
            </a:extLst>
          </p:cNvPr>
          <p:cNvSpPr/>
          <p:nvPr/>
        </p:nvSpPr>
        <p:spPr>
          <a:xfrm>
            <a:off x="7327422" y="1789381"/>
            <a:ext cx="311958" cy="343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32" h="21600" extrusionOk="0">
                <a:moveTo>
                  <a:pt x="9767" y="0"/>
                </a:moveTo>
                <a:cubicBezTo>
                  <a:pt x="6398" y="2795"/>
                  <a:pt x="2476" y="800"/>
                  <a:pt x="2476" y="800"/>
                </a:cubicBezTo>
                <a:lnTo>
                  <a:pt x="0" y="2971"/>
                </a:lnTo>
                <a:cubicBezTo>
                  <a:pt x="0" y="2971"/>
                  <a:pt x="2619" y="6127"/>
                  <a:pt x="818" y="10934"/>
                </a:cubicBezTo>
                <a:cubicBezTo>
                  <a:pt x="-1033" y="15873"/>
                  <a:pt x="698" y="18821"/>
                  <a:pt x="5978" y="20170"/>
                </a:cubicBezTo>
                <a:cubicBezTo>
                  <a:pt x="7959" y="20676"/>
                  <a:pt x="9107" y="21175"/>
                  <a:pt x="9767" y="21600"/>
                </a:cubicBezTo>
                <a:cubicBezTo>
                  <a:pt x="10427" y="21175"/>
                  <a:pt x="11575" y="20676"/>
                  <a:pt x="13556" y="20170"/>
                </a:cubicBezTo>
                <a:cubicBezTo>
                  <a:pt x="18836" y="18821"/>
                  <a:pt x="20567" y="15873"/>
                  <a:pt x="18716" y="10934"/>
                </a:cubicBezTo>
                <a:cubicBezTo>
                  <a:pt x="16915" y="6127"/>
                  <a:pt x="19532" y="2971"/>
                  <a:pt x="19532" y="2971"/>
                </a:cubicBezTo>
                <a:lnTo>
                  <a:pt x="17058" y="800"/>
                </a:lnTo>
                <a:cubicBezTo>
                  <a:pt x="17058" y="800"/>
                  <a:pt x="13136" y="2795"/>
                  <a:pt x="9767" y="0"/>
                </a:cubicBezTo>
                <a:close/>
                <a:moveTo>
                  <a:pt x="9767" y="8166"/>
                </a:moveTo>
                <a:lnTo>
                  <a:pt x="11276" y="10848"/>
                </a:lnTo>
                <a:lnTo>
                  <a:pt x="14651" y="11279"/>
                </a:lnTo>
                <a:lnTo>
                  <a:pt x="12209" y="13367"/>
                </a:lnTo>
                <a:lnTo>
                  <a:pt x="12784" y="16314"/>
                </a:lnTo>
                <a:lnTo>
                  <a:pt x="9767" y="14923"/>
                </a:lnTo>
                <a:lnTo>
                  <a:pt x="6750" y="16314"/>
                </a:lnTo>
                <a:lnTo>
                  <a:pt x="7325" y="13367"/>
                </a:lnTo>
                <a:lnTo>
                  <a:pt x="4883" y="11279"/>
                </a:lnTo>
                <a:lnTo>
                  <a:pt x="8258" y="10848"/>
                </a:lnTo>
                <a:lnTo>
                  <a:pt x="9767" y="8166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4" name="Efectivo">
            <a:extLst>
              <a:ext uri="{FF2B5EF4-FFF2-40B4-BE49-F238E27FC236}">
                <a16:creationId xmlns:a16="http://schemas.microsoft.com/office/drawing/2014/main" id="{36FD663F-FA31-4092-B15A-6C100FD9B517}"/>
              </a:ext>
            </a:extLst>
          </p:cNvPr>
          <p:cNvSpPr/>
          <p:nvPr/>
        </p:nvSpPr>
        <p:spPr>
          <a:xfrm>
            <a:off x="1931572" y="3189943"/>
            <a:ext cx="635693" cy="3016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20071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3019" y="1846"/>
                </a:moveTo>
                <a:lnTo>
                  <a:pt x="9380" y="1846"/>
                </a:lnTo>
                <a:cubicBezTo>
                  <a:pt x="8379" y="3482"/>
                  <a:pt x="7686" y="6872"/>
                  <a:pt x="7686" y="10802"/>
                </a:cubicBezTo>
                <a:cubicBezTo>
                  <a:pt x="7686" y="14732"/>
                  <a:pt x="8379" y="18118"/>
                  <a:pt x="9380" y="19754"/>
                </a:cubicBezTo>
                <a:lnTo>
                  <a:pt x="3019" y="19754"/>
                </a:lnTo>
                <a:cubicBezTo>
                  <a:pt x="2835" y="16931"/>
                  <a:pt x="1920" y="14704"/>
                  <a:pt x="762" y="14256"/>
                </a:cubicBezTo>
                <a:lnTo>
                  <a:pt x="762" y="7344"/>
                </a:lnTo>
                <a:cubicBezTo>
                  <a:pt x="1920" y="6896"/>
                  <a:pt x="2835" y="4669"/>
                  <a:pt x="3019" y="1846"/>
                </a:cubicBezTo>
                <a:close/>
                <a:moveTo>
                  <a:pt x="12080" y="1846"/>
                </a:moveTo>
                <a:lnTo>
                  <a:pt x="18581" y="1846"/>
                </a:lnTo>
                <a:cubicBezTo>
                  <a:pt x="18765" y="4669"/>
                  <a:pt x="19678" y="6896"/>
                  <a:pt x="20836" y="7344"/>
                </a:cubicBezTo>
                <a:lnTo>
                  <a:pt x="20836" y="14256"/>
                </a:lnTo>
                <a:cubicBezTo>
                  <a:pt x="19678" y="14704"/>
                  <a:pt x="18765" y="16931"/>
                  <a:pt x="18581" y="19754"/>
                </a:cubicBezTo>
                <a:lnTo>
                  <a:pt x="12080" y="19754"/>
                </a:lnTo>
                <a:cubicBezTo>
                  <a:pt x="13080" y="18118"/>
                  <a:pt x="13772" y="14732"/>
                  <a:pt x="13772" y="10802"/>
                </a:cubicBezTo>
                <a:cubicBezTo>
                  <a:pt x="13772" y="6872"/>
                  <a:pt x="13080" y="3482"/>
                  <a:pt x="12080" y="1846"/>
                </a:cubicBezTo>
                <a:close/>
                <a:moveTo>
                  <a:pt x="4544" y="7884"/>
                </a:moveTo>
                <a:cubicBezTo>
                  <a:pt x="4232" y="7884"/>
                  <a:pt x="3921" y="8174"/>
                  <a:pt x="3683" y="8754"/>
                </a:cubicBezTo>
                <a:cubicBezTo>
                  <a:pt x="3208" y="9913"/>
                  <a:pt x="3208" y="11795"/>
                  <a:pt x="3683" y="12953"/>
                </a:cubicBezTo>
                <a:cubicBezTo>
                  <a:pt x="4159" y="14112"/>
                  <a:pt x="4929" y="14112"/>
                  <a:pt x="5404" y="12953"/>
                </a:cubicBezTo>
                <a:cubicBezTo>
                  <a:pt x="5880" y="11795"/>
                  <a:pt x="5880" y="9913"/>
                  <a:pt x="5404" y="8754"/>
                </a:cubicBezTo>
                <a:cubicBezTo>
                  <a:pt x="5167" y="8174"/>
                  <a:pt x="4855" y="7884"/>
                  <a:pt x="4544" y="7884"/>
                </a:cubicBezTo>
                <a:close/>
                <a:moveTo>
                  <a:pt x="16914" y="7884"/>
                </a:moveTo>
                <a:cubicBezTo>
                  <a:pt x="16603" y="7884"/>
                  <a:pt x="16291" y="8174"/>
                  <a:pt x="16054" y="8754"/>
                </a:cubicBezTo>
                <a:cubicBezTo>
                  <a:pt x="15578" y="9913"/>
                  <a:pt x="15578" y="11795"/>
                  <a:pt x="16054" y="12953"/>
                </a:cubicBezTo>
                <a:cubicBezTo>
                  <a:pt x="16529" y="14112"/>
                  <a:pt x="17301" y="14112"/>
                  <a:pt x="17776" y="12953"/>
                </a:cubicBezTo>
                <a:cubicBezTo>
                  <a:pt x="18252" y="11795"/>
                  <a:pt x="18252" y="9913"/>
                  <a:pt x="17776" y="8754"/>
                </a:cubicBezTo>
                <a:cubicBezTo>
                  <a:pt x="17539" y="8174"/>
                  <a:pt x="17226" y="7884"/>
                  <a:pt x="16914" y="788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67841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85CD8C86-27CE-484A-AC23-53B80EF6FBEC}"/>
              </a:ext>
            </a:extLst>
          </p:cNvPr>
          <p:cNvSpPr txBox="1"/>
          <p:nvPr/>
        </p:nvSpPr>
        <p:spPr>
          <a:xfrm>
            <a:off x="2938955" y="355381"/>
            <a:ext cx="722060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Nuestro marco metodológico</a:t>
            </a:r>
          </a:p>
          <a:p>
            <a:endParaRPr lang="es-CR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Gráfico 12" descr="Poste indicador con relleno sólido">
            <a:extLst>
              <a:ext uri="{FF2B5EF4-FFF2-40B4-BE49-F238E27FC236}">
                <a16:creationId xmlns:a16="http://schemas.microsoft.com/office/drawing/2014/main" id="{B7BDC8C4-419B-4FF1-B0A4-27C81087EB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10315" y="4706246"/>
            <a:ext cx="914400" cy="914400"/>
          </a:xfrm>
          <a:prstGeom prst="rect">
            <a:avLst/>
          </a:prstGeom>
        </p:spPr>
      </p:pic>
      <p:pic>
        <p:nvPicPr>
          <p:cNvPr id="15" name="Gráfico 14" descr="Lupa con relleno sólido">
            <a:extLst>
              <a:ext uri="{FF2B5EF4-FFF2-40B4-BE49-F238E27FC236}">
                <a16:creationId xmlns:a16="http://schemas.microsoft.com/office/drawing/2014/main" id="{BDD90E8E-CF87-486C-9E93-F9892BE413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410315" y="2983920"/>
            <a:ext cx="914400" cy="914400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F13323B5-E629-4D1C-A5F4-A3901131749A}"/>
              </a:ext>
            </a:extLst>
          </p:cNvPr>
          <p:cNvSpPr txBox="1"/>
          <p:nvPr/>
        </p:nvSpPr>
        <p:spPr>
          <a:xfrm>
            <a:off x="3676746" y="3053807"/>
            <a:ext cx="708174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Delimitación de las ciudades (criterios geográficos y político-administrativos) 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39E64687-7E4B-4AA1-8843-8801051C3004}"/>
              </a:ext>
            </a:extLst>
          </p:cNvPr>
          <p:cNvSpPr txBox="1"/>
          <p:nvPr/>
        </p:nvSpPr>
        <p:spPr>
          <a:xfrm>
            <a:off x="3676746" y="4334775"/>
            <a:ext cx="708174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Construcción de indicadores ajustados a las ciudades y cálculo del índice CIS.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Cuaderno de trabajo:</a:t>
            </a:r>
            <a:r>
              <a:rPr lang="es-MX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MX" sz="2400" b="1" i="1" dirty="0">
                <a:solidFill>
                  <a:schemeClr val="bg1"/>
                </a:solidFill>
              </a:rPr>
              <a:t>Aspectos conceptuales y metodológicos para la construcción de un Índice de Ciudades Inteligentes y Sostenibles.  Segura et al </a:t>
            </a:r>
            <a:endParaRPr lang="es-CR" sz="2400" b="1" i="1" dirty="0">
              <a:solidFill>
                <a:schemeClr val="bg1"/>
              </a:solidFill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6C9351D-C21B-4BEE-8B0A-0F25748AD483}"/>
              </a:ext>
            </a:extLst>
          </p:cNvPr>
          <p:cNvSpPr txBox="1"/>
          <p:nvPr/>
        </p:nvSpPr>
        <p:spPr>
          <a:xfrm>
            <a:off x="3676746" y="1660651"/>
            <a:ext cx="771039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Selección de los casos de estudio (“más similares”)</a:t>
            </a:r>
          </a:p>
          <a:p>
            <a:r>
              <a:rPr lang="es-MX" sz="2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Comparative Area </a:t>
            </a:r>
            <a:r>
              <a:rPr lang="es-MX" sz="24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endParaRPr lang="es-MX" sz="24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Gráfico 25" descr="Lista con relleno sólido">
            <a:extLst>
              <a:ext uri="{FF2B5EF4-FFF2-40B4-BE49-F238E27FC236}">
                <a16:creationId xmlns:a16="http://schemas.microsoft.com/office/drawing/2014/main" id="{E0DEEE24-C355-460A-B2F9-E08A988F9E4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305730" y="164490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952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FBDB3F4-BBE3-5447-B264-8FD935D64C59}"/>
              </a:ext>
            </a:extLst>
          </p:cNvPr>
          <p:cNvSpPr txBox="1"/>
          <p:nvPr/>
        </p:nvSpPr>
        <p:spPr>
          <a:xfrm>
            <a:off x="283028" y="3418115"/>
            <a:ext cx="31133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Selección de casos de estudio: diez ciudades representativas</a:t>
            </a:r>
          </a:p>
        </p:txBody>
      </p:sp>
      <p:pic>
        <p:nvPicPr>
          <p:cNvPr id="4" name="Imagen 3" descr="Mapa&#10;&#10;Descripción generada automáticamente">
            <a:extLst>
              <a:ext uri="{FF2B5EF4-FFF2-40B4-BE49-F238E27FC236}">
                <a16:creationId xmlns:a16="http://schemas.microsoft.com/office/drawing/2014/main" id="{A6A28A88-1F01-4A7D-8A75-697B7D336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407" y="690"/>
            <a:ext cx="89375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12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FBDB3F4-BBE3-5447-B264-8FD935D64C59}"/>
              </a:ext>
            </a:extLst>
          </p:cNvPr>
          <p:cNvSpPr txBox="1"/>
          <p:nvPr/>
        </p:nvSpPr>
        <p:spPr>
          <a:xfrm>
            <a:off x="2623037" y="912141"/>
            <a:ext cx="72206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Criterios de delimitación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5D5B8A4-FCB0-40CB-9267-3EDD13280D9E}"/>
              </a:ext>
            </a:extLst>
          </p:cNvPr>
          <p:cNvSpPr txBox="1"/>
          <p:nvPr/>
        </p:nvSpPr>
        <p:spPr>
          <a:xfrm>
            <a:off x="1114661" y="4417996"/>
            <a:ext cx="3272754" cy="14219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algn="ctr">
              <a:lnSpc>
                <a:spcPct val="90000"/>
              </a:lnSpc>
              <a:spcAft>
                <a:spcPts val="600"/>
              </a:spcAft>
            </a:pPr>
            <a:r>
              <a:rPr lang="es-CR" sz="2400" dirty="0">
                <a:solidFill>
                  <a:schemeClr val="bg1"/>
                </a:solidFill>
              </a:rPr>
              <a:t>Concentración urbana: mancha urbana (o </a:t>
            </a:r>
            <a:r>
              <a:rPr lang="es-C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lumínica</a:t>
            </a:r>
            <a:r>
              <a:rPr lang="es-CR" sz="2400" dirty="0">
                <a:solidFill>
                  <a:schemeClr val="bg1"/>
                </a:solidFill>
              </a:rPr>
              <a:t>), densidad de población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677" y="3020024"/>
            <a:ext cx="1236428" cy="123642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910" y="3080198"/>
            <a:ext cx="1176254" cy="1176254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5183210" y="4417996"/>
            <a:ext cx="2779362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algn="ctr">
              <a:lnSpc>
                <a:spcPct val="90000"/>
              </a:lnSpc>
              <a:spcAft>
                <a:spcPts val="600"/>
              </a:spcAft>
            </a:pPr>
            <a:r>
              <a:rPr lang="es-C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Límites</a:t>
            </a:r>
            <a:r>
              <a:rPr lang="es-CR" sz="2400" dirty="0">
                <a:solidFill>
                  <a:schemeClr val="bg1"/>
                </a:solidFill>
              </a:rPr>
              <a:t> político-administrativos: Cantones y Distritos </a:t>
            </a:r>
          </a:p>
        </p:txBody>
      </p:sp>
      <p:sp>
        <p:nvSpPr>
          <p:cNvPr id="9" name="Rectángulo 8"/>
          <p:cNvSpPr/>
          <p:nvPr/>
        </p:nvSpPr>
        <p:spPr>
          <a:xfrm>
            <a:off x="8758368" y="4667295"/>
            <a:ext cx="242655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algn="ctr">
              <a:lnSpc>
                <a:spcPct val="90000"/>
              </a:lnSpc>
              <a:spcAft>
                <a:spcPts val="600"/>
              </a:spcAft>
            </a:pPr>
            <a:r>
              <a:rPr lang="es-C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Criterio municipal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205" y="3080198"/>
            <a:ext cx="1216879" cy="121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297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474403" y="754808"/>
            <a:ext cx="4426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6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Mancha lumínica</a:t>
            </a:r>
          </a:p>
        </p:txBody>
      </p:sp>
      <p:sp>
        <p:nvSpPr>
          <p:cNvPr id="9" name="Freeform 13"/>
          <p:cNvSpPr>
            <a:spLocks noEditPoints="1"/>
          </p:cNvSpPr>
          <p:nvPr/>
        </p:nvSpPr>
        <p:spPr bwMode="auto">
          <a:xfrm>
            <a:off x="274941" y="751631"/>
            <a:ext cx="253288" cy="231262"/>
          </a:xfrm>
          <a:custGeom>
            <a:avLst/>
            <a:gdLst>
              <a:gd name="T0" fmla="*/ 123 w 245"/>
              <a:gd name="T1" fmla="*/ 223 h 223"/>
              <a:gd name="T2" fmla="*/ 44 w 245"/>
              <a:gd name="T3" fmla="*/ 190 h 223"/>
              <a:gd name="T4" fmla="*/ 44 w 245"/>
              <a:gd name="T5" fmla="*/ 32 h 223"/>
              <a:gd name="T6" fmla="*/ 123 w 245"/>
              <a:gd name="T7" fmla="*/ 0 h 223"/>
              <a:gd name="T8" fmla="*/ 202 w 245"/>
              <a:gd name="T9" fmla="*/ 32 h 223"/>
              <a:gd name="T10" fmla="*/ 202 w 245"/>
              <a:gd name="T11" fmla="*/ 32 h 223"/>
              <a:gd name="T12" fmla="*/ 202 w 245"/>
              <a:gd name="T13" fmla="*/ 190 h 223"/>
              <a:gd name="T14" fmla="*/ 123 w 245"/>
              <a:gd name="T15" fmla="*/ 223 h 223"/>
              <a:gd name="T16" fmla="*/ 123 w 245"/>
              <a:gd name="T17" fmla="*/ 36 h 223"/>
              <a:gd name="T18" fmla="*/ 69 w 245"/>
              <a:gd name="T19" fmla="*/ 58 h 223"/>
              <a:gd name="T20" fmla="*/ 69 w 245"/>
              <a:gd name="T21" fmla="*/ 165 h 223"/>
              <a:gd name="T22" fmla="*/ 123 w 245"/>
              <a:gd name="T23" fmla="*/ 187 h 223"/>
              <a:gd name="T24" fmla="*/ 176 w 245"/>
              <a:gd name="T25" fmla="*/ 165 h 223"/>
              <a:gd name="T26" fmla="*/ 176 w 245"/>
              <a:gd name="T27" fmla="*/ 58 h 223"/>
              <a:gd name="T28" fmla="*/ 123 w 245"/>
              <a:gd name="T29" fmla="*/ 3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5" h="223">
                <a:moveTo>
                  <a:pt x="123" y="223"/>
                </a:moveTo>
                <a:cubicBezTo>
                  <a:pt x="93" y="223"/>
                  <a:pt x="65" y="212"/>
                  <a:pt x="44" y="190"/>
                </a:cubicBezTo>
                <a:cubicBezTo>
                  <a:pt x="0" y="147"/>
                  <a:pt x="0" y="76"/>
                  <a:pt x="44" y="32"/>
                </a:cubicBezTo>
                <a:cubicBezTo>
                  <a:pt x="65" y="11"/>
                  <a:pt x="93" y="0"/>
                  <a:pt x="123" y="0"/>
                </a:cubicBezTo>
                <a:cubicBezTo>
                  <a:pt x="153" y="0"/>
                  <a:pt x="181" y="11"/>
                  <a:pt x="202" y="32"/>
                </a:cubicBezTo>
                <a:cubicBezTo>
                  <a:pt x="202" y="32"/>
                  <a:pt x="202" y="32"/>
                  <a:pt x="202" y="32"/>
                </a:cubicBezTo>
                <a:cubicBezTo>
                  <a:pt x="245" y="76"/>
                  <a:pt x="245" y="147"/>
                  <a:pt x="202" y="190"/>
                </a:cubicBezTo>
                <a:cubicBezTo>
                  <a:pt x="181" y="212"/>
                  <a:pt x="153" y="223"/>
                  <a:pt x="123" y="223"/>
                </a:cubicBezTo>
                <a:close/>
                <a:moveTo>
                  <a:pt x="123" y="36"/>
                </a:moveTo>
                <a:cubicBezTo>
                  <a:pt x="103" y="36"/>
                  <a:pt x="84" y="43"/>
                  <a:pt x="69" y="58"/>
                </a:cubicBezTo>
                <a:cubicBezTo>
                  <a:pt x="40" y="87"/>
                  <a:pt x="40" y="135"/>
                  <a:pt x="69" y="165"/>
                </a:cubicBezTo>
                <a:cubicBezTo>
                  <a:pt x="84" y="179"/>
                  <a:pt x="103" y="187"/>
                  <a:pt x="123" y="187"/>
                </a:cubicBezTo>
                <a:cubicBezTo>
                  <a:pt x="143" y="187"/>
                  <a:pt x="162" y="179"/>
                  <a:pt x="176" y="165"/>
                </a:cubicBezTo>
                <a:cubicBezTo>
                  <a:pt x="206" y="135"/>
                  <a:pt x="206" y="87"/>
                  <a:pt x="176" y="58"/>
                </a:cubicBezTo>
                <a:cubicBezTo>
                  <a:pt x="162" y="43"/>
                  <a:pt x="143" y="36"/>
                  <a:pt x="123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03491"/>
            <a:ext cx="6689549" cy="505450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4" r="2720"/>
          <a:stretch/>
        </p:blipFill>
        <p:spPr>
          <a:xfrm>
            <a:off x="6574971" y="1794380"/>
            <a:ext cx="5510270" cy="4308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8510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FBDB3F4-BBE3-5447-B264-8FD935D64C59}"/>
              </a:ext>
            </a:extLst>
          </p:cNvPr>
          <p:cNvSpPr txBox="1"/>
          <p:nvPr/>
        </p:nvSpPr>
        <p:spPr>
          <a:xfrm>
            <a:off x="2776869" y="179682"/>
            <a:ext cx="7220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Delimitación de las ciudades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5D5B8A4-FCB0-40CB-9267-3EDD13280D9E}"/>
              </a:ext>
            </a:extLst>
          </p:cNvPr>
          <p:cNvSpPr txBox="1"/>
          <p:nvPr/>
        </p:nvSpPr>
        <p:spPr>
          <a:xfrm>
            <a:off x="858284" y="2983796"/>
            <a:ext cx="2022558" cy="15204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>
              <a:lnSpc>
                <a:spcPct val="90000"/>
              </a:lnSpc>
              <a:spcAft>
                <a:spcPts val="600"/>
              </a:spcAft>
            </a:pPr>
            <a:endParaRPr lang="es-C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r>
              <a:rPr lang="es-C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Ciudades iguales al Cantón</a:t>
            </a:r>
          </a:p>
          <a:p>
            <a:pPr algn="l"/>
            <a:endParaRPr lang="es-C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432741"/>
              </p:ext>
            </p:extLst>
          </p:nvPr>
        </p:nvGraphicFramePr>
        <p:xfrm>
          <a:off x="2361917" y="916644"/>
          <a:ext cx="9394654" cy="5654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6956">
                  <a:extLst>
                    <a:ext uri="{9D8B030D-6E8A-4147-A177-3AD203B41FA5}">
                      <a16:colId xmlns:a16="http://schemas.microsoft.com/office/drawing/2014/main" val="3946303358"/>
                    </a:ext>
                  </a:extLst>
                </a:gridCol>
                <a:gridCol w="4576314">
                  <a:extLst>
                    <a:ext uri="{9D8B030D-6E8A-4147-A177-3AD203B41FA5}">
                      <a16:colId xmlns:a16="http://schemas.microsoft.com/office/drawing/2014/main" val="567584113"/>
                    </a:ext>
                  </a:extLst>
                </a:gridCol>
                <a:gridCol w="2771384">
                  <a:extLst>
                    <a:ext uri="{9D8B030D-6E8A-4147-A177-3AD203B41FA5}">
                      <a16:colId xmlns:a16="http://schemas.microsoft.com/office/drawing/2014/main" val="1025113909"/>
                    </a:ext>
                  </a:extLst>
                </a:gridCol>
              </a:tblGrid>
              <a:tr h="82744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b="0" i="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Ciudad</a:t>
                      </a:r>
                      <a:endParaRPr lang="es-419" sz="1600" b="0" i="0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b="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Delimitación</a:t>
                      </a:r>
                      <a:r>
                        <a:rPr lang="es-419" sz="1600" b="0" i="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419" sz="1600" b="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según distritos seleccionados</a:t>
                      </a:r>
                      <a:endParaRPr lang="es-419" sz="1600" b="0" i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b="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Porcentaje del área con respecto a los distritos seleccionados</a:t>
                      </a:r>
                      <a:endParaRPr lang="es-419" sz="1600" b="0" i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38158626"/>
                  </a:ext>
                </a:extLst>
              </a:tr>
              <a:tr h="9707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b="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 de San José</a:t>
                      </a:r>
                      <a:endParaRPr lang="es-419" sz="1600" b="0" i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Carmen, Merced, Hospital, Catedral, Zapote, San Francisco de Dos Ríos, Uruca, Mata Redonda, Pavas, Hatillo y San Sebastián</a:t>
                      </a:r>
                      <a:endParaRPr lang="es-419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lang="es-419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79565273"/>
                  </a:ext>
                </a:extLst>
              </a:tr>
              <a:tr h="4763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b="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 de Pérez Zeledón</a:t>
                      </a:r>
                      <a:endParaRPr lang="es-419" sz="1600" b="0" i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 Isidro de El General y Daniel Flores</a:t>
                      </a:r>
                      <a:endParaRPr lang="es-419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7. 15%</a:t>
                      </a:r>
                      <a:endParaRPr lang="es-419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36094324"/>
                  </a:ext>
                </a:extLst>
              </a:tr>
              <a:tr h="6520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b="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 de Alajuela</a:t>
                      </a:r>
                      <a:endParaRPr lang="es-419" sz="1600" b="0" i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Alajuela, San José, San Antonio, Guácima, San Rafael, Río Segundo y Desamparados</a:t>
                      </a:r>
                      <a:endParaRPr lang="es-419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lang="es-419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20779909"/>
                  </a:ext>
                </a:extLst>
              </a:tr>
              <a:tr h="4763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b="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 de San Carlos</a:t>
                      </a:r>
                      <a:endParaRPr lang="es-419" sz="1600" b="0" i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Ciudad Quesada</a:t>
                      </a:r>
                      <a:endParaRPr lang="es-419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7.94%</a:t>
                      </a:r>
                      <a:endParaRPr lang="es-419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73659388"/>
                  </a:ext>
                </a:extLst>
              </a:tr>
              <a:tr h="4763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b="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 de Cartago</a:t>
                      </a:r>
                      <a:endParaRPr lang="es-419" sz="1600" b="0" i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Oriental, Occidental, Carmen, San Nicolás y Guadalupe</a:t>
                      </a:r>
                      <a:endParaRPr lang="es-419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45.98%</a:t>
                      </a:r>
                      <a:endParaRPr lang="es-419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69249398"/>
                  </a:ext>
                </a:extLst>
              </a:tr>
              <a:tr h="4293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b="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 de Heredia</a:t>
                      </a:r>
                      <a:endParaRPr lang="es-419" sz="1600" b="0" i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Heredia, Mercedes, San Francisco y Ulloa</a:t>
                      </a:r>
                      <a:endParaRPr lang="es-419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lang="es-419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44974947"/>
                  </a:ext>
                </a:extLst>
              </a:tr>
              <a:tr h="2641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b="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 de Belén</a:t>
                      </a:r>
                      <a:endParaRPr lang="es-419" sz="1600" b="0" i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 Antonio, Rivera y Asunción</a:t>
                      </a:r>
                      <a:endParaRPr lang="es-419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lang="es-419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187541"/>
                  </a:ext>
                </a:extLst>
              </a:tr>
              <a:tr h="257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b="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 de Liberia</a:t>
                      </a:r>
                      <a:endParaRPr lang="es-419" sz="1600" b="0" i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Liberia</a:t>
                      </a:r>
                      <a:endParaRPr lang="es-419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4.43%</a:t>
                      </a:r>
                      <a:endParaRPr lang="es-419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14555820"/>
                  </a:ext>
                </a:extLst>
              </a:tr>
              <a:tr h="4763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b="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 de Puntarenas</a:t>
                      </a:r>
                      <a:endParaRPr lang="es-419" sz="1600" b="0" i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Puntarenas, Barranca, Chacarita y El Roble</a:t>
                      </a:r>
                      <a:endParaRPr lang="es-419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17.26%</a:t>
                      </a:r>
                      <a:endParaRPr lang="es-419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93385665"/>
                  </a:ext>
                </a:extLst>
              </a:tr>
              <a:tr h="257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b="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 de Limón</a:t>
                      </a:r>
                      <a:endParaRPr lang="es-419" sz="1600" b="0" i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Limón</a:t>
                      </a:r>
                      <a:endParaRPr lang="es-419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419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17.93%</a:t>
                      </a:r>
                      <a:endParaRPr lang="es-419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13093771"/>
                  </a:ext>
                </a:extLst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59652" y="3337723"/>
            <a:ext cx="578604" cy="57860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36" y="4370533"/>
            <a:ext cx="655048" cy="655048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55D5B8A4-FCB0-40CB-9267-3EDD13280D9E}"/>
              </a:ext>
            </a:extLst>
          </p:cNvPr>
          <p:cNvSpPr txBox="1"/>
          <p:nvPr/>
        </p:nvSpPr>
        <p:spPr>
          <a:xfrm>
            <a:off x="824158" y="4082770"/>
            <a:ext cx="1796734" cy="15204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>
              <a:lnSpc>
                <a:spcPct val="90000"/>
              </a:lnSpc>
              <a:spcAft>
                <a:spcPts val="600"/>
              </a:spcAft>
            </a:pPr>
            <a:endParaRPr lang="es-C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r>
              <a:rPr lang="es-C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Ciudades menores al Cantón</a:t>
            </a:r>
          </a:p>
          <a:p>
            <a:pPr algn="l"/>
            <a:endParaRPr lang="es-C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10" y="5662604"/>
            <a:ext cx="655048" cy="655048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55D5B8A4-FCB0-40CB-9267-3EDD13280D9E}"/>
              </a:ext>
            </a:extLst>
          </p:cNvPr>
          <p:cNvSpPr txBox="1"/>
          <p:nvPr/>
        </p:nvSpPr>
        <p:spPr>
          <a:xfrm>
            <a:off x="844083" y="5337584"/>
            <a:ext cx="1796734" cy="15204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>
              <a:lnSpc>
                <a:spcPct val="90000"/>
              </a:lnSpc>
              <a:spcAft>
                <a:spcPts val="600"/>
              </a:spcAft>
            </a:pPr>
            <a:endParaRPr lang="es-C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r>
              <a:rPr lang="es-C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Ciudades menores al distrito</a:t>
            </a:r>
          </a:p>
          <a:p>
            <a:pPr algn="l"/>
            <a:endParaRPr lang="es-C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109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60669" y="745852"/>
            <a:ext cx="8327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R" sz="36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Límites políticos - administrativos</a:t>
            </a:r>
          </a:p>
        </p:txBody>
      </p:sp>
      <p:sp>
        <p:nvSpPr>
          <p:cNvPr id="9" name="Freeform 13"/>
          <p:cNvSpPr>
            <a:spLocks noEditPoints="1"/>
          </p:cNvSpPr>
          <p:nvPr/>
        </p:nvSpPr>
        <p:spPr bwMode="auto">
          <a:xfrm>
            <a:off x="274941" y="751631"/>
            <a:ext cx="253288" cy="231262"/>
          </a:xfrm>
          <a:custGeom>
            <a:avLst/>
            <a:gdLst>
              <a:gd name="T0" fmla="*/ 123 w 245"/>
              <a:gd name="T1" fmla="*/ 223 h 223"/>
              <a:gd name="T2" fmla="*/ 44 w 245"/>
              <a:gd name="T3" fmla="*/ 190 h 223"/>
              <a:gd name="T4" fmla="*/ 44 w 245"/>
              <a:gd name="T5" fmla="*/ 32 h 223"/>
              <a:gd name="T6" fmla="*/ 123 w 245"/>
              <a:gd name="T7" fmla="*/ 0 h 223"/>
              <a:gd name="T8" fmla="*/ 202 w 245"/>
              <a:gd name="T9" fmla="*/ 32 h 223"/>
              <a:gd name="T10" fmla="*/ 202 w 245"/>
              <a:gd name="T11" fmla="*/ 32 h 223"/>
              <a:gd name="T12" fmla="*/ 202 w 245"/>
              <a:gd name="T13" fmla="*/ 190 h 223"/>
              <a:gd name="T14" fmla="*/ 123 w 245"/>
              <a:gd name="T15" fmla="*/ 223 h 223"/>
              <a:gd name="T16" fmla="*/ 123 w 245"/>
              <a:gd name="T17" fmla="*/ 36 h 223"/>
              <a:gd name="T18" fmla="*/ 69 w 245"/>
              <a:gd name="T19" fmla="*/ 58 h 223"/>
              <a:gd name="T20" fmla="*/ 69 w 245"/>
              <a:gd name="T21" fmla="*/ 165 h 223"/>
              <a:gd name="T22" fmla="*/ 123 w 245"/>
              <a:gd name="T23" fmla="*/ 187 h 223"/>
              <a:gd name="T24" fmla="*/ 176 w 245"/>
              <a:gd name="T25" fmla="*/ 165 h 223"/>
              <a:gd name="T26" fmla="*/ 176 w 245"/>
              <a:gd name="T27" fmla="*/ 58 h 223"/>
              <a:gd name="T28" fmla="*/ 123 w 245"/>
              <a:gd name="T29" fmla="*/ 3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5" h="223">
                <a:moveTo>
                  <a:pt x="123" y="223"/>
                </a:moveTo>
                <a:cubicBezTo>
                  <a:pt x="93" y="223"/>
                  <a:pt x="65" y="212"/>
                  <a:pt x="44" y="190"/>
                </a:cubicBezTo>
                <a:cubicBezTo>
                  <a:pt x="0" y="147"/>
                  <a:pt x="0" y="76"/>
                  <a:pt x="44" y="32"/>
                </a:cubicBezTo>
                <a:cubicBezTo>
                  <a:pt x="65" y="11"/>
                  <a:pt x="93" y="0"/>
                  <a:pt x="123" y="0"/>
                </a:cubicBezTo>
                <a:cubicBezTo>
                  <a:pt x="153" y="0"/>
                  <a:pt x="181" y="11"/>
                  <a:pt x="202" y="32"/>
                </a:cubicBezTo>
                <a:cubicBezTo>
                  <a:pt x="202" y="32"/>
                  <a:pt x="202" y="32"/>
                  <a:pt x="202" y="32"/>
                </a:cubicBezTo>
                <a:cubicBezTo>
                  <a:pt x="245" y="76"/>
                  <a:pt x="245" y="147"/>
                  <a:pt x="202" y="190"/>
                </a:cubicBezTo>
                <a:cubicBezTo>
                  <a:pt x="181" y="212"/>
                  <a:pt x="153" y="223"/>
                  <a:pt x="123" y="223"/>
                </a:cubicBezTo>
                <a:close/>
                <a:moveTo>
                  <a:pt x="123" y="36"/>
                </a:moveTo>
                <a:cubicBezTo>
                  <a:pt x="103" y="36"/>
                  <a:pt x="84" y="43"/>
                  <a:pt x="69" y="58"/>
                </a:cubicBezTo>
                <a:cubicBezTo>
                  <a:pt x="40" y="87"/>
                  <a:pt x="40" y="135"/>
                  <a:pt x="69" y="165"/>
                </a:cubicBezTo>
                <a:cubicBezTo>
                  <a:pt x="84" y="179"/>
                  <a:pt x="103" y="187"/>
                  <a:pt x="123" y="187"/>
                </a:cubicBezTo>
                <a:cubicBezTo>
                  <a:pt x="143" y="187"/>
                  <a:pt x="162" y="179"/>
                  <a:pt x="176" y="165"/>
                </a:cubicBezTo>
                <a:cubicBezTo>
                  <a:pt x="206" y="135"/>
                  <a:pt x="206" y="87"/>
                  <a:pt x="176" y="58"/>
                </a:cubicBezTo>
                <a:cubicBezTo>
                  <a:pt x="162" y="43"/>
                  <a:pt x="143" y="36"/>
                  <a:pt x="123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28">
            <a:extLst>
              <a:ext uri="{FF2B5EF4-FFF2-40B4-BE49-F238E27FC236}">
                <a16:creationId xmlns:a16="http://schemas.microsoft.com/office/drawing/2014/main" id="{1E43A22C-BE80-45C5-B6CC-5B66F4FC1F19}"/>
              </a:ext>
            </a:extLst>
          </p:cNvPr>
          <p:cNvSpPr/>
          <p:nvPr/>
        </p:nvSpPr>
        <p:spPr>
          <a:xfrm>
            <a:off x="2159898" y="5365821"/>
            <a:ext cx="3874189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C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Ciudad de Limón  y límites del distrito</a:t>
            </a:r>
          </a:p>
        </p:txBody>
      </p:sp>
      <p:sp>
        <p:nvSpPr>
          <p:cNvPr id="11" name="Rectangle 28">
            <a:extLst>
              <a:ext uri="{FF2B5EF4-FFF2-40B4-BE49-F238E27FC236}">
                <a16:creationId xmlns:a16="http://schemas.microsoft.com/office/drawing/2014/main" id="{D49E3BD3-7FEB-47B4-9250-192232F0DCBF}"/>
              </a:ext>
            </a:extLst>
          </p:cNvPr>
          <p:cNvSpPr/>
          <p:nvPr/>
        </p:nvSpPr>
        <p:spPr>
          <a:xfrm>
            <a:off x="7043416" y="5384699"/>
            <a:ext cx="3603920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C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Ciudad de Liberia y límites del distrito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3416" y="1697129"/>
            <a:ext cx="3603920" cy="368757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0356" y="2045776"/>
            <a:ext cx="4874050" cy="329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5574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3"/>
          <p:cNvSpPr>
            <a:spLocks noEditPoints="1"/>
          </p:cNvSpPr>
          <p:nvPr/>
        </p:nvSpPr>
        <p:spPr bwMode="auto">
          <a:xfrm>
            <a:off x="274941" y="751631"/>
            <a:ext cx="253288" cy="231262"/>
          </a:xfrm>
          <a:custGeom>
            <a:avLst/>
            <a:gdLst>
              <a:gd name="T0" fmla="*/ 123 w 245"/>
              <a:gd name="T1" fmla="*/ 223 h 223"/>
              <a:gd name="T2" fmla="*/ 44 w 245"/>
              <a:gd name="T3" fmla="*/ 190 h 223"/>
              <a:gd name="T4" fmla="*/ 44 w 245"/>
              <a:gd name="T5" fmla="*/ 32 h 223"/>
              <a:gd name="T6" fmla="*/ 123 w 245"/>
              <a:gd name="T7" fmla="*/ 0 h 223"/>
              <a:gd name="T8" fmla="*/ 202 w 245"/>
              <a:gd name="T9" fmla="*/ 32 h 223"/>
              <a:gd name="T10" fmla="*/ 202 w 245"/>
              <a:gd name="T11" fmla="*/ 32 h 223"/>
              <a:gd name="T12" fmla="*/ 202 w 245"/>
              <a:gd name="T13" fmla="*/ 190 h 223"/>
              <a:gd name="T14" fmla="*/ 123 w 245"/>
              <a:gd name="T15" fmla="*/ 223 h 223"/>
              <a:gd name="T16" fmla="*/ 123 w 245"/>
              <a:gd name="T17" fmla="*/ 36 h 223"/>
              <a:gd name="T18" fmla="*/ 69 w 245"/>
              <a:gd name="T19" fmla="*/ 58 h 223"/>
              <a:gd name="T20" fmla="*/ 69 w 245"/>
              <a:gd name="T21" fmla="*/ 165 h 223"/>
              <a:gd name="T22" fmla="*/ 123 w 245"/>
              <a:gd name="T23" fmla="*/ 187 h 223"/>
              <a:gd name="T24" fmla="*/ 176 w 245"/>
              <a:gd name="T25" fmla="*/ 165 h 223"/>
              <a:gd name="T26" fmla="*/ 176 w 245"/>
              <a:gd name="T27" fmla="*/ 58 h 223"/>
              <a:gd name="T28" fmla="*/ 123 w 245"/>
              <a:gd name="T29" fmla="*/ 3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5" h="223">
                <a:moveTo>
                  <a:pt x="123" y="223"/>
                </a:moveTo>
                <a:cubicBezTo>
                  <a:pt x="93" y="223"/>
                  <a:pt x="65" y="212"/>
                  <a:pt x="44" y="190"/>
                </a:cubicBezTo>
                <a:cubicBezTo>
                  <a:pt x="0" y="147"/>
                  <a:pt x="0" y="76"/>
                  <a:pt x="44" y="32"/>
                </a:cubicBezTo>
                <a:cubicBezTo>
                  <a:pt x="65" y="11"/>
                  <a:pt x="93" y="0"/>
                  <a:pt x="123" y="0"/>
                </a:cubicBezTo>
                <a:cubicBezTo>
                  <a:pt x="153" y="0"/>
                  <a:pt x="181" y="11"/>
                  <a:pt x="202" y="32"/>
                </a:cubicBezTo>
                <a:cubicBezTo>
                  <a:pt x="202" y="32"/>
                  <a:pt x="202" y="32"/>
                  <a:pt x="202" y="32"/>
                </a:cubicBezTo>
                <a:cubicBezTo>
                  <a:pt x="245" y="76"/>
                  <a:pt x="245" y="147"/>
                  <a:pt x="202" y="190"/>
                </a:cubicBezTo>
                <a:cubicBezTo>
                  <a:pt x="181" y="212"/>
                  <a:pt x="153" y="223"/>
                  <a:pt x="123" y="223"/>
                </a:cubicBezTo>
                <a:close/>
                <a:moveTo>
                  <a:pt x="123" y="36"/>
                </a:moveTo>
                <a:cubicBezTo>
                  <a:pt x="103" y="36"/>
                  <a:pt x="84" y="43"/>
                  <a:pt x="69" y="58"/>
                </a:cubicBezTo>
                <a:cubicBezTo>
                  <a:pt x="40" y="87"/>
                  <a:pt x="40" y="135"/>
                  <a:pt x="69" y="165"/>
                </a:cubicBezTo>
                <a:cubicBezTo>
                  <a:pt x="84" y="179"/>
                  <a:pt x="103" y="187"/>
                  <a:pt x="123" y="187"/>
                </a:cubicBezTo>
                <a:cubicBezTo>
                  <a:pt x="143" y="187"/>
                  <a:pt x="162" y="179"/>
                  <a:pt x="176" y="165"/>
                </a:cubicBezTo>
                <a:cubicBezTo>
                  <a:pt x="206" y="135"/>
                  <a:pt x="206" y="87"/>
                  <a:pt x="176" y="58"/>
                </a:cubicBezTo>
                <a:cubicBezTo>
                  <a:pt x="162" y="43"/>
                  <a:pt x="143" y="36"/>
                  <a:pt x="123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327" y="337757"/>
            <a:ext cx="7979507" cy="6132786"/>
          </a:xfrm>
          <a:prstGeom prst="rect">
            <a:avLst/>
          </a:prstGeom>
        </p:spPr>
      </p:pic>
      <p:sp>
        <p:nvSpPr>
          <p:cNvPr id="6" name="TextBox 7"/>
          <p:cNvSpPr txBox="1"/>
          <p:nvPr/>
        </p:nvSpPr>
        <p:spPr>
          <a:xfrm>
            <a:off x="401585" y="3929297"/>
            <a:ext cx="21427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8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 de Ciudades menores al Distrito</a:t>
            </a:r>
          </a:p>
        </p:txBody>
      </p:sp>
    </p:spTree>
    <p:extLst>
      <p:ext uri="{BB962C8B-B14F-4D97-AF65-F5344CB8AC3E}">
        <p14:creationId xmlns:p14="http://schemas.microsoft.com/office/powerpoint/2010/main" val="27665973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01585" y="3929297"/>
            <a:ext cx="21427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8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 de Ciudades menores al Distrito</a:t>
            </a:r>
          </a:p>
        </p:txBody>
      </p:sp>
      <p:sp>
        <p:nvSpPr>
          <p:cNvPr id="9" name="Freeform 13"/>
          <p:cNvSpPr>
            <a:spLocks noEditPoints="1"/>
          </p:cNvSpPr>
          <p:nvPr/>
        </p:nvSpPr>
        <p:spPr bwMode="auto">
          <a:xfrm>
            <a:off x="274941" y="751631"/>
            <a:ext cx="253288" cy="231262"/>
          </a:xfrm>
          <a:custGeom>
            <a:avLst/>
            <a:gdLst>
              <a:gd name="T0" fmla="*/ 123 w 245"/>
              <a:gd name="T1" fmla="*/ 223 h 223"/>
              <a:gd name="T2" fmla="*/ 44 w 245"/>
              <a:gd name="T3" fmla="*/ 190 h 223"/>
              <a:gd name="T4" fmla="*/ 44 w 245"/>
              <a:gd name="T5" fmla="*/ 32 h 223"/>
              <a:gd name="T6" fmla="*/ 123 w 245"/>
              <a:gd name="T7" fmla="*/ 0 h 223"/>
              <a:gd name="T8" fmla="*/ 202 w 245"/>
              <a:gd name="T9" fmla="*/ 32 h 223"/>
              <a:gd name="T10" fmla="*/ 202 w 245"/>
              <a:gd name="T11" fmla="*/ 32 h 223"/>
              <a:gd name="T12" fmla="*/ 202 w 245"/>
              <a:gd name="T13" fmla="*/ 190 h 223"/>
              <a:gd name="T14" fmla="*/ 123 w 245"/>
              <a:gd name="T15" fmla="*/ 223 h 223"/>
              <a:gd name="T16" fmla="*/ 123 w 245"/>
              <a:gd name="T17" fmla="*/ 36 h 223"/>
              <a:gd name="T18" fmla="*/ 69 w 245"/>
              <a:gd name="T19" fmla="*/ 58 h 223"/>
              <a:gd name="T20" fmla="*/ 69 w 245"/>
              <a:gd name="T21" fmla="*/ 165 h 223"/>
              <a:gd name="T22" fmla="*/ 123 w 245"/>
              <a:gd name="T23" fmla="*/ 187 h 223"/>
              <a:gd name="T24" fmla="*/ 176 w 245"/>
              <a:gd name="T25" fmla="*/ 165 h 223"/>
              <a:gd name="T26" fmla="*/ 176 w 245"/>
              <a:gd name="T27" fmla="*/ 58 h 223"/>
              <a:gd name="T28" fmla="*/ 123 w 245"/>
              <a:gd name="T29" fmla="*/ 3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5" h="223">
                <a:moveTo>
                  <a:pt x="123" y="223"/>
                </a:moveTo>
                <a:cubicBezTo>
                  <a:pt x="93" y="223"/>
                  <a:pt x="65" y="212"/>
                  <a:pt x="44" y="190"/>
                </a:cubicBezTo>
                <a:cubicBezTo>
                  <a:pt x="0" y="147"/>
                  <a:pt x="0" y="76"/>
                  <a:pt x="44" y="32"/>
                </a:cubicBezTo>
                <a:cubicBezTo>
                  <a:pt x="65" y="11"/>
                  <a:pt x="93" y="0"/>
                  <a:pt x="123" y="0"/>
                </a:cubicBezTo>
                <a:cubicBezTo>
                  <a:pt x="153" y="0"/>
                  <a:pt x="181" y="11"/>
                  <a:pt x="202" y="32"/>
                </a:cubicBezTo>
                <a:cubicBezTo>
                  <a:pt x="202" y="32"/>
                  <a:pt x="202" y="32"/>
                  <a:pt x="202" y="32"/>
                </a:cubicBezTo>
                <a:cubicBezTo>
                  <a:pt x="245" y="76"/>
                  <a:pt x="245" y="147"/>
                  <a:pt x="202" y="190"/>
                </a:cubicBezTo>
                <a:cubicBezTo>
                  <a:pt x="181" y="212"/>
                  <a:pt x="153" y="223"/>
                  <a:pt x="123" y="223"/>
                </a:cubicBezTo>
                <a:close/>
                <a:moveTo>
                  <a:pt x="123" y="36"/>
                </a:moveTo>
                <a:cubicBezTo>
                  <a:pt x="103" y="36"/>
                  <a:pt x="84" y="43"/>
                  <a:pt x="69" y="58"/>
                </a:cubicBezTo>
                <a:cubicBezTo>
                  <a:pt x="40" y="87"/>
                  <a:pt x="40" y="135"/>
                  <a:pt x="69" y="165"/>
                </a:cubicBezTo>
                <a:cubicBezTo>
                  <a:pt x="84" y="179"/>
                  <a:pt x="103" y="187"/>
                  <a:pt x="123" y="187"/>
                </a:cubicBezTo>
                <a:cubicBezTo>
                  <a:pt x="143" y="187"/>
                  <a:pt x="162" y="179"/>
                  <a:pt x="176" y="165"/>
                </a:cubicBezTo>
                <a:cubicBezTo>
                  <a:pt x="206" y="135"/>
                  <a:pt x="206" y="87"/>
                  <a:pt x="176" y="58"/>
                </a:cubicBezTo>
                <a:cubicBezTo>
                  <a:pt x="162" y="43"/>
                  <a:pt x="143" y="36"/>
                  <a:pt x="123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155" y="402957"/>
            <a:ext cx="7886165" cy="606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8153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F06F3A4E-DDB0-412C-9007-756898A01021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Construcción de indicadores ajustados a las ciudades y cálculo del índice CIS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D2ED3C97-0EAC-4841-A797-D050C59E18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1471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FBDB3F4-BBE3-5447-B264-8FD935D64C59}"/>
              </a:ext>
            </a:extLst>
          </p:cNvPr>
          <p:cNvSpPr txBox="1"/>
          <p:nvPr/>
        </p:nvSpPr>
        <p:spPr>
          <a:xfrm>
            <a:off x="2596055" y="1106651"/>
            <a:ext cx="7881445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</a:p>
          <a:p>
            <a:endParaRPr lang="es-CR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CR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proyecto: punto de partida</a:t>
            </a:r>
          </a:p>
          <a:p>
            <a:pPr marL="514350" indent="-514350">
              <a:buFont typeface="+mj-lt"/>
              <a:buAutoNum type="arabicPeriod"/>
            </a:pPr>
            <a:endParaRPr lang="es-CR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CR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Nuestro enfoque: construyendo un modelo de ciudad en Costa Rica</a:t>
            </a:r>
          </a:p>
          <a:p>
            <a:pPr marL="514350" indent="-514350">
              <a:buFont typeface="+mj-lt"/>
              <a:buAutoNum type="arabicPeriod"/>
            </a:pPr>
            <a:endParaRPr lang="es-CR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CR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Marco de acción: delimitando ciudades y construyendo indicadores</a:t>
            </a:r>
          </a:p>
          <a:p>
            <a:pPr marL="514350" indent="-514350">
              <a:buFont typeface="+mj-lt"/>
              <a:buAutoNum type="arabicPeriod"/>
            </a:pPr>
            <a:endParaRPr lang="es-CR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CR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Resultados: índice CIS y variables por dimensión</a:t>
            </a:r>
            <a:endParaRPr lang="es-CR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2562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FDBAEA63-AA66-4525-B767-B45D54526F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06006941"/>
              </p:ext>
            </p:extLst>
          </p:nvPr>
        </p:nvGraphicFramePr>
        <p:xfrm>
          <a:off x="1390651" y="1838326"/>
          <a:ext cx="10639424" cy="4331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475193B5-7EAD-482D-9D99-A7071594C4B2}"/>
              </a:ext>
            </a:extLst>
          </p:cNvPr>
          <p:cNvSpPr txBox="1"/>
          <p:nvPr/>
        </p:nvSpPr>
        <p:spPr>
          <a:xfrm>
            <a:off x="1654629" y="561975"/>
            <a:ext cx="9263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200" dirty="0">
                <a:solidFill>
                  <a:schemeClr val="bg1"/>
                </a:solidFill>
              </a:rPr>
              <a:t>Construcción de indicadores ajustados a las ciudades</a:t>
            </a:r>
          </a:p>
        </p:txBody>
      </p:sp>
    </p:spTree>
    <p:extLst>
      <p:ext uri="{BB962C8B-B14F-4D97-AF65-F5344CB8AC3E}">
        <p14:creationId xmlns:p14="http://schemas.microsoft.com/office/powerpoint/2010/main" val="10480751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3"/>
          <p:cNvSpPr>
            <a:spLocks noEditPoints="1"/>
          </p:cNvSpPr>
          <p:nvPr/>
        </p:nvSpPr>
        <p:spPr bwMode="auto">
          <a:xfrm>
            <a:off x="274941" y="751631"/>
            <a:ext cx="253288" cy="231262"/>
          </a:xfrm>
          <a:custGeom>
            <a:avLst/>
            <a:gdLst>
              <a:gd name="T0" fmla="*/ 123 w 245"/>
              <a:gd name="T1" fmla="*/ 223 h 223"/>
              <a:gd name="T2" fmla="*/ 44 w 245"/>
              <a:gd name="T3" fmla="*/ 190 h 223"/>
              <a:gd name="T4" fmla="*/ 44 w 245"/>
              <a:gd name="T5" fmla="*/ 32 h 223"/>
              <a:gd name="T6" fmla="*/ 123 w 245"/>
              <a:gd name="T7" fmla="*/ 0 h 223"/>
              <a:gd name="T8" fmla="*/ 202 w 245"/>
              <a:gd name="T9" fmla="*/ 32 h 223"/>
              <a:gd name="T10" fmla="*/ 202 w 245"/>
              <a:gd name="T11" fmla="*/ 32 h 223"/>
              <a:gd name="T12" fmla="*/ 202 w 245"/>
              <a:gd name="T13" fmla="*/ 190 h 223"/>
              <a:gd name="T14" fmla="*/ 123 w 245"/>
              <a:gd name="T15" fmla="*/ 223 h 223"/>
              <a:gd name="T16" fmla="*/ 123 w 245"/>
              <a:gd name="T17" fmla="*/ 36 h 223"/>
              <a:gd name="T18" fmla="*/ 69 w 245"/>
              <a:gd name="T19" fmla="*/ 58 h 223"/>
              <a:gd name="T20" fmla="*/ 69 w 245"/>
              <a:gd name="T21" fmla="*/ 165 h 223"/>
              <a:gd name="T22" fmla="*/ 123 w 245"/>
              <a:gd name="T23" fmla="*/ 187 h 223"/>
              <a:gd name="T24" fmla="*/ 176 w 245"/>
              <a:gd name="T25" fmla="*/ 165 h 223"/>
              <a:gd name="T26" fmla="*/ 176 w 245"/>
              <a:gd name="T27" fmla="*/ 58 h 223"/>
              <a:gd name="T28" fmla="*/ 123 w 245"/>
              <a:gd name="T29" fmla="*/ 3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5" h="223">
                <a:moveTo>
                  <a:pt x="123" y="223"/>
                </a:moveTo>
                <a:cubicBezTo>
                  <a:pt x="93" y="223"/>
                  <a:pt x="65" y="212"/>
                  <a:pt x="44" y="190"/>
                </a:cubicBezTo>
                <a:cubicBezTo>
                  <a:pt x="0" y="147"/>
                  <a:pt x="0" y="76"/>
                  <a:pt x="44" y="32"/>
                </a:cubicBezTo>
                <a:cubicBezTo>
                  <a:pt x="65" y="11"/>
                  <a:pt x="93" y="0"/>
                  <a:pt x="123" y="0"/>
                </a:cubicBezTo>
                <a:cubicBezTo>
                  <a:pt x="153" y="0"/>
                  <a:pt x="181" y="11"/>
                  <a:pt x="202" y="32"/>
                </a:cubicBezTo>
                <a:cubicBezTo>
                  <a:pt x="202" y="32"/>
                  <a:pt x="202" y="32"/>
                  <a:pt x="202" y="32"/>
                </a:cubicBezTo>
                <a:cubicBezTo>
                  <a:pt x="245" y="76"/>
                  <a:pt x="245" y="147"/>
                  <a:pt x="202" y="190"/>
                </a:cubicBezTo>
                <a:cubicBezTo>
                  <a:pt x="181" y="212"/>
                  <a:pt x="153" y="223"/>
                  <a:pt x="123" y="223"/>
                </a:cubicBezTo>
                <a:close/>
                <a:moveTo>
                  <a:pt x="123" y="36"/>
                </a:moveTo>
                <a:cubicBezTo>
                  <a:pt x="103" y="36"/>
                  <a:pt x="84" y="43"/>
                  <a:pt x="69" y="58"/>
                </a:cubicBezTo>
                <a:cubicBezTo>
                  <a:pt x="40" y="87"/>
                  <a:pt x="40" y="135"/>
                  <a:pt x="69" y="165"/>
                </a:cubicBezTo>
                <a:cubicBezTo>
                  <a:pt x="84" y="179"/>
                  <a:pt x="103" y="187"/>
                  <a:pt x="123" y="187"/>
                </a:cubicBezTo>
                <a:cubicBezTo>
                  <a:pt x="143" y="187"/>
                  <a:pt x="162" y="179"/>
                  <a:pt x="176" y="165"/>
                </a:cubicBezTo>
                <a:cubicBezTo>
                  <a:pt x="206" y="135"/>
                  <a:pt x="206" y="87"/>
                  <a:pt x="176" y="58"/>
                </a:cubicBezTo>
                <a:cubicBezTo>
                  <a:pt x="162" y="43"/>
                  <a:pt x="143" y="36"/>
                  <a:pt x="123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03546AE-8A55-4E09-86B4-587F4630C261}"/>
              </a:ext>
            </a:extLst>
          </p:cNvPr>
          <p:cNvSpPr txBox="1"/>
          <p:nvPr/>
        </p:nvSpPr>
        <p:spPr>
          <a:xfrm>
            <a:off x="1654629" y="449741"/>
            <a:ext cx="92637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Panel de visualización</a:t>
            </a:r>
            <a:endParaRPr lang="es-CR" sz="4000" dirty="0">
              <a:solidFill>
                <a:schemeClr val="bg1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C66DC04-75EA-41FB-A5D0-2C36C819BDD4}"/>
              </a:ext>
            </a:extLst>
          </p:cNvPr>
          <p:cNvSpPr txBox="1"/>
          <p:nvPr/>
        </p:nvSpPr>
        <p:spPr>
          <a:xfrm>
            <a:off x="1114661" y="4417996"/>
            <a:ext cx="3272754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algn="ctr">
              <a:lnSpc>
                <a:spcPct val="90000"/>
              </a:lnSpc>
              <a:spcAft>
                <a:spcPts val="600"/>
              </a:spcAft>
            </a:pPr>
            <a:r>
              <a:rPr lang="es-CR" sz="2000" dirty="0">
                <a:solidFill>
                  <a:schemeClr val="bg1"/>
                </a:solidFill>
              </a:rPr>
              <a:t>Análisis descriptivo y cálculo</a:t>
            </a:r>
          </a:p>
          <a:p>
            <a:pPr marL="114300" algn="ctr">
              <a:lnSpc>
                <a:spcPct val="90000"/>
              </a:lnSpc>
              <a:spcAft>
                <a:spcPts val="600"/>
              </a:spcAft>
            </a:pPr>
            <a:r>
              <a:rPr lang="es-CR" sz="2000" dirty="0">
                <a:solidFill>
                  <a:schemeClr val="bg1"/>
                </a:solidFill>
              </a:rPr>
              <a:t>“R”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76A8FE0-2E41-4191-943C-C1509E065D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3742" y="3062919"/>
            <a:ext cx="1236428" cy="123642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58B76AF-C3EF-472F-8FAB-6D584445DD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910" y="3080198"/>
            <a:ext cx="1176254" cy="1176254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C0FB71BF-D229-4D56-8DC6-23C1AB0093CC}"/>
              </a:ext>
            </a:extLst>
          </p:cNvPr>
          <p:cNvSpPr/>
          <p:nvPr/>
        </p:nvSpPr>
        <p:spPr>
          <a:xfrm>
            <a:off x="7908989" y="4460891"/>
            <a:ext cx="2779362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algn="ctr">
              <a:lnSpc>
                <a:spcPct val="90000"/>
              </a:lnSpc>
              <a:spcAft>
                <a:spcPts val="600"/>
              </a:spcAft>
            </a:pPr>
            <a:r>
              <a:rPr lang="es-C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Visor cartográfico</a:t>
            </a:r>
          </a:p>
          <a:p>
            <a:pPr marL="114300" algn="ctr">
              <a:lnSpc>
                <a:spcPct val="90000"/>
              </a:lnSpc>
              <a:spcAft>
                <a:spcPts val="600"/>
              </a:spcAft>
            </a:pPr>
            <a:r>
              <a:rPr lang="es-C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“R”</a:t>
            </a:r>
            <a:endParaRPr lang="es-CR" sz="2000" dirty="0">
              <a:solidFill>
                <a:schemeClr val="bg1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5F78F51D-F0C0-4100-832A-1719E1EB7360}"/>
              </a:ext>
            </a:extLst>
          </p:cNvPr>
          <p:cNvSpPr/>
          <p:nvPr/>
        </p:nvSpPr>
        <p:spPr>
          <a:xfrm>
            <a:off x="4882723" y="4417996"/>
            <a:ext cx="2426553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algn="ctr">
              <a:lnSpc>
                <a:spcPct val="90000"/>
              </a:lnSpc>
              <a:spcAft>
                <a:spcPts val="600"/>
              </a:spcAft>
            </a:pPr>
            <a:r>
              <a:rPr lang="es-C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Visualización gráfica</a:t>
            </a:r>
          </a:p>
          <a:p>
            <a:pPr marL="114300" algn="ctr">
              <a:lnSpc>
                <a:spcPct val="90000"/>
              </a:lnSpc>
              <a:spcAft>
                <a:spcPts val="600"/>
              </a:spcAft>
            </a:pPr>
            <a:r>
              <a:rPr lang="es-C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CR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</a:t>
            </a:r>
            <a:r>
              <a:rPr lang="es-C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Bi”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A9D5C13-D365-45D9-8B62-8287184C69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559" y="3039573"/>
            <a:ext cx="1216879" cy="1216879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AD0CDBD2-65E8-4725-B260-873288F5C4A7}"/>
              </a:ext>
            </a:extLst>
          </p:cNvPr>
          <p:cNvSpPr txBox="1"/>
          <p:nvPr/>
        </p:nvSpPr>
        <p:spPr>
          <a:xfrm>
            <a:off x="2362200" y="5725886"/>
            <a:ext cx="73805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000" dirty="0">
                <a:solidFill>
                  <a:schemeClr val="bg1"/>
                </a:solidFill>
              </a:rPr>
              <a:t>Serán integrados en la página web del proyecto</a:t>
            </a:r>
          </a:p>
        </p:txBody>
      </p:sp>
      <p:sp>
        <p:nvSpPr>
          <p:cNvPr id="12" name="Subtítulo 2">
            <a:extLst>
              <a:ext uri="{FF2B5EF4-FFF2-40B4-BE49-F238E27FC236}">
                <a16:creationId xmlns:a16="http://schemas.microsoft.com/office/drawing/2014/main" id="{12D9A7CE-9406-43D9-9FF1-D8A4B178527B}"/>
              </a:ext>
            </a:extLst>
          </p:cNvPr>
          <p:cNvSpPr txBox="1">
            <a:spLocks/>
          </p:cNvSpPr>
          <p:nvPr/>
        </p:nvSpPr>
        <p:spPr>
          <a:xfrm>
            <a:off x="1654629" y="1363228"/>
            <a:ext cx="9144000" cy="16557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dirty="0"/>
          </a:p>
          <a:p>
            <a:pPr algn="ctr"/>
            <a:r>
              <a:rPr lang="es-MX" dirty="0">
                <a:solidFill>
                  <a:schemeClr val="bg1"/>
                </a:solidFill>
                <a:hlinkClick r:id="rId6"/>
              </a:rPr>
              <a:t>https://www.proyectocis.com/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0618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888910-102B-400F-B218-43FF330B0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105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MX" sz="4800" b="1" dirty="0">
                <a:solidFill>
                  <a:schemeClr val="bg1"/>
                </a:solidFill>
              </a:rPr>
              <a:t>Comentarios finales, por ahora…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A3CA2E-51AA-4F49-A118-095A1BD4A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4472" y="1902744"/>
            <a:ext cx="10515600" cy="4351338"/>
          </a:xfrm>
        </p:spPr>
        <p:txBody>
          <a:bodyPr>
            <a:normAutofit fontScale="92500"/>
          </a:bodyPr>
          <a:lstStyle/>
          <a:p>
            <a:r>
              <a:rPr lang="es-MX" dirty="0">
                <a:solidFill>
                  <a:schemeClr val="bg1"/>
                </a:solidFill>
              </a:rPr>
              <a:t>La construcción de las CIS requieren de información y procesos de innovación para transformar las tendencias.</a:t>
            </a:r>
          </a:p>
          <a:p>
            <a:r>
              <a:rPr lang="es-MX" dirty="0">
                <a:solidFill>
                  <a:schemeClr val="bg1"/>
                </a:solidFill>
              </a:rPr>
              <a:t>Las políticas económicas sectoriales (para cada dimensión) son las que pueden impulsar la transformación de las ciudades.</a:t>
            </a:r>
          </a:p>
          <a:p>
            <a:r>
              <a:rPr lang="es-MX" dirty="0">
                <a:solidFill>
                  <a:schemeClr val="bg1"/>
                </a:solidFill>
              </a:rPr>
              <a:t>Incentivos para impulsar mayor trama verde, resiliencia y reducción de la contaminación son algunos ejemplos en la dimensión ambiental.</a:t>
            </a:r>
          </a:p>
          <a:p>
            <a:r>
              <a:rPr lang="es-MX" dirty="0">
                <a:solidFill>
                  <a:schemeClr val="bg1"/>
                </a:solidFill>
              </a:rPr>
              <a:t>Cambios en la distribución de los ingresos e impulso al sector productivo de PYMES pueden cambiar la dimensión económica y social. </a:t>
            </a:r>
          </a:p>
          <a:p>
            <a:r>
              <a:rPr lang="es-MX" dirty="0">
                <a:solidFill>
                  <a:schemeClr val="bg1"/>
                </a:solidFill>
              </a:rPr>
              <a:t>Este proyecto esta todavía en desarrollo y sus sugerencias y aportes serán bienvenidos. </a:t>
            </a:r>
          </a:p>
        </p:txBody>
      </p:sp>
    </p:spTree>
    <p:extLst>
      <p:ext uri="{BB962C8B-B14F-4D97-AF65-F5344CB8AC3E}">
        <p14:creationId xmlns:p14="http://schemas.microsoft.com/office/powerpoint/2010/main" val="39998419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80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">
            <a:extLst>
              <a:ext uri="{FF2B5EF4-FFF2-40B4-BE49-F238E27FC236}">
                <a16:creationId xmlns:a16="http://schemas.microsoft.com/office/drawing/2014/main" id="{5574D626-9BAF-4B27-97CD-031CC325D05E}"/>
              </a:ext>
            </a:extLst>
          </p:cNvPr>
          <p:cNvSpPr txBox="1">
            <a:spLocks/>
          </p:cNvSpPr>
          <p:nvPr/>
        </p:nvSpPr>
        <p:spPr>
          <a:xfrm>
            <a:off x="730943" y="1034754"/>
            <a:ext cx="5739305" cy="381158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Visite nuestra página</a:t>
            </a:r>
            <a:endParaRPr lang="es-CR" sz="2400" dirty="0">
              <a:solidFill>
                <a:srgbClr val="0563C1"/>
              </a:solidFill>
              <a:latin typeface="Arial" panose="020B0604020202020204" pitchFamily="34" charset="0"/>
              <a:cs typeface="Arial" panose="020B0604020202020204" pitchFamily="34" charset="0"/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s-C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https://www.proyectocis.com/equipo</a:t>
            </a:r>
            <a:endParaRPr lang="es-CR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s-C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Información de contacto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C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CINPE, Lagunilla, Heredia</a:t>
            </a:r>
          </a:p>
          <a:p>
            <a:r>
              <a:rPr lang="es-C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https://www.cinpe.una.ac.cr/</a:t>
            </a:r>
            <a:r>
              <a:rPr lang="es-C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CR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s-C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Tel:  506 25624300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CR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s-CR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</a:t>
            </a:r>
            <a:r>
              <a:rPr lang="es-C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es-C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ciudades.inteligentes@una.cr</a:t>
            </a:r>
            <a:r>
              <a:rPr lang="es-C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7471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91879DB-BBDE-4FFD-B864-A4C1B362D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PROYECTO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7009D76-9F3E-4D14-99D3-2431C217CA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NUESTRO EQUIPO, PUNTO DE PARTIDA</a:t>
            </a:r>
          </a:p>
        </p:txBody>
      </p:sp>
    </p:spTree>
    <p:extLst>
      <p:ext uri="{BB962C8B-B14F-4D97-AF65-F5344CB8AC3E}">
        <p14:creationId xmlns:p14="http://schemas.microsoft.com/office/powerpoint/2010/main" val="446694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193328-59D8-4A83-9717-E417A4195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167" y="112831"/>
            <a:ext cx="10515600" cy="1218255"/>
          </a:xfrm>
        </p:spPr>
        <p:txBody>
          <a:bodyPr/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Un Índice diferente de los existentes: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13321E1-E07F-46D1-A27B-74E106616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6464" y="1073268"/>
            <a:ext cx="10515600" cy="4351338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es-MX" sz="9600" b="1" dirty="0">
                <a:solidFill>
                  <a:schemeClr val="bg1"/>
                </a:solidFill>
              </a:rPr>
              <a:t>A nivel conceptual: </a:t>
            </a:r>
          </a:p>
          <a:p>
            <a:r>
              <a:rPr lang="es-MX" sz="9600" dirty="0">
                <a:solidFill>
                  <a:schemeClr val="bg1"/>
                </a:solidFill>
              </a:rPr>
              <a:t>No solo considera la “inteligencia” desde el punto de vista de las tecnologías, sino también desde el punto de vista social y ambiental.</a:t>
            </a:r>
          </a:p>
          <a:p>
            <a:endParaRPr lang="es-MX" sz="9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s-MX" sz="9600" b="1" dirty="0">
                <a:solidFill>
                  <a:schemeClr val="bg1"/>
                </a:solidFill>
              </a:rPr>
              <a:t>A nivel operacional y metodológico: </a:t>
            </a:r>
          </a:p>
          <a:p>
            <a:r>
              <a:rPr lang="es-MX" sz="9600" dirty="0">
                <a:solidFill>
                  <a:schemeClr val="bg1"/>
                </a:solidFill>
              </a:rPr>
              <a:t>Un índice adaptado a las realidades del entorno Centroamericano.</a:t>
            </a:r>
          </a:p>
          <a:p>
            <a:r>
              <a:rPr lang="es-MX" sz="9600" dirty="0">
                <a:solidFill>
                  <a:schemeClr val="bg1"/>
                </a:solidFill>
              </a:rPr>
              <a:t>Las variables seleccionadas son diferentes, pues fueron generadas y validadas por expertos de la región.</a:t>
            </a:r>
          </a:p>
          <a:p>
            <a:r>
              <a:rPr lang="es-MX" sz="9600" dirty="0">
                <a:solidFill>
                  <a:schemeClr val="bg1"/>
                </a:solidFill>
              </a:rPr>
              <a:t>No se trata de un índice de percepción, como el del </a:t>
            </a:r>
            <a:r>
              <a:rPr lang="es-MX" sz="9600" dirty="0" err="1">
                <a:solidFill>
                  <a:schemeClr val="bg1"/>
                </a:solidFill>
              </a:rPr>
              <a:t>Finantial</a:t>
            </a:r>
            <a:r>
              <a:rPr lang="es-MX" sz="9600" dirty="0">
                <a:solidFill>
                  <a:schemeClr val="bg1"/>
                </a:solidFill>
              </a:rPr>
              <a:t> Times, sino a través de la búsqueda o elaboración de indicadores o variables cuantitativas y cualitativas</a:t>
            </a:r>
          </a:p>
          <a:p>
            <a:r>
              <a:rPr lang="es-MX" sz="9600" dirty="0">
                <a:solidFill>
                  <a:schemeClr val="bg1"/>
                </a:solidFill>
              </a:rPr>
              <a:t>Considera los </a:t>
            </a:r>
            <a:r>
              <a:rPr lang="es-MX" sz="9600" dirty="0" err="1">
                <a:solidFill>
                  <a:schemeClr val="bg1"/>
                </a:solidFill>
              </a:rPr>
              <a:t>vance</a:t>
            </a:r>
            <a:r>
              <a:rPr lang="es-MX" sz="9600" dirty="0">
                <a:solidFill>
                  <a:schemeClr val="bg1"/>
                </a:solidFill>
              </a:rPr>
              <a:t> en el cumplimiento de los ODS</a:t>
            </a:r>
          </a:p>
          <a:p>
            <a:endParaRPr lang="es-MX" sz="9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s-MX" sz="9600" dirty="0">
                <a:solidFill>
                  <a:schemeClr val="bg1"/>
                </a:solidFill>
              </a:rPr>
              <a:t>Relevancia</a:t>
            </a:r>
          </a:p>
          <a:p>
            <a:r>
              <a:rPr lang="es-MX" sz="9600" dirty="0">
                <a:solidFill>
                  <a:schemeClr val="bg1"/>
                </a:solidFill>
              </a:rPr>
              <a:t>Beneficios para ciudadanía, gobierno, empresas y actores interesados (económicos, social, ambiental)</a:t>
            </a:r>
          </a:p>
          <a:p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600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FBDB3F4-BBE3-5447-B264-8FD935D64C59}"/>
              </a:ext>
            </a:extLst>
          </p:cNvPr>
          <p:cNvSpPr txBox="1"/>
          <p:nvPr/>
        </p:nvSpPr>
        <p:spPr>
          <a:xfrm>
            <a:off x="2596055" y="1576551"/>
            <a:ext cx="722060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</a:p>
          <a:p>
            <a:endParaRPr lang="es-CR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CR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proyecto</a:t>
            </a:r>
          </a:p>
          <a:p>
            <a:pPr marL="514350" indent="-514350">
              <a:buFont typeface="+mj-lt"/>
              <a:buAutoNum type="arabicPeriod"/>
            </a:pPr>
            <a:r>
              <a:rPr lang="es-CR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Nuestro enfoque</a:t>
            </a:r>
          </a:p>
          <a:p>
            <a:pPr marL="514350" indent="-514350">
              <a:buFont typeface="+mj-lt"/>
              <a:buAutoNum type="arabicPeriod"/>
            </a:pPr>
            <a:r>
              <a:rPr lang="es-CR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Marco de acción</a:t>
            </a:r>
          </a:p>
          <a:p>
            <a:pPr marL="514350" indent="-514350">
              <a:buFont typeface="+mj-lt"/>
              <a:buAutoNum type="arabicPeriod"/>
            </a:pPr>
            <a:r>
              <a:rPr lang="es-CR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 esperados</a:t>
            </a:r>
            <a:endParaRPr lang="es-CR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4E56C3C-BDD8-4066-B0B3-B35C564ED4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3539"/>
            <a:ext cx="12192000" cy="5197033"/>
          </a:xfrm>
          <a:prstGeom prst="rect">
            <a:avLst/>
          </a:prstGeom>
        </p:spPr>
      </p:pic>
      <p:sp>
        <p:nvSpPr>
          <p:cNvPr id="3" name="Elipse 2">
            <a:extLst>
              <a:ext uri="{FF2B5EF4-FFF2-40B4-BE49-F238E27FC236}">
                <a16:creationId xmlns:a16="http://schemas.microsoft.com/office/drawing/2014/main" id="{71D2D067-7F50-4E3E-971F-6D7F8DDFA25E}"/>
              </a:ext>
            </a:extLst>
          </p:cNvPr>
          <p:cNvSpPr/>
          <p:nvPr/>
        </p:nvSpPr>
        <p:spPr>
          <a:xfrm>
            <a:off x="507096" y="3061790"/>
            <a:ext cx="2236104" cy="20050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¿POR QUÉ?</a:t>
            </a:r>
          </a:p>
          <a:p>
            <a:pPr algn="ctr"/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Urbanización</a:t>
            </a:r>
          </a:p>
          <a:p>
            <a:pPr algn="ctr"/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Retos urbanos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F2074CB7-11EC-45CA-B9FB-9FBFFA2EB8D2}"/>
              </a:ext>
            </a:extLst>
          </p:cNvPr>
          <p:cNvSpPr/>
          <p:nvPr/>
        </p:nvSpPr>
        <p:spPr>
          <a:xfrm>
            <a:off x="9400504" y="3100045"/>
            <a:ext cx="2236104" cy="20050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¿PARA QUÉ?</a:t>
            </a:r>
          </a:p>
          <a:p>
            <a:pPr algn="ctr"/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Concepto</a:t>
            </a:r>
          </a:p>
          <a:p>
            <a:pPr algn="ctr"/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Cambios</a:t>
            </a:r>
          </a:p>
          <a:p>
            <a:pPr algn="ctr"/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ODS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3EC473B-0448-40B6-9A5C-51977566D642}"/>
              </a:ext>
            </a:extLst>
          </p:cNvPr>
          <p:cNvSpPr txBox="1"/>
          <p:nvPr/>
        </p:nvSpPr>
        <p:spPr>
          <a:xfrm>
            <a:off x="563929" y="5724769"/>
            <a:ext cx="1031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¿Cuáles metas se propondría una CIS?</a:t>
            </a:r>
          </a:p>
          <a:p>
            <a:r>
              <a:rPr lang="es-C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¿A través de cuáles medios se brindaría soluciones?</a:t>
            </a:r>
          </a:p>
        </p:txBody>
      </p:sp>
    </p:spTree>
    <p:extLst>
      <p:ext uri="{BB962C8B-B14F-4D97-AF65-F5344CB8AC3E}">
        <p14:creationId xmlns:p14="http://schemas.microsoft.com/office/powerpoint/2010/main" val="3260750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88366545-FBA3-4C00-84CB-19E39E3F5D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849"/>
          <a:stretch/>
        </p:blipFill>
        <p:spPr>
          <a:xfrm>
            <a:off x="6655039" y="3521804"/>
            <a:ext cx="4877435" cy="2286555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FBDB3F4-BBE3-5447-B264-8FD935D64C59}"/>
              </a:ext>
            </a:extLst>
          </p:cNvPr>
          <p:cNvSpPr txBox="1"/>
          <p:nvPr/>
        </p:nvSpPr>
        <p:spPr>
          <a:xfrm>
            <a:off x="2197914" y="863086"/>
            <a:ext cx="7220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 general 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534FCED-E16B-4306-800E-0F256BADB7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31089" y="2375065"/>
            <a:ext cx="5323950" cy="38018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Elaborar un índice de Ciudades Inteligentes y Sostenibles para el contexto actual de Costa Rica que coloque a los ciudadanos en el centro del desarrollo acorde a los Objetivos de Desarrollo Sostenible (Agenda 2030) de las Naciones Unidas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R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" descr="Imagen">
            <a:extLst>
              <a:ext uri="{FF2B5EF4-FFF2-40B4-BE49-F238E27FC236}">
                <a16:creationId xmlns:a16="http://schemas.microsoft.com/office/drawing/2014/main" id="{74FB5C93-A430-43E6-82C5-75411699A0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3699" y="1270660"/>
            <a:ext cx="2166737" cy="2166736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n" descr="Imagen">
            <a:extLst>
              <a:ext uri="{FF2B5EF4-FFF2-40B4-BE49-F238E27FC236}">
                <a16:creationId xmlns:a16="http://schemas.microsoft.com/office/drawing/2014/main" id="{493C5295-DAE9-4697-A5D0-E3723091EE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72598" y="1270660"/>
            <a:ext cx="2166736" cy="216673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166220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FBDB3F4-BBE3-5447-B264-8FD935D64C59}"/>
              </a:ext>
            </a:extLst>
          </p:cNvPr>
          <p:cNvSpPr txBox="1"/>
          <p:nvPr/>
        </p:nvSpPr>
        <p:spPr>
          <a:xfrm>
            <a:off x="2105320" y="1715629"/>
            <a:ext cx="7220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Nivel conceptual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1E3A100A-89D7-4A4C-B2AC-AD92371FF136}"/>
              </a:ext>
            </a:extLst>
          </p:cNvPr>
          <p:cNvSpPr/>
          <p:nvPr/>
        </p:nvSpPr>
        <p:spPr>
          <a:xfrm>
            <a:off x="2359339" y="5379177"/>
            <a:ext cx="376758" cy="376758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7037BA02-556B-4148-9BF3-5C1BE51FF856}"/>
              </a:ext>
            </a:extLst>
          </p:cNvPr>
          <p:cNvGrpSpPr/>
          <p:nvPr/>
        </p:nvGrpSpPr>
        <p:grpSpPr>
          <a:xfrm>
            <a:off x="3198466" y="5495166"/>
            <a:ext cx="2781748" cy="400763"/>
            <a:chOff x="1729308" y="3973314"/>
            <a:chExt cx="2781748" cy="400763"/>
          </a:xfrm>
        </p:grpSpPr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D387F59A-E899-45C7-AC05-90FCA1942BD6}"/>
                </a:ext>
              </a:extLst>
            </p:cNvPr>
            <p:cNvSpPr/>
            <p:nvPr/>
          </p:nvSpPr>
          <p:spPr>
            <a:xfrm>
              <a:off x="1729308" y="3973314"/>
              <a:ext cx="2010147" cy="37675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7E66BCEF-6D95-47CC-BCA0-F220A68E773C}"/>
                </a:ext>
              </a:extLst>
            </p:cNvPr>
            <p:cNvSpPr txBox="1"/>
            <p:nvPr/>
          </p:nvSpPr>
          <p:spPr>
            <a:xfrm>
              <a:off x="1790652" y="3997319"/>
              <a:ext cx="2720404" cy="376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25400" rIns="0" bIns="25400" numCol="1" spcCol="1270" anchor="ctr" anchorCtr="0">
              <a:noAutofit/>
            </a:bodyPr>
            <a:lstStyle/>
            <a:p>
              <a:pPr marL="0" lvl="0" indent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R" sz="2000" kern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Desarrollo del concepto</a:t>
              </a:r>
            </a:p>
          </p:txBody>
        </p:sp>
      </p:grpSp>
      <p:sp>
        <p:nvSpPr>
          <p:cNvPr id="11" name="Elipse 10">
            <a:extLst>
              <a:ext uri="{FF2B5EF4-FFF2-40B4-BE49-F238E27FC236}">
                <a16:creationId xmlns:a16="http://schemas.microsoft.com/office/drawing/2014/main" id="{F69EBDD9-238A-4EF4-93C6-6F7045822841}"/>
              </a:ext>
            </a:extLst>
          </p:cNvPr>
          <p:cNvSpPr/>
          <p:nvPr/>
        </p:nvSpPr>
        <p:spPr>
          <a:xfrm>
            <a:off x="2365586" y="4037572"/>
            <a:ext cx="375886" cy="375886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8A530A08-1768-4B80-91A9-23759D7D220E}"/>
              </a:ext>
            </a:extLst>
          </p:cNvPr>
          <p:cNvGrpSpPr/>
          <p:nvPr/>
        </p:nvGrpSpPr>
        <p:grpSpPr>
          <a:xfrm>
            <a:off x="3252620" y="4043344"/>
            <a:ext cx="2342012" cy="375886"/>
            <a:chOff x="1397442" y="1972765"/>
            <a:chExt cx="2342012" cy="375886"/>
          </a:xfrm>
        </p:grpSpPr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E947A7D4-CC4D-4A1C-860D-785CE8E05A95}"/>
                </a:ext>
              </a:extLst>
            </p:cNvPr>
            <p:cNvSpPr/>
            <p:nvPr/>
          </p:nvSpPr>
          <p:spPr>
            <a:xfrm>
              <a:off x="1728871" y="1972765"/>
              <a:ext cx="2010583" cy="37588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3BA909E3-6C6D-4FE2-85F9-BC2496A0D00D}"/>
                </a:ext>
              </a:extLst>
            </p:cNvPr>
            <p:cNvSpPr txBox="1"/>
            <p:nvPr/>
          </p:nvSpPr>
          <p:spPr>
            <a:xfrm>
              <a:off x="1397442" y="1972765"/>
              <a:ext cx="2010583" cy="3758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25400" rIns="0" bIns="25400" numCol="1" spcCol="1270" anchor="ctr" anchorCtr="0">
              <a:noAutofit/>
            </a:bodyPr>
            <a:lstStyle/>
            <a:p>
              <a:pPr marL="0" lvl="0" indent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R" sz="2000" kern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Otras experiencias</a:t>
              </a:r>
            </a:p>
          </p:txBody>
        </p:sp>
      </p:grpSp>
      <p:sp>
        <p:nvSpPr>
          <p:cNvPr id="15" name="Elipse 14">
            <a:extLst>
              <a:ext uri="{FF2B5EF4-FFF2-40B4-BE49-F238E27FC236}">
                <a16:creationId xmlns:a16="http://schemas.microsoft.com/office/drawing/2014/main" id="{13D1857B-FD43-4E41-96E1-5A2DCD46262D}"/>
              </a:ext>
            </a:extLst>
          </p:cNvPr>
          <p:cNvSpPr/>
          <p:nvPr/>
        </p:nvSpPr>
        <p:spPr>
          <a:xfrm>
            <a:off x="2365586" y="2747401"/>
            <a:ext cx="375886" cy="375886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EDE6BA92-EB30-4046-BCAB-0E593EBF5BB5}"/>
              </a:ext>
            </a:extLst>
          </p:cNvPr>
          <p:cNvGrpSpPr/>
          <p:nvPr/>
        </p:nvGrpSpPr>
        <p:grpSpPr>
          <a:xfrm>
            <a:off x="3204080" y="2763553"/>
            <a:ext cx="2243117" cy="410376"/>
            <a:chOff x="1496337" y="88970"/>
            <a:chExt cx="2243117" cy="410376"/>
          </a:xfrm>
        </p:grpSpPr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C935A1BE-B2E1-4C24-912D-58454691AE77}"/>
                </a:ext>
              </a:extLst>
            </p:cNvPr>
            <p:cNvSpPr/>
            <p:nvPr/>
          </p:nvSpPr>
          <p:spPr>
            <a:xfrm>
              <a:off x="1728871" y="88970"/>
              <a:ext cx="2010583" cy="37588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746EB5AF-441D-4EAF-9C80-B34295EE7FF5}"/>
                </a:ext>
              </a:extLst>
            </p:cNvPr>
            <p:cNvSpPr txBox="1"/>
            <p:nvPr/>
          </p:nvSpPr>
          <p:spPr>
            <a:xfrm>
              <a:off x="1496337" y="123460"/>
              <a:ext cx="2010583" cy="3758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25400" rIns="0" bIns="25400" numCol="1" spcCol="1270" anchor="ctr" anchorCtr="0">
              <a:noAutofit/>
            </a:bodyPr>
            <a:lstStyle/>
            <a:p>
              <a:pPr marL="0" lvl="0" indent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R" sz="2400" kern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Estado del Arte </a:t>
              </a:r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id="{49A20035-31E6-4A11-B25A-3AEF11B64E23}"/>
              </a:ext>
            </a:extLst>
          </p:cNvPr>
          <p:cNvGrpSpPr/>
          <p:nvPr/>
        </p:nvGrpSpPr>
        <p:grpSpPr>
          <a:xfrm>
            <a:off x="7686206" y="2430032"/>
            <a:ext cx="2010583" cy="470271"/>
            <a:chOff x="1728871" y="268085"/>
            <a:chExt cx="2010583" cy="470271"/>
          </a:xfrm>
        </p:grpSpPr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77A4F497-FF85-4ACA-B59B-DE4B3EE146AF}"/>
                </a:ext>
              </a:extLst>
            </p:cNvPr>
            <p:cNvSpPr/>
            <p:nvPr/>
          </p:nvSpPr>
          <p:spPr>
            <a:xfrm>
              <a:off x="1728871" y="464856"/>
              <a:ext cx="2010583" cy="2735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F0A3B195-18BC-4A5E-B682-57672DA638B2}"/>
                </a:ext>
              </a:extLst>
            </p:cNvPr>
            <p:cNvSpPr txBox="1"/>
            <p:nvPr/>
          </p:nvSpPr>
          <p:spPr>
            <a:xfrm>
              <a:off x="1728871" y="268085"/>
              <a:ext cx="2010583" cy="2735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20320" rIns="0" bIns="20320" numCol="1" spcCol="127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R" kern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120</a:t>
              </a:r>
              <a:r>
                <a:rPr lang="es-CR" sz="2400" kern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CR" kern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definiciones</a:t>
              </a:r>
            </a:p>
          </p:txBody>
        </p:sp>
      </p:grpSp>
      <p:grpSp>
        <p:nvGrpSpPr>
          <p:cNvPr id="20" name="Grupo 19">
            <a:extLst>
              <a:ext uri="{FF2B5EF4-FFF2-40B4-BE49-F238E27FC236}">
                <a16:creationId xmlns:a16="http://schemas.microsoft.com/office/drawing/2014/main" id="{4D543519-87E1-4205-A019-EDEA3AAF185E}"/>
              </a:ext>
            </a:extLst>
          </p:cNvPr>
          <p:cNvGrpSpPr/>
          <p:nvPr/>
        </p:nvGrpSpPr>
        <p:grpSpPr>
          <a:xfrm>
            <a:off x="7686206" y="2982982"/>
            <a:ext cx="2406918" cy="320019"/>
            <a:chOff x="1728871" y="821035"/>
            <a:chExt cx="2406918" cy="320019"/>
          </a:xfrm>
        </p:grpSpPr>
        <p:sp>
          <p:nvSpPr>
            <p:cNvPr id="21" name="Rectángulo 20">
              <a:extLst>
                <a:ext uri="{FF2B5EF4-FFF2-40B4-BE49-F238E27FC236}">
                  <a16:creationId xmlns:a16="http://schemas.microsoft.com/office/drawing/2014/main" id="{8B3D363D-1272-4C94-B656-C8CADD784FD0}"/>
                </a:ext>
              </a:extLst>
            </p:cNvPr>
            <p:cNvSpPr/>
            <p:nvPr/>
          </p:nvSpPr>
          <p:spPr>
            <a:xfrm>
              <a:off x="1728871" y="821035"/>
              <a:ext cx="2010583" cy="2735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D66EA234-88B4-43D1-95AC-FD643FA00134}"/>
                </a:ext>
              </a:extLst>
            </p:cNvPr>
            <p:cNvSpPr txBox="1"/>
            <p:nvPr/>
          </p:nvSpPr>
          <p:spPr>
            <a:xfrm>
              <a:off x="1728871" y="840741"/>
              <a:ext cx="2406918" cy="300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20320" rIns="0" bIns="20320" numCol="1" spcCol="127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R" sz="2400" kern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Segura</a:t>
              </a:r>
              <a:r>
                <a:rPr lang="es-CR" kern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et al (2020)</a:t>
              </a:r>
            </a:p>
          </p:txBody>
        </p:sp>
      </p:grpSp>
      <p:grpSp>
        <p:nvGrpSpPr>
          <p:cNvPr id="27" name="Grupo 26">
            <a:extLst>
              <a:ext uri="{FF2B5EF4-FFF2-40B4-BE49-F238E27FC236}">
                <a16:creationId xmlns:a16="http://schemas.microsoft.com/office/drawing/2014/main" id="{4C136009-92E9-4743-AFB8-7FFEC35187D1}"/>
              </a:ext>
            </a:extLst>
          </p:cNvPr>
          <p:cNvGrpSpPr/>
          <p:nvPr/>
        </p:nvGrpSpPr>
        <p:grpSpPr>
          <a:xfrm>
            <a:off x="4095197" y="4098094"/>
            <a:ext cx="5601591" cy="533520"/>
            <a:chOff x="3171016" y="2494374"/>
            <a:chExt cx="5601591" cy="533520"/>
          </a:xfrm>
        </p:grpSpPr>
        <p:sp>
          <p:nvSpPr>
            <p:cNvPr id="31" name="Rectángulo 30">
              <a:extLst>
                <a:ext uri="{FF2B5EF4-FFF2-40B4-BE49-F238E27FC236}">
                  <a16:creationId xmlns:a16="http://schemas.microsoft.com/office/drawing/2014/main" id="{89562866-96D7-4F62-AB09-41B1831EBA9F}"/>
                </a:ext>
              </a:extLst>
            </p:cNvPr>
            <p:cNvSpPr/>
            <p:nvPr/>
          </p:nvSpPr>
          <p:spPr>
            <a:xfrm>
              <a:off x="3171016" y="2761134"/>
              <a:ext cx="2010583" cy="26676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355A7AE1-BC8D-4919-B7B6-3A53C9527AD0}"/>
                </a:ext>
              </a:extLst>
            </p:cNvPr>
            <p:cNvSpPr txBox="1"/>
            <p:nvPr/>
          </p:nvSpPr>
          <p:spPr>
            <a:xfrm>
              <a:off x="6762024" y="2494374"/>
              <a:ext cx="2010583" cy="2667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20320" rIns="0" bIns="20320" numCol="1" spcCol="127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R" sz="2400" kern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Europa y otras regiones</a:t>
              </a:r>
            </a:p>
          </p:txBody>
        </p:sp>
      </p:grpSp>
      <p:pic>
        <p:nvPicPr>
          <p:cNvPr id="34" name="Gráfico 33" descr="Búsqueda de carpetas contorno">
            <a:extLst>
              <a:ext uri="{FF2B5EF4-FFF2-40B4-BE49-F238E27FC236}">
                <a16:creationId xmlns:a16="http://schemas.microsoft.com/office/drawing/2014/main" id="{9764854C-F3BF-47A6-82B4-F91E37D82F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42339" y="2550562"/>
            <a:ext cx="914400" cy="9144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E9C159E5-6768-418A-96FE-E5DD092F0035}"/>
              </a:ext>
            </a:extLst>
          </p:cNvPr>
          <p:cNvSpPr txBox="1"/>
          <p:nvPr/>
        </p:nvSpPr>
        <p:spPr>
          <a:xfrm>
            <a:off x="7842441" y="5429799"/>
            <a:ext cx="2643983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 INTE W136:2020</a:t>
            </a:r>
            <a:b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Ciudades inteligentes</a:t>
            </a:r>
            <a:b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C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 descr="INTECO">
            <a:extLst>
              <a:ext uri="{FF2B5EF4-FFF2-40B4-BE49-F238E27FC236}">
                <a16:creationId xmlns:a16="http://schemas.microsoft.com/office/drawing/2014/main" id="{6111A6AF-7B19-4949-8D89-F1E83D968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175" y="5607545"/>
            <a:ext cx="1306291" cy="37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Gráfico 37" descr="Ciudad contorno">
            <a:extLst>
              <a:ext uri="{FF2B5EF4-FFF2-40B4-BE49-F238E27FC236}">
                <a16:creationId xmlns:a16="http://schemas.microsoft.com/office/drawing/2014/main" id="{876A08E1-CD64-4674-9D69-3F082B9BB1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83651" y="3895272"/>
            <a:ext cx="914400" cy="914400"/>
          </a:xfrm>
          <a:prstGeom prst="rect">
            <a:avLst/>
          </a:prstGeom>
        </p:spPr>
      </p:pic>
      <p:sp>
        <p:nvSpPr>
          <p:cNvPr id="28" name="Título 3">
            <a:extLst>
              <a:ext uri="{FF2B5EF4-FFF2-40B4-BE49-F238E27FC236}">
                <a16:creationId xmlns:a16="http://schemas.microsoft.com/office/drawing/2014/main" id="{3B923CC5-8C7F-4C5B-B43B-7D382427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4366" y="163744"/>
            <a:ext cx="10515600" cy="1263690"/>
          </a:xfrm>
        </p:spPr>
        <p:txBody>
          <a:bodyPr/>
          <a:lstStyle/>
          <a:p>
            <a:pPr algn="ctr"/>
            <a:r>
              <a:rPr lang="es-C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NUESTRO ENFOQUE</a:t>
            </a:r>
          </a:p>
        </p:txBody>
      </p:sp>
    </p:spTree>
    <p:extLst>
      <p:ext uri="{BB962C8B-B14F-4D97-AF65-F5344CB8AC3E}">
        <p14:creationId xmlns:p14="http://schemas.microsoft.com/office/powerpoint/2010/main" val="1274332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FBDB3F4-BBE3-5447-B264-8FD935D64C59}"/>
              </a:ext>
            </a:extLst>
          </p:cNvPr>
          <p:cNvSpPr txBox="1"/>
          <p:nvPr/>
        </p:nvSpPr>
        <p:spPr>
          <a:xfrm>
            <a:off x="2371607" y="534549"/>
            <a:ext cx="9429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Concepto de Ciudad Inteligente y Sostenible (CIS)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534FCED-E16B-4306-800E-0F256BADB7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04709" y="2002420"/>
            <a:ext cx="7427957" cy="4184067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es-MX" spc="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“Una CIS es una ciudad </a:t>
            </a:r>
            <a:r>
              <a:rPr lang="es-MX" b="1" spc="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innovadora</a:t>
            </a:r>
            <a:r>
              <a:rPr lang="es-MX" spc="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utiliza las </a:t>
            </a:r>
            <a:r>
              <a:rPr lang="es-MX" b="1" spc="2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</a:t>
            </a:r>
            <a:r>
              <a:rPr lang="es-MX" spc="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otros medios para mejorar la </a:t>
            </a:r>
            <a:r>
              <a:rPr lang="es-MX" b="1" spc="2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calidad de vida</a:t>
            </a:r>
            <a:r>
              <a:rPr lang="es-MX" spc="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la eficiencia de la operación y los servicios urbanos, y la </a:t>
            </a:r>
            <a:r>
              <a:rPr lang="es-MX" b="1" spc="2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competitividad</a:t>
            </a:r>
            <a:r>
              <a:rPr lang="es-MX" spc="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garantizando al mismo tiempo la satisfacción de las necesidades de las </a:t>
            </a:r>
            <a:r>
              <a:rPr lang="es-MX" b="1" spc="2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generaciones presentes y futuras </a:t>
            </a:r>
            <a:r>
              <a:rPr lang="es-MX" b="1" spc="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</a:t>
            </a:r>
            <a:r>
              <a:rPr lang="es-MX" spc="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respecto a los aspectos económicos, sociales y ambientales”</a:t>
            </a:r>
          </a:p>
          <a:p>
            <a:pPr marL="0" indent="0">
              <a:buNone/>
            </a:pPr>
            <a:endParaRPr lang="es-MX" sz="2000" spc="2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sz="2000" spc="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</a:t>
            </a:r>
            <a:r>
              <a:rPr lang="en-US" sz="2000" spc="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Telecommunications</a:t>
            </a:r>
            <a:r>
              <a:rPr lang="es-MX" sz="2000" spc="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spc="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Union</a:t>
            </a:r>
            <a:r>
              <a:rPr lang="es-MX" sz="2000" spc="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[UIT-T]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C9E44B65-43B0-45BF-B8D3-5B0EF2C63D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8033213"/>
              </p:ext>
            </p:extLst>
          </p:nvPr>
        </p:nvGraphicFramePr>
        <p:xfrm>
          <a:off x="8932666" y="2383228"/>
          <a:ext cx="2679700" cy="2552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Gráfico 5" descr="Cerebro con relleno sólido">
            <a:extLst>
              <a:ext uri="{FF2B5EF4-FFF2-40B4-BE49-F238E27FC236}">
                <a16:creationId xmlns:a16="http://schemas.microsoft.com/office/drawing/2014/main" id="{19741B16-0365-472F-8AB9-36F1807C03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090817" y="2639014"/>
            <a:ext cx="769548" cy="76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831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FBDB3F4-BBE3-5447-B264-8FD935D64C59}"/>
              </a:ext>
            </a:extLst>
          </p:cNvPr>
          <p:cNvSpPr txBox="1"/>
          <p:nvPr/>
        </p:nvSpPr>
        <p:spPr>
          <a:xfrm>
            <a:off x="2960258" y="277535"/>
            <a:ext cx="7220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Nivel operacional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63870FFB-8F8E-4E96-A10C-2D14A3EEFD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5461834"/>
              </p:ext>
            </p:extLst>
          </p:nvPr>
        </p:nvGraphicFramePr>
        <p:xfrm>
          <a:off x="2268637" y="1270000"/>
          <a:ext cx="8113853" cy="53104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C03D75F6-53EF-4AEC-80E1-BDE75BA852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9416011"/>
              </p:ext>
            </p:extLst>
          </p:nvPr>
        </p:nvGraphicFramePr>
        <p:xfrm>
          <a:off x="5118100" y="2540000"/>
          <a:ext cx="2679700" cy="2552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8" name="Gráfico 17" descr="Cerebro con relleno sólido">
            <a:extLst>
              <a:ext uri="{FF2B5EF4-FFF2-40B4-BE49-F238E27FC236}">
                <a16:creationId xmlns:a16="http://schemas.microsoft.com/office/drawing/2014/main" id="{C31E11F6-A4BB-49D9-A542-6C769D0E5F9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143500" y="2738966"/>
            <a:ext cx="850900" cy="85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5676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6062</TotalTime>
  <Words>1275</Words>
  <Application>Microsoft Office PowerPoint</Application>
  <PresentationFormat>Panorámica</PresentationFormat>
  <Paragraphs>263</Paragraphs>
  <Slides>23</Slides>
  <Notes>21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9" baseType="lpstr">
      <vt:lpstr>Arial</vt:lpstr>
      <vt:lpstr>Book Antiqua</vt:lpstr>
      <vt:lpstr>Calibri</vt:lpstr>
      <vt:lpstr>Calibri Light</vt:lpstr>
      <vt:lpstr>Helvetica Neue Medium</vt:lpstr>
      <vt:lpstr>Tema de Office</vt:lpstr>
      <vt:lpstr>Presentación de PowerPoint</vt:lpstr>
      <vt:lpstr>Presentación de PowerPoint</vt:lpstr>
      <vt:lpstr>EL PROYECTO</vt:lpstr>
      <vt:lpstr>Un Índice diferente de los existentes: </vt:lpstr>
      <vt:lpstr>Presentación de PowerPoint</vt:lpstr>
      <vt:lpstr>Presentación de PowerPoint</vt:lpstr>
      <vt:lpstr>NUESTRO ENFOQUE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Construcción de indicadores ajustados a las ciudades y cálculo del índice CIS</vt:lpstr>
      <vt:lpstr>Presentación de PowerPoint</vt:lpstr>
      <vt:lpstr>Presentación de PowerPoint</vt:lpstr>
      <vt:lpstr>Comentarios finales, por ahora…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OLMAN SEGURA  BONILLA</cp:lastModifiedBy>
  <cp:revision>169</cp:revision>
  <dcterms:created xsi:type="dcterms:W3CDTF">2021-01-14T18:09:25Z</dcterms:created>
  <dcterms:modified xsi:type="dcterms:W3CDTF">2021-11-16T22:15:26Z</dcterms:modified>
</cp:coreProperties>
</file>