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slides/slide346.xml" ContentType="application/vnd.openxmlformats-officedocument.presentationml.slide+xml"/>
  <Override PartName="/ppt/slides/slide347.xml" ContentType="application/vnd.openxmlformats-officedocument.presentationml.slide+xml"/>
  <Override PartName="/ppt/slides/slide348.xml" ContentType="application/vnd.openxmlformats-officedocument.presentationml.slide+xml"/>
  <Override PartName="/ppt/slides/slide349.xml" ContentType="application/vnd.openxmlformats-officedocument.presentationml.slide+xml"/>
  <Override PartName="/ppt/slides/slide350.xml" ContentType="application/vnd.openxmlformats-officedocument.presentationml.slide+xml"/>
  <Override PartName="/ppt/slides/slide351.xml" ContentType="application/vnd.openxmlformats-officedocument.presentationml.slide+xml"/>
  <Override PartName="/ppt/slides/slide352.xml" ContentType="application/vnd.openxmlformats-officedocument.presentationml.slide+xml"/>
  <Override PartName="/ppt/slides/slide353.xml" ContentType="application/vnd.openxmlformats-officedocument.presentationml.slide+xml"/>
  <Override PartName="/ppt/slides/slide354.xml" ContentType="application/vnd.openxmlformats-officedocument.presentationml.slide+xml"/>
  <Override PartName="/ppt/slides/slide355.xml" ContentType="application/vnd.openxmlformats-officedocument.presentationml.slide+xml"/>
  <Override PartName="/ppt/slides/slide356.xml" ContentType="application/vnd.openxmlformats-officedocument.presentationml.slide+xml"/>
  <Override PartName="/ppt/slides/slide357.xml" ContentType="application/vnd.openxmlformats-officedocument.presentationml.slide+xml"/>
  <Override PartName="/ppt/slides/slide358.xml" ContentType="application/vnd.openxmlformats-officedocument.presentationml.slide+xml"/>
  <Override PartName="/ppt/slides/slide359.xml" ContentType="application/vnd.openxmlformats-officedocument.presentationml.slide+xml"/>
  <Override PartName="/ppt/slides/slide360.xml" ContentType="application/vnd.openxmlformats-officedocument.presentationml.slide+xml"/>
  <Override PartName="/ppt/slides/slide361.xml" ContentType="application/vnd.openxmlformats-officedocument.presentationml.slide+xml"/>
  <Override PartName="/ppt/slides/slide362.xml" ContentType="application/vnd.openxmlformats-officedocument.presentationml.slide+xml"/>
  <Override PartName="/ppt/slides/slide363.xml" ContentType="application/vnd.openxmlformats-officedocument.presentationml.slide+xml"/>
  <Override PartName="/ppt/slides/slide364.xml" ContentType="application/vnd.openxmlformats-officedocument.presentationml.slide+xml"/>
  <Override PartName="/ppt/slides/slide365.xml" ContentType="application/vnd.openxmlformats-officedocument.presentationml.slide+xml"/>
  <Override PartName="/ppt/slides/slide366.xml" ContentType="application/vnd.openxmlformats-officedocument.presentationml.slide+xml"/>
  <Override PartName="/ppt/slides/slide367.xml" ContentType="application/vnd.openxmlformats-officedocument.presentationml.slide+xml"/>
  <Override PartName="/ppt/slides/slide368.xml" ContentType="application/vnd.openxmlformats-officedocument.presentationml.slide+xml"/>
  <Override PartName="/ppt/slides/slide369.xml" ContentType="application/vnd.openxmlformats-officedocument.presentationml.slide+xml"/>
  <Override PartName="/ppt/slides/slide370.xml" ContentType="application/vnd.openxmlformats-officedocument.presentationml.slide+xml"/>
  <Override PartName="/ppt/slides/slide371.xml" ContentType="application/vnd.openxmlformats-officedocument.presentationml.slide+xml"/>
  <Override PartName="/ppt/slides/slide372.xml" ContentType="application/vnd.openxmlformats-officedocument.presentationml.slide+xml"/>
  <Override PartName="/ppt/slides/slide373.xml" ContentType="application/vnd.openxmlformats-officedocument.presentationml.slide+xml"/>
  <Override PartName="/ppt/slides/slide374.xml" ContentType="application/vnd.openxmlformats-officedocument.presentationml.slide+xml"/>
  <Override PartName="/ppt/slides/slide375.xml" ContentType="application/vnd.openxmlformats-officedocument.presentationml.slide+xml"/>
  <Override PartName="/ppt/slides/slide376.xml" ContentType="application/vnd.openxmlformats-officedocument.presentationml.slide+xml"/>
  <Override PartName="/ppt/slides/slide377.xml" ContentType="application/vnd.openxmlformats-officedocument.presentationml.slide+xml"/>
  <Override PartName="/ppt/slides/slide378.xml" ContentType="application/vnd.openxmlformats-officedocument.presentationml.slide+xml"/>
  <Override PartName="/ppt/slides/slide379.xml" ContentType="application/vnd.openxmlformats-officedocument.presentationml.slide+xml"/>
  <Override PartName="/ppt/slides/slide380.xml" ContentType="application/vnd.openxmlformats-officedocument.presentationml.slide+xml"/>
  <Override PartName="/ppt/slides/slide381.xml" ContentType="application/vnd.openxmlformats-officedocument.presentationml.slide+xml"/>
  <Override PartName="/ppt/slides/slide382.xml" ContentType="application/vnd.openxmlformats-officedocument.presentationml.slide+xml"/>
  <Override PartName="/ppt/slides/slide383.xml" ContentType="application/vnd.openxmlformats-officedocument.presentationml.slide+xml"/>
  <Override PartName="/ppt/slides/slide384.xml" ContentType="application/vnd.openxmlformats-officedocument.presentationml.slide+xml"/>
  <Override PartName="/ppt/slides/slide385.xml" ContentType="application/vnd.openxmlformats-officedocument.presentationml.slide+xml"/>
  <Override PartName="/ppt/slides/slide386.xml" ContentType="application/vnd.openxmlformats-officedocument.presentationml.slide+xml"/>
  <Override PartName="/ppt/slides/slide387.xml" ContentType="application/vnd.openxmlformats-officedocument.presentationml.slide+xml"/>
  <Override PartName="/ppt/slides/slide388.xml" ContentType="application/vnd.openxmlformats-officedocument.presentationml.slide+xml"/>
  <Override PartName="/ppt/slides/slide389.xml" ContentType="application/vnd.openxmlformats-officedocument.presentationml.slide+xml"/>
  <Override PartName="/ppt/slides/slide390.xml" ContentType="application/vnd.openxmlformats-officedocument.presentationml.slide+xml"/>
  <Override PartName="/ppt/slides/slide391.xml" ContentType="application/vnd.openxmlformats-officedocument.presentationml.slide+xml"/>
  <Override PartName="/ppt/slides/slide392.xml" ContentType="application/vnd.openxmlformats-officedocument.presentationml.slide+xml"/>
  <Override PartName="/ppt/slides/slide393.xml" ContentType="application/vnd.openxmlformats-officedocument.presentationml.slide+xml"/>
  <Override PartName="/ppt/slides/slide394.xml" ContentType="application/vnd.openxmlformats-officedocument.presentationml.slide+xml"/>
  <Override PartName="/ppt/slides/slide395.xml" ContentType="application/vnd.openxmlformats-officedocument.presentationml.slide+xml"/>
  <Override PartName="/ppt/slides/slide396.xml" ContentType="application/vnd.openxmlformats-officedocument.presentationml.slide+xml"/>
  <Override PartName="/ppt/slides/slide397.xml" ContentType="application/vnd.openxmlformats-officedocument.presentationml.slide+xml"/>
  <Override PartName="/ppt/slides/slide398.xml" ContentType="application/vnd.openxmlformats-officedocument.presentationml.slide+xml"/>
  <Override PartName="/ppt/slides/slide399.xml" ContentType="application/vnd.openxmlformats-officedocument.presentationml.slide+xml"/>
  <Override PartName="/ppt/slides/slide400.xml" ContentType="application/vnd.openxmlformats-officedocument.presentationml.slide+xml"/>
  <Override PartName="/ppt/slides/slide401.xml" ContentType="application/vnd.openxmlformats-officedocument.presentationml.slide+xml"/>
  <Override PartName="/ppt/slides/slide402.xml" ContentType="application/vnd.openxmlformats-officedocument.presentationml.slide+xml"/>
  <Override PartName="/ppt/slides/slide403.xml" ContentType="application/vnd.openxmlformats-officedocument.presentationml.slide+xml"/>
  <Override PartName="/ppt/slides/slide404.xml" ContentType="application/vnd.openxmlformats-officedocument.presentationml.slide+xml"/>
  <Override PartName="/ppt/slides/slide405.xml" ContentType="application/vnd.openxmlformats-officedocument.presentationml.slide+xml"/>
  <Override PartName="/ppt/slides/slide406.xml" ContentType="application/vnd.openxmlformats-officedocument.presentationml.slide+xml"/>
  <Override PartName="/ppt/slides/slide407.xml" ContentType="application/vnd.openxmlformats-officedocument.presentationml.slide+xml"/>
  <Override PartName="/ppt/slides/slide408.xml" ContentType="application/vnd.openxmlformats-officedocument.presentationml.slide+xml"/>
  <Override PartName="/ppt/slides/slide409.xml" ContentType="application/vnd.openxmlformats-officedocument.presentationml.slide+xml"/>
  <Override PartName="/ppt/slides/slide410.xml" ContentType="application/vnd.openxmlformats-officedocument.presentationml.slide+xml"/>
  <Override PartName="/ppt/slides/slide411.xml" ContentType="application/vnd.openxmlformats-officedocument.presentationml.slide+xml"/>
  <Override PartName="/ppt/slides/slide412.xml" ContentType="application/vnd.openxmlformats-officedocument.presentationml.slide+xml"/>
  <Override PartName="/ppt/slides/slide413.xml" ContentType="application/vnd.openxmlformats-officedocument.presentationml.slide+xml"/>
  <Override PartName="/ppt/slides/slide414.xml" ContentType="application/vnd.openxmlformats-officedocument.presentationml.slide+xml"/>
  <Override PartName="/ppt/slides/slide415.xml" ContentType="application/vnd.openxmlformats-officedocument.presentationml.slide+xml"/>
  <Override PartName="/ppt/slides/slide416.xml" ContentType="application/vnd.openxmlformats-officedocument.presentationml.slide+xml"/>
  <Override PartName="/ppt/slides/slide417.xml" ContentType="application/vnd.openxmlformats-officedocument.presentationml.slide+xml"/>
  <Override PartName="/ppt/slides/slide418.xml" ContentType="application/vnd.openxmlformats-officedocument.presentationml.slide+xml"/>
  <Override PartName="/ppt/slides/slide419.xml" ContentType="application/vnd.openxmlformats-officedocument.presentationml.slide+xml"/>
  <Override PartName="/ppt/slides/slide420.xml" ContentType="application/vnd.openxmlformats-officedocument.presentationml.slide+xml"/>
  <Override PartName="/ppt/slides/slide421.xml" ContentType="application/vnd.openxmlformats-officedocument.presentationml.slide+xml"/>
  <Override PartName="/ppt/slides/slide422.xml" ContentType="application/vnd.openxmlformats-officedocument.presentationml.slide+xml"/>
  <Override PartName="/ppt/slides/slide423.xml" ContentType="application/vnd.openxmlformats-officedocument.presentationml.slide+xml"/>
  <Override PartName="/ppt/slides/slide424.xml" ContentType="application/vnd.openxmlformats-officedocument.presentationml.slide+xml"/>
  <Override PartName="/ppt/slides/slide425.xml" ContentType="application/vnd.openxmlformats-officedocument.presentationml.slide+xml"/>
  <Override PartName="/ppt/slides/slide426.xml" ContentType="application/vnd.openxmlformats-officedocument.presentationml.slide+xml"/>
  <Override PartName="/ppt/slides/slide427.xml" ContentType="application/vnd.openxmlformats-officedocument.presentationml.slide+xml"/>
  <Override PartName="/ppt/slides/slide428.xml" ContentType="application/vnd.openxmlformats-officedocument.presentationml.slide+xml"/>
  <Override PartName="/ppt/slides/slide429.xml" ContentType="application/vnd.openxmlformats-officedocument.presentationml.slide+xml"/>
  <Override PartName="/ppt/slides/slide430.xml" ContentType="application/vnd.openxmlformats-officedocument.presentationml.slide+xml"/>
  <Override PartName="/ppt/slides/slide431.xml" ContentType="application/vnd.openxmlformats-officedocument.presentationml.slide+xml"/>
  <Override PartName="/ppt/slides/slide432.xml" ContentType="application/vnd.openxmlformats-officedocument.presentationml.slide+xml"/>
  <Override PartName="/ppt/slides/slide433.xml" ContentType="application/vnd.openxmlformats-officedocument.presentationml.slide+xml"/>
  <Override PartName="/ppt/slides/slide434.xml" ContentType="application/vnd.openxmlformats-officedocument.presentationml.slide+xml"/>
  <Override PartName="/ppt/slides/slide435.xml" ContentType="application/vnd.openxmlformats-officedocument.presentationml.slide+xml"/>
  <Override PartName="/ppt/slides/slide436.xml" ContentType="application/vnd.openxmlformats-officedocument.presentationml.slide+xml"/>
  <Override PartName="/ppt/slides/slide437.xml" ContentType="application/vnd.openxmlformats-officedocument.presentationml.slide+xml"/>
  <Override PartName="/ppt/slides/slide438.xml" ContentType="application/vnd.openxmlformats-officedocument.presentationml.slide+xml"/>
  <Override PartName="/ppt/slides/slide439.xml" ContentType="application/vnd.openxmlformats-officedocument.presentationml.slide+xml"/>
  <Override PartName="/ppt/slides/slide440.xml" ContentType="application/vnd.openxmlformats-officedocument.presentationml.slide+xml"/>
  <Override PartName="/ppt/slides/slide441.xml" ContentType="application/vnd.openxmlformats-officedocument.presentationml.slide+xml"/>
  <Override PartName="/ppt/slides/slide442.xml" ContentType="application/vnd.openxmlformats-officedocument.presentationml.slide+xml"/>
  <Override PartName="/ppt/slides/slide443.xml" ContentType="application/vnd.openxmlformats-officedocument.presentationml.slide+xml"/>
  <Override PartName="/ppt/slides/slide444.xml" ContentType="application/vnd.openxmlformats-officedocument.presentationml.slide+xml"/>
  <Override PartName="/ppt/slides/slide445.xml" ContentType="application/vnd.openxmlformats-officedocument.presentationml.slide+xml"/>
  <Override PartName="/ppt/slides/slide446.xml" ContentType="application/vnd.openxmlformats-officedocument.presentationml.slide+xml"/>
  <Override PartName="/ppt/slides/slide447.xml" ContentType="application/vnd.openxmlformats-officedocument.presentationml.slide+xml"/>
  <Override PartName="/ppt/slides/slide448.xml" ContentType="application/vnd.openxmlformats-officedocument.presentationml.slide+xml"/>
  <Override PartName="/ppt/slides/slide449.xml" ContentType="application/vnd.openxmlformats-officedocument.presentationml.slide+xml"/>
  <Override PartName="/ppt/slides/slide450.xml" ContentType="application/vnd.openxmlformats-officedocument.presentationml.slide+xml"/>
  <Override PartName="/ppt/slides/slide451.xml" ContentType="application/vnd.openxmlformats-officedocument.presentationml.slide+xml"/>
  <Override PartName="/ppt/slides/slide452.xml" ContentType="application/vnd.openxmlformats-officedocument.presentationml.slide+xml"/>
  <Override PartName="/ppt/slides/slide453.xml" ContentType="application/vnd.openxmlformats-officedocument.presentationml.slide+xml"/>
  <Override PartName="/ppt/slides/slide454.xml" ContentType="application/vnd.openxmlformats-officedocument.presentationml.slide+xml"/>
  <Override PartName="/ppt/slides/slide455.xml" ContentType="application/vnd.openxmlformats-officedocument.presentationml.slide+xml"/>
  <Override PartName="/ppt/slides/slide456.xml" ContentType="application/vnd.openxmlformats-officedocument.presentationml.slide+xml"/>
  <Override PartName="/ppt/slides/slide457.xml" ContentType="application/vnd.openxmlformats-officedocument.presentationml.slide+xml"/>
  <Override PartName="/ppt/slides/slide458.xml" ContentType="application/vnd.openxmlformats-officedocument.presentationml.slide+xml"/>
  <Override PartName="/ppt/slides/slide459.xml" ContentType="application/vnd.openxmlformats-officedocument.presentationml.slide+xml"/>
  <Override PartName="/ppt/slides/slide460.xml" ContentType="application/vnd.openxmlformats-officedocument.presentationml.slide+xml"/>
  <Override PartName="/ppt/slides/slide461.xml" ContentType="application/vnd.openxmlformats-officedocument.presentationml.slide+xml"/>
  <Override PartName="/ppt/slides/slide462.xml" ContentType="application/vnd.openxmlformats-officedocument.presentationml.slide+xml"/>
  <Override PartName="/ppt/slides/slide463.xml" ContentType="application/vnd.openxmlformats-officedocument.presentationml.slide+xml"/>
  <Override PartName="/ppt/slides/slide464.xml" ContentType="application/vnd.openxmlformats-officedocument.presentationml.slide+xml"/>
  <Override PartName="/ppt/slides/slide465.xml" ContentType="application/vnd.openxmlformats-officedocument.presentationml.slide+xml"/>
  <Override PartName="/ppt/slides/slide466.xml" ContentType="application/vnd.openxmlformats-officedocument.presentationml.slide+xml"/>
  <Override PartName="/ppt/slides/slide467.xml" ContentType="application/vnd.openxmlformats-officedocument.presentationml.slide+xml"/>
  <Override PartName="/ppt/slides/slide468.xml" ContentType="application/vnd.openxmlformats-officedocument.presentationml.slide+xml"/>
  <Override PartName="/ppt/slides/slide469.xml" ContentType="application/vnd.openxmlformats-officedocument.presentationml.slide+xml"/>
  <Override PartName="/ppt/slides/slide470.xml" ContentType="application/vnd.openxmlformats-officedocument.presentationml.slide+xml"/>
  <Override PartName="/ppt/slides/slide471.xml" ContentType="application/vnd.openxmlformats-officedocument.presentationml.slide+xml"/>
  <Override PartName="/ppt/slides/slide472.xml" ContentType="application/vnd.openxmlformats-officedocument.presentationml.slide+xml"/>
  <Override PartName="/ppt/slides/slide473.xml" ContentType="application/vnd.openxmlformats-officedocument.presentationml.slide+xml"/>
  <Override PartName="/ppt/slides/slide474.xml" ContentType="application/vnd.openxmlformats-officedocument.presentationml.slide+xml"/>
  <Override PartName="/ppt/slides/slide475.xml" ContentType="application/vnd.openxmlformats-officedocument.presentationml.slide+xml"/>
  <Override PartName="/ppt/slides/slide476.xml" ContentType="application/vnd.openxmlformats-officedocument.presentationml.slide+xml"/>
  <Override PartName="/ppt/slides/slide477.xml" ContentType="application/vnd.openxmlformats-officedocument.presentationml.slide+xml"/>
  <Override PartName="/ppt/slides/slide478.xml" ContentType="application/vnd.openxmlformats-officedocument.presentationml.slide+xml"/>
  <Override PartName="/ppt/slides/slide479.xml" ContentType="application/vnd.openxmlformats-officedocument.presentationml.slide+xml"/>
  <Override PartName="/ppt/slides/slide480.xml" ContentType="application/vnd.openxmlformats-officedocument.presentationml.slide+xml"/>
  <Override PartName="/ppt/slides/slide481.xml" ContentType="application/vnd.openxmlformats-officedocument.presentationml.slide+xml"/>
  <Override PartName="/ppt/slides/slide482.xml" ContentType="application/vnd.openxmlformats-officedocument.presentationml.slide+xml"/>
  <Override PartName="/ppt/slides/slide483.xml" ContentType="application/vnd.openxmlformats-officedocument.presentationml.slide+xml"/>
  <Override PartName="/ppt/slides/slide484.xml" ContentType="application/vnd.openxmlformats-officedocument.presentationml.slide+xml"/>
  <Override PartName="/ppt/slides/slide485.xml" ContentType="application/vnd.openxmlformats-officedocument.presentationml.slide+xml"/>
  <Override PartName="/ppt/slides/slide486.xml" ContentType="application/vnd.openxmlformats-officedocument.presentationml.slide+xml"/>
  <Override PartName="/ppt/slides/slide487.xml" ContentType="application/vnd.openxmlformats-officedocument.presentationml.slide+xml"/>
  <Override PartName="/ppt/slides/slide488.xml" ContentType="application/vnd.openxmlformats-officedocument.presentationml.slide+xml"/>
  <Override PartName="/ppt/slides/slide489.xml" ContentType="application/vnd.openxmlformats-officedocument.presentationml.slide+xml"/>
  <Override PartName="/ppt/slides/slide490.xml" ContentType="application/vnd.openxmlformats-officedocument.presentationml.slide+xml"/>
  <Override PartName="/ppt/slides/slide491.xml" ContentType="application/vnd.openxmlformats-officedocument.presentationml.slide+xml"/>
  <Override PartName="/ppt/slides/slide492.xml" ContentType="application/vnd.openxmlformats-officedocument.presentationml.slide+xml"/>
  <Override PartName="/ppt/slides/slide493.xml" ContentType="application/vnd.openxmlformats-officedocument.presentationml.slide+xml"/>
  <Override PartName="/ppt/slides/slide494.xml" ContentType="application/vnd.openxmlformats-officedocument.presentationml.slide+xml"/>
  <Override PartName="/ppt/slides/slide495.xml" ContentType="application/vnd.openxmlformats-officedocument.presentationml.slide+xml"/>
  <Override PartName="/ppt/slides/slide496.xml" ContentType="application/vnd.openxmlformats-officedocument.presentationml.slide+xml"/>
  <Override PartName="/ppt/slides/slide497.xml" ContentType="application/vnd.openxmlformats-officedocument.presentationml.slide+xml"/>
  <Override PartName="/ppt/slides/slide498.xml" ContentType="application/vnd.openxmlformats-officedocument.presentationml.slide+xml"/>
  <Override PartName="/ppt/slides/slide499.xml" ContentType="application/vnd.openxmlformats-officedocument.presentationml.slide+xml"/>
  <Override PartName="/ppt/slides/slide500.xml" ContentType="application/vnd.openxmlformats-officedocument.presentationml.slide+xml"/>
  <Override PartName="/ppt/slides/slide501.xml" ContentType="application/vnd.openxmlformats-officedocument.presentationml.slide+xml"/>
  <Override PartName="/ppt/slides/slide502.xml" ContentType="application/vnd.openxmlformats-officedocument.presentationml.slide+xml"/>
  <Override PartName="/ppt/slides/slide503.xml" ContentType="application/vnd.openxmlformats-officedocument.presentationml.slide+xml"/>
  <Override PartName="/ppt/slides/slide504.xml" ContentType="application/vnd.openxmlformats-officedocument.presentationml.slide+xml"/>
  <Override PartName="/ppt/slides/slide505.xml" ContentType="application/vnd.openxmlformats-officedocument.presentationml.slide+xml"/>
  <Override PartName="/ppt/slides/slide506.xml" ContentType="application/vnd.openxmlformats-officedocument.presentationml.slide+xml"/>
  <Override PartName="/ppt/slides/slide507.xml" ContentType="application/vnd.openxmlformats-officedocument.presentationml.slide+xml"/>
  <Override PartName="/ppt/slides/slide508.xml" ContentType="application/vnd.openxmlformats-officedocument.presentationml.slide+xml"/>
  <Override PartName="/ppt/slides/slide509.xml" ContentType="application/vnd.openxmlformats-officedocument.presentationml.slide+xml"/>
  <Override PartName="/ppt/slides/slide510.xml" ContentType="application/vnd.openxmlformats-officedocument.presentationml.slide+xml"/>
  <Override PartName="/ppt/slides/slide511.xml" ContentType="application/vnd.openxmlformats-officedocument.presentationml.slide+xml"/>
  <Override PartName="/ppt/slides/slide512.xml" ContentType="application/vnd.openxmlformats-officedocument.presentationml.slide+xml"/>
  <Override PartName="/ppt/slides/slide513.xml" ContentType="application/vnd.openxmlformats-officedocument.presentationml.slide+xml"/>
  <Override PartName="/ppt/slides/slide514.xml" ContentType="application/vnd.openxmlformats-officedocument.presentationml.slide+xml"/>
  <Override PartName="/ppt/slides/slide515.xml" ContentType="application/vnd.openxmlformats-officedocument.presentationml.slide+xml"/>
  <Override PartName="/ppt/slides/slide516.xml" ContentType="application/vnd.openxmlformats-officedocument.presentationml.slide+xml"/>
  <Override PartName="/ppt/slides/slide517.xml" ContentType="application/vnd.openxmlformats-officedocument.presentationml.slide+xml"/>
  <Override PartName="/ppt/slides/slide518.xml" ContentType="application/vnd.openxmlformats-officedocument.presentationml.slide+xml"/>
  <Override PartName="/ppt/slides/slide519.xml" ContentType="application/vnd.openxmlformats-officedocument.presentationml.slide+xml"/>
  <Override PartName="/ppt/slides/slide520.xml" ContentType="application/vnd.openxmlformats-officedocument.presentationml.slide+xml"/>
  <Override PartName="/ppt/slides/slide521.xml" ContentType="application/vnd.openxmlformats-officedocument.presentationml.slide+xml"/>
  <Override PartName="/ppt/slides/slide522.xml" ContentType="application/vnd.openxmlformats-officedocument.presentationml.slide+xml"/>
  <Override PartName="/ppt/slides/slide523.xml" ContentType="application/vnd.openxmlformats-officedocument.presentationml.slide+xml"/>
  <Override PartName="/ppt/slides/slide524.xml" ContentType="application/vnd.openxmlformats-officedocument.presentationml.slide+xml"/>
  <Override PartName="/ppt/slides/slide525.xml" ContentType="application/vnd.openxmlformats-officedocument.presentationml.slide+xml"/>
  <Override PartName="/ppt/slides/slide526.xml" ContentType="application/vnd.openxmlformats-officedocument.presentationml.slide+xml"/>
  <Override PartName="/ppt/slides/slide527.xml" ContentType="application/vnd.openxmlformats-officedocument.presentationml.slide+xml"/>
  <Override PartName="/ppt/slides/slide528.xml" ContentType="application/vnd.openxmlformats-officedocument.presentationml.slide+xml"/>
  <Override PartName="/ppt/slides/slide529.xml" ContentType="application/vnd.openxmlformats-officedocument.presentationml.slide+xml"/>
  <Override PartName="/ppt/slides/slide530.xml" ContentType="application/vnd.openxmlformats-officedocument.presentationml.slide+xml"/>
  <Override PartName="/ppt/slides/slide531.xml" ContentType="application/vnd.openxmlformats-officedocument.presentationml.slide+xml"/>
  <Override PartName="/ppt/slides/slide532.xml" ContentType="application/vnd.openxmlformats-officedocument.presentationml.slide+xml"/>
  <Override PartName="/ppt/slides/slide533.xml" ContentType="application/vnd.openxmlformats-officedocument.presentationml.slide+xml"/>
  <Override PartName="/ppt/slides/slide534.xml" ContentType="application/vnd.openxmlformats-officedocument.presentationml.slide+xml"/>
  <Override PartName="/ppt/slides/slide535.xml" ContentType="application/vnd.openxmlformats-officedocument.presentationml.slide+xml"/>
  <Override PartName="/ppt/slides/slide536.xml" ContentType="application/vnd.openxmlformats-officedocument.presentationml.slide+xml"/>
  <Override PartName="/ppt/slides/slide537.xml" ContentType="application/vnd.openxmlformats-officedocument.presentationml.slide+xml"/>
  <Override PartName="/ppt/slides/slide538.xml" ContentType="application/vnd.openxmlformats-officedocument.presentationml.slide+xml"/>
  <Override PartName="/ppt/slides/slide539.xml" ContentType="application/vnd.openxmlformats-officedocument.presentationml.slide+xml"/>
  <Override PartName="/ppt/slides/slide540.xml" ContentType="application/vnd.openxmlformats-officedocument.presentationml.slide+xml"/>
  <Override PartName="/ppt/slides/slide541.xml" ContentType="application/vnd.openxmlformats-officedocument.presentationml.slide+xml"/>
  <Override PartName="/ppt/slides/slide542.xml" ContentType="application/vnd.openxmlformats-officedocument.presentationml.slide+xml"/>
  <Override PartName="/ppt/slides/slide543.xml" ContentType="application/vnd.openxmlformats-officedocument.presentationml.slide+xml"/>
  <Override PartName="/ppt/slides/slide544.xml" ContentType="application/vnd.openxmlformats-officedocument.presentationml.slide+xml"/>
  <Override PartName="/ppt/slides/slide545.xml" ContentType="application/vnd.openxmlformats-officedocument.presentationml.slide+xml"/>
  <Override PartName="/ppt/slides/slide546.xml" ContentType="application/vnd.openxmlformats-officedocument.presentationml.slide+xml"/>
  <Override PartName="/ppt/slides/slide547.xml" ContentType="application/vnd.openxmlformats-officedocument.presentationml.slide+xml"/>
  <Override PartName="/ppt/slides/slide548.xml" ContentType="application/vnd.openxmlformats-officedocument.presentationml.slide+xml"/>
  <Override PartName="/ppt/slides/slide549.xml" ContentType="application/vnd.openxmlformats-officedocument.presentationml.slide+xml"/>
  <Override PartName="/ppt/slides/slide550.xml" ContentType="application/vnd.openxmlformats-officedocument.presentationml.slide+xml"/>
  <Override PartName="/ppt/slides/slide551.xml" ContentType="application/vnd.openxmlformats-officedocument.presentationml.slide+xml"/>
  <Override PartName="/ppt/slides/slide552.xml" ContentType="application/vnd.openxmlformats-officedocument.presentationml.slide+xml"/>
  <Override PartName="/ppt/slides/slide553.xml" ContentType="application/vnd.openxmlformats-officedocument.presentationml.slide+xml"/>
  <Override PartName="/ppt/slides/slide554.xml" ContentType="application/vnd.openxmlformats-officedocument.presentationml.slide+xml"/>
  <Override PartName="/ppt/slides/slide555.xml" ContentType="application/vnd.openxmlformats-officedocument.presentationml.slide+xml"/>
  <Override PartName="/ppt/slides/slide556.xml" ContentType="application/vnd.openxmlformats-officedocument.presentationml.slide+xml"/>
  <Override PartName="/ppt/slides/slide557.xml" ContentType="application/vnd.openxmlformats-officedocument.presentationml.slide+xml"/>
  <Override PartName="/ppt/slides/slide558.xml" ContentType="application/vnd.openxmlformats-officedocument.presentationml.slide+xml"/>
  <Override PartName="/ppt/slides/slide559.xml" ContentType="application/vnd.openxmlformats-officedocument.presentationml.slide+xml"/>
  <Override PartName="/ppt/slides/slide560.xml" ContentType="application/vnd.openxmlformats-officedocument.presentationml.slide+xml"/>
  <Override PartName="/ppt/slides/slide561.xml" ContentType="application/vnd.openxmlformats-officedocument.presentationml.slide+xml"/>
  <Override PartName="/ppt/slides/slide562.xml" ContentType="application/vnd.openxmlformats-officedocument.presentationml.slide+xml"/>
  <Override PartName="/ppt/slides/slide563.xml" ContentType="application/vnd.openxmlformats-officedocument.presentationml.slide+xml"/>
  <Override PartName="/ppt/slides/slide564.xml" ContentType="application/vnd.openxmlformats-officedocument.presentationml.slide+xml"/>
  <Override PartName="/ppt/slides/slide565.xml" ContentType="application/vnd.openxmlformats-officedocument.presentationml.slide+xml"/>
  <Override PartName="/ppt/slides/slide566.xml" ContentType="application/vnd.openxmlformats-officedocument.presentationml.slide+xml"/>
  <Override PartName="/ppt/slides/slide567.xml" ContentType="application/vnd.openxmlformats-officedocument.presentationml.slide+xml"/>
  <Override PartName="/ppt/slides/slide568.xml" ContentType="application/vnd.openxmlformats-officedocument.presentationml.slide+xml"/>
  <Override PartName="/ppt/slides/slide569.xml" ContentType="application/vnd.openxmlformats-officedocument.presentationml.slide+xml"/>
  <Override PartName="/ppt/slides/slide570.xml" ContentType="application/vnd.openxmlformats-officedocument.presentationml.slide+xml"/>
  <Override PartName="/ppt/slides/slide571.xml" ContentType="application/vnd.openxmlformats-officedocument.presentationml.slide+xml"/>
  <Override PartName="/ppt/slides/slide572.xml" ContentType="application/vnd.openxmlformats-officedocument.presentationml.slide+xml"/>
  <Override PartName="/ppt/slides/slide573.xml" ContentType="application/vnd.openxmlformats-officedocument.presentationml.slide+xml"/>
  <Override PartName="/ppt/slides/slide574.xml" ContentType="application/vnd.openxmlformats-officedocument.presentationml.slide+xml"/>
  <Override PartName="/ppt/slides/slide575.xml" ContentType="application/vnd.openxmlformats-officedocument.presentationml.slide+xml"/>
  <Override PartName="/ppt/slides/slide576.xml" ContentType="application/vnd.openxmlformats-officedocument.presentationml.slide+xml"/>
  <Override PartName="/ppt/slides/slide577.xml" ContentType="application/vnd.openxmlformats-officedocument.presentationml.slide+xml"/>
  <Override PartName="/ppt/slides/slide578.xml" ContentType="application/vnd.openxmlformats-officedocument.presentationml.slide+xml"/>
  <Override PartName="/ppt/slides/slide579.xml" ContentType="application/vnd.openxmlformats-officedocument.presentationml.slide+xml"/>
  <Override PartName="/ppt/slides/slide580.xml" ContentType="application/vnd.openxmlformats-officedocument.presentationml.slide+xml"/>
  <Override PartName="/ppt/slides/slide581.xml" ContentType="application/vnd.openxmlformats-officedocument.presentationml.slide+xml"/>
  <Override PartName="/ppt/slides/slide582.xml" ContentType="application/vnd.openxmlformats-officedocument.presentationml.slide+xml"/>
  <Override PartName="/ppt/slides/slide583.xml" ContentType="application/vnd.openxmlformats-officedocument.presentationml.slide+xml"/>
  <Override PartName="/ppt/slides/slide584.xml" ContentType="application/vnd.openxmlformats-officedocument.presentationml.slide+xml"/>
  <Override PartName="/ppt/slides/slide585.xml" ContentType="application/vnd.openxmlformats-officedocument.presentationml.slide+xml"/>
  <Override PartName="/ppt/slides/slide586.xml" ContentType="application/vnd.openxmlformats-officedocument.presentationml.slide+xml"/>
  <Override PartName="/ppt/slides/slide587.xml" ContentType="application/vnd.openxmlformats-officedocument.presentationml.slide+xml"/>
  <Override PartName="/ppt/slides/slide588.xml" ContentType="application/vnd.openxmlformats-officedocument.presentationml.slide+xml"/>
  <Override PartName="/ppt/slides/slide589.xml" ContentType="application/vnd.openxmlformats-officedocument.presentationml.slide+xml"/>
  <Override PartName="/ppt/slides/slide590.xml" ContentType="application/vnd.openxmlformats-officedocument.presentationml.slide+xml"/>
  <Override PartName="/ppt/slides/slide591.xml" ContentType="application/vnd.openxmlformats-officedocument.presentationml.slide+xml"/>
  <Override PartName="/ppt/slides/slide592.xml" ContentType="application/vnd.openxmlformats-officedocument.presentationml.slide+xml"/>
  <Override PartName="/ppt/slides/slide593.xml" ContentType="application/vnd.openxmlformats-officedocument.presentationml.slide+xml"/>
  <Override PartName="/ppt/slides/slide594.xml" ContentType="application/vnd.openxmlformats-officedocument.presentationml.slide+xml"/>
  <Override PartName="/ppt/slides/slide595.xml" ContentType="application/vnd.openxmlformats-officedocument.presentationml.slide+xml"/>
  <Override PartName="/ppt/slides/slide596.xml" ContentType="application/vnd.openxmlformats-officedocument.presentationml.slide+xml"/>
  <Override PartName="/ppt/slides/slide597.xml" ContentType="application/vnd.openxmlformats-officedocument.presentationml.slide+xml"/>
  <Override PartName="/ppt/slides/slide598.xml" ContentType="application/vnd.openxmlformats-officedocument.presentationml.slide+xml"/>
  <Override PartName="/ppt/slides/slide599.xml" ContentType="application/vnd.openxmlformats-officedocument.presentationml.slide+xml"/>
  <Override PartName="/ppt/slides/slide600.xml" ContentType="application/vnd.openxmlformats-officedocument.presentationml.slide+xml"/>
  <Override PartName="/ppt/slides/slide601.xml" ContentType="application/vnd.openxmlformats-officedocument.presentationml.slide+xml"/>
  <Override PartName="/ppt/slides/slide602.xml" ContentType="application/vnd.openxmlformats-officedocument.presentationml.slide+xml"/>
  <Override PartName="/ppt/slides/slide603.xml" ContentType="application/vnd.openxmlformats-officedocument.presentationml.slide+xml"/>
  <Override PartName="/ppt/slides/slide604.xml" ContentType="application/vnd.openxmlformats-officedocument.presentationml.slide+xml"/>
  <Override PartName="/ppt/slides/slide605.xml" ContentType="application/vnd.openxmlformats-officedocument.presentationml.slide+xml"/>
  <Override PartName="/ppt/slides/slide606.xml" ContentType="application/vnd.openxmlformats-officedocument.presentationml.slide+xml"/>
  <Override PartName="/ppt/slides/slide607.xml" ContentType="application/vnd.openxmlformats-officedocument.presentationml.slide+xml"/>
  <Override PartName="/ppt/slides/slide608.xml" ContentType="application/vnd.openxmlformats-officedocument.presentationml.slide+xml"/>
  <Override PartName="/ppt/slides/slide609.xml" ContentType="application/vnd.openxmlformats-officedocument.presentationml.slide+xml"/>
  <Override PartName="/ppt/slides/slide610.xml" ContentType="application/vnd.openxmlformats-officedocument.presentationml.slide+xml"/>
  <Override PartName="/ppt/slides/slide611.xml" ContentType="application/vnd.openxmlformats-officedocument.presentationml.slide+xml"/>
  <Override PartName="/ppt/slides/slide612.xml" ContentType="application/vnd.openxmlformats-officedocument.presentationml.slide+xml"/>
  <Override PartName="/ppt/slides/slide613.xml" ContentType="application/vnd.openxmlformats-officedocument.presentationml.slide+xml"/>
  <Override PartName="/ppt/slides/slide614.xml" ContentType="application/vnd.openxmlformats-officedocument.presentationml.slide+xml"/>
  <Override PartName="/ppt/slides/slide615.xml" ContentType="application/vnd.openxmlformats-officedocument.presentationml.slide+xml"/>
  <Override PartName="/ppt/slides/slide616.xml" ContentType="application/vnd.openxmlformats-officedocument.presentationml.slide+xml"/>
  <Override PartName="/ppt/slides/slide617.xml" ContentType="application/vnd.openxmlformats-officedocument.presentationml.slide+xml"/>
  <Override PartName="/ppt/slides/slide618.xml" ContentType="application/vnd.openxmlformats-officedocument.presentationml.slide+xml"/>
  <Override PartName="/ppt/slides/slide619.xml" ContentType="application/vnd.openxmlformats-officedocument.presentationml.slide+xml"/>
  <Override PartName="/ppt/slides/slide620.xml" ContentType="application/vnd.openxmlformats-officedocument.presentationml.slide+xml"/>
  <Override PartName="/ppt/slides/slide621.xml" ContentType="application/vnd.openxmlformats-officedocument.presentationml.slide+xml"/>
  <Override PartName="/ppt/slides/slide622.xml" ContentType="application/vnd.openxmlformats-officedocument.presentationml.slide+xml"/>
  <Override PartName="/ppt/slides/slide623.xml" ContentType="application/vnd.openxmlformats-officedocument.presentationml.slide+xml"/>
  <Override PartName="/ppt/slides/slide624.xml" ContentType="application/vnd.openxmlformats-officedocument.presentationml.slide+xml"/>
  <Override PartName="/ppt/slides/slide625.xml" ContentType="application/vnd.openxmlformats-officedocument.presentationml.slide+xml"/>
  <Override PartName="/ppt/slides/slide626.xml" ContentType="application/vnd.openxmlformats-officedocument.presentationml.slide+xml"/>
  <Override PartName="/ppt/slides/slide627.xml" ContentType="application/vnd.openxmlformats-officedocument.presentationml.slide+xml"/>
  <Override PartName="/ppt/slides/slide628.xml" ContentType="application/vnd.openxmlformats-officedocument.presentationml.slide+xml"/>
  <Override PartName="/ppt/slides/slide629.xml" ContentType="application/vnd.openxmlformats-officedocument.presentationml.slide+xml"/>
  <Override PartName="/ppt/slides/slide630.xml" ContentType="application/vnd.openxmlformats-officedocument.presentationml.slide+xml"/>
  <Override PartName="/ppt/slides/slide631.xml" ContentType="application/vnd.openxmlformats-officedocument.presentationml.slide+xml"/>
  <Override PartName="/ppt/slides/slide632.xml" ContentType="application/vnd.openxmlformats-officedocument.presentationml.slide+xml"/>
  <Override PartName="/ppt/slides/slide633.xml" ContentType="application/vnd.openxmlformats-officedocument.presentationml.slide+xml"/>
  <Override PartName="/ppt/slides/slide634.xml" ContentType="application/vnd.openxmlformats-officedocument.presentationml.slide+xml"/>
  <Override PartName="/ppt/slides/slide635.xml" ContentType="application/vnd.openxmlformats-officedocument.presentationml.slide+xml"/>
  <Override PartName="/ppt/slides/slide636.xml" ContentType="application/vnd.openxmlformats-officedocument.presentationml.slide+xml"/>
  <Override PartName="/ppt/slides/slide637.xml" ContentType="application/vnd.openxmlformats-officedocument.presentationml.slide+xml"/>
  <Override PartName="/ppt/slides/slide638.xml" ContentType="application/vnd.openxmlformats-officedocument.presentationml.slide+xml"/>
  <Override PartName="/ppt/slides/slide639.xml" ContentType="application/vnd.openxmlformats-officedocument.presentationml.slide+xml"/>
  <Override PartName="/ppt/slides/slide640.xml" ContentType="application/vnd.openxmlformats-officedocument.presentationml.slide+xml"/>
  <Override PartName="/ppt/slides/slide641.xml" ContentType="application/vnd.openxmlformats-officedocument.presentationml.slide+xml"/>
  <Override PartName="/ppt/slides/slide642.xml" ContentType="application/vnd.openxmlformats-officedocument.presentationml.slide+xml"/>
  <Override PartName="/ppt/slides/slide643.xml" ContentType="application/vnd.openxmlformats-officedocument.presentationml.slide+xml"/>
  <Override PartName="/ppt/slides/slide644.xml" ContentType="application/vnd.openxmlformats-officedocument.presentationml.slide+xml"/>
  <Override PartName="/ppt/slides/slide645.xml" ContentType="application/vnd.openxmlformats-officedocument.presentationml.slide+xml"/>
  <Override PartName="/ppt/slides/slide646.xml" ContentType="application/vnd.openxmlformats-officedocument.presentationml.slide+xml"/>
  <Override PartName="/ppt/slides/slide647.xml" ContentType="application/vnd.openxmlformats-officedocument.presentationml.slide+xml"/>
  <Override PartName="/ppt/slides/slide648.xml" ContentType="application/vnd.openxmlformats-officedocument.presentationml.slide+xml"/>
  <Override PartName="/ppt/slides/slide649.xml" ContentType="application/vnd.openxmlformats-officedocument.presentationml.slide+xml"/>
  <Override PartName="/ppt/slides/slide650.xml" ContentType="application/vnd.openxmlformats-officedocument.presentationml.slide+xml"/>
  <Override PartName="/ppt/slides/slide651.xml" ContentType="application/vnd.openxmlformats-officedocument.presentationml.slide+xml"/>
  <Override PartName="/ppt/slides/slide652.xml" ContentType="application/vnd.openxmlformats-officedocument.presentationml.slide+xml"/>
  <Override PartName="/ppt/slides/slide653.xml" ContentType="application/vnd.openxmlformats-officedocument.presentationml.slide+xml"/>
  <Override PartName="/ppt/slides/slide654.xml" ContentType="application/vnd.openxmlformats-officedocument.presentationml.slide+xml"/>
  <Override PartName="/ppt/slides/slide655.xml" ContentType="application/vnd.openxmlformats-officedocument.presentationml.slide+xml"/>
  <Override PartName="/ppt/slides/slide656.xml" ContentType="application/vnd.openxmlformats-officedocument.presentationml.slide+xml"/>
  <Override PartName="/ppt/slides/slide657.xml" ContentType="application/vnd.openxmlformats-officedocument.presentationml.slide+xml"/>
  <Override PartName="/ppt/slides/slide658.xml" ContentType="application/vnd.openxmlformats-officedocument.presentationml.slide+xml"/>
  <Override PartName="/ppt/slides/slide659.xml" ContentType="application/vnd.openxmlformats-officedocument.presentationml.slide+xml"/>
  <Override PartName="/ppt/slides/slide660.xml" ContentType="application/vnd.openxmlformats-officedocument.presentationml.slide+xml"/>
  <Override PartName="/ppt/slides/slide661.xml" ContentType="application/vnd.openxmlformats-officedocument.presentationml.slide+xml"/>
  <Override PartName="/ppt/slides/slide662.xml" ContentType="application/vnd.openxmlformats-officedocument.presentationml.slide+xml"/>
  <Override PartName="/ppt/slides/slide663.xml" ContentType="application/vnd.openxmlformats-officedocument.presentationml.slide+xml"/>
  <Override PartName="/ppt/slides/slide664.xml" ContentType="application/vnd.openxmlformats-officedocument.presentationml.slide+xml"/>
  <Override PartName="/ppt/slides/slide665.xml" ContentType="application/vnd.openxmlformats-officedocument.presentationml.slide+xml"/>
  <Override PartName="/ppt/slides/slide666.xml" ContentType="application/vnd.openxmlformats-officedocument.presentationml.slide+xml"/>
  <Override PartName="/ppt/slides/slide667.xml" ContentType="application/vnd.openxmlformats-officedocument.presentationml.slide+xml"/>
  <Override PartName="/ppt/slides/slide668.xml" ContentType="application/vnd.openxmlformats-officedocument.presentationml.slide+xml"/>
  <Override PartName="/ppt/slides/slide669.xml" ContentType="application/vnd.openxmlformats-officedocument.presentationml.slide+xml"/>
  <Override PartName="/ppt/slides/slide670.xml" ContentType="application/vnd.openxmlformats-officedocument.presentationml.slide+xml"/>
  <Override PartName="/ppt/slides/slide671.xml" ContentType="application/vnd.openxmlformats-officedocument.presentationml.slide+xml"/>
  <Override PartName="/ppt/slides/slide672.xml" ContentType="application/vnd.openxmlformats-officedocument.presentationml.slide+xml"/>
  <Override PartName="/ppt/slides/slide673.xml" ContentType="application/vnd.openxmlformats-officedocument.presentationml.slide+xml"/>
  <Override PartName="/ppt/slides/slide674.xml" ContentType="application/vnd.openxmlformats-officedocument.presentationml.slide+xml"/>
  <Override PartName="/ppt/slides/slide675.xml" ContentType="application/vnd.openxmlformats-officedocument.presentationml.slide+xml"/>
  <Override PartName="/ppt/slides/slide676.xml" ContentType="application/vnd.openxmlformats-officedocument.presentationml.slide+xml"/>
  <Override PartName="/ppt/slides/slide677.xml" ContentType="application/vnd.openxmlformats-officedocument.presentationml.slide+xml"/>
  <Override PartName="/ppt/slides/slide678.xml" ContentType="application/vnd.openxmlformats-officedocument.presentationml.slide+xml"/>
  <Override PartName="/ppt/slides/slide679.xml" ContentType="application/vnd.openxmlformats-officedocument.presentationml.slide+xml"/>
  <Override PartName="/ppt/slides/slide680.xml" ContentType="application/vnd.openxmlformats-officedocument.presentationml.slide+xml"/>
  <Override PartName="/ppt/slides/slide681.xml" ContentType="application/vnd.openxmlformats-officedocument.presentationml.slide+xml"/>
  <Override PartName="/ppt/slides/slide682.xml" ContentType="application/vnd.openxmlformats-officedocument.presentationml.slide+xml"/>
  <Override PartName="/ppt/slides/slide683.xml" ContentType="application/vnd.openxmlformats-officedocument.presentationml.slide+xml"/>
  <Override PartName="/ppt/slides/slide684.xml" ContentType="application/vnd.openxmlformats-officedocument.presentationml.slide+xml"/>
  <Override PartName="/ppt/slides/slide685.xml" ContentType="application/vnd.openxmlformats-officedocument.presentationml.slide+xml"/>
  <Override PartName="/ppt/slides/slide686.xml" ContentType="application/vnd.openxmlformats-officedocument.presentationml.slide+xml"/>
  <Override PartName="/ppt/slides/slide687.xml" ContentType="application/vnd.openxmlformats-officedocument.presentationml.slide+xml"/>
  <Override PartName="/ppt/slides/slide688.xml" ContentType="application/vnd.openxmlformats-officedocument.presentationml.slide+xml"/>
  <Override PartName="/ppt/slides/slide689.xml" ContentType="application/vnd.openxmlformats-officedocument.presentationml.slide+xml"/>
  <Override PartName="/ppt/slides/slide690.xml" ContentType="application/vnd.openxmlformats-officedocument.presentationml.slide+xml"/>
  <Override PartName="/ppt/slides/slide691.xml" ContentType="application/vnd.openxmlformats-officedocument.presentationml.slide+xml"/>
  <Override PartName="/ppt/slides/slide692.xml" ContentType="application/vnd.openxmlformats-officedocument.presentationml.slide+xml"/>
  <Override PartName="/ppt/slides/slide693.xml" ContentType="application/vnd.openxmlformats-officedocument.presentationml.slide+xml"/>
  <Override PartName="/ppt/slides/slide694.xml" ContentType="application/vnd.openxmlformats-officedocument.presentationml.slide+xml"/>
  <Override PartName="/ppt/slides/slide695.xml" ContentType="application/vnd.openxmlformats-officedocument.presentationml.slide+xml"/>
  <Override PartName="/ppt/slides/slide696.xml" ContentType="application/vnd.openxmlformats-officedocument.presentationml.slide+xml"/>
  <Override PartName="/ppt/slides/slide697.xml" ContentType="application/vnd.openxmlformats-officedocument.presentationml.slide+xml"/>
  <Override PartName="/ppt/slides/slide698.xml" ContentType="application/vnd.openxmlformats-officedocument.presentationml.slide+xml"/>
  <Override PartName="/ppt/slides/slide699.xml" ContentType="application/vnd.openxmlformats-officedocument.presentationml.slide+xml"/>
  <Override PartName="/ppt/slides/slide700.xml" ContentType="application/vnd.openxmlformats-officedocument.presentationml.slide+xml"/>
  <Override PartName="/ppt/slides/slide701.xml" ContentType="application/vnd.openxmlformats-officedocument.presentationml.slide+xml"/>
  <Override PartName="/ppt/slides/slide702.xml" ContentType="application/vnd.openxmlformats-officedocument.presentationml.slide+xml"/>
  <Override PartName="/ppt/slides/slide703.xml" ContentType="application/vnd.openxmlformats-officedocument.presentationml.slide+xml"/>
  <Override PartName="/ppt/slides/slide704.xml" ContentType="application/vnd.openxmlformats-officedocument.presentationml.slide+xml"/>
  <Override PartName="/ppt/slides/slide705.xml" ContentType="application/vnd.openxmlformats-officedocument.presentationml.slide+xml"/>
  <Override PartName="/ppt/slides/slide706.xml" ContentType="application/vnd.openxmlformats-officedocument.presentationml.slide+xml"/>
  <Override PartName="/ppt/slides/slide707.xml" ContentType="application/vnd.openxmlformats-officedocument.presentationml.slide+xml"/>
  <Override PartName="/ppt/slides/slide708.xml" ContentType="application/vnd.openxmlformats-officedocument.presentationml.slide+xml"/>
  <Override PartName="/ppt/slides/slide709.xml" ContentType="application/vnd.openxmlformats-officedocument.presentationml.slide+xml"/>
  <Override PartName="/ppt/slides/slide710.xml" ContentType="application/vnd.openxmlformats-officedocument.presentationml.slide+xml"/>
  <Override PartName="/ppt/slides/slide711.xml" ContentType="application/vnd.openxmlformats-officedocument.presentationml.slide+xml"/>
  <Override PartName="/ppt/slides/slide712.xml" ContentType="application/vnd.openxmlformats-officedocument.presentationml.slide+xml"/>
  <Override PartName="/ppt/slides/slide713.xml" ContentType="application/vnd.openxmlformats-officedocument.presentationml.slide+xml"/>
  <Override PartName="/ppt/slides/slide714.xml" ContentType="application/vnd.openxmlformats-officedocument.presentationml.slide+xml"/>
  <Override PartName="/ppt/slides/slide715.xml" ContentType="application/vnd.openxmlformats-officedocument.presentationml.slide+xml"/>
  <Override PartName="/ppt/slides/slide716.xml" ContentType="application/vnd.openxmlformats-officedocument.presentationml.slide+xml"/>
  <Override PartName="/ppt/slides/slide717.xml" ContentType="application/vnd.openxmlformats-officedocument.presentationml.slide+xml"/>
  <Override PartName="/ppt/slides/slide718.xml" ContentType="application/vnd.openxmlformats-officedocument.presentationml.slide+xml"/>
  <Override PartName="/ppt/slides/slide719.xml" ContentType="application/vnd.openxmlformats-officedocument.presentationml.slide+xml"/>
  <Override PartName="/ppt/slides/slide720.xml" ContentType="application/vnd.openxmlformats-officedocument.presentationml.slide+xml"/>
  <Override PartName="/ppt/slides/slide721.xml" ContentType="application/vnd.openxmlformats-officedocument.presentationml.slide+xml"/>
  <Override PartName="/ppt/slides/slide722.xml" ContentType="application/vnd.openxmlformats-officedocument.presentationml.slide+xml"/>
  <Override PartName="/ppt/slides/slide723.xml" ContentType="application/vnd.openxmlformats-officedocument.presentationml.slide+xml"/>
  <Override PartName="/ppt/slides/slide724.xml" ContentType="application/vnd.openxmlformats-officedocument.presentationml.slide+xml"/>
  <Override PartName="/ppt/slides/slide725.xml" ContentType="application/vnd.openxmlformats-officedocument.presentationml.slide+xml"/>
  <Override PartName="/ppt/slides/slide726.xml" ContentType="application/vnd.openxmlformats-officedocument.presentationml.slide+xml"/>
  <Override PartName="/ppt/slides/slide727.xml" ContentType="application/vnd.openxmlformats-officedocument.presentationml.slide+xml"/>
  <Override PartName="/ppt/slides/slide728.xml" ContentType="application/vnd.openxmlformats-officedocument.presentationml.slide+xml"/>
  <Override PartName="/ppt/slides/slide729.xml" ContentType="application/vnd.openxmlformats-officedocument.presentationml.slide+xml"/>
  <Override PartName="/ppt/slides/slide730.xml" ContentType="application/vnd.openxmlformats-officedocument.presentationml.slide+xml"/>
  <Override PartName="/ppt/slides/slide731.xml" ContentType="application/vnd.openxmlformats-officedocument.presentationml.slide+xml"/>
  <Override PartName="/ppt/slides/slide732.xml" ContentType="application/vnd.openxmlformats-officedocument.presentationml.slide+xml"/>
  <Override PartName="/ppt/slides/slide733.xml" ContentType="application/vnd.openxmlformats-officedocument.presentationml.slide+xml"/>
  <Override PartName="/ppt/slides/slide734.xml" ContentType="application/vnd.openxmlformats-officedocument.presentationml.slide+xml"/>
  <Override PartName="/ppt/slides/slide735.xml" ContentType="application/vnd.openxmlformats-officedocument.presentationml.slide+xml"/>
  <Override PartName="/ppt/slides/slide736.xml" ContentType="application/vnd.openxmlformats-officedocument.presentationml.slide+xml"/>
  <Override PartName="/ppt/slides/slide737.xml" ContentType="application/vnd.openxmlformats-officedocument.presentationml.slide+xml"/>
  <Override PartName="/ppt/slides/slide738.xml" ContentType="application/vnd.openxmlformats-officedocument.presentationml.slide+xml"/>
  <Override PartName="/ppt/slides/slide739.xml" ContentType="application/vnd.openxmlformats-officedocument.presentationml.slide+xml"/>
  <Override PartName="/ppt/slides/slide740.xml" ContentType="application/vnd.openxmlformats-officedocument.presentationml.slide+xml"/>
  <Override PartName="/ppt/slides/slide741.xml" ContentType="application/vnd.openxmlformats-officedocument.presentationml.slide+xml"/>
  <Override PartName="/ppt/slides/slide742.xml" ContentType="application/vnd.openxmlformats-officedocument.presentationml.slide+xml"/>
  <Override PartName="/ppt/slides/slide743.xml" ContentType="application/vnd.openxmlformats-officedocument.presentationml.slide+xml"/>
  <Override PartName="/ppt/slides/slide744.xml" ContentType="application/vnd.openxmlformats-officedocument.presentationml.slide+xml"/>
  <Override PartName="/ppt/slides/slide745.xml" ContentType="application/vnd.openxmlformats-officedocument.presentationml.slide+xml"/>
  <Override PartName="/ppt/slides/slide746.xml" ContentType="application/vnd.openxmlformats-officedocument.presentationml.slide+xml"/>
  <Override PartName="/ppt/slides/slide747.xml" ContentType="application/vnd.openxmlformats-officedocument.presentationml.slide+xml"/>
  <Override PartName="/ppt/slides/slide748.xml" ContentType="application/vnd.openxmlformats-officedocument.presentationml.slide+xml"/>
  <Override PartName="/ppt/slides/slide749.xml" ContentType="application/vnd.openxmlformats-officedocument.presentationml.slide+xml"/>
  <Override PartName="/ppt/slides/slide750.xml" ContentType="application/vnd.openxmlformats-officedocument.presentationml.slide+xml"/>
  <Override PartName="/ppt/slides/slide751.xml" ContentType="application/vnd.openxmlformats-officedocument.presentationml.slide+xml"/>
  <Override PartName="/ppt/slides/slide752.xml" ContentType="application/vnd.openxmlformats-officedocument.presentationml.slide+xml"/>
  <Override PartName="/ppt/slides/slide753.xml" ContentType="application/vnd.openxmlformats-officedocument.presentationml.slide+xml"/>
  <Override PartName="/ppt/slides/slide754.xml" ContentType="application/vnd.openxmlformats-officedocument.presentationml.slide+xml"/>
  <Override PartName="/ppt/slides/slide755.xml" ContentType="application/vnd.openxmlformats-officedocument.presentationml.slide+xml"/>
  <Override PartName="/ppt/slides/slide756.xml" ContentType="application/vnd.openxmlformats-officedocument.presentationml.slide+xml"/>
  <Override PartName="/ppt/slides/slide757.xml" ContentType="application/vnd.openxmlformats-officedocument.presentationml.slide+xml"/>
  <Override PartName="/ppt/slides/slide758.xml" ContentType="application/vnd.openxmlformats-officedocument.presentationml.slide+xml"/>
  <Override PartName="/ppt/slides/slide759.xml" ContentType="application/vnd.openxmlformats-officedocument.presentationml.slide+xml"/>
  <Override PartName="/ppt/slides/slide760.xml" ContentType="application/vnd.openxmlformats-officedocument.presentationml.slide+xml"/>
  <Override PartName="/ppt/slides/slide761.xml" ContentType="application/vnd.openxmlformats-officedocument.presentationml.slide+xml"/>
  <Override PartName="/ppt/slides/slide762.xml" ContentType="application/vnd.openxmlformats-officedocument.presentationml.slide+xml"/>
  <Override PartName="/ppt/slides/slide763.xml" ContentType="application/vnd.openxmlformats-officedocument.presentationml.slide+xml"/>
  <Override PartName="/ppt/slides/slide764.xml" ContentType="application/vnd.openxmlformats-officedocument.presentationml.slide+xml"/>
  <Override PartName="/ppt/slides/slide765.xml" ContentType="application/vnd.openxmlformats-officedocument.presentationml.slide+xml"/>
  <Override PartName="/ppt/slides/slide766.xml" ContentType="application/vnd.openxmlformats-officedocument.presentationml.slide+xml"/>
  <Override PartName="/ppt/slides/slide767.xml" ContentType="application/vnd.openxmlformats-officedocument.presentationml.slide+xml"/>
  <Override PartName="/ppt/slides/slide768.xml" ContentType="application/vnd.openxmlformats-officedocument.presentationml.slide+xml"/>
  <Override PartName="/ppt/slides/slide769.xml" ContentType="application/vnd.openxmlformats-officedocument.presentationml.slide+xml"/>
  <Override PartName="/ppt/slides/slide770.xml" ContentType="application/vnd.openxmlformats-officedocument.presentationml.slide+xml"/>
  <Override PartName="/ppt/slides/slide771.xml" ContentType="application/vnd.openxmlformats-officedocument.presentationml.slide+xml"/>
  <Override PartName="/ppt/slides/slide772.xml" ContentType="application/vnd.openxmlformats-officedocument.presentationml.slide+xml"/>
  <Override PartName="/ppt/slides/slide773.xml" ContentType="application/vnd.openxmlformats-officedocument.presentationml.slide+xml"/>
  <Override PartName="/ppt/slides/slide774.xml" ContentType="application/vnd.openxmlformats-officedocument.presentationml.slide+xml"/>
  <Override PartName="/ppt/slides/slide775.xml" ContentType="application/vnd.openxmlformats-officedocument.presentationml.slide+xml"/>
  <Override PartName="/ppt/slides/slide776.xml" ContentType="application/vnd.openxmlformats-officedocument.presentationml.slide+xml"/>
  <Override PartName="/ppt/slides/slide777.xml" ContentType="application/vnd.openxmlformats-officedocument.presentationml.slide+xml"/>
  <Override PartName="/ppt/slides/slide778.xml" ContentType="application/vnd.openxmlformats-officedocument.presentationml.slide+xml"/>
  <Override PartName="/ppt/slides/slide779.xml" ContentType="application/vnd.openxmlformats-officedocument.presentationml.slide+xml"/>
  <Override PartName="/ppt/slides/slide780.xml" ContentType="application/vnd.openxmlformats-officedocument.presentationml.slide+xml"/>
  <Override PartName="/ppt/slides/slide781.xml" ContentType="application/vnd.openxmlformats-officedocument.presentationml.slide+xml"/>
  <Override PartName="/ppt/slides/slide782.xml" ContentType="application/vnd.openxmlformats-officedocument.presentationml.slide+xml"/>
  <Override PartName="/ppt/slides/slide783.xml" ContentType="application/vnd.openxmlformats-officedocument.presentationml.slide+xml"/>
  <Override PartName="/ppt/slides/slide784.xml" ContentType="application/vnd.openxmlformats-officedocument.presentationml.slide+xml"/>
  <Override PartName="/ppt/slides/slide785.xml" ContentType="application/vnd.openxmlformats-officedocument.presentationml.slide+xml"/>
  <Override PartName="/ppt/slides/slide786.xml" ContentType="application/vnd.openxmlformats-officedocument.presentationml.slide+xml"/>
  <Override PartName="/ppt/slides/slide787.xml" ContentType="application/vnd.openxmlformats-officedocument.presentationml.slide+xml"/>
  <Override PartName="/ppt/slides/slide788.xml" ContentType="application/vnd.openxmlformats-officedocument.presentationml.slide+xml"/>
  <Override PartName="/ppt/slides/slide789.xml" ContentType="application/vnd.openxmlformats-officedocument.presentationml.slide+xml"/>
  <Override PartName="/ppt/slides/slide790.xml" ContentType="application/vnd.openxmlformats-officedocument.presentationml.slide+xml"/>
  <Override PartName="/ppt/slides/slide791.xml" ContentType="application/vnd.openxmlformats-officedocument.presentationml.slide+xml"/>
  <Override PartName="/ppt/slides/slide792.xml" ContentType="application/vnd.openxmlformats-officedocument.presentationml.slide+xml"/>
  <Override PartName="/ppt/slides/slide793.xml" ContentType="application/vnd.openxmlformats-officedocument.presentationml.slide+xml"/>
  <Override PartName="/ppt/slides/slide794.xml" ContentType="application/vnd.openxmlformats-officedocument.presentationml.slide+xml"/>
  <Override PartName="/ppt/slides/slide795.xml" ContentType="application/vnd.openxmlformats-officedocument.presentationml.slide+xml"/>
  <Override PartName="/ppt/slides/slide796.xml" ContentType="application/vnd.openxmlformats-officedocument.presentationml.slide+xml"/>
  <Override PartName="/ppt/slides/slide797.xml" ContentType="application/vnd.openxmlformats-officedocument.presentationml.slide+xml"/>
  <Override PartName="/ppt/slides/slide798.xml" ContentType="application/vnd.openxmlformats-officedocument.presentationml.slide+xml"/>
  <Override PartName="/ppt/slides/slide799.xml" ContentType="application/vnd.openxmlformats-officedocument.presentationml.slide+xml"/>
  <Override PartName="/ppt/slides/slide800.xml" ContentType="application/vnd.openxmlformats-officedocument.presentationml.slide+xml"/>
  <Override PartName="/ppt/slides/slide801.xml" ContentType="application/vnd.openxmlformats-officedocument.presentationml.slide+xml"/>
  <Override PartName="/ppt/slides/slide802.xml" ContentType="application/vnd.openxmlformats-officedocument.presentationml.slide+xml"/>
  <Override PartName="/ppt/slides/slide803.xml" ContentType="application/vnd.openxmlformats-officedocument.presentationml.slide+xml"/>
  <Override PartName="/ppt/slides/slide804.xml" ContentType="application/vnd.openxmlformats-officedocument.presentationml.slide+xml"/>
  <Override PartName="/ppt/slides/slide805.xml" ContentType="application/vnd.openxmlformats-officedocument.presentationml.slide+xml"/>
  <Override PartName="/ppt/slides/slide806.xml" ContentType="application/vnd.openxmlformats-officedocument.presentationml.slide+xml"/>
  <Override PartName="/ppt/slides/slide807.xml" ContentType="application/vnd.openxmlformats-officedocument.presentationml.slide+xml"/>
  <Override PartName="/ppt/slides/slide808.xml" ContentType="application/vnd.openxmlformats-officedocument.presentationml.slide+xml"/>
  <Override PartName="/ppt/slides/slide809.xml" ContentType="application/vnd.openxmlformats-officedocument.presentationml.slide+xml"/>
  <Override PartName="/ppt/slides/slide810.xml" ContentType="application/vnd.openxmlformats-officedocument.presentationml.slide+xml"/>
  <Override PartName="/ppt/slides/slide811.xml" ContentType="application/vnd.openxmlformats-officedocument.presentationml.slide+xml"/>
  <Override PartName="/ppt/slides/slide812.xml" ContentType="application/vnd.openxmlformats-officedocument.presentationml.slide+xml"/>
  <Override PartName="/ppt/slides/slide813.xml" ContentType="application/vnd.openxmlformats-officedocument.presentationml.slide+xml"/>
  <Override PartName="/ppt/slides/slide814.xml" ContentType="application/vnd.openxmlformats-officedocument.presentationml.slide+xml"/>
  <Override PartName="/ppt/slides/slide815.xml" ContentType="application/vnd.openxmlformats-officedocument.presentationml.slide+xml"/>
  <Override PartName="/ppt/slides/slide816.xml" ContentType="application/vnd.openxmlformats-officedocument.presentationml.slide+xml"/>
  <Override PartName="/ppt/slides/slide817.xml" ContentType="application/vnd.openxmlformats-officedocument.presentationml.slide+xml"/>
  <Override PartName="/ppt/slides/slide818.xml" ContentType="application/vnd.openxmlformats-officedocument.presentationml.slide+xml"/>
  <Override PartName="/ppt/slides/slide819.xml" ContentType="application/vnd.openxmlformats-officedocument.presentationml.slide+xml"/>
  <Override PartName="/ppt/slides/slide820.xml" ContentType="application/vnd.openxmlformats-officedocument.presentationml.slide+xml"/>
  <Override PartName="/ppt/slides/slide8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ppt/notesSlides/notesSlide217.xml" ContentType="application/vnd.openxmlformats-officedocument.presentationml.notesSlide+xml"/>
  <Override PartName="/ppt/notesSlides/notesSlide218.xml" ContentType="application/vnd.openxmlformats-officedocument.presentationml.notesSlide+xml"/>
  <Override PartName="/ppt/notesSlides/notesSlide219.xml" ContentType="application/vnd.openxmlformats-officedocument.presentationml.notesSlide+xml"/>
  <Override PartName="/ppt/notesSlides/notesSlide220.xml" ContentType="application/vnd.openxmlformats-officedocument.presentationml.notesSlide+xml"/>
  <Override PartName="/ppt/notesSlides/notesSlide221.xml" ContentType="application/vnd.openxmlformats-officedocument.presentationml.notesSlide+xml"/>
  <Override PartName="/ppt/notesSlides/notesSlide222.xml" ContentType="application/vnd.openxmlformats-officedocument.presentationml.notesSlide+xml"/>
  <Override PartName="/ppt/notesSlides/notesSlide223.xml" ContentType="application/vnd.openxmlformats-officedocument.presentationml.notesSlide+xml"/>
  <Override PartName="/ppt/notesSlides/notesSlide224.xml" ContentType="application/vnd.openxmlformats-officedocument.presentationml.notesSlide+xml"/>
  <Override PartName="/ppt/notesSlides/notesSlide225.xml" ContentType="application/vnd.openxmlformats-officedocument.presentationml.notesSlide+xml"/>
  <Override PartName="/ppt/notesSlides/notesSlide226.xml" ContentType="application/vnd.openxmlformats-officedocument.presentationml.notesSlide+xml"/>
  <Override PartName="/ppt/notesSlides/notesSlide227.xml" ContentType="application/vnd.openxmlformats-officedocument.presentationml.notesSlide+xml"/>
  <Override PartName="/ppt/notesSlides/notesSlide228.xml" ContentType="application/vnd.openxmlformats-officedocument.presentationml.notesSlide+xml"/>
  <Override PartName="/ppt/notesSlides/notesSlide229.xml" ContentType="application/vnd.openxmlformats-officedocument.presentationml.notesSlide+xml"/>
  <Override PartName="/ppt/notesSlides/notesSlide230.xml" ContentType="application/vnd.openxmlformats-officedocument.presentationml.notesSlide+xml"/>
  <Override PartName="/ppt/notesSlides/notesSlide231.xml" ContentType="application/vnd.openxmlformats-officedocument.presentationml.notesSlide+xml"/>
  <Override PartName="/ppt/notesSlides/notesSlide232.xml" ContentType="application/vnd.openxmlformats-officedocument.presentationml.notesSlide+xml"/>
  <Override PartName="/ppt/notesSlides/notesSlide233.xml" ContentType="application/vnd.openxmlformats-officedocument.presentationml.notesSlide+xml"/>
  <Override PartName="/ppt/notesSlides/notesSlide234.xml" ContentType="application/vnd.openxmlformats-officedocument.presentationml.notesSlide+xml"/>
  <Override PartName="/ppt/notesSlides/notesSlide235.xml" ContentType="application/vnd.openxmlformats-officedocument.presentationml.notesSlide+xml"/>
  <Override PartName="/ppt/notesSlides/notesSlide236.xml" ContentType="application/vnd.openxmlformats-officedocument.presentationml.notesSlide+xml"/>
  <Override PartName="/ppt/notesSlides/notesSlide237.xml" ContentType="application/vnd.openxmlformats-officedocument.presentationml.notesSlide+xml"/>
  <Override PartName="/ppt/notesSlides/notesSlide238.xml" ContentType="application/vnd.openxmlformats-officedocument.presentationml.notesSlide+xml"/>
  <Override PartName="/ppt/notesSlides/notesSlide239.xml" ContentType="application/vnd.openxmlformats-officedocument.presentationml.notesSlide+xml"/>
  <Override PartName="/ppt/notesSlides/notesSlide240.xml" ContentType="application/vnd.openxmlformats-officedocument.presentationml.notesSlide+xml"/>
  <Override PartName="/ppt/notesSlides/notesSlide241.xml" ContentType="application/vnd.openxmlformats-officedocument.presentationml.notesSlide+xml"/>
  <Override PartName="/ppt/notesSlides/notesSlide242.xml" ContentType="application/vnd.openxmlformats-officedocument.presentationml.notesSlide+xml"/>
  <Override PartName="/ppt/notesSlides/notesSlide243.xml" ContentType="application/vnd.openxmlformats-officedocument.presentationml.notesSlide+xml"/>
  <Override PartName="/ppt/notesSlides/notesSlide244.xml" ContentType="application/vnd.openxmlformats-officedocument.presentationml.notesSlide+xml"/>
  <Override PartName="/ppt/notesSlides/notesSlide245.xml" ContentType="application/vnd.openxmlformats-officedocument.presentationml.notesSlide+xml"/>
  <Override PartName="/ppt/notesSlides/notesSlide246.xml" ContentType="application/vnd.openxmlformats-officedocument.presentationml.notesSlide+xml"/>
  <Override PartName="/ppt/notesSlides/notesSlide247.xml" ContentType="application/vnd.openxmlformats-officedocument.presentationml.notesSlide+xml"/>
  <Override PartName="/ppt/notesSlides/notesSlide248.xml" ContentType="application/vnd.openxmlformats-officedocument.presentationml.notesSlide+xml"/>
  <Override PartName="/ppt/notesSlides/notesSlide249.xml" ContentType="application/vnd.openxmlformats-officedocument.presentationml.notesSlide+xml"/>
  <Override PartName="/ppt/notesSlides/notesSlide250.xml" ContentType="application/vnd.openxmlformats-officedocument.presentationml.notesSlide+xml"/>
  <Override PartName="/ppt/notesSlides/notesSlide251.xml" ContentType="application/vnd.openxmlformats-officedocument.presentationml.notesSlide+xml"/>
  <Override PartName="/ppt/notesSlides/notesSlide252.xml" ContentType="application/vnd.openxmlformats-officedocument.presentationml.notesSlide+xml"/>
  <Override PartName="/ppt/notesSlides/notesSlide253.xml" ContentType="application/vnd.openxmlformats-officedocument.presentationml.notesSlide+xml"/>
  <Override PartName="/ppt/notesSlides/notesSlide254.xml" ContentType="application/vnd.openxmlformats-officedocument.presentationml.notesSlide+xml"/>
  <Override PartName="/ppt/notesSlides/notesSlide255.xml" ContentType="application/vnd.openxmlformats-officedocument.presentationml.notesSlide+xml"/>
  <Override PartName="/ppt/notesSlides/notesSlide256.xml" ContentType="application/vnd.openxmlformats-officedocument.presentationml.notesSlide+xml"/>
  <Override PartName="/ppt/notesSlides/notesSlide257.xml" ContentType="application/vnd.openxmlformats-officedocument.presentationml.notesSlide+xml"/>
  <Override PartName="/ppt/notesSlides/notesSlide258.xml" ContentType="application/vnd.openxmlformats-officedocument.presentationml.notesSlide+xml"/>
  <Override PartName="/ppt/notesSlides/notesSlide259.xml" ContentType="application/vnd.openxmlformats-officedocument.presentationml.notesSlide+xml"/>
  <Override PartName="/ppt/notesSlides/notesSlide260.xml" ContentType="application/vnd.openxmlformats-officedocument.presentationml.notesSlide+xml"/>
  <Override PartName="/ppt/notesSlides/notesSlide261.xml" ContentType="application/vnd.openxmlformats-officedocument.presentationml.notesSlide+xml"/>
  <Override PartName="/ppt/notesSlides/notesSlide262.xml" ContentType="application/vnd.openxmlformats-officedocument.presentationml.notesSlide+xml"/>
  <Override PartName="/ppt/notesSlides/notesSlide263.xml" ContentType="application/vnd.openxmlformats-officedocument.presentationml.notesSlide+xml"/>
  <Override PartName="/ppt/notesSlides/notesSlide264.xml" ContentType="application/vnd.openxmlformats-officedocument.presentationml.notesSlide+xml"/>
  <Override PartName="/ppt/notesSlides/notesSlide265.xml" ContentType="application/vnd.openxmlformats-officedocument.presentationml.notesSlide+xml"/>
  <Override PartName="/ppt/notesSlides/notesSlide266.xml" ContentType="application/vnd.openxmlformats-officedocument.presentationml.notesSlide+xml"/>
  <Override PartName="/ppt/notesSlides/notesSlide267.xml" ContentType="application/vnd.openxmlformats-officedocument.presentationml.notesSlide+xml"/>
  <Override PartName="/ppt/notesSlides/notesSlide268.xml" ContentType="application/vnd.openxmlformats-officedocument.presentationml.notesSlide+xml"/>
  <Override PartName="/ppt/notesSlides/notesSlide269.xml" ContentType="application/vnd.openxmlformats-officedocument.presentationml.notesSlide+xml"/>
  <Override PartName="/ppt/notesSlides/notesSlide270.xml" ContentType="application/vnd.openxmlformats-officedocument.presentationml.notesSlide+xml"/>
  <Override PartName="/ppt/notesSlides/notesSlide271.xml" ContentType="application/vnd.openxmlformats-officedocument.presentationml.notesSlide+xml"/>
  <Override PartName="/ppt/notesSlides/notesSlide272.xml" ContentType="application/vnd.openxmlformats-officedocument.presentationml.notesSlide+xml"/>
  <Override PartName="/ppt/notesSlides/notesSlide273.xml" ContentType="application/vnd.openxmlformats-officedocument.presentationml.notesSlide+xml"/>
  <Override PartName="/ppt/notesSlides/notesSlide274.xml" ContentType="application/vnd.openxmlformats-officedocument.presentationml.notesSlide+xml"/>
  <Override PartName="/ppt/notesSlides/notesSlide275.xml" ContentType="application/vnd.openxmlformats-officedocument.presentationml.notesSlide+xml"/>
  <Override PartName="/ppt/notesSlides/notesSlide276.xml" ContentType="application/vnd.openxmlformats-officedocument.presentationml.notesSlide+xml"/>
  <Override PartName="/ppt/notesSlides/notesSlide277.xml" ContentType="application/vnd.openxmlformats-officedocument.presentationml.notesSlide+xml"/>
  <Override PartName="/ppt/notesSlides/notesSlide278.xml" ContentType="application/vnd.openxmlformats-officedocument.presentationml.notesSlide+xml"/>
  <Override PartName="/ppt/notesSlides/notesSlide279.xml" ContentType="application/vnd.openxmlformats-officedocument.presentationml.notesSlide+xml"/>
  <Override PartName="/ppt/notesSlides/notesSlide280.xml" ContentType="application/vnd.openxmlformats-officedocument.presentationml.notesSlide+xml"/>
  <Override PartName="/ppt/notesSlides/notesSlide281.xml" ContentType="application/vnd.openxmlformats-officedocument.presentationml.notesSlide+xml"/>
  <Override PartName="/ppt/notesSlides/notesSlide282.xml" ContentType="application/vnd.openxmlformats-officedocument.presentationml.notesSlide+xml"/>
  <Override PartName="/ppt/notesSlides/notesSlide283.xml" ContentType="application/vnd.openxmlformats-officedocument.presentationml.notesSlide+xml"/>
  <Override PartName="/ppt/notesSlides/notesSlide284.xml" ContentType="application/vnd.openxmlformats-officedocument.presentationml.notesSlide+xml"/>
  <Override PartName="/ppt/notesSlides/notesSlide285.xml" ContentType="application/vnd.openxmlformats-officedocument.presentationml.notesSlide+xml"/>
  <Override PartName="/ppt/notesSlides/notesSlide286.xml" ContentType="application/vnd.openxmlformats-officedocument.presentationml.notesSlide+xml"/>
  <Override PartName="/ppt/notesSlides/notesSlide287.xml" ContentType="application/vnd.openxmlformats-officedocument.presentationml.notesSlide+xml"/>
  <Override PartName="/ppt/notesSlides/notesSlide288.xml" ContentType="application/vnd.openxmlformats-officedocument.presentationml.notesSlide+xml"/>
  <Override PartName="/ppt/notesSlides/notesSlide289.xml" ContentType="application/vnd.openxmlformats-officedocument.presentationml.notesSlide+xml"/>
  <Override PartName="/ppt/notesSlides/notesSlide290.xml" ContentType="application/vnd.openxmlformats-officedocument.presentationml.notesSlide+xml"/>
  <Override PartName="/ppt/notesSlides/notesSlide291.xml" ContentType="application/vnd.openxmlformats-officedocument.presentationml.notesSlide+xml"/>
  <Override PartName="/ppt/notesSlides/notesSlide292.xml" ContentType="application/vnd.openxmlformats-officedocument.presentationml.notesSlide+xml"/>
  <Override PartName="/ppt/notesSlides/notesSlide293.xml" ContentType="application/vnd.openxmlformats-officedocument.presentationml.notesSlide+xml"/>
  <Override PartName="/ppt/notesSlides/notesSlide294.xml" ContentType="application/vnd.openxmlformats-officedocument.presentationml.notesSlide+xml"/>
  <Override PartName="/ppt/notesSlides/notesSlide295.xml" ContentType="application/vnd.openxmlformats-officedocument.presentationml.notesSlide+xml"/>
  <Override PartName="/ppt/notesSlides/notesSlide296.xml" ContentType="application/vnd.openxmlformats-officedocument.presentationml.notesSlide+xml"/>
  <Override PartName="/ppt/notesSlides/notesSlide297.xml" ContentType="application/vnd.openxmlformats-officedocument.presentationml.notesSlide+xml"/>
  <Override PartName="/ppt/notesSlides/notesSlide298.xml" ContentType="application/vnd.openxmlformats-officedocument.presentationml.notesSlide+xml"/>
  <Override PartName="/ppt/notesSlides/notesSlide299.xml" ContentType="application/vnd.openxmlformats-officedocument.presentationml.notesSlide+xml"/>
  <Override PartName="/ppt/notesSlides/notesSlide300.xml" ContentType="application/vnd.openxmlformats-officedocument.presentationml.notesSlide+xml"/>
  <Override PartName="/ppt/notesSlides/notesSlide301.xml" ContentType="application/vnd.openxmlformats-officedocument.presentationml.notesSlide+xml"/>
  <Override PartName="/ppt/notesSlides/notesSlide302.xml" ContentType="application/vnd.openxmlformats-officedocument.presentationml.notesSlide+xml"/>
  <Override PartName="/ppt/notesSlides/notesSlide303.xml" ContentType="application/vnd.openxmlformats-officedocument.presentationml.notesSlide+xml"/>
  <Override PartName="/ppt/notesSlides/notesSlide304.xml" ContentType="application/vnd.openxmlformats-officedocument.presentationml.notesSlide+xml"/>
  <Override PartName="/ppt/notesSlides/notesSlide305.xml" ContentType="application/vnd.openxmlformats-officedocument.presentationml.notesSlide+xml"/>
  <Override PartName="/ppt/notesSlides/notesSlide306.xml" ContentType="application/vnd.openxmlformats-officedocument.presentationml.notesSlide+xml"/>
  <Override PartName="/ppt/notesSlides/notesSlide307.xml" ContentType="application/vnd.openxmlformats-officedocument.presentationml.notesSlide+xml"/>
  <Override PartName="/ppt/notesSlides/notesSlide308.xml" ContentType="application/vnd.openxmlformats-officedocument.presentationml.notesSlide+xml"/>
  <Override PartName="/ppt/notesSlides/notesSlide309.xml" ContentType="application/vnd.openxmlformats-officedocument.presentationml.notesSlide+xml"/>
  <Override PartName="/ppt/notesSlides/notesSlide310.xml" ContentType="application/vnd.openxmlformats-officedocument.presentationml.notesSlide+xml"/>
  <Override PartName="/ppt/notesSlides/notesSlide311.xml" ContentType="application/vnd.openxmlformats-officedocument.presentationml.notesSlide+xml"/>
  <Override PartName="/ppt/notesSlides/notesSlide312.xml" ContentType="application/vnd.openxmlformats-officedocument.presentationml.notesSlide+xml"/>
  <Override PartName="/ppt/notesSlides/notesSlide313.xml" ContentType="application/vnd.openxmlformats-officedocument.presentationml.notesSlide+xml"/>
  <Override PartName="/ppt/notesSlides/notesSlide314.xml" ContentType="application/vnd.openxmlformats-officedocument.presentationml.notesSlide+xml"/>
  <Override PartName="/ppt/notesSlides/notesSlide315.xml" ContentType="application/vnd.openxmlformats-officedocument.presentationml.notesSlide+xml"/>
  <Override PartName="/ppt/notesSlides/notesSlide316.xml" ContentType="application/vnd.openxmlformats-officedocument.presentationml.notesSlide+xml"/>
  <Override PartName="/ppt/notesSlides/notesSlide317.xml" ContentType="application/vnd.openxmlformats-officedocument.presentationml.notesSlide+xml"/>
  <Override PartName="/ppt/notesSlides/notesSlide318.xml" ContentType="application/vnd.openxmlformats-officedocument.presentationml.notesSlide+xml"/>
  <Override PartName="/ppt/notesSlides/notesSlide319.xml" ContentType="application/vnd.openxmlformats-officedocument.presentationml.notesSlide+xml"/>
  <Override PartName="/ppt/notesSlides/notesSlide320.xml" ContentType="application/vnd.openxmlformats-officedocument.presentationml.notesSlide+xml"/>
  <Override PartName="/ppt/notesSlides/notesSlide321.xml" ContentType="application/vnd.openxmlformats-officedocument.presentationml.notesSlide+xml"/>
  <Override PartName="/ppt/notesSlides/notesSlide322.xml" ContentType="application/vnd.openxmlformats-officedocument.presentationml.notesSlide+xml"/>
  <Override PartName="/ppt/notesSlides/notesSlide323.xml" ContentType="application/vnd.openxmlformats-officedocument.presentationml.notesSlide+xml"/>
  <Override PartName="/ppt/notesSlides/notesSlide324.xml" ContentType="application/vnd.openxmlformats-officedocument.presentationml.notesSlide+xml"/>
  <Override PartName="/ppt/notesSlides/notesSlide325.xml" ContentType="application/vnd.openxmlformats-officedocument.presentationml.notesSlide+xml"/>
  <Override PartName="/ppt/notesSlides/notesSlide326.xml" ContentType="application/vnd.openxmlformats-officedocument.presentationml.notesSlide+xml"/>
  <Override PartName="/ppt/notesSlides/notesSlide327.xml" ContentType="application/vnd.openxmlformats-officedocument.presentationml.notesSlide+xml"/>
  <Override PartName="/ppt/notesSlides/notesSlide328.xml" ContentType="application/vnd.openxmlformats-officedocument.presentationml.notesSlide+xml"/>
  <Override PartName="/ppt/notesSlides/notesSlide329.xml" ContentType="application/vnd.openxmlformats-officedocument.presentationml.notesSlide+xml"/>
  <Override PartName="/ppt/notesSlides/notesSlide330.xml" ContentType="application/vnd.openxmlformats-officedocument.presentationml.notesSlide+xml"/>
  <Override PartName="/ppt/notesSlides/notesSlide331.xml" ContentType="application/vnd.openxmlformats-officedocument.presentationml.notesSlide+xml"/>
  <Override PartName="/ppt/notesSlides/notesSlide332.xml" ContentType="application/vnd.openxmlformats-officedocument.presentationml.notesSlide+xml"/>
  <Override PartName="/ppt/notesSlides/notesSlide333.xml" ContentType="application/vnd.openxmlformats-officedocument.presentationml.notesSlide+xml"/>
  <Override PartName="/ppt/notesSlides/notesSlide334.xml" ContentType="application/vnd.openxmlformats-officedocument.presentationml.notesSlide+xml"/>
  <Override PartName="/ppt/notesSlides/notesSlide335.xml" ContentType="application/vnd.openxmlformats-officedocument.presentationml.notesSlide+xml"/>
  <Override PartName="/ppt/notesSlides/notesSlide336.xml" ContentType="application/vnd.openxmlformats-officedocument.presentationml.notesSlide+xml"/>
  <Override PartName="/ppt/notesSlides/notesSlide337.xml" ContentType="application/vnd.openxmlformats-officedocument.presentationml.notesSlide+xml"/>
  <Override PartName="/ppt/notesSlides/notesSlide338.xml" ContentType="application/vnd.openxmlformats-officedocument.presentationml.notesSlide+xml"/>
  <Override PartName="/ppt/notesSlides/notesSlide339.xml" ContentType="application/vnd.openxmlformats-officedocument.presentationml.notesSlide+xml"/>
  <Override PartName="/ppt/notesSlides/notesSlide340.xml" ContentType="application/vnd.openxmlformats-officedocument.presentationml.notesSlide+xml"/>
  <Override PartName="/ppt/notesSlides/notesSlide341.xml" ContentType="application/vnd.openxmlformats-officedocument.presentationml.notesSlide+xml"/>
  <Override PartName="/ppt/notesSlides/notesSlide342.xml" ContentType="application/vnd.openxmlformats-officedocument.presentationml.notesSlide+xml"/>
  <Override PartName="/ppt/notesSlides/notesSlide343.xml" ContentType="application/vnd.openxmlformats-officedocument.presentationml.notesSlide+xml"/>
  <Override PartName="/ppt/notesSlides/notesSlide344.xml" ContentType="application/vnd.openxmlformats-officedocument.presentationml.notesSlide+xml"/>
  <Override PartName="/ppt/notesSlides/notesSlide345.xml" ContentType="application/vnd.openxmlformats-officedocument.presentationml.notesSlide+xml"/>
  <Override PartName="/ppt/notesSlides/notesSlide346.xml" ContentType="application/vnd.openxmlformats-officedocument.presentationml.notesSlide+xml"/>
  <Override PartName="/ppt/notesSlides/notesSlide347.xml" ContentType="application/vnd.openxmlformats-officedocument.presentationml.notesSlide+xml"/>
  <Override PartName="/ppt/notesSlides/notesSlide348.xml" ContentType="application/vnd.openxmlformats-officedocument.presentationml.notesSlide+xml"/>
  <Override PartName="/ppt/notesSlides/notesSlide349.xml" ContentType="application/vnd.openxmlformats-officedocument.presentationml.notesSlide+xml"/>
  <Override PartName="/ppt/notesSlides/notesSlide350.xml" ContentType="application/vnd.openxmlformats-officedocument.presentationml.notesSlide+xml"/>
  <Override PartName="/ppt/notesSlides/notesSlide351.xml" ContentType="application/vnd.openxmlformats-officedocument.presentationml.notesSlide+xml"/>
  <Override PartName="/ppt/notesSlides/notesSlide352.xml" ContentType="application/vnd.openxmlformats-officedocument.presentationml.notesSlide+xml"/>
  <Override PartName="/ppt/notesSlides/notesSlide353.xml" ContentType="application/vnd.openxmlformats-officedocument.presentationml.notesSlide+xml"/>
  <Override PartName="/ppt/notesSlides/notesSlide354.xml" ContentType="application/vnd.openxmlformats-officedocument.presentationml.notesSlide+xml"/>
  <Override PartName="/ppt/notesSlides/notesSlide355.xml" ContentType="application/vnd.openxmlformats-officedocument.presentationml.notesSlide+xml"/>
  <Override PartName="/ppt/notesSlides/notesSlide356.xml" ContentType="application/vnd.openxmlformats-officedocument.presentationml.notesSlide+xml"/>
  <Override PartName="/ppt/notesSlides/notesSlide357.xml" ContentType="application/vnd.openxmlformats-officedocument.presentationml.notesSlide+xml"/>
  <Override PartName="/ppt/notesSlides/notesSlide358.xml" ContentType="application/vnd.openxmlformats-officedocument.presentationml.notesSlide+xml"/>
  <Override PartName="/ppt/notesSlides/notesSlide359.xml" ContentType="application/vnd.openxmlformats-officedocument.presentationml.notesSlide+xml"/>
  <Override PartName="/ppt/notesSlides/notesSlide360.xml" ContentType="application/vnd.openxmlformats-officedocument.presentationml.notesSlide+xml"/>
  <Override PartName="/ppt/notesSlides/notesSlide361.xml" ContentType="application/vnd.openxmlformats-officedocument.presentationml.notesSlide+xml"/>
  <Override PartName="/ppt/notesSlides/notesSlide362.xml" ContentType="application/vnd.openxmlformats-officedocument.presentationml.notesSlide+xml"/>
  <Override PartName="/ppt/notesSlides/notesSlide363.xml" ContentType="application/vnd.openxmlformats-officedocument.presentationml.notesSlide+xml"/>
  <Override PartName="/ppt/notesSlides/notesSlide364.xml" ContentType="application/vnd.openxmlformats-officedocument.presentationml.notesSlide+xml"/>
  <Override PartName="/ppt/notesSlides/notesSlide365.xml" ContentType="application/vnd.openxmlformats-officedocument.presentationml.notesSlide+xml"/>
  <Override PartName="/ppt/notesSlides/notesSlide366.xml" ContentType="application/vnd.openxmlformats-officedocument.presentationml.notesSlide+xml"/>
  <Override PartName="/ppt/notesSlides/notesSlide367.xml" ContentType="application/vnd.openxmlformats-officedocument.presentationml.notesSlide+xml"/>
  <Override PartName="/ppt/notesSlides/notesSlide368.xml" ContentType="application/vnd.openxmlformats-officedocument.presentationml.notesSlide+xml"/>
  <Override PartName="/ppt/notesSlides/notesSlide369.xml" ContentType="application/vnd.openxmlformats-officedocument.presentationml.notesSlide+xml"/>
  <Override PartName="/ppt/notesSlides/notesSlide370.xml" ContentType="application/vnd.openxmlformats-officedocument.presentationml.notesSlide+xml"/>
  <Override PartName="/ppt/notesSlides/notesSlide371.xml" ContentType="application/vnd.openxmlformats-officedocument.presentationml.notesSlide+xml"/>
  <Override PartName="/ppt/notesSlides/notesSlide372.xml" ContentType="application/vnd.openxmlformats-officedocument.presentationml.notesSlide+xml"/>
  <Override PartName="/ppt/notesSlides/notesSlide373.xml" ContentType="application/vnd.openxmlformats-officedocument.presentationml.notesSlide+xml"/>
  <Override PartName="/ppt/notesSlides/notesSlide374.xml" ContentType="application/vnd.openxmlformats-officedocument.presentationml.notesSlide+xml"/>
  <Override PartName="/ppt/notesSlides/notesSlide375.xml" ContentType="application/vnd.openxmlformats-officedocument.presentationml.notesSlide+xml"/>
  <Override PartName="/ppt/notesSlides/notesSlide376.xml" ContentType="application/vnd.openxmlformats-officedocument.presentationml.notesSlide+xml"/>
  <Override PartName="/ppt/notesSlides/notesSlide377.xml" ContentType="application/vnd.openxmlformats-officedocument.presentationml.notesSlide+xml"/>
  <Override PartName="/ppt/notesSlides/notesSlide378.xml" ContentType="application/vnd.openxmlformats-officedocument.presentationml.notesSlide+xml"/>
  <Override PartName="/ppt/notesSlides/notesSlide379.xml" ContentType="application/vnd.openxmlformats-officedocument.presentationml.notesSlide+xml"/>
  <Override PartName="/ppt/notesSlides/notesSlide380.xml" ContentType="application/vnd.openxmlformats-officedocument.presentationml.notesSlide+xml"/>
  <Override PartName="/ppt/notesSlides/notesSlide381.xml" ContentType="application/vnd.openxmlformats-officedocument.presentationml.notesSlide+xml"/>
  <Override PartName="/ppt/notesSlides/notesSlide382.xml" ContentType="application/vnd.openxmlformats-officedocument.presentationml.notesSlide+xml"/>
  <Override PartName="/ppt/notesSlides/notesSlide383.xml" ContentType="application/vnd.openxmlformats-officedocument.presentationml.notesSlide+xml"/>
  <Override PartName="/ppt/notesSlides/notesSlide384.xml" ContentType="application/vnd.openxmlformats-officedocument.presentationml.notesSlide+xml"/>
  <Override PartName="/ppt/notesSlides/notesSlide385.xml" ContentType="application/vnd.openxmlformats-officedocument.presentationml.notesSlide+xml"/>
  <Override PartName="/ppt/notesSlides/notesSlide386.xml" ContentType="application/vnd.openxmlformats-officedocument.presentationml.notesSlide+xml"/>
  <Override PartName="/ppt/notesSlides/notesSlide387.xml" ContentType="application/vnd.openxmlformats-officedocument.presentationml.notesSlide+xml"/>
  <Override PartName="/ppt/notesSlides/notesSlide388.xml" ContentType="application/vnd.openxmlformats-officedocument.presentationml.notesSlide+xml"/>
  <Override PartName="/ppt/notesSlides/notesSlide389.xml" ContentType="application/vnd.openxmlformats-officedocument.presentationml.notesSlide+xml"/>
  <Override PartName="/ppt/notesSlides/notesSlide390.xml" ContentType="application/vnd.openxmlformats-officedocument.presentationml.notesSlide+xml"/>
  <Override PartName="/ppt/notesSlides/notesSlide391.xml" ContentType="application/vnd.openxmlformats-officedocument.presentationml.notesSlide+xml"/>
  <Override PartName="/ppt/notesSlides/notesSlide392.xml" ContentType="application/vnd.openxmlformats-officedocument.presentationml.notesSlide+xml"/>
  <Override PartName="/ppt/notesSlides/notesSlide393.xml" ContentType="application/vnd.openxmlformats-officedocument.presentationml.notesSlide+xml"/>
  <Override PartName="/ppt/notesSlides/notesSlide394.xml" ContentType="application/vnd.openxmlformats-officedocument.presentationml.notesSlide+xml"/>
  <Override PartName="/ppt/notesSlides/notesSlide395.xml" ContentType="application/vnd.openxmlformats-officedocument.presentationml.notesSlide+xml"/>
  <Override PartName="/ppt/notesSlides/notesSlide396.xml" ContentType="application/vnd.openxmlformats-officedocument.presentationml.notesSlide+xml"/>
  <Override PartName="/ppt/notesSlides/notesSlide397.xml" ContentType="application/vnd.openxmlformats-officedocument.presentationml.notesSlide+xml"/>
  <Override PartName="/ppt/notesSlides/notesSlide398.xml" ContentType="application/vnd.openxmlformats-officedocument.presentationml.notesSlide+xml"/>
  <Override PartName="/ppt/notesSlides/notesSlide399.xml" ContentType="application/vnd.openxmlformats-officedocument.presentationml.notesSlide+xml"/>
  <Override PartName="/ppt/notesSlides/notesSlide400.xml" ContentType="application/vnd.openxmlformats-officedocument.presentationml.notesSlide+xml"/>
  <Override PartName="/ppt/notesSlides/notesSlide401.xml" ContentType="application/vnd.openxmlformats-officedocument.presentationml.notesSlide+xml"/>
  <Override PartName="/ppt/notesSlides/notesSlide402.xml" ContentType="application/vnd.openxmlformats-officedocument.presentationml.notesSlide+xml"/>
  <Override PartName="/ppt/notesSlides/notesSlide403.xml" ContentType="application/vnd.openxmlformats-officedocument.presentationml.notesSlide+xml"/>
  <Override PartName="/ppt/notesSlides/notesSlide404.xml" ContentType="application/vnd.openxmlformats-officedocument.presentationml.notesSlide+xml"/>
  <Override PartName="/ppt/notesSlides/notesSlide405.xml" ContentType="application/vnd.openxmlformats-officedocument.presentationml.notesSlide+xml"/>
  <Override PartName="/ppt/notesSlides/notesSlide406.xml" ContentType="application/vnd.openxmlformats-officedocument.presentationml.notesSlide+xml"/>
  <Override PartName="/ppt/notesSlides/notesSlide407.xml" ContentType="application/vnd.openxmlformats-officedocument.presentationml.notesSlide+xml"/>
  <Override PartName="/ppt/notesSlides/notesSlide408.xml" ContentType="application/vnd.openxmlformats-officedocument.presentationml.notesSlide+xml"/>
  <Override PartName="/ppt/notesSlides/notesSlide409.xml" ContentType="application/vnd.openxmlformats-officedocument.presentationml.notesSlide+xml"/>
  <Override PartName="/ppt/notesSlides/notesSlide410.xml" ContentType="application/vnd.openxmlformats-officedocument.presentationml.notesSlide+xml"/>
  <Override PartName="/ppt/notesSlides/notesSlide411.xml" ContentType="application/vnd.openxmlformats-officedocument.presentationml.notesSlide+xml"/>
  <Override PartName="/ppt/notesSlides/notesSlide412.xml" ContentType="application/vnd.openxmlformats-officedocument.presentationml.notesSlide+xml"/>
  <Override PartName="/ppt/notesSlides/notesSlide413.xml" ContentType="application/vnd.openxmlformats-officedocument.presentationml.notesSlide+xml"/>
  <Override PartName="/ppt/notesSlides/notesSlide414.xml" ContentType="application/vnd.openxmlformats-officedocument.presentationml.notesSlide+xml"/>
  <Override PartName="/ppt/notesSlides/notesSlide415.xml" ContentType="application/vnd.openxmlformats-officedocument.presentationml.notesSlide+xml"/>
  <Override PartName="/ppt/notesSlides/notesSlide416.xml" ContentType="application/vnd.openxmlformats-officedocument.presentationml.notesSlide+xml"/>
  <Override PartName="/ppt/notesSlides/notesSlide417.xml" ContentType="application/vnd.openxmlformats-officedocument.presentationml.notesSlide+xml"/>
  <Override PartName="/ppt/notesSlides/notesSlide418.xml" ContentType="application/vnd.openxmlformats-officedocument.presentationml.notesSlide+xml"/>
  <Override PartName="/ppt/notesSlides/notesSlide419.xml" ContentType="application/vnd.openxmlformats-officedocument.presentationml.notesSlide+xml"/>
  <Override PartName="/ppt/notesSlides/notesSlide420.xml" ContentType="application/vnd.openxmlformats-officedocument.presentationml.notesSlide+xml"/>
  <Override PartName="/ppt/notesSlides/notesSlide421.xml" ContentType="application/vnd.openxmlformats-officedocument.presentationml.notesSlide+xml"/>
  <Override PartName="/ppt/notesSlides/notesSlide422.xml" ContentType="application/vnd.openxmlformats-officedocument.presentationml.notesSlide+xml"/>
  <Override PartName="/ppt/notesSlides/notesSlide423.xml" ContentType="application/vnd.openxmlformats-officedocument.presentationml.notesSlide+xml"/>
  <Override PartName="/ppt/notesSlides/notesSlide424.xml" ContentType="application/vnd.openxmlformats-officedocument.presentationml.notesSlide+xml"/>
  <Override PartName="/ppt/notesSlides/notesSlide425.xml" ContentType="application/vnd.openxmlformats-officedocument.presentationml.notesSlide+xml"/>
  <Override PartName="/ppt/notesSlides/notesSlide426.xml" ContentType="application/vnd.openxmlformats-officedocument.presentationml.notesSlide+xml"/>
  <Override PartName="/ppt/notesSlides/notesSlide427.xml" ContentType="application/vnd.openxmlformats-officedocument.presentationml.notesSlide+xml"/>
  <Override PartName="/ppt/notesSlides/notesSlide428.xml" ContentType="application/vnd.openxmlformats-officedocument.presentationml.notesSlide+xml"/>
  <Override PartName="/ppt/notesSlides/notesSlide429.xml" ContentType="application/vnd.openxmlformats-officedocument.presentationml.notesSlide+xml"/>
  <Override PartName="/ppt/notesSlides/notesSlide430.xml" ContentType="application/vnd.openxmlformats-officedocument.presentationml.notesSlide+xml"/>
  <Override PartName="/ppt/notesSlides/notesSlide431.xml" ContentType="application/vnd.openxmlformats-officedocument.presentationml.notesSlide+xml"/>
  <Override PartName="/ppt/notesSlides/notesSlide432.xml" ContentType="application/vnd.openxmlformats-officedocument.presentationml.notesSlide+xml"/>
  <Override PartName="/ppt/notesSlides/notesSlide433.xml" ContentType="application/vnd.openxmlformats-officedocument.presentationml.notesSlide+xml"/>
  <Override PartName="/ppt/notesSlides/notesSlide434.xml" ContentType="application/vnd.openxmlformats-officedocument.presentationml.notesSlide+xml"/>
  <Override PartName="/ppt/notesSlides/notesSlide435.xml" ContentType="application/vnd.openxmlformats-officedocument.presentationml.notesSlide+xml"/>
  <Override PartName="/ppt/notesSlides/notesSlide436.xml" ContentType="application/vnd.openxmlformats-officedocument.presentationml.notesSlide+xml"/>
  <Override PartName="/ppt/notesSlides/notesSlide437.xml" ContentType="application/vnd.openxmlformats-officedocument.presentationml.notesSlide+xml"/>
  <Override PartName="/ppt/notesSlides/notesSlide438.xml" ContentType="application/vnd.openxmlformats-officedocument.presentationml.notesSlide+xml"/>
  <Override PartName="/ppt/notesSlides/notesSlide439.xml" ContentType="application/vnd.openxmlformats-officedocument.presentationml.notesSlide+xml"/>
  <Override PartName="/ppt/notesSlides/notesSlide440.xml" ContentType="application/vnd.openxmlformats-officedocument.presentationml.notesSlide+xml"/>
  <Override PartName="/ppt/notesSlides/notesSlide441.xml" ContentType="application/vnd.openxmlformats-officedocument.presentationml.notesSlide+xml"/>
  <Override PartName="/ppt/notesSlides/notesSlide442.xml" ContentType="application/vnd.openxmlformats-officedocument.presentationml.notesSlide+xml"/>
  <Override PartName="/ppt/notesSlides/notesSlide443.xml" ContentType="application/vnd.openxmlformats-officedocument.presentationml.notesSlide+xml"/>
  <Override PartName="/ppt/notesSlides/notesSlide444.xml" ContentType="application/vnd.openxmlformats-officedocument.presentationml.notesSlide+xml"/>
  <Override PartName="/ppt/notesSlides/notesSlide445.xml" ContentType="application/vnd.openxmlformats-officedocument.presentationml.notesSlide+xml"/>
  <Override PartName="/ppt/notesSlides/notesSlide446.xml" ContentType="application/vnd.openxmlformats-officedocument.presentationml.notesSlide+xml"/>
  <Override PartName="/ppt/notesSlides/notesSlide447.xml" ContentType="application/vnd.openxmlformats-officedocument.presentationml.notesSlide+xml"/>
  <Override PartName="/ppt/notesSlides/notesSlide448.xml" ContentType="application/vnd.openxmlformats-officedocument.presentationml.notesSlide+xml"/>
  <Override PartName="/ppt/notesSlides/notesSlide449.xml" ContentType="application/vnd.openxmlformats-officedocument.presentationml.notesSlide+xml"/>
  <Override PartName="/ppt/notesSlides/notesSlide450.xml" ContentType="application/vnd.openxmlformats-officedocument.presentationml.notesSlide+xml"/>
  <Override PartName="/ppt/notesSlides/notesSlide451.xml" ContentType="application/vnd.openxmlformats-officedocument.presentationml.notesSlide+xml"/>
  <Override PartName="/ppt/notesSlides/notesSlide452.xml" ContentType="application/vnd.openxmlformats-officedocument.presentationml.notesSlide+xml"/>
  <Override PartName="/ppt/notesSlides/notesSlide453.xml" ContentType="application/vnd.openxmlformats-officedocument.presentationml.notesSlide+xml"/>
  <Override PartName="/ppt/notesSlides/notesSlide454.xml" ContentType="application/vnd.openxmlformats-officedocument.presentationml.notesSlide+xml"/>
  <Override PartName="/ppt/notesSlides/notesSlide455.xml" ContentType="application/vnd.openxmlformats-officedocument.presentationml.notesSlide+xml"/>
  <Override PartName="/ppt/notesSlides/notesSlide456.xml" ContentType="application/vnd.openxmlformats-officedocument.presentationml.notesSlide+xml"/>
  <Override PartName="/ppt/notesSlides/notesSlide457.xml" ContentType="application/vnd.openxmlformats-officedocument.presentationml.notesSlide+xml"/>
  <Override PartName="/ppt/notesSlides/notesSlide458.xml" ContentType="application/vnd.openxmlformats-officedocument.presentationml.notesSlide+xml"/>
  <Override PartName="/ppt/notesSlides/notesSlide459.xml" ContentType="application/vnd.openxmlformats-officedocument.presentationml.notesSlide+xml"/>
  <Override PartName="/ppt/notesSlides/notesSlide460.xml" ContentType="application/vnd.openxmlformats-officedocument.presentationml.notesSlide+xml"/>
  <Override PartName="/ppt/notesSlides/notesSlide461.xml" ContentType="application/vnd.openxmlformats-officedocument.presentationml.notesSlide+xml"/>
  <Override PartName="/ppt/notesSlides/notesSlide462.xml" ContentType="application/vnd.openxmlformats-officedocument.presentationml.notesSlide+xml"/>
  <Override PartName="/ppt/notesSlides/notesSlide463.xml" ContentType="application/vnd.openxmlformats-officedocument.presentationml.notesSlide+xml"/>
  <Override PartName="/ppt/notesSlides/notesSlide464.xml" ContentType="application/vnd.openxmlformats-officedocument.presentationml.notesSlide+xml"/>
  <Override PartName="/ppt/notesSlides/notesSlide465.xml" ContentType="application/vnd.openxmlformats-officedocument.presentationml.notesSlide+xml"/>
  <Override PartName="/ppt/notesSlides/notesSlide466.xml" ContentType="application/vnd.openxmlformats-officedocument.presentationml.notesSlide+xml"/>
  <Override PartName="/ppt/notesSlides/notesSlide467.xml" ContentType="application/vnd.openxmlformats-officedocument.presentationml.notesSlide+xml"/>
  <Override PartName="/ppt/notesSlides/notesSlide468.xml" ContentType="application/vnd.openxmlformats-officedocument.presentationml.notesSlide+xml"/>
  <Override PartName="/ppt/notesSlides/notesSlide469.xml" ContentType="application/vnd.openxmlformats-officedocument.presentationml.notesSlide+xml"/>
  <Override PartName="/ppt/notesSlides/notesSlide470.xml" ContentType="application/vnd.openxmlformats-officedocument.presentationml.notesSlide+xml"/>
  <Override PartName="/ppt/notesSlides/notesSlide471.xml" ContentType="application/vnd.openxmlformats-officedocument.presentationml.notesSlide+xml"/>
  <Override PartName="/ppt/notesSlides/notesSlide472.xml" ContentType="application/vnd.openxmlformats-officedocument.presentationml.notesSlide+xml"/>
  <Override PartName="/ppt/notesSlides/notesSlide473.xml" ContentType="application/vnd.openxmlformats-officedocument.presentationml.notesSlide+xml"/>
  <Override PartName="/ppt/notesSlides/notesSlide474.xml" ContentType="application/vnd.openxmlformats-officedocument.presentationml.notesSlide+xml"/>
  <Override PartName="/ppt/notesSlides/notesSlide475.xml" ContentType="application/vnd.openxmlformats-officedocument.presentationml.notesSlide+xml"/>
  <Override PartName="/ppt/notesSlides/notesSlide476.xml" ContentType="application/vnd.openxmlformats-officedocument.presentationml.notesSlide+xml"/>
  <Override PartName="/ppt/notesSlides/notesSlide477.xml" ContentType="application/vnd.openxmlformats-officedocument.presentationml.notesSlide+xml"/>
  <Override PartName="/ppt/notesSlides/notesSlide478.xml" ContentType="application/vnd.openxmlformats-officedocument.presentationml.notesSlide+xml"/>
  <Override PartName="/ppt/notesSlides/notesSlide479.xml" ContentType="application/vnd.openxmlformats-officedocument.presentationml.notesSlide+xml"/>
  <Override PartName="/ppt/notesSlides/notesSlide480.xml" ContentType="application/vnd.openxmlformats-officedocument.presentationml.notesSlide+xml"/>
  <Override PartName="/ppt/notesSlides/notesSlide481.xml" ContentType="application/vnd.openxmlformats-officedocument.presentationml.notesSlide+xml"/>
  <Override PartName="/ppt/notesSlides/notesSlide482.xml" ContentType="application/vnd.openxmlformats-officedocument.presentationml.notesSlide+xml"/>
  <Override PartName="/ppt/notesSlides/notesSlide483.xml" ContentType="application/vnd.openxmlformats-officedocument.presentationml.notesSlide+xml"/>
  <Override PartName="/ppt/notesSlides/notesSlide484.xml" ContentType="application/vnd.openxmlformats-officedocument.presentationml.notesSlide+xml"/>
  <Override PartName="/ppt/notesSlides/notesSlide485.xml" ContentType="application/vnd.openxmlformats-officedocument.presentationml.notesSlide+xml"/>
  <Override PartName="/ppt/notesSlides/notesSlide486.xml" ContentType="application/vnd.openxmlformats-officedocument.presentationml.notesSlide+xml"/>
  <Override PartName="/ppt/notesSlides/notesSlide487.xml" ContentType="application/vnd.openxmlformats-officedocument.presentationml.notesSlide+xml"/>
  <Override PartName="/ppt/notesSlides/notesSlide488.xml" ContentType="application/vnd.openxmlformats-officedocument.presentationml.notesSlide+xml"/>
  <Override PartName="/ppt/notesSlides/notesSlide489.xml" ContentType="application/vnd.openxmlformats-officedocument.presentationml.notesSlide+xml"/>
  <Override PartName="/ppt/notesSlides/notesSlide490.xml" ContentType="application/vnd.openxmlformats-officedocument.presentationml.notesSlide+xml"/>
  <Override PartName="/ppt/notesSlides/notesSlide491.xml" ContentType="application/vnd.openxmlformats-officedocument.presentationml.notesSlide+xml"/>
  <Override PartName="/ppt/notesSlides/notesSlide492.xml" ContentType="application/vnd.openxmlformats-officedocument.presentationml.notesSlide+xml"/>
  <Override PartName="/ppt/notesSlides/notesSlide493.xml" ContentType="application/vnd.openxmlformats-officedocument.presentationml.notesSlide+xml"/>
  <Override PartName="/ppt/notesSlides/notesSlide494.xml" ContentType="application/vnd.openxmlformats-officedocument.presentationml.notesSlide+xml"/>
  <Override PartName="/ppt/notesSlides/notesSlide495.xml" ContentType="application/vnd.openxmlformats-officedocument.presentationml.notesSlide+xml"/>
  <Override PartName="/ppt/notesSlides/notesSlide496.xml" ContentType="application/vnd.openxmlformats-officedocument.presentationml.notesSlide+xml"/>
  <Override PartName="/ppt/notesSlides/notesSlide497.xml" ContentType="application/vnd.openxmlformats-officedocument.presentationml.notesSlide+xml"/>
  <Override PartName="/ppt/notesSlides/notesSlide498.xml" ContentType="application/vnd.openxmlformats-officedocument.presentationml.notesSlide+xml"/>
  <Override PartName="/ppt/notesSlides/notesSlide499.xml" ContentType="application/vnd.openxmlformats-officedocument.presentationml.notesSlide+xml"/>
  <Override PartName="/ppt/notesSlides/notesSlide500.xml" ContentType="application/vnd.openxmlformats-officedocument.presentationml.notesSlide+xml"/>
  <Override PartName="/ppt/notesSlides/notesSlide501.xml" ContentType="application/vnd.openxmlformats-officedocument.presentationml.notesSlide+xml"/>
  <Override PartName="/ppt/notesSlides/notesSlide502.xml" ContentType="application/vnd.openxmlformats-officedocument.presentationml.notesSlide+xml"/>
  <Override PartName="/ppt/notesSlides/notesSlide503.xml" ContentType="application/vnd.openxmlformats-officedocument.presentationml.notesSlide+xml"/>
  <Override PartName="/ppt/notesSlides/notesSlide504.xml" ContentType="application/vnd.openxmlformats-officedocument.presentationml.notesSlide+xml"/>
  <Override PartName="/ppt/notesSlides/notesSlide505.xml" ContentType="application/vnd.openxmlformats-officedocument.presentationml.notesSlide+xml"/>
  <Override PartName="/ppt/notesSlides/notesSlide506.xml" ContentType="application/vnd.openxmlformats-officedocument.presentationml.notesSlide+xml"/>
  <Override PartName="/ppt/notesSlides/notesSlide507.xml" ContentType="application/vnd.openxmlformats-officedocument.presentationml.notesSlide+xml"/>
  <Override PartName="/ppt/notesSlides/notesSlide508.xml" ContentType="application/vnd.openxmlformats-officedocument.presentationml.notesSlide+xml"/>
  <Override PartName="/ppt/notesSlides/notesSlide509.xml" ContentType="application/vnd.openxmlformats-officedocument.presentationml.notesSlide+xml"/>
  <Override PartName="/ppt/notesSlides/notesSlide510.xml" ContentType="application/vnd.openxmlformats-officedocument.presentationml.notesSlide+xml"/>
  <Override PartName="/ppt/notesSlides/notesSlide511.xml" ContentType="application/vnd.openxmlformats-officedocument.presentationml.notesSlide+xml"/>
  <Override PartName="/ppt/notesSlides/notesSlide512.xml" ContentType="application/vnd.openxmlformats-officedocument.presentationml.notesSlide+xml"/>
  <Override PartName="/ppt/notesSlides/notesSlide513.xml" ContentType="application/vnd.openxmlformats-officedocument.presentationml.notesSlide+xml"/>
  <Override PartName="/ppt/notesSlides/notesSlide514.xml" ContentType="application/vnd.openxmlformats-officedocument.presentationml.notesSlide+xml"/>
  <Override PartName="/ppt/notesSlides/notesSlide515.xml" ContentType="application/vnd.openxmlformats-officedocument.presentationml.notesSlide+xml"/>
  <Override PartName="/ppt/notesSlides/notesSlide516.xml" ContentType="application/vnd.openxmlformats-officedocument.presentationml.notesSlide+xml"/>
  <Override PartName="/ppt/notesSlides/notesSlide517.xml" ContentType="application/vnd.openxmlformats-officedocument.presentationml.notesSlide+xml"/>
  <Override PartName="/ppt/notesSlides/notesSlide518.xml" ContentType="application/vnd.openxmlformats-officedocument.presentationml.notesSlide+xml"/>
  <Override PartName="/ppt/notesSlides/notesSlide519.xml" ContentType="application/vnd.openxmlformats-officedocument.presentationml.notesSlide+xml"/>
  <Override PartName="/ppt/notesSlides/notesSlide520.xml" ContentType="application/vnd.openxmlformats-officedocument.presentationml.notesSlide+xml"/>
  <Override PartName="/ppt/notesSlides/notesSlide521.xml" ContentType="application/vnd.openxmlformats-officedocument.presentationml.notesSlide+xml"/>
  <Override PartName="/ppt/notesSlides/notesSlide522.xml" ContentType="application/vnd.openxmlformats-officedocument.presentationml.notesSlide+xml"/>
  <Override PartName="/ppt/notesSlides/notesSlide523.xml" ContentType="application/vnd.openxmlformats-officedocument.presentationml.notesSlide+xml"/>
  <Override PartName="/ppt/notesSlides/notesSlide524.xml" ContentType="application/vnd.openxmlformats-officedocument.presentationml.notesSlide+xml"/>
  <Override PartName="/ppt/notesSlides/notesSlide525.xml" ContentType="application/vnd.openxmlformats-officedocument.presentationml.notesSlide+xml"/>
  <Override PartName="/ppt/notesSlides/notesSlide526.xml" ContentType="application/vnd.openxmlformats-officedocument.presentationml.notesSlide+xml"/>
  <Override PartName="/ppt/notesSlides/notesSlide527.xml" ContentType="application/vnd.openxmlformats-officedocument.presentationml.notesSlide+xml"/>
  <Override PartName="/ppt/notesSlides/notesSlide528.xml" ContentType="application/vnd.openxmlformats-officedocument.presentationml.notesSlide+xml"/>
  <Override PartName="/ppt/notesSlides/notesSlide529.xml" ContentType="application/vnd.openxmlformats-officedocument.presentationml.notesSlide+xml"/>
  <Override PartName="/ppt/notesSlides/notesSlide530.xml" ContentType="application/vnd.openxmlformats-officedocument.presentationml.notesSlide+xml"/>
  <Override PartName="/ppt/notesSlides/notesSlide531.xml" ContentType="application/vnd.openxmlformats-officedocument.presentationml.notesSlide+xml"/>
  <Override PartName="/ppt/notesSlides/notesSlide532.xml" ContentType="application/vnd.openxmlformats-officedocument.presentationml.notesSlide+xml"/>
  <Override PartName="/ppt/notesSlides/notesSlide533.xml" ContentType="application/vnd.openxmlformats-officedocument.presentationml.notesSlide+xml"/>
  <Override PartName="/ppt/notesSlides/notesSlide534.xml" ContentType="application/vnd.openxmlformats-officedocument.presentationml.notesSlide+xml"/>
  <Override PartName="/ppt/notesSlides/notesSlide535.xml" ContentType="application/vnd.openxmlformats-officedocument.presentationml.notesSlide+xml"/>
  <Override PartName="/ppt/notesSlides/notesSlide536.xml" ContentType="application/vnd.openxmlformats-officedocument.presentationml.notesSlide+xml"/>
  <Override PartName="/ppt/notesSlides/notesSlide537.xml" ContentType="application/vnd.openxmlformats-officedocument.presentationml.notesSlide+xml"/>
  <Override PartName="/ppt/notesSlides/notesSlide538.xml" ContentType="application/vnd.openxmlformats-officedocument.presentationml.notesSlide+xml"/>
  <Override PartName="/ppt/notesSlides/notesSlide539.xml" ContentType="application/vnd.openxmlformats-officedocument.presentationml.notesSlide+xml"/>
  <Override PartName="/ppt/notesSlides/notesSlide540.xml" ContentType="application/vnd.openxmlformats-officedocument.presentationml.notesSlide+xml"/>
  <Override PartName="/ppt/notesSlides/notesSlide541.xml" ContentType="application/vnd.openxmlformats-officedocument.presentationml.notesSlide+xml"/>
  <Override PartName="/ppt/notesSlides/notesSlide542.xml" ContentType="application/vnd.openxmlformats-officedocument.presentationml.notesSlide+xml"/>
  <Override PartName="/ppt/notesSlides/notesSlide543.xml" ContentType="application/vnd.openxmlformats-officedocument.presentationml.notesSlide+xml"/>
  <Override PartName="/ppt/notesSlides/notesSlide544.xml" ContentType="application/vnd.openxmlformats-officedocument.presentationml.notesSlide+xml"/>
  <Override PartName="/ppt/notesSlides/notesSlide545.xml" ContentType="application/vnd.openxmlformats-officedocument.presentationml.notesSlide+xml"/>
  <Override PartName="/ppt/notesSlides/notesSlide546.xml" ContentType="application/vnd.openxmlformats-officedocument.presentationml.notesSlide+xml"/>
  <Override PartName="/ppt/notesSlides/notesSlide547.xml" ContentType="application/vnd.openxmlformats-officedocument.presentationml.notesSlide+xml"/>
  <Override PartName="/ppt/notesSlides/notesSlide548.xml" ContentType="application/vnd.openxmlformats-officedocument.presentationml.notesSlide+xml"/>
  <Override PartName="/ppt/notesSlides/notesSlide549.xml" ContentType="application/vnd.openxmlformats-officedocument.presentationml.notesSlide+xml"/>
  <Override PartName="/ppt/notesSlides/notesSlide550.xml" ContentType="application/vnd.openxmlformats-officedocument.presentationml.notesSlide+xml"/>
  <Override PartName="/ppt/notesSlides/notesSlide551.xml" ContentType="application/vnd.openxmlformats-officedocument.presentationml.notesSlide+xml"/>
  <Override PartName="/ppt/notesSlides/notesSlide552.xml" ContentType="application/vnd.openxmlformats-officedocument.presentationml.notesSlide+xml"/>
  <Override PartName="/ppt/notesSlides/notesSlide553.xml" ContentType="application/vnd.openxmlformats-officedocument.presentationml.notesSlide+xml"/>
  <Override PartName="/ppt/notesSlides/notesSlide554.xml" ContentType="application/vnd.openxmlformats-officedocument.presentationml.notesSlide+xml"/>
  <Override PartName="/ppt/notesSlides/notesSlide555.xml" ContentType="application/vnd.openxmlformats-officedocument.presentationml.notesSlide+xml"/>
  <Override PartName="/ppt/notesSlides/notesSlide556.xml" ContentType="application/vnd.openxmlformats-officedocument.presentationml.notesSlide+xml"/>
  <Override PartName="/ppt/notesSlides/notesSlide557.xml" ContentType="application/vnd.openxmlformats-officedocument.presentationml.notesSlide+xml"/>
  <Override PartName="/ppt/notesSlides/notesSlide558.xml" ContentType="application/vnd.openxmlformats-officedocument.presentationml.notesSlide+xml"/>
  <Override PartName="/ppt/notesSlides/notesSlide559.xml" ContentType="application/vnd.openxmlformats-officedocument.presentationml.notesSlide+xml"/>
  <Override PartName="/ppt/notesSlides/notesSlide560.xml" ContentType="application/vnd.openxmlformats-officedocument.presentationml.notesSlide+xml"/>
  <Override PartName="/ppt/notesSlides/notesSlide561.xml" ContentType="application/vnd.openxmlformats-officedocument.presentationml.notesSlide+xml"/>
  <Override PartName="/ppt/notesSlides/notesSlide562.xml" ContentType="application/vnd.openxmlformats-officedocument.presentationml.notesSlide+xml"/>
  <Override PartName="/ppt/notesSlides/notesSlide563.xml" ContentType="application/vnd.openxmlformats-officedocument.presentationml.notesSlide+xml"/>
  <Override PartName="/ppt/notesSlides/notesSlide564.xml" ContentType="application/vnd.openxmlformats-officedocument.presentationml.notesSlide+xml"/>
  <Override PartName="/ppt/notesSlides/notesSlide565.xml" ContentType="application/vnd.openxmlformats-officedocument.presentationml.notesSlide+xml"/>
  <Override PartName="/ppt/notesSlides/notesSlide566.xml" ContentType="application/vnd.openxmlformats-officedocument.presentationml.notesSlide+xml"/>
  <Override PartName="/ppt/notesSlides/notesSlide567.xml" ContentType="application/vnd.openxmlformats-officedocument.presentationml.notesSlide+xml"/>
  <Override PartName="/ppt/notesSlides/notesSlide568.xml" ContentType="application/vnd.openxmlformats-officedocument.presentationml.notesSlide+xml"/>
  <Override PartName="/ppt/notesSlides/notesSlide569.xml" ContentType="application/vnd.openxmlformats-officedocument.presentationml.notesSlide+xml"/>
  <Override PartName="/ppt/notesSlides/notesSlide570.xml" ContentType="application/vnd.openxmlformats-officedocument.presentationml.notesSlide+xml"/>
  <Override PartName="/ppt/notesSlides/notesSlide571.xml" ContentType="application/vnd.openxmlformats-officedocument.presentationml.notesSlide+xml"/>
  <Override PartName="/ppt/notesSlides/notesSlide572.xml" ContentType="application/vnd.openxmlformats-officedocument.presentationml.notesSlide+xml"/>
  <Override PartName="/ppt/notesSlides/notesSlide573.xml" ContentType="application/vnd.openxmlformats-officedocument.presentationml.notesSlide+xml"/>
  <Override PartName="/ppt/notesSlides/notesSlide574.xml" ContentType="application/vnd.openxmlformats-officedocument.presentationml.notesSlide+xml"/>
  <Override PartName="/ppt/notesSlides/notesSlide575.xml" ContentType="application/vnd.openxmlformats-officedocument.presentationml.notesSlide+xml"/>
  <Override PartName="/ppt/notesSlides/notesSlide576.xml" ContentType="application/vnd.openxmlformats-officedocument.presentationml.notesSlide+xml"/>
  <Override PartName="/ppt/notesSlides/notesSlide577.xml" ContentType="application/vnd.openxmlformats-officedocument.presentationml.notesSlide+xml"/>
  <Override PartName="/ppt/notesSlides/notesSlide578.xml" ContentType="application/vnd.openxmlformats-officedocument.presentationml.notesSlide+xml"/>
  <Override PartName="/ppt/notesSlides/notesSlide579.xml" ContentType="application/vnd.openxmlformats-officedocument.presentationml.notesSlide+xml"/>
  <Override PartName="/ppt/notesSlides/notesSlide580.xml" ContentType="application/vnd.openxmlformats-officedocument.presentationml.notesSlide+xml"/>
  <Override PartName="/ppt/notesSlides/notesSlide581.xml" ContentType="application/vnd.openxmlformats-officedocument.presentationml.notesSlide+xml"/>
  <Override PartName="/ppt/notesSlides/notesSlide582.xml" ContentType="application/vnd.openxmlformats-officedocument.presentationml.notesSlide+xml"/>
  <Override PartName="/ppt/notesSlides/notesSlide583.xml" ContentType="application/vnd.openxmlformats-officedocument.presentationml.notesSlide+xml"/>
  <Override PartName="/ppt/notesSlides/notesSlide584.xml" ContentType="application/vnd.openxmlformats-officedocument.presentationml.notesSlide+xml"/>
  <Override PartName="/ppt/notesSlides/notesSlide585.xml" ContentType="application/vnd.openxmlformats-officedocument.presentationml.notesSlide+xml"/>
  <Override PartName="/ppt/notesSlides/notesSlide586.xml" ContentType="application/vnd.openxmlformats-officedocument.presentationml.notesSlide+xml"/>
  <Override PartName="/ppt/notesSlides/notesSlide587.xml" ContentType="application/vnd.openxmlformats-officedocument.presentationml.notesSlide+xml"/>
  <Override PartName="/ppt/notesSlides/notesSlide588.xml" ContentType="application/vnd.openxmlformats-officedocument.presentationml.notesSlide+xml"/>
  <Override PartName="/ppt/notesSlides/notesSlide589.xml" ContentType="application/vnd.openxmlformats-officedocument.presentationml.notesSlide+xml"/>
  <Override PartName="/ppt/notesSlides/notesSlide590.xml" ContentType="application/vnd.openxmlformats-officedocument.presentationml.notesSlide+xml"/>
  <Override PartName="/ppt/notesSlides/notesSlide591.xml" ContentType="application/vnd.openxmlformats-officedocument.presentationml.notesSlide+xml"/>
  <Override PartName="/ppt/notesSlides/notesSlide592.xml" ContentType="application/vnd.openxmlformats-officedocument.presentationml.notesSlide+xml"/>
  <Override PartName="/ppt/notesSlides/notesSlide593.xml" ContentType="application/vnd.openxmlformats-officedocument.presentationml.notesSlide+xml"/>
  <Override PartName="/ppt/notesSlides/notesSlide594.xml" ContentType="application/vnd.openxmlformats-officedocument.presentationml.notesSlide+xml"/>
  <Override PartName="/ppt/notesSlides/notesSlide595.xml" ContentType="application/vnd.openxmlformats-officedocument.presentationml.notesSlide+xml"/>
  <Override PartName="/ppt/notesSlides/notesSlide596.xml" ContentType="application/vnd.openxmlformats-officedocument.presentationml.notesSlide+xml"/>
  <Override PartName="/ppt/notesSlides/notesSlide597.xml" ContentType="application/vnd.openxmlformats-officedocument.presentationml.notesSlide+xml"/>
  <Override PartName="/ppt/notesSlides/notesSlide598.xml" ContentType="application/vnd.openxmlformats-officedocument.presentationml.notesSlide+xml"/>
  <Override PartName="/ppt/notesSlides/notesSlide599.xml" ContentType="application/vnd.openxmlformats-officedocument.presentationml.notesSlide+xml"/>
  <Override PartName="/ppt/notesSlides/notesSlide600.xml" ContentType="application/vnd.openxmlformats-officedocument.presentationml.notesSlide+xml"/>
  <Override PartName="/ppt/notesSlides/notesSlide601.xml" ContentType="application/vnd.openxmlformats-officedocument.presentationml.notesSlide+xml"/>
  <Override PartName="/ppt/notesSlides/notesSlide602.xml" ContentType="application/vnd.openxmlformats-officedocument.presentationml.notesSlide+xml"/>
  <Override PartName="/ppt/notesSlides/notesSlide603.xml" ContentType="application/vnd.openxmlformats-officedocument.presentationml.notesSlide+xml"/>
  <Override PartName="/ppt/notesSlides/notesSlide604.xml" ContentType="application/vnd.openxmlformats-officedocument.presentationml.notesSlide+xml"/>
  <Override PartName="/ppt/notesSlides/notesSlide605.xml" ContentType="application/vnd.openxmlformats-officedocument.presentationml.notesSlide+xml"/>
  <Override PartName="/ppt/notesSlides/notesSlide606.xml" ContentType="application/vnd.openxmlformats-officedocument.presentationml.notesSlide+xml"/>
  <Override PartName="/ppt/notesSlides/notesSlide607.xml" ContentType="application/vnd.openxmlformats-officedocument.presentationml.notesSlide+xml"/>
  <Override PartName="/ppt/notesSlides/notesSlide608.xml" ContentType="application/vnd.openxmlformats-officedocument.presentationml.notesSlide+xml"/>
  <Override PartName="/ppt/notesSlides/notesSlide609.xml" ContentType="application/vnd.openxmlformats-officedocument.presentationml.notesSlide+xml"/>
  <Override PartName="/ppt/notesSlides/notesSlide610.xml" ContentType="application/vnd.openxmlformats-officedocument.presentationml.notesSlide+xml"/>
  <Override PartName="/ppt/notesSlides/notesSlide611.xml" ContentType="application/vnd.openxmlformats-officedocument.presentationml.notesSlide+xml"/>
  <Override PartName="/ppt/notesSlides/notesSlide612.xml" ContentType="application/vnd.openxmlformats-officedocument.presentationml.notesSlide+xml"/>
  <Override PartName="/ppt/notesSlides/notesSlide613.xml" ContentType="application/vnd.openxmlformats-officedocument.presentationml.notesSlide+xml"/>
  <Override PartName="/ppt/notesSlides/notesSlide614.xml" ContentType="application/vnd.openxmlformats-officedocument.presentationml.notesSlide+xml"/>
  <Override PartName="/ppt/notesSlides/notesSlide615.xml" ContentType="application/vnd.openxmlformats-officedocument.presentationml.notesSlide+xml"/>
  <Override PartName="/ppt/notesSlides/notesSlide616.xml" ContentType="application/vnd.openxmlformats-officedocument.presentationml.notesSlide+xml"/>
  <Override PartName="/ppt/notesSlides/notesSlide617.xml" ContentType="application/vnd.openxmlformats-officedocument.presentationml.notesSlide+xml"/>
  <Override PartName="/ppt/notesSlides/notesSlide618.xml" ContentType="application/vnd.openxmlformats-officedocument.presentationml.notesSlide+xml"/>
  <Override PartName="/ppt/notesSlides/notesSlide619.xml" ContentType="application/vnd.openxmlformats-officedocument.presentationml.notesSlide+xml"/>
  <Override PartName="/ppt/notesSlides/notesSlide620.xml" ContentType="application/vnd.openxmlformats-officedocument.presentationml.notesSlide+xml"/>
  <Override PartName="/ppt/notesSlides/notesSlide621.xml" ContentType="application/vnd.openxmlformats-officedocument.presentationml.notesSlide+xml"/>
  <Override PartName="/ppt/notesSlides/notesSlide622.xml" ContentType="application/vnd.openxmlformats-officedocument.presentationml.notesSlide+xml"/>
  <Override PartName="/ppt/notesSlides/notesSlide623.xml" ContentType="application/vnd.openxmlformats-officedocument.presentationml.notesSlide+xml"/>
  <Override PartName="/ppt/notesSlides/notesSlide624.xml" ContentType="application/vnd.openxmlformats-officedocument.presentationml.notesSlide+xml"/>
  <Override PartName="/ppt/notesSlides/notesSlide625.xml" ContentType="application/vnd.openxmlformats-officedocument.presentationml.notesSlide+xml"/>
  <Override PartName="/ppt/notesSlides/notesSlide626.xml" ContentType="application/vnd.openxmlformats-officedocument.presentationml.notesSlide+xml"/>
  <Override PartName="/ppt/notesSlides/notesSlide627.xml" ContentType="application/vnd.openxmlformats-officedocument.presentationml.notesSlide+xml"/>
  <Override PartName="/ppt/notesSlides/notesSlide628.xml" ContentType="application/vnd.openxmlformats-officedocument.presentationml.notesSlide+xml"/>
  <Override PartName="/ppt/notesSlides/notesSlide629.xml" ContentType="application/vnd.openxmlformats-officedocument.presentationml.notesSlide+xml"/>
  <Override PartName="/ppt/notesSlides/notesSlide630.xml" ContentType="application/vnd.openxmlformats-officedocument.presentationml.notesSlide+xml"/>
  <Override PartName="/ppt/notesSlides/notesSlide631.xml" ContentType="application/vnd.openxmlformats-officedocument.presentationml.notesSlide+xml"/>
  <Override PartName="/ppt/notesSlides/notesSlide632.xml" ContentType="application/vnd.openxmlformats-officedocument.presentationml.notesSlide+xml"/>
  <Override PartName="/ppt/notesSlides/notesSlide633.xml" ContentType="application/vnd.openxmlformats-officedocument.presentationml.notesSlide+xml"/>
  <Override PartName="/ppt/notesSlides/notesSlide634.xml" ContentType="application/vnd.openxmlformats-officedocument.presentationml.notesSlide+xml"/>
  <Override PartName="/ppt/notesSlides/notesSlide635.xml" ContentType="application/vnd.openxmlformats-officedocument.presentationml.notesSlide+xml"/>
  <Override PartName="/ppt/notesSlides/notesSlide636.xml" ContentType="application/vnd.openxmlformats-officedocument.presentationml.notesSlide+xml"/>
  <Override PartName="/ppt/notesSlides/notesSlide637.xml" ContentType="application/vnd.openxmlformats-officedocument.presentationml.notesSlide+xml"/>
  <Override PartName="/ppt/notesSlides/notesSlide638.xml" ContentType="application/vnd.openxmlformats-officedocument.presentationml.notesSlide+xml"/>
  <Override PartName="/ppt/notesSlides/notesSlide639.xml" ContentType="application/vnd.openxmlformats-officedocument.presentationml.notesSlide+xml"/>
  <Override PartName="/ppt/notesSlides/notesSlide640.xml" ContentType="application/vnd.openxmlformats-officedocument.presentationml.notesSlide+xml"/>
  <Override PartName="/ppt/notesSlides/notesSlide641.xml" ContentType="application/vnd.openxmlformats-officedocument.presentationml.notesSlide+xml"/>
  <Override PartName="/ppt/notesSlides/notesSlide642.xml" ContentType="application/vnd.openxmlformats-officedocument.presentationml.notesSlide+xml"/>
  <Override PartName="/ppt/notesSlides/notesSlide643.xml" ContentType="application/vnd.openxmlformats-officedocument.presentationml.notesSlide+xml"/>
  <Override PartName="/ppt/notesSlides/notesSlide644.xml" ContentType="application/vnd.openxmlformats-officedocument.presentationml.notesSlide+xml"/>
  <Override PartName="/ppt/notesSlides/notesSlide645.xml" ContentType="application/vnd.openxmlformats-officedocument.presentationml.notesSlide+xml"/>
  <Override PartName="/ppt/notesSlides/notesSlide646.xml" ContentType="application/vnd.openxmlformats-officedocument.presentationml.notesSlide+xml"/>
  <Override PartName="/ppt/notesSlides/notesSlide647.xml" ContentType="application/vnd.openxmlformats-officedocument.presentationml.notesSlide+xml"/>
  <Override PartName="/ppt/notesSlides/notesSlide648.xml" ContentType="application/vnd.openxmlformats-officedocument.presentationml.notesSlide+xml"/>
  <Override PartName="/ppt/notesSlides/notesSlide649.xml" ContentType="application/vnd.openxmlformats-officedocument.presentationml.notesSlide+xml"/>
  <Override PartName="/ppt/notesSlides/notesSlide650.xml" ContentType="application/vnd.openxmlformats-officedocument.presentationml.notesSlide+xml"/>
  <Override PartName="/ppt/notesSlides/notesSlide651.xml" ContentType="application/vnd.openxmlformats-officedocument.presentationml.notesSlide+xml"/>
  <Override PartName="/ppt/notesSlides/notesSlide652.xml" ContentType="application/vnd.openxmlformats-officedocument.presentationml.notesSlide+xml"/>
  <Override PartName="/ppt/notesSlides/notesSlide653.xml" ContentType="application/vnd.openxmlformats-officedocument.presentationml.notesSlide+xml"/>
  <Override PartName="/ppt/notesSlides/notesSlide654.xml" ContentType="application/vnd.openxmlformats-officedocument.presentationml.notesSlide+xml"/>
  <Override PartName="/ppt/notesSlides/notesSlide655.xml" ContentType="application/vnd.openxmlformats-officedocument.presentationml.notesSlide+xml"/>
  <Override PartName="/ppt/notesSlides/notesSlide656.xml" ContentType="application/vnd.openxmlformats-officedocument.presentationml.notesSlide+xml"/>
  <Override PartName="/ppt/notesSlides/notesSlide657.xml" ContentType="application/vnd.openxmlformats-officedocument.presentationml.notesSlide+xml"/>
  <Override PartName="/ppt/notesSlides/notesSlide658.xml" ContentType="application/vnd.openxmlformats-officedocument.presentationml.notesSlide+xml"/>
  <Override PartName="/ppt/notesSlides/notesSlide659.xml" ContentType="application/vnd.openxmlformats-officedocument.presentationml.notesSlide+xml"/>
  <Override PartName="/ppt/notesSlides/notesSlide660.xml" ContentType="application/vnd.openxmlformats-officedocument.presentationml.notesSlide+xml"/>
  <Override PartName="/ppt/notesSlides/notesSlide661.xml" ContentType="application/vnd.openxmlformats-officedocument.presentationml.notesSlide+xml"/>
  <Override PartName="/ppt/notesSlides/notesSlide662.xml" ContentType="application/vnd.openxmlformats-officedocument.presentationml.notesSlide+xml"/>
  <Override PartName="/ppt/notesSlides/notesSlide663.xml" ContentType="application/vnd.openxmlformats-officedocument.presentationml.notesSlide+xml"/>
  <Override PartName="/ppt/notesSlides/notesSlide664.xml" ContentType="application/vnd.openxmlformats-officedocument.presentationml.notesSlide+xml"/>
  <Override PartName="/ppt/notesSlides/notesSlide665.xml" ContentType="application/vnd.openxmlformats-officedocument.presentationml.notesSlide+xml"/>
  <Override PartName="/ppt/notesSlides/notesSlide666.xml" ContentType="application/vnd.openxmlformats-officedocument.presentationml.notesSlide+xml"/>
  <Override PartName="/ppt/notesSlides/notesSlide667.xml" ContentType="application/vnd.openxmlformats-officedocument.presentationml.notesSlide+xml"/>
  <Override PartName="/ppt/notesSlides/notesSlide668.xml" ContentType="application/vnd.openxmlformats-officedocument.presentationml.notesSlide+xml"/>
  <Override PartName="/ppt/notesSlides/notesSlide669.xml" ContentType="application/vnd.openxmlformats-officedocument.presentationml.notesSlide+xml"/>
  <Override PartName="/ppt/notesSlides/notesSlide670.xml" ContentType="application/vnd.openxmlformats-officedocument.presentationml.notesSlide+xml"/>
  <Override PartName="/ppt/notesSlides/notesSlide671.xml" ContentType="application/vnd.openxmlformats-officedocument.presentationml.notesSlide+xml"/>
  <Override PartName="/ppt/notesSlides/notesSlide672.xml" ContentType="application/vnd.openxmlformats-officedocument.presentationml.notesSlide+xml"/>
  <Override PartName="/ppt/notesSlides/notesSlide673.xml" ContentType="application/vnd.openxmlformats-officedocument.presentationml.notesSlide+xml"/>
  <Override PartName="/ppt/notesSlides/notesSlide674.xml" ContentType="application/vnd.openxmlformats-officedocument.presentationml.notesSlide+xml"/>
  <Override PartName="/ppt/notesSlides/notesSlide675.xml" ContentType="application/vnd.openxmlformats-officedocument.presentationml.notesSlide+xml"/>
  <Override PartName="/ppt/notesSlides/notesSlide676.xml" ContentType="application/vnd.openxmlformats-officedocument.presentationml.notesSlide+xml"/>
  <Override PartName="/ppt/notesSlides/notesSlide677.xml" ContentType="application/vnd.openxmlformats-officedocument.presentationml.notesSlide+xml"/>
  <Override PartName="/ppt/notesSlides/notesSlide678.xml" ContentType="application/vnd.openxmlformats-officedocument.presentationml.notesSlide+xml"/>
  <Override PartName="/ppt/notesSlides/notesSlide679.xml" ContentType="application/vnd.openxmlformats-officedocument.presentationml.notesSlide+xml"/>
  <Override PartName="/ppt/notesSlides/notesSlide680.xml" ContentType="application/vnd.openxmlformats-officedocument.presentationml.notesSlide+xml"/>
  <Override PartName="/ppt/notesSlides/notesSlide681.xml" ContentType="application/vnd.openxmlformats-officedocument.presentationml.notesSlide+xml"/>
  <Override PartName="/ppt/notesSlides/notesSlide682.xml" ContentType="application/vnd.openxmlformats-officedocument.presentationml.notesSlide+xml"/>
  <Override PartName="/ppt/notesSlides/notesSlide683.xml" ContentType="application/vnd.openxmlformats-officedocument.presentationml.notesSlide+xml"/>
  <Override PartName="/ppt/notesSlides/notesSlide684.xml" ContentType="application/vnd.openxmlformats-officedocument.presentationml.notesSlide+xml"/>
  <Override PartName="/ppt/notesSlides/notesSlide685.xml" ContentType="application/vnd.openxmlformats-officedocument.presentationml.notesSlide+xml"/>
  <Override PartName="/ppt/notesSlides/notesSlide686.xml" ContentType="application/vnd.openxmlformats-officedocument.presentationml.notesSlide+xml"/>
  <Override PartName="/ppt/notesSlides/notesSlide687.xml" ContentType="application/vnd.openxmlformats-officedocument.presentationml.notesSlide+xml"/>
  <Override PartName="/ppt/notesSlides/notesSlide688.xml" ContentType="application/vnd.openxmlformats-officedocument.presentationml.notesSlide+xml"/>
  <Override PartName="/ppt/notesSlides/notesSlide689.xml" ContentType="application/vnd.openxmlformats-officedocument.presentationml.notesSlide+xml"/>
  <Override PartName="/ppt/notesSlides/notesSlide690.xml" ContentType="application/vnd.openxmlformats-officedocument.presentationml.notesSlide+xml"/>
  <Override PartName="/ppt/notesSlides/notesSlide691.xml" ContentType="application/vnd.openxmlformats-officedocument.presentationml.notesSlide+xml"/>
  <Override PartName="/ppt/notesSlides/notesSlide692.xml" ContentType="application/vnd.openxmlformats-officedocument.presentationml.notesSlide+xml"/>
  <Override PartName="/ppt/notesSlides/notesSlide693.xml" ContentType="application/vnd.openxmlformats-officedocument.presentationml.notesSlide+xml"/>
  <Override PartName="/ppt/notesSlides/notesSlide694.xml" ContentType="application/vnd.openxmlformats-officedocument.presentationml.notesSlide+xml"/>
  <Override PartName="/ppt/notesSlides/notesSlide695.xml" ContentType="application/vnd.openxmlformats-officedocument.presentationml.notesSlide+xml"/>
  <Override PartName="/ppt/notesSlides/notesSlide696.xml" ContentType="application/vnd.openxmlformats-officedocument.presentationml.notesSlide+xml"/>
  <Override PartName="/ppt/notesSlides/notesSlide697.xml" ContentType="application/vnd.openxmlformats-officedocument.presentationml.notesSlide+xml"/>
  <Override PartName="/ppt/notesSlides/notesSlide698.xml" ContentType="application/vnd.openxmlformats-officedocument.presentationml.notesSlide+xml"/>
  <Override PartName="/ppt/notesSlides/notesSlide699.xml" ContentType="application/vnd.openxmlformats-officedocument.presentationml.notesSlide+xml"/>
  <Override PartName="/ppt/notesSlides/notesSlide700.xml" ContentType="application/vnd.openxmlformats-officedocument.presentationml.notesSlide+xml"/>
  <Override PartName="/ppt/notesSlides/notesSlide701.xml" ContentType="application/vnd.openxmlformats-officedocument.presentationml.notesSlide+xml"/>
  <Override PartName="/ppt/notesSlides/notesSlide702.xml" ContentType="application/vnd.openxmlformats-officedocument.presentationml.notesSlide+xml"/>
  <Override PartName="/ppt/notesSlides/notesSlide703.xml" ContentType="application/vnd.openxmlformats-officedocument.presentationml.notesSlide+xml"/>
  <Override PartName="/ppt/notesSlides/notesSlide704.xml" ContentType="application/vnd.openxmlformats-officedocument.presentationml.notesSlide+xml"/>
  <Override PartName="/ppt/notesSlides/notesSlide705.xml" ContentType="application/vnd.openxmlformats-officedocument.presentationml.notesSlide+xml"/>
  <Override PartName="/ppt/notesSlides/notesSlide706.xml" ContentType="application/vnd.openxmlformats-officedocument.presentationml.notesSlide+xml"/>
  <Override PartName="/ppt/notesSlides/notesSlide707.xml" ContentType="application/vnd.openxmlformats-officedocument.presentationml.notesSlide+xml"/>
  <Override PartName="/ppt/notesSlides/notesSlide708.xml" ContentType="application/vnd.openxmlformats-officedocument.presentationml.notesSlide+xml"/>
  <Override PartName="/ppt/notesSlides/notesSlide709.xml" ContentType="application/vnd.openxmlformats-officedocument.presentationml.notesSlide+xml"/>
  <Override PartName="/ppt/notesSlides/notesSlide710.xml" ContentType="application/vnd.openxmlformats-officedocument.presentationml.notesSlide+xml"/>
  <Override PartName="/ppt/notesSlides/notesSlide711.xml" ContentType="application/vnd.openxmlformats-officedocument.presentationml.notesSlide+xml"/>
  <Override PartName="/ppt/notesSlides/notesSlide712.xml" ContentType="application/vnd.openxmlformats-officedocument.presentationml.notesSlide+xml"/>
  <Override PartName="/ppt/notesSlides/notesSlide713.xml" ContentType="application/vnd.openxmlformats-officedocument.presentationml.notesSlide+xml"/>
  <Override PartName="/ppt/notesSlides/notesSlide714.xml" ContentType="application/vnd.openxmlformats-officedocument.presentationml.notesSlide+xml"/>
  <Override PartName="/ppt/notesSlides/notesSlide715.xml" ContentType="application/vnd.openxmlformats-officedocument.presentationml.notesSlide+xml"/>
  <Override PartName="/ppt/notesSlides/notesSlide716.xml" ContentType="application/vnd.openxmlformats-officedocument.presentationml.notesSlide+xml"/>
  <Override PartName="/ppt/notesSlides/notesSlide717.xml" ContentType="application/vnd.openxmlformats-officedocument.presentationml.notesSlide+xml"/>
  <Override PartName="/ppt/notesSlides/notesSlide718.xml" ContentType="application/vnd.openxmlformats-officedocument.presentationml.notesSlide+xml"/>
  <Override PartName="/ppt/notesSlides/notesSlide719.xml" ContentType="application/vnd.openxmlformats-officedocument.presentationml.notesSlide+xml"/>
  <Override PartName="/ppt/notesSlides/notesSlide720.xml" ContentType="application/vnd.openxmlformats-officedocument.presentationml.notesSlide+xml"/>
  <Override PartName="/ppt/notesSlides/notesSlide721.xml" ContentType="application/vnd.openxmlformats-officedocument.presentationml.notesSlide+xml"/>
  <Override PartName="/ppt/notesSlides/notesSlide722.xml" ContentType="application/vnd.openxmlformats-officedocument.presentationml.notesSlide+xml"/>
  <Override PartName="/ppt/notesSlides/notesSlide723.xml" ContentType="application/vnd.openxmlformats-officedocument.presentationml.notesSlide+xml"/>
  <Override PartName="/ppt/notesSlides/notesSlide724.xml" ContentType="application/vnd.openxmlformats-officedocument.presentationml.notesSlide+xml"/>
  <Override PartName="/ppt/notesSlides/notesSlide725.xml" ContentType="application/vnd.openxmlformats-officedocument.presentationml.notesSlide+xml"/>
  <Override PartName="/ppt/notesSlides/notesSlide726.xml" ContentType="application/vnd.openxmlformats-officedocument.presentationml.notesSlide+xml"/>
  <Override PartName="/ppt/notesSlides/notesSlide727.xml" ContentType="application/vnd.openxmlformats-officedocument.presentationml.notesSlide+xml"/>
  <Override PartName="/ppt/notesSlides/notesSlide728.xml" ContentType="application/vnd.openxmlformats-officedocument.presentationml.notesSlide+xml"/>
  <Override PartName="/ppt/notesSlides/notesSlide729.xml" ContentType="application/vnd.openxmlformats-officedocument.presentationml.notesSlide+xml"/>
  <Override PartName="/ppt/notesSlides/notesSlide730.xml" ContentType="application/vnd.openxmlformats-officedocument.presentationml.notesSlide+xml"/>
  <Override PartName="/ppt/notesSlides/notesSlide731.xml" ContentType="application/vnd.openxmlformats-officedocument.presentationml.notesSlide+xml"/>
  <Override PartName="/ppt/notesSlides/notesSlide732.xml" ContentType="application/vnd.openxmlformats-officedocument.presentationml.notesSlide+xml"/>
  <Override PartName="/ppt/notesSlides/notesSlide733.xml" ContentType="application/vnd.openxmlformats-officedocument.presentationml.notesSlide+xml"/>
  <Override PartName="/ppt/notesSlides/notesSlide734.xml" ContentType="application/vnd.openxmlformats-officedocument.presentationml.notesSlide+xml"/>
  <Override PartName="/ppt/notesSlides/notesSlide735.xml" ContentType="application/vnd.openxmlformats-officedocument.presentationml.notesSlide+xml"/>
  <Override PartName="/ppt/notesSlides/notesSlide736.xml" ContentType="application/vnd.openxmlformats-officedocument.presentationml.notesSlide+xml"/>
  <Override PartName="/ppt/notesSlides/notesSlide737.xml" ContentType="application/vnd.openxmlformats-officedocument.presentationml.notesSlide+xml"/>
  <Override PartName="/ppt/notesSlides/notesSlide738.xml" ContentType="application/vnd.openxmlformats-officedocument.presentationml.notesSlide+xml"/>
  <Override PartName="/ppt/notesSlides/notesSlide739.xml" ContentType="application/vnd.openxmlformats-officedocument.presentationml.notesSlide+xml"/>
  <Override PartName="/ppt/notesSlides/notesSlide740.xml" ContentType="application/vnd.openxmlformats-officedocument.presentationml.notesSlide+xml"/>
  <Override PartName="/ppt/notesSlides/notesSlide741.xml" ContentType="application/vnd.openxmlformats-officedocument.presentationml.notesSlide+xml"/>
  <Override PartName="/ppt/notesSlides/notesSlide742.xml" ContentType="application/vnd.openxmlformats-officedocument.presentationml.notesSlide+xml"/>
  <Override PartName="/ppt/notesSlides/notesSlide743.xml" ContentType="application/vnd.openxmlformats-officedocument.presentationml.notesSlide+xml"/>
  <Override PartName="/ppt/notesSlides/notesSlide744.xml" ContentType="application/vnd.openxmlformats-officedocument.presentationml.notesSlide+xml"/>
  <Override PartName="/ppt/notesSlides/notesSlide745.xml" ContentType="application/vnd.openxmlformats-officedocument.presentationml.notesSlide+xml"/>
  <Override PartName="/ppt/notesSlides/notesSlide746.xml" ContentType="application/vnd.openxmlformats-officedocument.presentationml.notesSlide+xml"/>
  <Override PartName="/ppt/notesSlides/notesSlide747.xml" ContentType="application/vnd.openxmlformats-officedocument.presentationml.notesSlide+xml"/>
  <Override PartName="/ppt/notesSlides/notesSlide748.xml" ContentType="application/vnd.openxmlformats-officedocument.presentationml.notesSlide+xml"/>
  <Override PartName="/ppt/notesSlides/notesSlide749.xml" ContentType="application/vnd.openxmlformats-officedocument.presentationml.notesSlide+xml"/>
  <Override PartName="/ppt/notesSlides/notesSlide750.xml" ContentType="application/vnd.openxmlformats-officedocument.presentationml.notesSlide+xml"/>
  <Override PartName="/ppt/notesSlides/notesSlide751.xml" ContentType="application/vnd.openxmlformats-officedocument.presentationml.notesSlide+xml"/>
  <Override PartName="/ppt/notesSlides/notesSlide752.xml" ContentType="application/vnd.openxmlformats-officedocument.presentationml.notesSlide+xml"/>
  <Override PartName="/ppt/notesSlides/notesSlide753.xml" ContentType="application/vnd.openxmlformats-officedocument.presentationml.notesSlide+xml"/>
  <Override PartName="/ppt/notesSlides/notesSlide754.xml" ContentType="application/vnd.openxmlformats-officedocument.presentationml.notesSlide+xml"/>
  <Override PartName="/ppt/notesSlides/notesSlide755.xml" ContentType="application/vnd.openxmlformats-officedocument.presentationml.notesSlide+xml"/>
  <Override PartName="/ppt/notesSlides/notesSlide756.xml" ContentType="application/vnd.openxmlformats-officedocument.presentationml.notesSlide+xml"/>
  <Override PartName="/ppt/notesSlides/notesSlide757.xml" ContentType="application/vnd.openxmlformats-officedocument.presentationml.notesSlide+xml"/>
  <Override PartName="/ppt/notesSlides/notesSlide758.xml" ContentType="application/vnd.openxmlformats-officedocument.presentationml.notesSlide+xml"/>
  <Override PartName="/ppt/notesSlides/notesSlide759.xml" ContentType="application/vnd.openxmlformats-officedocument.presentationml.notesSlide+xml"/>
  <Override PartName="/ppt/notesSlides/notesSlide760.xml" ContentType="application/vnd.openxmlformats-officedocument.presentationml.notesSlide+xml"/>
  <Override PartName="/ppt/notesSlides/notesSlide761.xml" ContentType="application/vnd.openxmlformats-officedocument.presentationml.notesSlide+xml"/>
  <Override PartName="/ppt/notesSlides/notesSlide762.xml" ContentType="application/vnd.openxmlformats-officedocument.presentationml.notesSlide+xml"/>
  <Override PartName="/ppt/notesSlides/notesSlide763.xml" ContentType="application/vnd.openxmlformats-officedocument.presentationml.notesSlide+xml"/>
  <Override PartName="/ppt/notesSlides/notesSlide764.xml" ContentType="application/vnd.openxmlformats-officedocument.presentationml.notesSlide+xml"/>
  <Override PartName="/ppt/notesSlides/notesSlide765.xml" ContentType="application/vnd.openxmlformats-officedocument.presentationml.notesSlide+xml"/>
  <Override PartName="/ppt/notesSlides/notesSlide766.xml" ContentType="application/vnd.openxmlformats-officedocument.presentationml.notesSlide+xml"/>
  <Override PartName="/ppt/notesSlides/notesSlide767.xml" ContentType="application/vnd.openxmlformats-officedocument.presentationml.notesSlide+xml"/>
  <Override PartName="/ppt/notesSlides/notesSlide768.xml" ContentType="application/vnd.openxmlformats-officedocument.presentationml.notesSlide+xml"/>
  <Override PartName="/ppt/notesSlides/notesSlide769.xml" ContentType="application/vnd.openxmlformats-officedocument.presentationml.notesSlide+xml"/>
  <Override PartName="/ppt/notesSlides/notesSlide770.xml" ContentType="application/vnd.openxmlformats-officedocument.presentationml.notesSlide+xml"/>
  <Override PartName="/ppt/notesSlides/notesSlide771.xml" ContentType="application/vnd.openxmlformats-officedocument.presentationml.notesSlide+xml"/>
  <Override PartName="/ppt/notesSlides/notesSlide772.xml" ContentType="application/vnd.openxmlformats-officedocument.presentationml.notesSlide+xml"/>
  <Override PartName="/ppt/notesSlides/notesSlide773.xml" ContentType="application/vnd.openxmlformats-officedocument.presentationml.notesSlide+xml"/>
  <Override PartName="/ppt/notesSlides/notesSlide774.xml" ContentType="application/vnd.openxmlformats-officedocument.presentationml.notesSlide+xml"/>
  <Override PartName="/ppt/notesSlides/notesSlide775.xml" ContentType="application/vnd.openxmlformats-officedocument.presentationml.notesSlide+xml"/>
  <Override PartName="/ppt/notesSlides/notesSlide776.xml" ContentType="application/vnd.openxmlformats-officedocument.presentationml.notesSlide+xml"/>
  <Override PartName="/ppt/notesSlides/notesSlide777.xml" ContentType="application/vnd.openxmlformats-officedocument.presentationml.notesSlide+xml"/>
  <Override PartName="/ppt/notesSlides/notesSlide778.xml" ContentType="application/vnd.openxmlformats-officedocument.presentationml.notesSlide+xml"/>
  <Override PartName="/ppt/notesSlides/notesSlide779.xml" ContentType="application/vnd.openxmlformats-officedocument.presentationml.notesSlide+xml"/>
  <Override PartName="/ppt/notesSlides/notesSlide780.xml" ContentType="application/vnd.openxmlformats-officedocument.presentationml.notesSlide+xml"/>
  <Override PartName="/ppt/notesSlides/notesSlide781.xml" ContentType="application/vnd.openxmlformats-officedocument.presentationml.notesSlide+xml"/>
  <Override PartName="/ppt/notesSlides/notesSlide782.xml" ContentType="application/vnd.openxmlformats-officedocument.presentationml.notesSlide+xml"/>
  <Override PartName="/ppt/notesSlides/notesSlide783.xml" ContentType="application/vnd.openxmlformats-officedocument.presentationml.notesSlide+xml"/>
  <Override PartName="/ppt/notesSlides/notesSlide784.xml" ContentType="application/vnd.openxmlformats-officedocument.presentationml.notesSlide+xml"/>
  <Override PartName="/ppt/notesSlides/notesSlide785.xml" ContentType="application/vnd.openxmlformats-officedocument.presentationml.notesSlide+xml"/>
  <Override PartName="/ppt/notesSlides/notesSlide786.xml" ContentType="application/vnd.openxmlformats-officedocument.presentationml.notesSlide+xml"/>
  <Override PartName="/ppt/notesSlides/notesSlide787.xml" ContentType="application/vnd.openxmlformats-officedocument.presentationml.notesSlide+xml"/>
  <Override PartName="/ppt/notesSlides/notesSlide788.xml" ContentType="application/vnd.openxmlformats-officedocument.presentationml.notesSlide+xml"/>
  <Override PartName="/ppt/notesSlides/notesSlide789.xml" ContentType="application/vnd.openxmlformats-officedocument.presentationml.notesSlide+xml"/>
  <Override PartName="/ppt/notesSlides/notesSlide790.xml" ContentType="application/vnd.openxmlformats-officedocument.presentationml.notesSlide+xml"/>
  <Override PartName="/ppt/notesSlides/notesSlide791.xml" ContentType="application/vnd.openxmlformats-officedocument.presentationml.notesSlide+xml"/>
  <Override PartName="/ppt/notesSlides/notesSlide792.xml" ContentType="application/vnd.openxmlformats-officedocument.presentationml.notesSlide+xml"/>
  <Override PartName="/ppt/notesSlides/notesSlide793.xml" ContentType="application/vnd.openxmlformats-officedocument.presentationml.notesSlide+xml"/>
  <Override PartName="/ppt/notesSlides/notesSlide794.xml" ContentType="application/vnd.openxmlformats-officedocument.presentationml.notesSlide+xml"/>
  <Override PartName="/ppt/notesSlides/notesSlide795.xml" ContentType="application/vnd.openxmlformats-officedocument.presentationml.notesSlide+xml"/>
  <Override PartName="/ppt/notesSlides/notesSlide796.xml" ContentType="application/vnd.openxmlformats-officedocument.presentationml.notesSlide+xml"/>
  <Override PartName="/ppt/notesSlides/notesSlide797.xml" ContentType="application/vnd.openxmlformats-officedocument.presentationml.notesSlide+xml"/>
  <Override PartName="/ppt/notesSlides/notesSlide798.xml" ContentType="application/vnd.openxmlformats-officedocument.presentationml.notesSlide+xml"/>
  <Override PartName="/ppt/notesSlides/notesSlide799.xml" ContentType="application/vnd.openxmlformats-officedocument.presentationml.notesSlide+xml"/>
  <Override PartName="/ppt/notesSlides/notesSlide800.xml" ContentType="application/vnd.openxmlformats-officedocument.presentationml.notesSlide+xml"/>
  <Override PartName="/ppt/notesSlides/notesSlide801.xml" ContentType="application/vnd.openxmlformats-officedocument.presentationml.notesSlide+xml"/>
  <Override PartName="/ppt/notesSlides/notesSlide802.xml" ContentType="application/vnd.openxmlformats-officedocument.presentationml.notesSlide+xml"/>
  <Override PartName="/ppt/notesSlides/notesSlide803.xml" ContentType="application/vnd.openxmlformats-officedocument.presentationml.notesSlide+xml"/>
  <Override PartName="/ppt/notesSlides/notesSlide804.xml" ContentType="application/vnd.openxmlformats-officedocument.presentationml.notesSlide+xml"/>
  <Override PartName="/ppt/notesSlides/notesSlide805.xml" ContentType="application/vnd.openxmlformats-officedocument.presentationml.notesSlide+xml"/>
  <Override PartName="/ppt/notesSlides/notesSlide806.xml" ContentType="application/vnd.openxmlformats-officedocument.presentationml.notesSlide+xml"/>
  <Override PartName="/ppt/notesSlides/notesSlide807.xml" ContentType="application/vnd.openxmlformats-officedocument.presentationml.notesSlide+xml"/>
  <Override PartName="/ppt/notesSlides/notesSlide808.xml" ContentType="application/vnd.openxmlformats-officedocument.presentationml.notesSlide+xml"/>
  <Override PartName="/ppt/notesSlides/notesSlide809.xml" ContentType="application/vnd.openxmlformats-officedocument.presentationml.notesSlide+xml"/>
  <Override PartName="/ppt/notesSlides/notesSlide810.xml" ContentType="application/vnd.openxmlformats-officedocument.presentationml.notesSlide+xml"/>
  <Override PartName="/ppt/notesSlides/notesSlide811.xml" ContentType="application/vnd.openxmlformats-officedocument.presentationml.notesSlide+xml"/>
  <Override PartName="/ppt/notesSlides/notesSlide812.xml" ContentType="application/vnd.openxmlformats-officedocument.presentationml.notesSlide+xml"/>
  <Override PartName="/ppt/notesSlides/notesSlide813.xml" ContentType="application/vnd.openxmlformats-officedocument.presentationml.notesSlide+xml"/>
  <Override PartName="/ppt/notesSlides/notesSlide814.xml" ContentType="application/vnd.openxmlformats-officedocument.presentationml.notesSlide+xml"/>
  <Override PartName="/ppt/notesSlides/notesSlide815.xml" ContentType="application/vnd.openxmlformats-officedocument.presentationml.notesSlide+xml"/>
  <Override PartName="/ppt/notesSlides/notesSlide816.xml" ContentType="application/vnd.openxmlformats-officedocument.presentationml.notesSlide+xml"/>
  <Override PartName="/ppt/notesSlides/notesSlide817.xml" ContentType="application/vnd.openxmlformats-officedocument.presentationml.notesSlide+xml"/>
  <Override PartName="/ppt/notesSlides/notesSlide818.xml" ContentType="application/vnd.openxmlformats-officedocument.presentationml.notesSlide+xml"/>
  <Override PartName="/ppt/notesSlides/notesSlide819.xml" ContentType="application/vnd.openxmlformats-officedocument.presentationml.notesSlide+xml"/>
  <Override PartName="/ppt/notesSlides/notesSlide820.xml" ContentType="application/vnd.openxmlformats-officedocument.presentationml.notesSlide+xml"/>
  <Override PartName="/ppt/notesSlides/notesSlide8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63" r:id="rId3"/>
  </p:sldMasterIdLst>
  <p:notesMasterIdLst>
    <p:notesMasterId r:id="rId82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 id="360" r:id="rId108"/>
    <p:sldId id="361" r:id="rId109"/>
    <p:sldId id="362" r:id="rId110"/>
    <p:sldId id="363" r:id="rId111"/>
    <p:sldId id="364" r:id="rId112"/>
    <p:sldId id="365" r:id="rId113"/>
    <p:sldId id="366" r:id="rId114"/>
    <p:sldId id="367" r:id="rId115"/>
    <p:sldId id="368" r:id="rId116"/>
    <p:sldId id="369" r:id="rId117"/>
    <p:sldId id="370" r:id="rId118"/>
    <p:sldId id="371" r:id="rId119"/>
    <p:sldId id="372" r:id="rId120"/>
    <p:sldId id="373" r:id="rId121"/>
    <p:sldId id="374" r:id="rId122"/>
    <p:sldId id="375" r:id="rId123"/>
    <p:sldId id="376" r:id="rId124"/>
    <p:sldId id="377" r:id="rId125"/>
    <p:sldId id="378" r:id="rId126"/>
    <p:sldId id="379" r:id="rId127"/>
    <p:sldId id="380" r:id="rId128"/>
    <p:sldId id="381" r:id="rId129"/>
    <p:sldId id="382" r:id="rId130"/>
    <p:sldId id="383" r:id="rId131"/>
    <p:sldId id="384" r:id="rId132"/>
    <p:sldId id="385" r:id="rId133"/>
    <p:sldId id="386" r:id="rId134"/>
    <p:sldId id="387" r:id="rId135"/>
    <p:sldId id="388" r:id="rId136"/>
    <p:sldId id="389" r:id="rId137"/>
    <p:sldId id="390" r:id="rId138"/>
    <p:sldId id="391" r:id="rId139"/>
    <p:sldId id="392" r:id="rId140"/>
    <p:sldId id="393" r:id="rId141"/>
    <p:sldId id="394" r:id="rId142"/>
    <p:sldId id="395" r:id="rId143"/>
    <p:sldId id="396" r:id="rId144"/>
    <p:sldId id="397" r:id="rId145"/>
    <p:sldId id="398" r:id="rId146"/>
    <p:sldId id="399" r:id="rId147"/>
    <p:sldId id="400" r:id="rId148"/>
    <p:sldId id="401" r:id="rId149"/>
    <p:sldId id="402" r:id="rId150"/>
    <p:sldId id="403" r:id="rId151"/>
    <p:sldId id="404" r:id="rId152"/>
    <p:sldId id="405" r:id="rId153"/>
    <p:sldId id="406" r:id="rId154"/>
    <p:sldId id="407" r:id="rId155"/>
    <p:sldId id="408" r:id="rId156"/>
    <p:sldId id="409" r:id="rId157"/>
    <p:sldId id="410" r:id="rId158"/>
    <p:sldId id="411" r:id="rId159"/>
    <p:sldId id="412" r:id="rId160"/>
    <p:sldId id="413" r:id="rId161"/>
    <p:sldId id="414" r:id="rId162"/>
    <p:sldId id="415" r:id="rId163"/>
    <p:sldId id="416" r:id="rId164"/>
    <p:sldId id="417" r:id="rId165"/>
    <p:sldId id="418" r:id="rId166"/>
    <p:sldId id="419" r:id="rId167"/>
    <p:sldId id="420" r:id="rId168"/>
    <p:sldId id="421" r:id="rId169"/>
    <p:sldId id="422" r:id="rId170"/>
    <p:sldId id="423" r:id="rId171"/>
    <p:sldId id="424" r:id="rId172"/>
    <p:sldId id="425" r:id="rId173"/>
    <p:sldId id="426" r:id="rId174"/>
    <p:sldId id="427" r:id="rId175"/>
    <p:sldId id="428" r:id="rId176"/>
    <p:sldId id="429" r:id="rId177"/>
    <p:sldId id="430" r:id="rId178"/>
    <p:sldId id="431" r:id="rId179"/>
    <p:sldId id="432" r:id="rId180"/>
    <p:sldId id="433" r:id="rId181"/>
    <p:sldId id="434" r:id="rId182"/>
    <p:sldId id="435" r:id="rId183"/>
    <p:sldId id="436" r:id="rId184"/>
    <p:sldId id="437" r:id="rId185"/>
    <p:sldId id="438" r:id="rId186"/>
    <p:sldId id="439" r:id="rId187"/>
    <p:sldId id="440" r:id="rId188"/>
    <p:sldId id="441" r:id="rId189"/>
    <p:sldId id="442" r:id="rId190"/>
    <p:sldId id="443" r:id="rId191"/>
    <p:sldId id="444" r:id="rId192"/>
    <p:sldId id="445" r:id="rId193"/>
    <p:sldId id="446" r:id="rId194"/>
    <p:sldId id="447" r:id="rId195"/>
    <p:sldId id="448" r:id="rId196"/>
    <p:sldId id="449" r:id="rId197"/>
    <p:sldId id="450" r:id="rId198"/>
    <p:sldId id="451" r:id="rId199"/>
    <p:sldId id="452" r:id="rId200"/>
    <p:sldId id="453" r:id="rId201"/>
    <p:sldId id="454" r:id="rId202"/>
    <p:sldId id="455" r:id="rId203"/>
    <p:sldId id="456" r:id="rId204"/>
    <p:sldId id="457" r:id="rId205"/>
    <p:sldId id="458" r:id="rId206"/>
    <p:sldId id="459" r:id="rId207"/>
    <p:sldId id="460" r:id="rId208"/>
    <p:sldId id="461" r:id="rId209"/>
    <p:sldId id="462" r:id="rId210"/>
    <p:sldId id="463" r:id="rId211"/>
    <p:sldId id="464" r:id="rId212"/>
    <p:sldId id="465" r:id="rId213"/>
    <p:sldId id="466" r:id="rId214"/>
    <p:sldId id="467" r:id="rId215"/>
    <p:sldId id="468" r:id="rId216"/>
    <p:sldId id="469" r:id="rId217"/>
    <p:sldId id="470" r:id="rId218"/>
    <p:sldId id="471" r:id="rId219"/>
    <p:sldId id="472" r:id="rId220"/>
    <p:sldId id="473" r:id="rId221"/>
    <p:sldId id="474" r:id="rId222"/>
    <p:sldId id="475" r:id="rId223"/>
    <p:sldId id="476" r:id="rId224"/>
    <p:sldId id="477" r:id="rId225"/>
    <p:sldId id="478" r:id="rId226"/>
    <p:sldId id="479" r:id="rId227"/>
    <p:sldId id="480" r:id="rId228"/>
    <p:sldId id="481" r:id="rId229"/>
    <p:sldId id="482" r:id="rId230"/>
    <p:sldId id="483" r:id="rId231"/>
    <p:sldId id="484" r:id="rId232"/>
    <p:sldId id="485" r:id="rId233"/>
    <p:sldId id="486" r:id="rId234"/>
    <p:sldId id="487" r:id="rId235"/>
    <p:sldId id="488" r:id="rId236"/>
    <p:sldId id="489" r:id="rId237"/>
    <p:sldId id="490" r:id="rId238"/>
    <p:sldId id="491" r:id="rId239"/>
    <p:sldId id="492" r:id="rId240"/>
    <p:sldId id="493" r:id="rId241"/>
    <p:sldId id="494" r:id="rId242"/>
    <p:sldId id="495" r:id="rId243"/>
    <p:sldId id="496" r:id="rId244"/>
    <p:sldId id="497" r:id="rId245"/>
    <p:sldId id="498" r:id="rId246"/>
    <p:sldId id="499" r:id="rId247"/>
    <p:sldId id="500" r:id="rId248"/>
    <p:sldId id="501" r:id="rId249"/>
    <p:sldId id="502" r:id="rId250"/>
    <p:sldId id="503" r:id="rId251"/>
    <p:sldId id="504" r:id="rId252"/>
    <p:sldId id="505" r:id="rId253"/>
    <p:sldId id="506" r:id="rId254"/>
    <p:sldId id="507" r:id="rId255"/>
    <p:sldId id="508" r:id="rId256"/>
    <p:sldId id="509" r:id="rId257"/>
    <p:sldId id="510" r:id="rId258"/>
    <p:sldId id="511" r:id="rId259"/>
    <p:sldId id="512" r:id="rId260"/>
    <p:sldId id="513" r:id="rId261"/>
    <p:sldId id="514" r:id="rId262"/>
    <p:sldId id="515" r:id="rId263"/>
    <p:sldId id="516" r:id="rId264"/>
    <p:sldId id="517" r:id="rId265"/>
    <p:sldId id="518" r:id="rId266"/>
    <p:sldId id="519" r:id="rId267"/>
    <p:sldId id="520" r:id="rId268"/>
    <p:sldId id="521" r:id="rId269"/>
    <p:sldId id="522" r:id="rId270"/>
    <p:sldId id="523" r:id="rId271"/>
    <p:sldId id="524" r:id="rId272"/>
    <p:sldId id="525" r:id="rId273"/>
    <p:sldId id="526" r:id="rId274"/>
    <p:sldId id="527" r:id="rId275"/>
    <p:sldId id="528" r:id="rId276"/>
    <p:sldId id="529" r:id="rId277"/>
    <p:sldId id="530" r:id="rId278"/>
    <p:sldId id="531" r:id="rId279"/>
    <p:sldId id="532" r:id="rId280"/>
    <p:sldId id="533" r:id="rId281"/>
    <p:sldId id="534" r:id="rId282"/>
    <p:sldId id="535" r:id="rId283"/>
    <p:sldId id="536" r:id="rId284"/>
    <p:sldId id="537" r:id="rId285"/>
    <p:sldId id="538" r:id="rId286"/>
    <p:sldId id="539" r:id="rId287"/>
    <p:sldId id="540" r:id="rId288"/>
    <p:sldId id="541" r:id="rId289"/>
    <p:sldId id="542" r:id="rId290"/>
    <p:sldId id="543" r:id="rId291"/>
    <p:sldId id="544" r:id="rId292"/>
    <p:sldId id="545" r:id="rId293"/>
    <p:sldId id="546" r:id="rId294"/>
    <p:sldId id="547" r:id="rId295"/>
    <p:sldId id="548" r:id="rId296"/>
    <p:sldId id="549" r:id="rId297"/>
    <p:sldId id="550" r:id="rId298"/>
    <p:sldId id="551" r:id="rId299"/>
    <p:sldId id="552" r:id="rId300"/>
    <p:sldId id="553" r:id="rId301"/>
    <p:sldId id="554" r:id="rId302"/>
    <p:sldId id="555" r:id="rId303"/>
    <p:sldId id="556" r:id="rId304"/>
    <p:sldId id="557" r:id="rId305"/>
    <p:sldId id="558" r:id="rId306"/>
    <p:sldId id="559" r:id="rId307"/>
    <p:sldId id="560" r:id="rId308"/>
    <p:sldId id="561" r:id="rId309"/>
    <p:sldId id="562" r:id="rId310"/>
    <p:sldId id="563" r:id="rId311"/>
    <p:sldId id="564" r:id="rId312"/>
    <p:sldId id="565" r:id="rId313"/>
    <p:sldId id="566" r:id="rId314"/>
    <p:sldId id="567" r:id="rId315"/>
    <p:sldId id="568" r:id="rId316"/>
    <p:sldId id="569" r:id="rId317"/>
    <p:sldId id="570" r:id="rId318"/>
    <p:sldId id="571" r:id="rId319"/>
    <p:sldId id="572" r:id="rId320"/>
    <p:sldId id="573" r:id="rId321"/>
    <p:sldId id="574" r:id="rId322"/>
    <p:sldId id="575" r:id="rId323"/>
    <p:sldId id="576" r:id="rId324"/>
    <p:sldId id="577" r:id="rId325"/>
    <p:sldId id="578" r:id="rId326"/>
    <p:sldId id="579" r:id="rId327"/>
    <p:sldId id="580" r:id="rId328"/>
    <p:sldId id="581" r:id="rId329"/>
    <p:sldId id="582" r:id="rId330"/>
    <p:sldId id="583" r:id="rId331"/>
    <p:sldId id="584" r:id="rId332"/>
    <p:sldId id="585" r:id="rId333"/>
    <p:sldId id="586" r:id="rId334"/>
    <p:sldId id="587" r:id="rId335"/>
    <p:sldId id="588" r:id="rId336"/>
    <p:sldId id="589" r:id="rId337"/>
    <p:sldId id="590" r:id="rId338"/>
    <p:sldId id="591" r:id="rId339"/>
    <p:sldId id="592" r:id="rId340"/>
    <p:sldId id="593" r:id="rId341"/>
    <p:sldId id="594" r:id="rId342"/>
    <p:sldId id="595" r:id="rId343"/>
    <p:sldId id="596" r:id="rId344"/>
    <p:sldId id="597" r:id="rId345"/>
    <p:sldId id="598" r:id="rId346"/>
    <p:sldId id="599" r:id="rId347"/>
    <p:sldId id="600" r:id="rId348"/>
    <p:sldId id="601" r:id="rId349"/>
    <p:sldId id="602" r:id="rId350"/>
    <p:sldId id="603" r:id="rId351"/>
    <p:sldId id="604" r:id="rId352"/>
    <p:sldId id="605" r:id="rId353"/>
    <p:sldId id="606" r:id="rId354"/>
    <p:sldId id="607" r:id="rId355"/>
    <p:sldId id="608" r:id="rId356"/>
    <p:sldId id="609" r:id="rId357"/>
    <p:sldId id="610" r:id="rId358"/>
    <p:sldId id="611" r:id="rId359"/>
    <p:sldId id="612" r:id="rId360"/>
    <p:sldId id="613" r:id="rId361"/>
    <p:sldId id="614" r:id="rId362"/>
    <p:sldId id="615" r:id="rId363"/>
    <p:sldId id="616" r:id="rId364"/>
    <p:sldId id="617" r:id="rId365"/>
    <p:sldId id="618" r:id="rId366"/>
    <p:sldId id="619" r:id="rId367"/>
    <p:sldId id="620" r:id="rId368"/>
    <p:sldId id="621" r:id="rId369"/>
    <p:sldId id="622" r:id="rId370"/>
    <p:sldId id="623" r:id="rId371"/>
    <p:sldId id="624" r:id="rId372"/>
    <p:sldId id="625" r:id="rId373"/>
    <p:sldId id="626" r:id="rId374"/>
    <p:sldId id="627" r:id="rId375"/>
    <p:sldId id="628" r:id="rId376"/>
    <p:sldId id="629" r:id="rId377"/>
    <p:sldId id="630" r:id="rId378"/>
    <p:sldId id="631" r:id="rId379"/>
    <p:sldId id="632" r:id="rId380"/>
    <p:sldId id="633" r:id="rId381"/>
    <p:sldId id="634" r:id="rId382"/>
    <p:sldId id="635" r:id="rId383"/>
    <p:sldId id="636" r:id="rId384"/>
    <p:sldId id="637" r:id="rId385"/>
    <p:sldId id="638" r:id="rId386"/>
    <p:sldId id="639" r:id="rId387"/>
    <p:sldId id="640" r:id="rId388"/>
    <p:sldId id="641" r:id="rId389"/>
    <p:sldId id="642" r:id="rId390"/>
    <p:sldId id="643" r:id="rId391"/>
    <p:sldId id="644" r:id="rId392"/>
    <p:sldId id="645" r:id="rId393"/>
    <p:sldId id="646" r:id="rId394"/>
    <p:sldId id="647" r:id="rId395"/>
    <p:sldId id="648" r:id="rId396"/>
    <p:sldId id="649" r:id="rId397"/>
    <p:sldId id="650" r:id="rId398"/>
    <p:sldId id="651" r:id="rId399"/>
    <p:sldId id="652" r:id="rId400"/>
    <p:sldId id="653" r:id="rId401"/>
    <p:sldId id="654" r:id="rId402"/>
    <p:sldId id="655" r:id="rId403"/>
    <p:sldId id="656" r:id="rId404"/>
    <p:sldId id="657" r:id="rId405"/>
    <p:sldId id="658" r:id="rId406"/>
    <p:sldId id="659" r:id="rId407"/>
    <p:sldId id="660" r:id="rId408"/>
    <p:sldId id="661" r:id="rId409"/>
    <p:sldId id="662" r:id="rId410"/>
    <p:sldId id="663" r:id="rId411"/>
    <p:sldId id="664" r:id="rId412"/>
    <p:sldId id="665" r:id="rId413"/>
    <p:sldId id="666" r:id="rId414"/>
    <p:sldId id="667" r:id="rId415"/>
    <p:sldId id="668" r:id="rId416"/>
    <p:sldId id="669" r:id="rId417"/>
    <p:sldId id="670" r:id="rId418"/>
    <p:sldId id="671" r:id="rId419"/>
    <p:sldId id="672" r:id="rId420"/>
    <p:sldId id="673" r:id="rId421"/>
    <p:sldId id="674" r:id="rId422"/>
    <p:sldId id="675" r:id="rId423"/>
    <p:sldId id="676" r:id="rId424"/>
    <p:sldId id="677" r:id="rId425"/>
    <p:sldId id="678" r:id="rId426"/>
    <p:sldId id="679" r:id="rId427"/>
    <p:sldId id="680" r:id="rId428"/>
    <p:sldId id="681" r:id="rId429"/>
    <p:sldId id="682" r:id="rId430"/>
    <p:sldId id="683" r:id="rId431"/>
    <p:sldId id="684" r:id="rId432"/>
    <p:sldId id="685" r:id="rId433"/>
    <p:sldId id="686" r:id="rId434"/>
    <p:sldId id="687" r:id="rId435"/>
    <p:sldId id="688" r:id="rId436"/>
    <p:sldId id="689" r:id="rId437"/>
    <p:sldId id="690" r:id="rId438"/>
    <p:sldId id="691" r:id="rId439"/>
    <p:sldId id="692" r:id="rId440"/>
    <p:sldId id="693" r:id="rId441"/>
    <p:sldId id="694" r:id="rId442"/>
    <p:sldId id="695" r:id="rId443"/>
    <p:sldId id="696" r:id="rId444"/>
    <p:sldId id="697" r:id="rId445"/>
    <p:sldId id="698" r:id="rId446"/>
    <p:sldId id="699" r:id="rId447"/>
    <p:sldId id="700" r:id="rId448"/>
    <p:sldId id="701" r:id="rId449"/>
    <p:sldId id="702" r:id="rId450"/>
    <p:sldId id="703" r:id="rId451"/>
    <p:sldId id="704" r:id="rId452"/>
    <p:sldId id="705" r:id="rId453"/>
    <p:sldId id="706" r:id="rId454"/>
    <p:sldId id="707" r:id="rId455"/>
    <p:sldId id="708" r:id="rId456"/>
    <p:sldId id="709" r:id="rId457"/>
    <p:sldId id="710" r:id="rId458"/>
    <p:sldId id="711" r:id="rId459"/>
    <p:sldId id="712" r:id="rId460"/>
    <p:sldId id="713" r:id="rId461"/>
    <p:sldId id="714" r:id="rId462"/>
    <p:sldId id="715" r:id="rId463"/>
    <p:sldId id="716" r:id="rId464"/>
    <p:sldId id="717" r:id="rId465"/>
    <p:sldId id="718" r:id="rId466"/>
    <p:sldId id="719" r:id="rId467"/>
    <p:sldId id="720" r:id="rId468"/>
    <p:sldId id="721" r:id="rId469"/>
    <p:sldId id="722" r:id="rId470"/>
    <p:sldId id="723" r:id="rId471"/>
    <p:sldId id="724" r:id="rId472"/>
    <p:sldId id="725" r:id="rId473"/>
    <p:sldId id="726" r:id="rId474"/>
    <p:sldId id="727" r:id="rId475"/>
    <p:sldId id="728" r:id="rId476"/>
    <p:sldId id="729" r:id="rId477"/>
    <p:sldId id="730" r:id="rId478"/>
    <p:sldId id="731" r:id="rId479"/>
    <p:sldId id="732" r:id="rId480"/>
    <p:sldId id="733" r:id="rId481"/>
    <p:sldId id="734" r:id="rId482"/>
    <p:sldId id="735" r:id="rId483"/>
    <p:sldId id="736" r:id="rId484"/>
    <p:sldId id="737" r:id="rId485"/>
    <p:sldId id="738" r:id="rId486"/>
    <p:sldId id="739" r:id="rId487"/>
    <p:sldId id="740" r:id="rId488"/>
    <p:sldId id="741" r:id="rId489"/>
    <p:sldId id="742" r:id="rId490"/>
    <p:sldId id="743" r:id="rId491"/>
    <p:sldId id="744" r:id="rId492"/>
    <p:sldId id="745" r:id="rId493"/>
    <p:sldId id="746" r:id="rId494"/>
    <p:sldId id="747" r:id="rId495"/>
    <p:sldId id="748" r:id="rId496"/>
    <p:sldId id="749" r:id="rId497"/>
    <p:sldId id="750" r:id="rId498"/>
    <p:sldId id="751" r:id="rId499"/>
    <p:sldId id="752" r:id="rId500"/>
    <p:sldId id="753" r:id="rId501"/>
    <p:sldId id="754" r:id="rId502"/>
    <p:sldId id="755" r:id="rId503"/>
    <p:sldId id="756" r:id="rId504"/>
    <p:sldId id="757" r:id="rId505"/>
    <p:sldId id="758" r:id="rId506"/>
    <p:sldId id="759" r:id="rId507"/>
    <p:sldId id="760" r:id="rId508"/>
    <p:sldId id="761" r:id="rId509"/>
    <p:sldId id="762" r:id="rId510"/>
    <p:sldId id="763" r:id="rId511"/>
    <p:sldId id="764" r:id="rId512"/>
    <p:sldId id="765" r:id="rId513"/>
    <p:sldId id="766" r:id="rId514"/>
    <p:sldId id="767" r:id="rId515"/>
    <p:sldId id="768" r:id="rId516"/>
    <p:sldId id="769" r:id="rId517"/>
    <p:sldId id="770" r:id="rId518"/>
    <p:sldId id="771" r:id="rId519"/>
    <p:sldId id="772" r:id="rId520"/>
    <p:sldId id="773" r:id="rId521"/>
    <p:sldId id="774" r:id="rId522"/>
    <p:sldId id="775" r:id="rId523"/>
    <p:sldId id="776" r:id="rId524"/>
    <p:sldId id="777" r:id="rId525"/>
    <p:sldId id="778" r:id="rId526"/>
    <p:sldId id="779" r:id="rId527"/>
    <p:sldId id="780" r:id="rId528"/>
    <p:sldId id="781" r:id="rId529"/>
    <p:sldId id="782" r:id="rId530"/>
    <p:sldId id="783" r:id="rId531"/>
    <p:sldId id="784" r:id="rId532"/>
    <p:sldId id="785" r:id="rId533"/>
    <p:sldId id="786" r:id="rId534"/>
    <p:sldId id="787" r:id="rId535"/>
    <p:sldId id="788" r:id="rId536"/>
    <p:sldId id="789" r:id="rId537"/>
    <p:sldId id="790" r:id="rId538"/>
    <p:sldId id="791" r:id="rId539"/>
    <p:sldId id="792" r:id="rId540"/>
    <p:sldId id="793" r:id="rId541"/>
    <p:sldId id="794" r:id="rId542"/>
    <p:sldId id="795" r:id="rId543"/>
    <p:sldId id="796" r:id="rId544"/>
    <p:sldId id="797" r:id="rId545"/>
    <p:sldId id="798" r:id="rId546"/>
    <p:sldId id="799" r:id="rId547"/>
    <p:sldId id="800" r:id="rId548"/>
    <p:sldId id="801" r:id="rId549"/>
    <p:sldId id="802" r:id="rId550"/>
    <p:sldId id="803" r:id="rId551"/>
    <p:sldId id="804" r:id="rId552"/>
    <p:sldId id="805" r:id="rId553"/>
    <p:sldId id="806" r:id="rId554"/>
    <p:sldId id="807" r:id="rId555"/>
    <p:sldId id="808" r:id="rId556"/>
    <p:sldId id="809" r:id="rId557"/>
    <p:sldId id="810" r:id="rId558"/>
    <p:sldId id="811" r:id="rId559"/>
    <p:sldId id="812" r:id="rId560"/>
    <p:sldId id="813" r:id="rId561"/>
    <p:sldId id="814" r:id="rId562"/>
    <p:sldId id="815" r:id="rId563"/>
    <p:sldId id="816" r:id="rId564"/>
    <p:sldId id="817" r:id="rId565"/>
    <p:sldId id="818" r:id="rId566"/>
    <p:sldId id="819" r:id="rId567"/>
    <p:sldId id="820" r:id="rId568"/>
    <p:sldId id="821" r:id="rId569"/>
    <p:sldId id="822" r:id="rId570"/>
    <p:sldId id="823" r:id="rId571"/>
    <p:sldId id="824" r:id="rId572"/>
    <p:sldId id="825" r:id="rId573"/>
    <p:sldId id="826" r:id="rId574"/>
    <p:sldId id="827" r:id="rId575"/>
    <p:sldId id="828" r:id="rId576"/>
    <p:sldId id="829" r:id="rId577"/>
    <p:sldId id="830" r:id="rId578"/>
    <p:sldId id="831" r:id="rId579"/>
    <p:sldId id="832" r:id="rId580"/>
    <p:sldId id="833" r:id="rId581"/>
    <p:sldId id="834" r:id="rId582"/>
    <p:sldId id="835" r:id="rId583"/>
    <p:sldId id="836" r:id="rId584"/>
    <p:sldId id="837" r:id="rId585"/>
    <p:sldId id="838" r:id="rId586"/>
    <p:sldId id="839" r:id="rId587"/>
    <p:sldId id="840" r:id="rId588"/>
    <p:sldId id="841" r:id="rId589"/>
    <p:sldId id="842" r:id="rId590"/>
    <p:sldId id="843" r:id="rId591"/>
    <p:sldId id="844" r:id="rId592"/>
    <p:sldId id="845" r:id="rId593"/>
    <p:sldId id="846" r:id="rId594"/>
    <p:sldId id="847" r:id="rId595"/>
    <p:sldId id="848" r:id="rId596"/>
    <p:sldId id="849" r:id="rId597"/>
    <p:sldId id="850" r:id="rId598"/>
    <p:sldId id="851" r:id="rId599"/>
    <p:sldId id="852" r:id="rId600"/>
    <p:sldId id="853" r:id="rId601"/>
    <p:sldId id="854" r:id="rId602"/>
    <p:sldId id="855" r:id="rId603"/>
    <p:sldId id="856" r:id="rId604"/>
    <p:sldId id="857" r:id="rId605"/>
    <p:sldId id="858" r:id="rId606"/>
    <p:sldId id="859" r:id="rId607"/>
    <p:sldId id="860" r:id="rId608"/>
    <p:sldId id="861" r:id="rId609"/>
    <p:sldId id="862" r:id="rId610"/>
    <p:sldId id="863" r:id="rId611"/>
    <p:sldId id="864" r:id="rId612"/>
    <p:sldId id="865" r:id="rId613"/>
    <p:sldId id="866" r:id="rId614"/>
    <p:sldId id="867" r:id="rId615"/>
    <p:sldId id="868" r:id="rId616"/>
    <p:sldId id="869" r:id="rId617"/>
    <p:sldId id="870" r:id="rId618"/>
    <p:sldId id="871" r:id="rId619"/>
    <p:sldId id="872" r:id="rId620"/>
    <p:sldId id="873" r:id="rId621"/>
    <p:sldId id="874" r:id="rId622"/>
    <p:sldId id="875" r:id="rId623"/>
    <p:sldId id="876" r:id="rId624"/>
    <p:sldId id="877" r:id="rId625"/>
    <p:sldId id="878" r:id="rId626"/>
    <p:sldId id="879" r:id="rId627"/>
    <p:sldId id="880" r:id="rId628"/>
    <p:sldId id="881" r:id="rId629"/>
    <p:sldId id="882" r:id="rId630"/>
    <p:sldId id="883" r:id="rId631"/>
    <p:sldId id="884" r:id="rId632"/>
    <p:sldId id="885" r:id="rId633"/>
    <p:sldId id="886" r:id="rId634"/>
    <p:sldId id="887" r:id="rId635"/>
    <p:sldId id="888" r:id="rId636"/>
    <p:sldId id="889" r:id="rId637"/>
    <p:sldId id="890" r:id="rId638"/>
    <p:sldId id="891" r:id="rId639"/>
    <p:sldId id="892" r:id="rId640"/>
    <p:sldId id="893" r:id="rId641"/>
    <p:sldId id="894" r:id="rId642"/>
    <p:sldId id="895" r:id="rId643"/>
    <p:sldId id="896" r:id="rId644"/>
    <p:sldId id="897" r:id="rId645"/>
    <p:sldId id="898" r:id="rId646"/>
    <p:sldId id="899" r:id="rId647"/>
    <p:sldId id="900" r:id="rId648"/>
    <p:sldId id="901" r:id="rId649"/>
    <p:sldId id="902" r:id="rId650"/>
    <p:sldId id="903" r:id="rId651"/>
    <p:sldId id="904" r:id="rId652"/>
    <p:sldId id="905" r:id="rId653"/>
    <p:sldId id="906" r:id="rId654"/>
    <p:sldId id="907" r:id="rId655"/>
    <p:sldId id="908" r:id="rId656"/>
    <p:sldId id="909" r:id="rId657"/>
    <p:sldId id="910" r:id="rId658"/>
    <p:sldId id="911" r:id="rId659"/>
    <p:sldId id="912" r:id="rId660"/>
    <p:sldId id="913" r:id="rId661"/>
    <p:sldId id="914" r:id="rId662"/>
    <p:sldId id="915" r:id="rId663"/>
    <p:sldId id="916" r:id="rId664"/>
    <p:sldId id="917" r:id="rId665"/>
    <p:sldId id="918" r:id="rId666"/>
    <p:sldId id="919" r:id="rId667"/>
    <p:sldId id="920" r:id="rId668"/>
    <p:sldId id="921" r:id="rId669"/>
    <p:sldId id="922" r:id="rId670"/>
    <p:sldId id="923" r:id="rId671"/>
    <p:sldId id="924" r:id="rId672"/>
    <p:sldId id="925" r:id="rId673"/>
    <p:sldId id="926" r:id="rId674"/>
    <p:sldId id="927" r:id="rId675"/>
    <p:sldId id="928" r:id="rId676"/>
    <p:sldId id="929" r:id="rId677"/>
    <p:sldId id="930" r:id="rId678"/>
    <p:sldId id="931" r:id="rId679"/>
    <p:sldId id="932" r:id="rId680"/>
    <p:sldId id="933" r:id="rId681"/>
    <p:sldId id="934" r:id="rId682"/>
    <p:sldId id="935" r:id="rId683"/>
    <p:sldId id="936" r:id="rId684"/>
    <p:sldId id="937" r:id="rId685"/>
    <p:sldId id="938" r:id="rId686"/>
    <p:sldId id="939" r:id="rId687"/>
    <p:sldId id="940" r:id="rId688"/>
    <p:sldId id="941" r:id="rId689"/>
    <p:sldId id="942" r:id="rId690"/>
    <p:sldId id="943" r:id="rId691"/>
    <p:sldId id="944" r:id="rId692"/>
    <p:sldId id="945" r:id="rId693"/>
    <p:sldId id="946" r:id="rId694"/>
    <p:sldId id="947" r:id="rId695"/>
    <p:sldId id="948" r:id="rId696"/>
    <p:sldId id="949" r:id="rId697"/>
    <p:sldId id="950" r:id="rId698"/>
    <p:sldId id="951" r:id="rId699"/>
    <p:sldId id="952" r:id="rId700"/>
    <p:sldId id="953" r:id="rId701"/>
    <p:sldId id="954" r:id="rId702"/>
    <p:sldId id="955" r:id="rId703"/>
    <p:sldId id="956" r:id="rId704"/>
    <p:sldId id="957" r:id="rId705"/>
    <p:sldId id="958" r:id="rId706"/>
    <p:sldId id="959" r:id="rId707"/>
    <p:sldId id="960" r:id="rId708"/>
    <p:sldId id="961" r:id="rId709"/>
    <p:sldId id="962" r:id="rId710"/>
    <p:sldId id="963" r:id="rId711"/>
    <p:sldId id="964" r:id="rId712"/>
    <p:sldId id="965" r:id="rId713"/>
    <p:sldId id="966" r:id="rId714"/>
    <p:sldId id="967" r:id="rId715"/>
    <p:sldId id="968" r:id="rId716"/>
    <p:sldId id="969" r:id="rId717"/>
    <p:sldId id="970" r:id="rId718"/>
    <p:sldId id="971" r:id="rId719"/>
    <p:sldId id="972" r:id="rId720"/>
    <p:sldId id="973" r:id="rId721"/>
    <p:sldId id="974" r:id="rId722"/>
    <p:sldId id="975" r:id="rId723"/>
    <p:sldId id="976" r:id="rId724"/>
    <p:sldId id="977" r:id="rId725"/>
    <p:sldId id="978" r:id="rId726"/>
    <p:sldId id="979" r:id="rId727"/>
    <p:sldId id="980" r:id="rId728"/>
    <p:sldId id="981" r:id="rId729"/>
    <p:sldId id="982" r:id="rId730"/>
    <p:sldId id="983" r:id="rId731"/>
    <p:sldId id="984" r:id="rId732"/>
    <p:sldId id="985" r:id="rId733"/>
    <p:sldId id="986" r:id="rId734"/>
    <p:sldId id="987" r:id="rId735"/>
    <p:sldId id="988" r:id="rId736"/>
    <p:sldId id="989" r:id="rId737"/>
    <p:sldId id="990" r:id="rId738"/>
    <p:sldId id="991" r:id="rId739"/>
    <p:sldId id="992" r:id="rId740"/>
    <p:sldId id="993" r:id="rId741"/>
    <p:sldId id="994" r:id="rId742"/>
    <p:sldId id="995" r:id="rId743"/>
    <p:sldId id="996" r:id="rId744"/>
    <p:sldId id="997" r:id="rId745"/>
    <p:sldId id="998" r:id="rId746"/>
    <p:sldId id="999" r:id="rId747"/>
    <p:sldId id="1000" r:id="rId748"/>
    <p:sldId id="1001" r:id="rId749"/>
    <p:sldId id="1002" r:id="rId750"/>
    <p:sldId id="1003" r:id="rId751"/>
    <p:sldId id="1004" r:id="rId752"/>
    <p:sldId id="1005" r:id="rId753"/>
    <p:sldId id="1006" r:id="rId754"/>
    <p:sldId id="1007" r:id="rId755"/>
    <p:sldId id="1008" r:id="rId756"/>
    <p:sldId id="1009" r:id="rId757"/>
    <p:sldId id="1010" r:id="rId758"/>
    <p:sldId id="1011" r:id="rId759"/>
    <p:sldId id="1012" r:id="rId760"/>
    <p:sldId id="1013" r:id="rId761"/>
    <p:sldId id="1014" r:id="rId762"/>
    <p:sldId id="1015" r:id="rId763"/>
    <p:sldId id="1016" r:id="rId764"/>
    <p:sldId id="1017" r:id="rId765"/>
    <p:sldId id="1018" r:id="rId766"/>
    <p:sldId id="1019" r:id="rId767"/>
    <p:sldId id="1020" r:id="rId768"/>
    <p:sldId id="1021" r:id="rId769"/>
    <p:sldId id="1022" r:id="rId770"/>
    <p:sldId id="1023" r:id="rId771"/>
    <p:sldId id="1024" r:id="rId772"/>
    <p:sldId id="1025" r:id="rId773"/>
    <p:sldId id="1026" r:id="rId774"/>
    <p:sldId id="1027" r:id="rId775"/>
    <p:sldId id="1028" r:id="rId776"/>
    <p:sldId id="1029" r:id="rId777"/>
    <p:sldId id="1030" r:id="rId778"/>
    <p:sldId id="1031" r:id="rId779"/>
    <p:sldId id="1032" r:id="rId780"/>
    <p:sldId id="1033" r:id="rId781"/>
    <p:sldId id="1034" r:id="rId782"/>
    <p:sldId id="1035" r:id="rId783"/>
    <p:sldId id="1036" r:id="rId784"/>
    <p:sldId id="1037" r:id="rId785"/>
    <p:sldId id="1038" r:id="rId786"/>
    <p:sldId id="1039" r:id="rId787"/>
    <p:sldId id="1040" r:id="rId788"/>
    <p:sldId id="1041" r:id="rId789"/>
    <p:sldId id="1042" r:id="rId790"/>
    <p:sldId id="1043" r:id="rId791"/>
    <p:sldId id="1044" r:id="rId792"/>
    <p:sldId id="1045" r:id="rId793"/>
    <p:sldId id="1046" r:id="rId794"/>
    <p:sldId id="1047" r:id="rId795"/>
    <p:sldId id="1048" r:id="rId796"/>
    <p:sldId id="1049" r:id="rId797"/>
    <p:sldId id="1050" r:id="rId798"/>
    <p:sldId id="1051" r:id="rId799"/>
    <p:sldId id="1052" r:id="rId800"/>
    <p:sldId id="1053" r:id="rId801"/>
    <p:sldId id="1054" r:id="rId802"/>
    <p:sldId id="1055" r:id="rId803"/>
    <p:sldId id="1056" r:id="rId804"/>
    <p:sldId id="1057" r:id="rId805"/>
    <p:sldId id="1058" r:id="rId806"/>
    <p:sldId id="1059" r:id="rId807"/>
    <p:sldId id="1060" r:id="rId808"/>
    <p:sldId id="1061" r:id="rId809"/>
    <p:sldId id="1062" r:id="rId810"/>
    <p:sldId id="1063" r:id="rId811"/>
    <p:sldId id="1064" r:id="rId812"/>
    <p:sldId id="1065" r:id="rId813"/>
    <p:sldId id="1066" r:id="rId814"/>
    <p:sldId id="1067" r:id="rId815"/>
    <p:sldId id="1068" r:id="rId816"/>
    <p:sldId id="1069" r:id="rId817"/>
    <p:sldId id="1070" r:id="rId818"/>
    <p:sldId id="1071" r:id="rId819"/>
    <p:sldId id="1072" r:id="rId820"/>
    <p:sldId id="1073" r:id="rId821"/>
    <p:sldId id="1074" r:id="rId822"/>
    <p:sldId id="1075" r:id="rId823"/>
    <p:sldId id="1076" r:id="rId824"/>
  </p:sldIdLst>
  <p:sldSz cx="12192000" cy="6858000"/>
  <p:notesSz cx="6858000" cy="9144000"/>
  <p:embeddedFontLst>
    <p:embeddedFont>
      <p:font typeface="Abel" panose="02000506030000020004" pitchFamily="2" charset="0"/>
      <p:regular r:id="rId826"/>
    </p:embeddedFont>
    <p:embeddedFont>
      <p:font typeface="BenchNine" panose="020B0604020202020204" charset="0"/>
      <p:regular r:id="rId827"/>
      <p:bold r:id="rId828"/>
    </p:embeddedFont>
    <p:embeddedFont>
      <p:font typeface="Century Gothic" panose="020B0502020202020204" pitchFamily="34" charset="0"/>
      <p:regular r:id="rId829"/>
      <p:bold r:id="rId830"/>
      <p:italic r:id="rId831"/>
      <p:boldItalic r:id="rId832"/>
    </p:embeddedFont>
    <p:embeddedFont>
      <p:font typeface="Montserrat" panose="00000500000000000000" pitchFamily="2" charset="0"/>
      <p:regular r:id="rId833"/>
      <p:bold r:id="rId834"/>
      <p:italic r:id="rId835"/>
      <p:boldItalic r:id="rId836"/>
    </p:embeddedFont>
    <p:embeddedFont>
      <p:font typeface="Noto Sans" panose="020B0502040504020204" pitchFamily="34" charset="0"/>
      <p:regular r:id="rId837"/>
    </p:embeddedFont>
    <p:embeddedFont>
      <p:font typeface="Open Sans" panose="020B0606030504020204" pitchFamily="34" charset="0"/>
      <p:regular r:id="rId838"/>
    </p:embeddedFont>
    <p:embeddedFont>
      <p:font typeface="Roboto" panose="02000000000000000000" pitchFamily="2" charset="0"/>
      <p:regular r:id="rId839"/>
      <p:bold r:id="rId840"/>
      <p:italic r:id="rId841"/>
      <p:boldItalic r:id="rId842"/>
    </p:embeddedFont>
    <p:embeddedFont>
      <p:font typeface="Rosarivo" panose="020B0604020202020204" charset="0"/>
      <p:regular r:id="rId843"/>
      <p:italic r:id="rId8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49" roundtripDataSignature="AMtx7mjxSBd2dtu8lsvKyqheOCA4V3h45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A70D16C-34E5-40CA-8324-94ED903EF728}">
  <a:tblStyle styleId="{CA70D16C-34E5-40CA-8324-94ED903EF728}"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E6E6E6"/>
          </a:solidFill>
        </a:fill>
      </a:tcStyle>
    </a:wholeTbl>
    <a:band1H>
      <a:tcTxStyle b="off" i="off"/>
      <a:tcStyle>
        <a:tcBdr/>
        <a:fill>
          <a:solidFill>
            <a:srgbClr val="CACACA"/>
          </a:solidFill>
        </a:fill>
      </a:tcStyle>
    </a:band1H>
    <a:band2H>
      <a:tcTxStyle b="off" i="off"/>
      <a:tcStyle>
        <a:tcBdr/>
      </a:tcStyle>
    </a:band2H>
    <a:band1V>
      <a:tcTxStyle b="off" i="off"/>
      <a:tcStyle>
        <a:tcBdr/>
        <a:fill>
          <a:solidFill>
            <a:srgbClr val="CACACA"/>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50800" cap="flat" cmpd="sng">
              <a:solidFill>
                <a:schemeClr val="dk1"/>
              </a:solidFill>
              <a:prstDash val="solid"/>
              <a:round/>
              <a:headEnd type="none" w="sm" len="sm"/>
              <a:tailEnd type="none" w="sm" len="sm"/>
            </a:ln>
          </a:top>
        </a:tcBdr>
        <a:fill>
          <a:solidFill>
            <a:srgbClr val="E6E6E6"/>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fill>
          <a:solidFill>
            <a:schemeClr val="dk1"/>
          </a:solidFill>
        </a:fill>
      </a:tcStyle>
    </a:firstRow>
    <a:neCell>
      <a:tcTxStyle b="off" i="off"/>
      <a:tcStyle>
        <a:tcBdr/>
      </a:tcStyle>
    </a:neCell>
    <a:nwCell>
      <a:tcTxStyle b="off" i="off"/>
      <a:tcStyle>
        <a:tcBdr/>
      </a:tcStyle>
    </a:nwCell>
  </a:tblStyle>
  <a:tblStyle styleId="{E3DC3D7B-B1CC-4ABE-ACCE-1371D22D565E}"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E7A12AD5-2539-4949-84F0-6E08BD2323E5}"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4.xml"/><Relationship Id="rId671" Type="http://schemas.openxmlformats.org/officeDocument/2006/relationships/slide" Target="slides/slide668.xml"/><Relationship Id="rId769" Type="http://schemas.openxmlformats.org/officeDocument/2006/relationships/slide" Target="slides/slide766.xml"/><Relationship Id="rId21" Type="http://schemas.openxmlformats.org/officeDocument/2006/relationships/slide" Target="slides/slide18.xml"/><Relationship Id="rId324" Type="http://schemas.openxmlformats.org/officeDocument/2006/relationships/slide" Target="slides/slide321.xml"/><Relationship Id="rId531" Type="http://schemas.openxmlformats.org/officeDocument/2006/relationships/slide" Target="slides/slide528.xml"/><Relationship Id="rId629" Type="http://schemas.openxmlformats.org/officeDocument/2006/relationships/slide" Target="slides/slide626.xml"/><Relationship Id="rId170" Type="http://schemas.openxmlformats.org/officeDocument/2006/relationships/slide" Target="slides/slide167.xml"/><Relationship Id="rId836" Type="http://schemas.openxmlformats.org/officeDocument/2006/relationships/font" Target="fonts/font11.fntdata"/><Relationship Id="rId268" Type="http://schemas.openxmlformats.org/officeDocument/2006/relationships/slide" Target="slides/slide265.xml"/><Relationship Id="rId475" Type="http://schemas.openxmlformats.org/officeDocument/2006/relationships/slide" Target="slides/slide472.xml"/><Relationship Id="rId682" Type="http://schemas.openxmlformats.org/officeDocument/2006/relationships/slide" Target="slides/slide679.xml"/><Relationship Id="rId32" Type="http://schemas.openxmlformats.org/officeDocument/2006/relationships/slide" Target="slides/slide29.xml"/><Relationship Id="rId128" Type="http://schemas.openxmlformats.org/officeDocument/2006/relationships/slide" Target="slides/slide125.xml"/><Relationship Id="rId335" Type="http://schemas.openxmlformats.org/officeDocument/2006/relationships/slide" Target="slides/slide332.xml"/><Relationship Id="rId542" Type="http://schemas.openxmlformats.org/officeDocument/2006/relationships/slide" Target="slides/slide539.xml"/><Relationship Id="rId181" Type="http://schemas.openxmlformats.org/officeDocument/2006/relationships/slide" Target="slides/slide178.xml"/><Relationship Id="rId402" Type="http://schemas.openxmlformats.org/officeDocument/2006/relationships/slide" Target="slides/slide399.xml"/><Relationship Id="rId279" Type="http://schemas.openxmlformats.org/officeDocument/2006/relationships/slide" Target="slides/slide276.xml"/><Relationship Id="rId486" Type="http://schemas.openxmlformats.org/officeDocument/2006/relationships/slide" Target="slides/slide483.xml"/><Relationship Id="rId693" Type="http://schemas.openxmlformats.org/officeDocument/2006/relationships/slide" Target="slides/slide690.xml"/><Relationship Id="rId707" Type="http://schemas.openxmlformats.org/officeDocument/2006/relationships/slide" Target="slides/slide704.xml"/><Relationship Id="rId43" Type="http://schemas.openxmlformats.org/officeDocument/2006/relationships/slide" Target="slides/slide40.xml"/><Relationship Id="rId139" Type="http://schemas.openxmlformats.org/officeDocument/2006/relationships/slide" Target="slides/slide136.xml"/><Relationship Id="rId346" Type="http://schemas.openxmlformats.org/officeDocument/2006/relationships/slide" Target="slides/slide343.xml"/><Relationship Id="rId553" Type="http://schemas.openxmlformats.org/officeDocument/2006/relationships/slide" Target="slides/slide550.xml"/><Relationship Id="rId760" Type="http://schemas.openxmlformats.org/officeDocument/2006/relationships/slide" Target="slides/slide757.xml"/><Relationship Id="rId192" Type="http://schemas.openxmlformats.org/officeDocument/2006/relationships/slide" Target="slides/slide189.xml"/><Relationship Id="rId206" Type="http://schemas.openxmlformats.org/officeDocument/2006/relationships/slide" Target="slides/slide203.xml"/><Relationship Id="rId413" Type="http://schemas.openxmlformats.org/officeDocument/2006/relationships/slide" Target="slides/slide410.xml"/><Relationship Id="rId497" Type="http://schemas.openxmlformats.org/officeDocument/2006/relationships/slide" Target="slides/slide494.xml"/><Relationship Id="rId620" Type="http://schemas.openxmlformats.org/officeDocument/2006/relationships/slide" Target="slides/slide617.xml"/><Relationship Id="rId718" Type="http://schemas.openxmlformats.org/officeDocument/2006/relationships/slide" Target="slides/slide715.xml"/><Relationship Id="rId357" Type="http://schemas.openxmlformats.org/officeDocument/2006/relationships/slide" Target="slides/slide354.xml"/><Relationship Id="rId54" Type="http://schemas.openxmlformats.org/officeDocument/2006/relationships/slide" Target="slides/slide51.xml"/><Relationship Id="rId217" Type="http://schemas.openxmlformats.org/officeDocument/2006/relationships/slide" Target="slides/slide214.xml"/><Relationship Id="rId564" Type="http://schemas.openxmlformats.org/officeDocument/2006/relationships/slide" Target="slides/slide561.xml"/><Relationship Id="rId771" Type="http://schemas.openxmlformats.org/officeDocument/2006/relationships/slide" Target="slides/slide768.xml"/><Relationship Id="rId424" Type="http://schemas.openxmlformats.org/officeDocument/2006/relationships/slide" Target="slides/slide421.xml"/><Relationship Id="rId631" Type="http://schemas.openxmlformats.org/officeDocument/2006/relationships/slide" Target="slides/slide628.xml"/><Relationship Id="rId729" Type="http://schemas.openxmlformats.org/officeDocument/2006/relationships/slide" Target="slides/slide726.xml"/><Relationship Id="rId270" Type="http://schemas.openxmlformats.org/officeDocument/2006/relationships/slide" Target="slides/slide267.xml"/><Relationship Id="rId65" Type="http://schemas.openxmlformats.org/officeDocument/2006/relationships/slide" Target="slides/slide62.xml"/><Relationship Id="rId130" Type="http://schemas.openxmlformats.org/officeDocument/2006/relationships/slide" Target="slides/slide127.xml"/><Relationship Id="rId368" Type="http://schemas.openxmlformats.org/officeDocument/2006/relationships/slide" Target="slides/slide365.xml"/><Relationship Id="rId575" Type="http://schemas.openxmlformats.org/officeDocument/2006/relationships/slide" Target="slides/slide572.xml"/><Relationship Id="rId782" Type="http://schemas.openxmlformats.org/officeDocument/2006/relationships/slide" Target="slides/slide779.xml"/><Relationship Id="rId228" Type="http://schemas.openxmlformats.org/officeDocument/2006/relationships/slide" Target="slides/slide225.xml"/><Relationship Id="rId435" Type="http://schemas.openxmlformats.org/officeDocument/2006/relationships/slide" Target="slides/slide432.xml"/><Relationship Id="rId642" Type="http://schemas.openxmlformats.org/officeDocument/2006/relationships/slide" Target="slides/slide639.xml"/><Relationship Id="rId281" Type="http://schemas.openxmlformats.org/officeDocument/2006/relationships/slide" Target="slides/slide278.xml"/><Relationship Id="rId502" Type="http://schemas.openxmlformats.org/officeDocument/2006/relationships/slide" Target="slides/slide499.xml"/><Relationship Id="rId76" Type="http://schemas.openxmlformats.org/officeDocument/2006/relationships/slide" Target="slides/slide73.xml"/><Relationship Id="rId141" Type="http://schemas.openxmlformats.org/officeDocument/2006/relationships/slide" Target="slides/slide138.xml"/><Relationship Id="rId379" Type="http://schemas.openxmlformats.org/officeDocument/2006/relationships/slide" Target="slides/slide376.xml"/><Relationship Id="rId586" Type="http://schemas.openxmlformats.org/officeDocument/2006/relationships/slide" Target="slides/slide583.xml"/><Relationship Id="rId793" Type="http://schemas.openxmlformats.org/officeDocument/2006/relationships/slide" Target="slides/slide790.xml"/><Relationship Id="rId807" Type="http://schemas.openxmlformats.org/officeDocument/2006/relationships/slide" Target="slides/slide804.xml"/><Relationship Id="rId7" Type="http://schemas.openxmlformats.org/officeDocument/2006/relationships/slide" Target="slides/slide4.xml"/><Relationship Id="rId239" Type="http://schemas.openxmlformats.org/officeDocument/2006/relationships/slide" Target="slides/slide236.xml"/><Relationship Id="rId446" Type="http://schemas.openxmlformats.org/officeDocument/2006/relationships/slide" Target="slides/slide443.xml"/><Relationship Id="rId653" Type="http://schemas.openxmlformats.org/officeDocument/2006/relationships/slide" Target="slides/slide650.xml"/><Relationship Id="rId292" Type="http://schemas.openxmlformats.org/officeDocument/2006/relationships/slide" Target="slides/slide289.xml"/><Relationship Id="rId306" Type="http://schemas.openxmlformats.org/officeDocument/2006/relationships/slide" Target="slides/slide303.xml"/><Relationship Id="rId87" Type="http://schemas.openxmlformats.org/officeDocument/2006/relationships/slide" Target="slides/slide84.xml"/><Relationship Id="rId513" Type="http://schemas.openxmlformats.org/officeDocument/2006/relationships/slide" Target="slides/slide510.xml"/><Relationship Id="rId597" Type="http://schemas.openxmlformats.org/officeDocument/2006/relationships/slide" Target="slides/slide594.xml"/><Relationship Id="rId720" Type="http://schemas.openxmlformats.org/officeDocument/2006/relationships/slide" Target="slides/slide717.xml"/><Relationship Id="rId818" Type="http://schemas.openxmlformats.org/officeDocument/2006/relationships/slide" Target="slides/slide815.xml"/><Relationship Id="rId152" Type="http://schemas.openxmlformats.org/officeDocument/2006/relationships/slide" Target="slides/slide149.xml"/><Relationship Id="rId457" Type="http://schemas.openxmlformats.org/officeDocument/2006/relationships/slide" Target="slides/slide454.xml"/><Relationship Id="rId664" Type="http://schemas.openxmlformats.org/officeDocument/2006/relationships/slide" Target="slides/slide661.xml"/><Relationship Id="rId14" Type="http://schemas.openxmlformats.org/officeDocument/2006/relationships/slide" Target="slides/slide11.xml"/><Relationship Id="rId317" Type="http://schemas.openxmlformats.org/officeDocument/2006/relationships/slide" Target="slides/slide314.xml"/><Relationship Id="rId524" Type="http://schemas.openxmlformats.org/officeDocument/2006/relationships/slide" Target="slides/slide521.xml"/><Relationship Id="rId731" Type="http://schemas.openxmlformats.org/officeDocument/2006/relationships/slide" Target="slides/slide728.xml"/><Relationship Id="rId98" Type="http://schemas.openxmlformats.org/officeDocument/2006/relationships/slide" Target="slides/slide95.xml"/><Relationship Id="rId163" Type="http://schemas.openxmlformats.org/officeDocument/2006/relationships/slide" Target="slides/slide160.xml"/><Relationship Id="rId370" Type="http://schemas.openxmlformats.org/officeDocument/2006/relationships/slide" Target="slides/slide367.xml"/><Relationship Id="rId829" Type="http://schemas.openxmlformats.org/officeDocument/2006/relationships/font" Target="fonts/font4.fntdata"/><Relationship Id="rId230" Type="http://schemas.openxmlformats.org/officeDocument/2006/relationships/slide" Target="slides/slide227.xml"/><Relationship Id="rId468" Type="http://schemas.openxmlformats.org/officeDocument/2006/relationships/slide" Target="slides/slide465.xml"/><Relationship Id="rId675" Type="http://schemas.openxmlformats.org/officeDocument/2006/relationships/slide" Target="slides/slide672.xml"/><Relationship Id="rId25" Type="http://schemas.openxmlformats.org/officeDocument/2006/relationships/slide" Target="slides/slide22.xml"/><Relationship Id="rId328" Type="http://schemas.openxmlformats.org/officeDocument/2006/relationships/slide" Target="slides/slide325.xml"/><Relationship Id="rId535" Type="http://schemas.openxmlformats.org/officeDocument/2006/relationships/slide" Target="slides/slide532.xml"/><Relationship Id="rId742" Type="http://schemas.openxmlformats.org/officeDocument/2006/relationships/slide" Target="slides/slide739.xml"/><Relationship Id="rId174" Type="http://schemas.openxmlformats.org/officeDocument/2006/relationships/slide" Target="slides/slide171.xml"/><Relationship Id="rId381" Type="http://schemas.openxmlformats.org/officeDocument/2006/relationships/slide" Target="slides/slide378.xml"/><Relationship Id="rId602" Type="http://schemas.openxmlformats.org/officeDocument/2006/relationships/slide" Target="slides/slide599.xml"/><Relationship Id="rId241" Type="http://schemas.openxmlformats.org/officeDocument/2006/relationships/slide" Target="slides/slide238.xml"/><Relationship Id="rId479" Type="http://schemas.openxmlformats.org/officeDocument/2006/relationships/slide" Target="slides/slide476.xml"/><Relationship Id="rId686" Type="http://schemas.openxmlformats.org/officeDocument/2006/relationships/slide" Target="slides/slide683.xml"/><Relationship Id="rId36" Type="http://schemas.openxmlformats.org/officeDocument/2006/relationships/slide" Target="slides/slide33.xml"/><Relationship Id="rId339" Type="http://schemas.openxmlformats.org/officeDocument/2006/relationships/slide" Target="slides/slide336.xml"/><Relationship Id="rId546" Type="http://schemas.openxmlformats.org/officeDocument/2006/relationships/slide" Target="slides/slide543.xml"/><Relationship Id="rId753" Type="http://schemas.openxmlformats.org/officeDocument/2006/relationships/slide" Target="slides/slide750.xml"/><Relationship Id="rId101" Type="http://schemas.openxmlformats.org/officeDocument/2006/relationships/slide" Target="slides/slide98.xml"/><Relationship Id="rId185" Type="http://schemas.openxmlformats.org/officeDocument/2006/relationships/slide" Target="slides/slide182.xml"/><Relationship Id="rId406" Type="http://schemas.openxmlformats.org/officeDocument/2006/relationships/slide" Target="slides/slide403.xml"/><Relationship Id="rId392" Type="http://schemas.openxmlformats.org/officeDocument/2006/relationships/slide" Target="slides/slide389.xml"/><Relationship Id="rId613" Type="http://schemas.openxmlformats.org/officeDocument/2006/relationships/slide" Target="slides/slide610.xml"/><Relationship Id="rId697" Type="http://schemas.openxmlformats.org/officeDocument/2006/relationships/slide" Target="slides/slide694.xml"/><Relationship Id="rId820" Type="http://schemas.openxmlformats.org/officeDocument/2006/relationships/slide" Target="slides/slide817.xml"/><Relationship Id="rId252" Type="http://schemas.openxmlformats.org/officeDocument/2006/relationships/slide" Target="slides/slide249.xml"/><Relationship Id="rId47" Type="http://schemas.openxmlformats.org/officeDocument/2006/relationships/slide" Target="slides/slide44.xml"/><Relationship Id="rId112" Type="http://schemas.openxmlformats.org/officeDocument/2006/relationships/slide" Target="slides/slide109.xml"/><Relationship Id="rId557" Type="http://schemas.openxmlformats.org/officeDocument/2006/relationships/slide" Target="slides/slide554.xml"/><Relationship Id="rId764" Type="http://schemas.openxmlformats.org/officeDocument/2006/relationships/slide" Target="slides/slide761.xml"/><Relationship Id="rId196" Type="http://schemas.openxmlformats.org/officeDocument/2006/relationships/slide" Target="slides/slide193.xml"/><Relationship Id="rId417" Type="http://schemas.openxmlformats.org/officeDocument/2006/relationships/slide" Target="slides/slide414.xml"/><Relationship Id="rId624" Type="http://schemas.openxmlformats.org/officeDocument/2006/relationships/slide" Target="slides/slide621.xml"/><Relationship Id="rId831" Type="http://schemas.openxmlformats.org/officeDocument/2006/relationships/font" Target="fonts/font6.fntdata"/><Relationship Id="rId263" Type="http://schemas.openxmlformats.org/officeDocument/2006/relationships/slide" Target="slides/slide260.xml"/><Relationship Id="rId470" Type="http://schemas.openxmlformats.org/officeDocument/2006/relationships/slide" Target="slides/slide467.xml"/><Relationship Id="rId58" Type="http://schemas.openxmlformats.org/officeDocument/2006/relationships/slide" Target="slides/slide55.xml"/><Relationship Id="rId123" Type="http://schemas.openxmlformats.org/officeDocument/2006/relationships/slide" Target="slides/slide120.xml"/><Relationship Id="rId330" Type="http://schemas.openxmlformats.org/officeDocument/2006/relationships/slide" Target="slides/slide327.xml"/><Relationship Id="rId568" Type="http://schemas.openxmlformats.org/officeDocument/2006/relationships/slide" Target="slides/slide565.xml"/><Relationship Id="rId775" Type="http://schemas.openxmlformats.org/officeDocument/2006/relationships/slide" Target="slides/slide772.xml"/><Relationship Id="rId428" Type="http://schemas.openxmlformats.org/officeDocument/2006/relationships/slide" Target="slides/slide425.xml"/><Relationship Id="rId635" Type="http://schemas.openxmlformats.org/officeDocument/2006/relationships/slide" Target="slides/slide632.xml"/><Relationship Id="rId842" Type="http://schemas.openxmlformats.org/officeDocument/2006/relationships/font" Target="fonts/font17.fntdata"/><Relationship Id="rId274" Type="http://schemas.openxmlformats.org/officeDocument/2006/relationships/slide" Target="slides/slide271.xml"/><Relationship Id="rId481" Type="http://schemas.openxmlformats.org/officeDocument/2006/relationships/slide" Target="slides/slide478.xml"/><Relationship Id="rId702" Type="http://schemas.openxmlformats.org/officeDocument/2006/relationships/slide" Target="slides/slide699.xml"/><Relationship Id="rId69" Type="http://schemas.openxmlformats.org/officeDocument/2006/relationships/slide" Target="slides/slide66.xml"/><Relationship Id="rId134" Type="http://schemas.openxmlformats.org/officeDocument/2006/relationships/slide" Target="slides/slide131.xml"/><Relationship Id="rId579" Type="http://schemas.openxmlformats.org/officeDocument/2006/relationships/slide" Target="slides/slide576.xml"/><Relationship Id="rId786" Type="http://schemas.openxmlformats.org/officeDocument/2006/relationships/slide" Target="slides/slide783.xml"/><Relationship Id="rId341" Type="http://schemas.openxmlformats.org/officeDocument/2006/relationships/slide" Target="slides/slide338.xml"/><Relationship Id="rId439" Type="http://schemas.openxmlformats.org/officeDocument/2006/relationships/slide" Target="slides/slide436.xml"/><Relationship Id="rId646" Type="http://schemas.openxmlformats.org/officeDocument/2006/relationships/slide" Target="slides/slide643.xml"/><Relationship Id="rId201" Type="http://schemas.openxmlformats.org/officeDocument/2006/relationships/slide" Target="slides/slide198.xml"/><Relationship Id="rId285" Type="http://schemas.openxmlformats.org/officeDocument/2006/relationships/slide" Target="slides/slide282.xml"/><Relationship Id="rId506" Type="http://schemas.openxmlformats.org/officeDocument/2006/relationships/slide" Target="slides/slide503.xml"/><Relationship Id="rId853" Type="http://schemas.openxmlformats.org/officeDocument/2006/relationships/tableStyles" Target="tableStyles.xml"/><Relationship Id="rId492" Type="http://schemas.openxmlformats.org/officeDocument/2006/relationships/slide" Target="slides/slide489.xml"/><Relationship Id="rId713" Type="http://schemas.openxmlformats.org/officeDocument/2006/relationships/slide" Target="slides/slide710.xml"/><Relationship Id="rId797" Type="http://schemas.openxmlformats.org/officeDocument/2006/relationships/slide" Target="slides/slide794.xml"/><Relationship Id="rId145" Type="http://schemas.openxmlformats.org/officeDocument/2006/relationships/slide" Target="slides/slide142.xml"/><Relationship Id="rId352" Type="http://schemas.openxmlformats.org/officeDocument/2006/relationships/slide" Target="slides/slide349.xml"/><Relationship Id="rId212" Type="http://schemas.openxmlformats.org/officeDocument/2006/relationships/slide" Target="slides/slide209.xml"/><Relationship Id="rId657" Type="http://schemas.openxmlformats.org/officeDocument/2006/relationships/slide" Target="slides/slide654.xml"/><Relationship Id="rId296" Type="http://schemas.openxmlformats.org/officeDocument/2006/relationships/slide" Target="slides/slide293.xml"/><Relationship Id="rId517" Type="http://schemas.openxmlformats.org/officeDocument/2006/relationships/slide" Target="slides/slide514.xml"/><Relationship Id="rId724" Type="http://schemas.openxmlformats.org/officeDocument/2006/relationships/slide" Target="slides/slide721.xml"/><Relationship Id="rId60" Type="http://schemas.openxmlformats.org/officeDocument/2006/relationships/slide" Target="slides/slide57.xml"/><Relationship Id="rId156" Type="http://schemas.openxmlformats.org/officeDocument/2006/relationships/slide" Target="slides/slide153.xml"/><Relationship Id="rId363" Type="http://schemas.openxmlformats.org/officeDocument/2006/relationships/slide" Target="slides/slide360.xml"/><Relationship Id="rId570" Type="http://schemas.openxmlformats.org/officeDocument/2006/relationships/slide" Target="slides/slide567.xml"/><Relationship Id="rId223" Type="http://schemas.openxmlformats.org/officeDocument/2006/relationships/slide" Target="slides/slide220.xml"/><Relationship Id="rId430" Type="http://schemas.openxmlformats.org/officeDocument/2006/relationships/slide" Target="slides/slide427.xml"/><Relationship Id="rId668" Type="http://schemas.openxmlformats.org/officeDocument/2006/relationships/slide" Target="slides/slide665.xml"/><Relationship Id="rId18" Type="http://schemas.openxmlformats.org/officeDocument/2006/relationships/slide" Target="slides/slide15.xml"/><Relationship Id="rId528" Type="http://schemas.openxmlformats.org/officeDocument/2006/relationships/slide" Target="slides/slide525.xml"/><Relationship Id="rId735" Type="http://schemas.openxmlformats.org/officeDocument/2006/relationships/slide" Target="slides/slide732.xml"/><Relationship Id="rId167" Type="http://schemas.openxmlformats.org/officeDocument/2006/relationships/slide" Target="slides/slide164.xml"/><Relationship Id="rId374" Type="http://schemas.openxmlformats.org/officeDocument/2006/relationships/slide" Target="slides/slide371.xml"/><Relationship Id="rId581" Type="http://schemas.openxmlformats.org/officeDocument/2006/relationships/slide" Target="slides/slide578.xml"/><Relationship Id="rId71" Type="http://schemas.openxmlformats.org/officeDocument/2006/relationships/slide" Target="slides/slide68.xml"/><Relationship Id="rId234" Type="http://schemas.openxmlformats.org/officeDocument/2006/relationships/slide" Target="slides/slide231.xml"/><Relationship Id="rId679" Type="http://schemas.openxmlformats.org/officeDocument/2006/relationships/slide" Target="slides/slide676.xml"/><Relationship Id="rId802" Type="http://schemas.openxmlformats.org/officeDocument/2006/relationships/slide" Target="slides/slide799.xml"/><Relationship Id="rId2" Type="http://schemas.openxmlformats.org/officeDocument/2006/relationships/slideMaster" Target="slideMasters/slideMaster2.xml"/><Relationship Id="rId29" Type="http://schemas.openxmlformats.org/officeDocument/2006/relationships/slide" Target="slides/slide26.xml"/><Relationship Id="rId441" Type="http://schemas.openxmlformats.org/officeDocument/2006/relationships/slide" Target="slides/slide438.xml"/><Relationship Id="rId539" Type="http://schemas.openxmlformats.org/officeDocument/2006/relationships/slide" Target="slides/slide536.xml"/><Relationship Id="rId746" Type="http://schemas.openxmlformats.org/officeDocument/2006/relationships/slide" Target="slides/slide743.xml"/><Relationship Id="rId178" Type="http://schemas.openxmlformats.org/officeDocument/2006/relationships/slide" Target="slides/slide175.xml"/><Relationship Id="rId301" Type="http://schemas.openxmlformats.org/officeDocument/2006/relationships/slide" Target="slides/slide298.xml"/><Relationship Id="rId82" Type="http://schemas.openxmlformats.org/officeDocument/2006/relationships/slide" Target="slides/slide79.xml"/><Relationship Id="rId385" Type="http://schemas.openxmlformats.org/officeDocument/2006/relationships/slide" Target="slides/slide382.xml"/><Relationship Id="rId592" Type="http://schemas.openxmlformats.org/officeDocument/2006/relationships/slide" Target="slides/slide589.xml"/><Relationship Id="rId606" Type="http://schemas.openxmlformats.org/officeDocument/2006/relationships/slide" Target="slides/slide603.xml"/><Relationship Id="rId813" Type="http://schemas.openxmlformats.org/officeDocument/2006/relationships/slide" Target="slides/slide810.xml"/><Relationship Id="rId245" Type="http://schemas.openxmlformats.org/officeDocument/2006/relationships/slide" Target="slides/slide242.xml"/><Relationship Id="rId452" Type="http://schemas.openxmlformats.org/officeDocument/2006/relationships/slide" Target="slides/slide449.xml"/><Relationship Id="rId105" Type="http://schemas.openxmlformats.org/officeDocument/2006/relationships/slide" Target="slides/slide102.xml"/><Relationship Id="rId312" Type="http://schemas.openxmlformats.org/officeDocument/2006/relationships/slide" Target="slides/slide309.xml"/><Relationship Id="rId757" Type="http://schemas.openxmlformats.org/officeDocument/2006/relationships/slide" Target="slides/slide754.xml"/><Relationship Id="rId93" Type="http://schemas.openxmlformats.org/officeDocument/2006/relationships/slide" Target="slides/slide90.xml"/><Relationship Id="rId189" Type="http://schemas.openxmlformats.org/officeDocument/2006/relationships/slide" Target="slides/slide186.xml"/><Relationship Id="rId396" Type="http://schemas.openxmlformats.org/officeDocument/2006/relationships/slide" Target="slides/slide393.xml"/><Relationship Id="rId617" Type="http://schemas.openxmlformats.org/officeDocument/2006/relationships/slide" Target="slides/slide614.xml"/><Relationship Id="rId824" Type="http://schemas.openxmlformats.org/officeDocument/2006/relationships/slide" Target="slides/slide821.xml"/><Relationship Id="rId256" Type="http://schemas.openxmlformats.org/officeDocument/2006/relationships/slide" Target="slides/slide253.xml"/><Relationship Id="rId463" Type="http://schemas.openxmlformats.org/officeDocument/2006/relationships/slide" Target="slides/slide460.xml"/><Relationship Id="rId670" Type="http://schemas.openxmlformats.org/officeDocument/2006/relationships/slide" Target="slides/slide667.xml"/><Relationship Id="rId116" Type="http://schemas.openxmlformats.org/officeDocument/2006/relationships/slide" Target="slides/slide113.xml"/><Relationship Id="rId323" Type="http://schemas.openxmlformats.org/officeDocument/2006/relationships/slide" Target="slides/slide320.xml"/><Relationship Id="rId530" Type="http://schemas.openxmlformats.org/officeDocument/2006/relationships/slide" Target="slides/slide527.xml"/><Relationship Id="rId768" Type="http://schemas.openxmlformats.org/officeDocument/2006/relationships/slide" Target="slides/slide765.xml"/><Relationship Id="rId20" Type="http://schemas.openxmlformats.org/officeDocument/2006/relationships/slide" Target="slides/slide17.xml"/><Relationship Id="rId628" Type="http://schemas.openxmlformats.org/officeDocument/2006/relationships/slide" Target="slides/slide625.xml"/><Relationship Id="rId835" Type="http://schemas.openxmlformats.org/officeDocument/2006/relationships/font" Target="fonts/font10.fntdata"/><Relationship Id="rId267" Type="http://schemas.openxmlformats.org/officeDocument/2006/relationships/slide" Target="slides/slide264.xml"/><Relationship Id="rId474" Type="http://schemas.openxmlformats.org/officeDocument/2006/relationships/slide" Target="slides/slide471.xml"/><Relationship Id="rId127" Type="http://schemas.openxmlformats.org/officeDocument/2006/relationships/slide" Target="slides/slide124.xml"/><Relationship Id="rId681" Type="http://schemas.openxmlformats.org/officeDocument/2006/relationships/slide" Target="slides/slide678.xml"/><Relationship Id="rId779" Type="http://schemas.openxmlformats.org/officeDocument/2006/relationships/slide" Target="slides/slide776.xml"/><Relationship Id="rId31" Type="http://schemas.openxmlformats.org/officeDocument/2006/relationships/slide" Target="slides/slide28.xml"/><Relationship Id="rId334" Type="http://schemas.openxmlformats.org/officeDocument/2006/relationships/slide" Target="slides/slide331.xml"/><Relationship Id="rId541" Type="http://schemas.openxmlformats.org/officeDocument/2006/relationships/slide" Target="slides/slide538.xml"/><Relationship Id="rId639" Type="http://schemas.openxmlformats.org/officeDocument/2006/relationships/slide" Target="slides/slide636.xml"/><Relationship Id="rId180" Type="http://schemas.openxmlformats.org/officeDocument/2006/relationships/slide" Target="slides/slide177.xml"/><Relationship Id="rId278" Type="http://schemas.openxmlformats.org/officeDocument/2006/relationships/slide" Target="slides/slide275.xml"/><Relationship Id="rId401" Type="http://schemas.openxmlformats.org/officeDocument/2006/relationships/slide" Target="slides/slide398.xml"/><Relationship Id="rId485" Type="http://schemas.openxmlformats.org/officeDocument/2006/relationships/slide" Target="slides/slide482.xml"/><Relationship Id="rId692" Type="http://schemas.openxmlformats.org/officeDocument/2006/relationships/slide" Target="slides/slide689.xml"/><Relationship Id="rId706" Type="http://schemas.openxmlformats.org/officeDocument/2006/relationships/slide" Target="slides/slide703.xml"/><Relationship Id="rId42" Type="http://schemas.openxmlformats.org/officeDocument/2006/relationships/slide" Target="slides/slide39.xml"/><Relationship Id="rId138" Type="http://schemas.openxmlformats.org/officeDocument/2006/relationships/slide" Target="slides/slide135.xml"/><Relationship Id="rId345" Type="http://schemas.openxmlformats.org/officeDocument/2006/relationships/slide" Target="slides/slide342.xml"/><Relationship Id="rId552" Type="http://schemas.openxmlformats.org/officeDocument/2006/relationships/slide" Target="slides/slide549.xml"/><Relationship Id="rId191" Type="http://schemas.openxmlformats.org/officeDocument/2006/relationships/slide" Target="slides/slide188.xml"/><Relationship Id="rId205" Type="http://schemas.openxmlformats.org/officeDocument/2006/relationships/slide" Target="slides/slide202.xml"/><Relationship Id="rId412" Type="http://schemas.openxmlformats.org/officeDocument/2006/relationships/slide" Target="slides/slide409.xml"/><Relationship Id="rId289" Type="http://schemas.openxmlformats.org/officeDocument/2006/relationships/slide" Target="slides/slide286.xml"/><Relationship Id="rId496" Type="http://schemas.openxmlformats.org/officeDocument/2006/relationships/slide" Target="slides/slide493.xml"/><Relationship Id="rId717" Type="http://schemas.openxmlformats.org/officeDocument/2006/relationships/slide" Target="slides/slide714.xml"/><Relationship Id="rId53" Type="http://schemas.openxmlformats.org/officeDocument/2006/relationships/slide" Target="slides/slide50.xml"/><Relationship Id="rId149" Type="http://schemas.openxmlformats.org/officeDocument/2006/relationships/slide" Target="slides/slide146.xml"/><Relationship Id="rId356" Type="http://schemas.openxmlformats.org/officeDocument/2006/relationships/slide" Target="slides/slide353.xml"/><Relationship Id="rId563" Type="http://schemas.openxmlformats.org/officeDocument/2006/relationships/slide" Target="slides/slide560.xml"/><Relationship Id="rId770" Type="http://schemas.openxmlformats.org/officeDocument/2006/relationships/slide" Target="slides/slide767.xml"/><Relationship Id="rId216" Type="http://schemas.openxmlformats.org/officeDocument/2006/relationships/slide" Target="slides/slide213.xml"/><Relationship Id="rId423" Type="http://schemas.openxmlformats.org/officeDocument/2006/relationships/slide" Target="slides/slide420.xml"/><Relationship Id="rId630" Type="http://schemas.openxmlformats.org/officeDocument/2006/relationships/slide" Target="slides/slide627.xml"/><Relationship Id="rId728" Type="http://schemas.openxmlformats.org/officeDocument/2006/relationships/slide" Target="slides/slide725.xml"/><Relationship Id="rId64" Type="http://schemas.openxmlformats.org/officeDocument/2006/relationships/slide" Target="slides/slide61.xml"/><Relationship Id="rId367" Type="http://schemas.openxmlformats.org/officeDocument/2006/relationships/slide" Target="slides/slide364.xml"/><Relationship Id="rId574" Type="http://schemas.openxmlformats.org/officeDocument/2006/relationships/slide" Target="slides/slide571.xml"/><Relationship Id="rId227" Type="http://schemas.openxmlformats.org/officeDocument/2006/relationships/slide" Target="slides/slide224.xml"/><Relationship Id="rId781" Type="http://schemas.openxmlformats.org/officeDocument/2006/relationships/slide" Target="slides/slide778.xml"/><Relationship Id="rId434" Type="http://schemas.openxmlformats.org/officeDocument/2006/relationships/slide" Target="slides/slide431.xml"/><Relationship Id="rId641" Type="http://schemas.openxmlformats.org/officeDocument/2006/relationships/slide" Target="slides/slide638.xml"/><Relationship Id="rId739" Type="http://schemas.openxmlformats.org/officeDocument/2006/relationships/slide" Target="slides/slide736.xml"/><Relationship Id="rId280" Type="http://schemas.openxmlformats.org/officeDocument/2006/relationships/slide" Target="slides/slide277.xml"/><Relationship Id="rId501" Type="http://schemas.openxmlformats.org/officeDocument/2006/relationships/slide" Target="slides/slide498.xml"/><Relationship Id="rId75" Type="http://schemas.openxmlformats.org/officeDocument/2006/relationships/slide" Target="slides/slide72.xml"/><Relationship Id="rId140" Type="http://schemas.openxmlformats.org/officeDocument/2006/relationships/slide" Target="slides/slide137.xml"/><Relationship Id="rId378" Type="http://schemas.openxmlformats.org/officeDocument/2006/relationships/slide" Target="slides/slide375.xml"/><Relationship Id="rId585" Type="http://schemas.openxmlformats.org/officeDocument/2006/relationships/slide" Target="slides/slide582.xml"/><Relationship Id="rId792" Type="http://schemas.openxmlformats.org/officeDocument/2006/relationships/slide" Target="slides/slide789.xml"/><Relationship Id="rId806" Type="http://schemas.openxmlformats.org/officeDocument/2006/relationships/slide" Target="slides/slide803.xml"/><Relationship Id="rId6" Type="http://schemas.openxmlformats.org/officeDocument/2006/relationships/slide" Target="slides/slide3.xml"/><Relationship Id="rId238" Type="http://schemas.openxmlformats.org/officeDocument/2006/relationships/slide" Target="slides/slide235.xml"/><Relationship Id="rId445" Type="http://schemas.openxmlformats.org/officeDocument/2006/relationships/slide" Target="slides/slide442.xml"/><Relationship Id="rId652" Type="http://schemas.openxmlformats.org/officeDocument/2006/relationships/slide" Target="slides/slide649.xml"/><Relationship Id="rId291" Type="http://schemas.openxmlformats.org/officeDocument/2006/relationships/slide" Target="slides/slide288.xml"/><Relationship Id="rId305" Type="http://schemas.openxmlformats.org/officeDocument/2006/relationships/slide" Target="slides/slide302.xml"/><Relationship Id="rId512" Type="http://schemas.openxmlformats.org/officeDocument/2006/relationships/slide" Target="slides/slide509.xml"/><Relationship Id="rId86" Type="http://schemas.openxmlformats.org/officeDocument/2006/relationships/slide" Target="slides/slide83.xml"/><Relationship Id="rId151" Type="http://schemas.openxmlformats.org/officeDocument/2006/relationships/slide" Target="slides/slide148.xml"/><Relationship Id="rId389" Type="http://schemas.openxmlformats.org/officeDocument/2006/relationships/slide" Target="slides/slide386.xml"/><Relationship Id="rId596" Type="http://schemas.openxmlformats.org/officeDocument/2006/relationships/slide" Target="slides/slide593.xml"/><Relationship Id="rId817" Type="http://schemas.openxmlformats.org/officeDocument/2006/relationships/slide" Target="slides/slide814.xml"/><Relationship Id="rId249" Type="http://schemas.openxmlformats.org/officeDocument/2006/relationships/slide" Target="slides/slide246.xml"/><Relationship Id="rId456" Type="http://schemas.openxmlformats.org/officeDocument/2006/relationships/slide" Target="slides/slide453.xml"/><Relationship Id="rId663" Type="http://schemas.openxmlformats.org/officeDocument/2006/relationships/slide" Target="slides/slide660.xml"/><Relationship Id="rId13" Type="http://schemas.openxmlformats.org/officeDocument/2006/relationships/slide" Target="slides/slide10.xml"/><Relationship Id="rId109" Type="http://schemas.openxmlformats.org/officeDocument/2006/relationships/slide" Target="slides/slide106.xml"/><Relationship Id="rId316" Type="http://schemas.openxmlformats.org/officeDocument/2006/relationships/slide" Target="slides/slide313.xml"/><Relationship Id="rId523" Type="http://schemas.openxmlformats.org/officeDocument/2006/relationships/slide" Target="slides/slide520.xml"/><Relationship Id="rId97" Type="http://schemas.openxmlformats.org/officeDocument/2006/relationships/slide" Target="slides/slide94.xml"/><Relationship Id="rId730" Type="http://schemas.openxmlformats.org/officeDocument/2006/relationships/slide" Target="slides/slide727.xml"/><Relationship Id="rId828" Type="http://schemas.openxmlformats.org/officeDocument/2006/relationships/font" Target="fonts/font3.fntdata"/><Relationship Id="rId162" Type="http://schemas.openxmlformats.org/officeDocument/2006/relationships/slide" Target="slides/slide159.xml"/><Relationship Id="rId467" Type="http://schemas.openxmlformats.org/officeDocument/2006/relationships/slide" Target="slides/slide464.xml"/><Relationship Id="rId674" Type="http://schemas.openxmlformats.org/officeDocument/2006/relationships/slide" Target="slides/slide671.xml"/><Relationship Id="rId24" Type="http://schemas.openxmlformats.org/officeDocument/2006/relationships/slide" Target="slides/slide21.xml"/><Relationship Id="rId327" Type="http://schemas.openxmlformats.org/officeDocument/2006/relationships/slide" Target="slides/slide324.xml"/><Relationship Id="rId534" Type="http://schemas.openxmlformats.org/officeDocument/2006/relationships/slide" Target="slides/slide531.xml"/><Relationship Id="rId741" Type="http://schemas.openxmlformats.org/officeDocument/2006/relationships/slide" Target="slides/slide738.xml"/><Relationship Id="rId839" Type="http://schemas.openxmlformats.org/officeDocument/2006/relationships/font" Target="fonts/font14.fntdata"/><Relationship Id="rId173" Type="http://schemas.openxmlformats.org/officeDocument/2006/relationships/slide" Target="slides/slide170.xml"/><Relationship Id="rId229" Type="http://schemas.openxmlformats.org/officeDocument/2006/relationships/slide" Target="slides/slide226.xml"/><Relationship Id="rId380" Type="http://schemas.openxmlformats.org/officeDocument/2006/relationships/slide" Target="slides/slide377.xml"/><Relationship Id="rId436" Type="http://schemas.openxmlformats.org/officeDocument/2006/relationships/slide" Target="slides/slide433.xml"/><Relationship Id="rId601" Type="http://schemas.openxmlformats.org/officeDocument/2006/relationships/slide" Target="slides/slide598.xml"/><Relationship Id="rId643" Type="http://schemas.openxmlformats.org/officeDocument/2006/relationships/slide" Target="slides/slide640.xml"/><Relationship Id="rId240" Type="http://schemas.openxmlformats.org/officeDocument/2006/relationships/slide" Target="slides/slide237.xml"/><Relationship Id="rId478" Type="http://schemas.openxmlformats.org/officeDocument/2006/relationships/slide" Target="slides/slide475.xml"/><Relationship Id="rId685" Type="http://schemas.openxmlformats.org/officeDocument/2006/relationships/slide" Target="slides/slide682.xml"/><Relationship Id="rId850" Type="http://schemas.openxmlformats.org/officeDocument/2006/relationships/presProps" Target="presProps.xml"/><Relationship Id="rId35" Type="http://schemas.openxmlformats.org/officeDocument/2006/relationships/slide" Target="slides/slide32.xml"/><Relationship Id="rId77" Type="http://schemas.openxmlformats.org/officeDocument/2006/relationships/slide" Target="slides/slide74.xml"/><Relationship Id="rId100" Type="http://schemas.openxmlformats.org/officeDocument/2006/relationships/slide" Target="slides/slide97.xml"/><Relationship Id="rId282" Type="http://schemas.openxmlformats.org/officeDocument/2006/relationships/slide" Target="slides/slide279.xml"/><Relationship Id="rId338" Type="http://schemas.openxmlformats.org/officeDocument/2006/relationships/slide" Target="slides/slide335.xml"/><Relationship Id="rId503" Type="http://schemas.openxmlformats.org/officeDocument/2006/relationships/slide" Target="slides/slide500.xml"/><Relationship Id="rId545" Type="http://schemas.openxmlformats.org/officeDocument/2006/relationships/slide" Target="slides/slide542.xml"/><Relationship Id="rId587" Type="http://schemas.openxmlformats.org/officeDocument/2006/relationships/slide" Target="slides/slide584.xml"/><Relationship Id="rId710" Type="http://schemas.openxmlformats.org/officeDocument/2006/relationships/slide" Target="slides/slide707.xml"/><Relationship Id="rId752" Type="http://schemas.openxmlformats.org/officeDocument/2006/relationships/slide" Target="slides/slide749.xml"/><Relationship Id="rId808" Type="http://schemas.openxmlformats.org/officeDocument/2006/relationships/slide" Target="slides/slide805.xml"/><Relationship Id="rId8" Type="http://schemas.openxmlformats.org/officeDocument/2006/relationships/slide" Target="slides/slide5.xml"/><Relationship Id="rId142" Type="http://schemas.openxmlformats.org/officeDocument/2006/relationships/slide" Target="slides/slide139.xml"/><Relationship Id="rId184" Type="http://schemas.openxmlformats.org/officeDocument/2006/relationships/slide" Target="slides/slide181.xml"/><Relationship Id="rId391" Type="http://schemas.openxmlformats.org/officeDocument/2006/relationships/slide" Target="slides/slide388.xml"/><Relationship Id="rId405" Type="http://schemas.openxmlformats.org/officeDocument/2006/relationships/slide" Target="slides/slide402.xml"/><Relationship Id="rId447" Type="http://schemas.openxmlformats.org/officeDocument/2006/relationships/slide" Target="slides/slide444.xml"/><Relationship Id="rId612" Type="http://schemas.openxmlformats.org/officeDocument/2006/relationships/slide" Target="slides/slide609.xml"/><Relationship Id="rId794" Type="http://schemas.openxmlformats.org/officeDocument/2006/relationships/slide" Target="slides/slide791.xml"/><Relationship Id="rId251" Type="http://schemas.openxmlformats.org/officeDocument/2006/relationships/slide" Target="slides/slide248.xml"/><Relationship Id="rId489" Type="http://schemas.openxmlformats.org/officeDocument/2006/relationships/slide" Target="slides/slide486.xml"/><Relationship Id="rId654" Type="http://schemas.openxmlformats.org/officeDocument/2006/relationships/slide" Target="slides/slide651.xml"/><Relationship Id="rId696" Type="http://schemas.openxmlformats.org/officeDocument/2006/relationships/slide" Target="slides/slide693.xml"/><Relationship Id="rId46" Type="http://schemas.openxmlformats.org/officeDocument/2006/relationships/slide" Target="slides/slide43.xml"/><Relationship Id="rId293" Type="http://schemas.openxmlformats.org/officeDocument/2006/relationships/slide" Target="slides/slide290.xml"/><Relationship Id="rId307" Type="http://schemas.openxmlformats.org/officeDocument/2006/relationships/slide" Target="slides/slide304.xml"/><Relationship Id="rId349" Type="http://schemas.openxmlformats.org/officeDocument/2006/relationships/slide" Target="slides/slide346.xml"/><Relationship Id="rId514" Type="http://schemas.openxmlformats.org/officeDocument/2006/relationships/slide" Target="slides/slide511.xml"/><Relationship Id="rId556" Type="http://schemas.openxmlformats.org/officeDocument/2006/relationships/slide" Target="slides/slide553.xml"/><Relationship Id="rId721" Type="http://schemas.openxmlformats.org/officeDocument/2006/relationships/slide" Target="slides/slide718.xml"/><Relationship Id="rId763" Type="http://schemas.openxmlformats.org/officeDocument/2006/relationships/slide" Target="slides/slide760.xml"/><Relationship Id="rId88" Type="http://schemas.openxmlformats.org/officeDocument/2006/relationships/slide" Target="slides/slide85.xml"/><Relationship Id="rId111" Type="http://schemas.openxmlformats.org/officeDocument/2006/relationships/slide" Target="slides/slide108.xml"/><Relationship Id="rId153" Type="http://schemas.openxmlformats.org/officeDocument/2006/relationships/slide" Target="slides/slide150.xml"/><Relationship Id="rId195" Type="http://schemas.openxmlformats.org/officeDocument/2006/relationships/slide" Target="slides/slide192.xml"/><Relationship Id="rId209" Type="http://schemas.openxmlformats.org/officeDocument/2006/relationships/slide" Target="slides/slide206.xml"/><Relationship Id="rId360" Type="http://schemas.openxmlformats.org/officeDocument/2006/relationships/slide" Target="slides/slide357.xml"/><Relationship Id="rId416" Type="http://schemas.openxmlformats.org/officeDocument/2006/relationships/slide" Target="slides/slide413.xml"/><Relationship Id="rId598" Type="http://schemas.openxmlformats.org/officeDocument/2006/relationships/slide" Target="slides/slide595.xml"/><Relationship Id="rId819" Type="http://schemas.openxmlformats.org/officeDocument/2006/relationships/slide" Target="slides/slide816.xml"/><Relationship Id="rId220" Type="http://schemas.openxmlformats.org/officeDocument/2006/relationships/slide" Target="slides/slide217.xml"/><Relationship Id="rId458" Type="http://schemas.openxmlformats.org/officeDocument/2006/relationships/slide" Target="slides/slide455.xml"/><Relationship Id="rId623" Type="http://schemas.openxmlformats.org/officeDocument/2006/relationships/slide" Target="slides/slide620.xml"/><Relationship Id="rId665" Type="http://schemas.openxmlformats.org/officeDocument/2006/relationships/slide" Target="slides/slide662.xml"/><Relationship Id="rId830" Type="http://schemas.openxmlformats.org/officeDocument/2006/relationships/font" Target="fonts/font5.fntdata"/><Relationship Id="rId15" Type="http://schemas.openxmlformats.org/officeDocument/2006/relationships/slide" Target="slides/slide12.xml"/><Relationship Id="rId57" Type="http://schemas.openxmlformats.org/officeDocument/2006/relationships/slide" Target="slides/slide54.xml"/><Relationship Id="rId262" Type="http://schemas.openxmlformats.org/officeDocument/2006/relationships/slide" Target="slides/slide259.xml"/><Relationship Id="rId318" Type="http://schemas.openxmlformats.org/officeDocument/2006/relationships/slide" Target="slides/slide315.xml"/><Relationship Id="rId525" Type="http://schemas.openxmlformats.org/officeDocument/2006/relationships/slide" Target="slides/slide522.xml"/><Relationship Id="rId567" Type="http://schemas.openxmlformats.org/officeDocument/2006/relationships/slide" Target="slides/slide564.xml"/><Relationship Id="rId732" Type="http://schemas.openxmlformats.org/officeDocument/2006/relationships/slide" Target="slides/slide729.xml"/><Relationship Id="rId99" Type="http://schemas.openxmlformats.org/officeDocument/2006/relationships/slide" Target="slides/slide96.xml"/><Relationship Id="rId122" Type="http://schemas.openxmlformats.org/officeDocument/2006/relationships/slide" Target="slides/slide119.xml"/><Relationship Id="rId164" Type="http://schemas.openxmlformats.org/officeDocument/2006/relationships/slide" Target="slides/slide161.xml"/><Relationship Id="rId371" Type="http://schemas.openxmlformats.org/officeDocument/2006/relationships/slide" Target="slides/slide368.xml"/><Relationship Id="rId774" Type="http://schemas.openxmlformats.org/officeDocument/2006/relationships/slide" Target="slides/slide771.xml"/><Relationship Id="rId427" Type="http://schemas.openxmlformats.org/officeDocument/2006/relationships/slide" Target="slides/slide424.xml"/><Relationship Id="rId469" Type="http://schemas.openxmlformats.org/officeDocument/2006/relationships/slide" Target="slides/slide466.xml"/><Relationship Id="rId634" Type="http://schemas.openxmlformats.org/officeDocument/2006/relationships/slide" Target="slides/slide631.xml"/><Relationship Id="rId676" Type="http://schemas.openxmlformats.org/officeDocument/2006/relationships/slide" Target="slides/slide673.xml"/><Relationship Id="rId841" Type="http://schemas.openxmlformats.org/officeDocument/2006/relationships/font" Target="fonts/font16.fntdata"/><Relationship Id="rId26" Type="http://schemas.openxmlformats.org/officeDocument/2006/relationships/slide" Target="slides/slide23.xml"/><Relationship Id="rId231" Type="http://schemas.openxmlformats.org/officeDocument/2006/relationships/slide" Target="slides/slide228.xml"/><Relationship Id="rId273" Type="http://schemas.openxmlformats.org/officeDocument/2006/relationships/slide" Target="slides/slide270.xml"/><Relationship Id="rId329" Type="http://schemas.openxmlformats.org/officeDocument/2006/relationships/slide" Target="slides/slide326.xml"/><Relationship Id="rId480" Type="http://schemas.openxmlformats.org/officeDocument/2006/relationships/slide" Target="slides/slide477.xml"/><Relationship Id="rId536" Type="http://schemas.openxmlformats.org/officeDocument/2006/relationships/slide" Target="slides/slide533.xml"/><Relationship Id="rId701" Type="http://schemas.openxmlformats.org/officeDocument/2006/relationships/slide" Target="slides/slide698.xml"/><Relationship Id="rId68" Type="http://schemas.openxmlformats.org/officeDocument/2006/relationships/slide" Target="slides/slide65.xml"/><Relationship Id="rId133" Type="http://schemas.openxmlformats.org/officeDocument/2006/relationships/slide" Target="slides/slide130.xml"/><Relationship Id="rId175" Type="http://schemas.openxmlformats.org/officeDocument/2006/relationships/slide" Target="slides/slide172.xml"/><Relationship Id="rId340" Type="http://schemas.openxmlformats.org/officeDocument/2006/relationships/slide" Target="slides/slide337.xml"/><Relationship Id="rId578" Type="http://schemas.openxmlformats.org/officeDocument/2006/relationships/slide" Target="slides/slide575.xml"/><Relationship Id="rId743" Type="http://schemas.openxmlformats.org/officeDocument/2006/relationships/slide" Target="slides/slide740.xml"/><Relationship Id="rId785" Type="http://schemas.openxmlformats.org/officeDocument/2006/relationships/slide" Target="slides/slide782.xml"/><Relationship Id="rId200" Type="http://schemas.openxmlformats.org/officeDocument/2006/relationships/slide" Target="slides/slide197.xml"/><Relationship Id="rId382" Type="http://schemas.openxmlformats.org/officeDocument/2006/relationships/slide" Target="slides/slide379.xml"/><Relationship Id="rId438" Type="http://schemas.openxmlformats.org/officeDocument/2006/relationships/slide" Target="slides/slide435.xml"/><Relationship Id="rId603" Type="http://schemas.openxmlformats.org/officeDocument/2006/relationships/slide" Target="slides/slide600.xml"/><Relationship Id="rId645" Type="http://schemas.openxmlformats.org/officeDocument/2006/relationships/slide" Target="slides/slide642.xml"/><Relationship Id="rId687" Type="http://schemas.openxmlformats.org/officeDocument/2006/relationships/slide" Target="slides/slide684.xml"/><Relationship Id="rId810" Type="http://schemas.openxmlformats.org/officeDocument/2006/relationships/slide" Target="slides/slide807.xml"/><Relationship Id="rId852" Type="http://schemas.openxmlformats.org/officeDocument/2006/relationships/theme" Target="theme/theme1.xml"/><Relationship Id="rId242" Type="http://schemas.openxmlformats.org/officeDocument/2006/relationships/slide" Target="slides/slide239.xml"/><Relationship Id="rId284" Type="http://schemas.openxmlformats.org/officeDocument/2006/relationships/slide" Target="slides/slide281.xml"/><Relationship Id="rId491" Type="http://schemas.openxmlformats.org/officeDocument/2006/relationships/slide" Target="slides/slide488.xml"/><Relationship Id="rId505" Type="http://schemas.openxmlformats.org/officeDocument/2006/relationships/slide" Target="slides/slide502.xml"/><Relationship Id="rId712" Type="http://schemas.openxmlformats.org/officeDocument/2006/relationships/slide" Target="slides/slide709.xml"/><Relationship Id="rId37" Type="http://schemas.openxmlformats.org/officeDocument/2006/relationships/slide" Target="slides/slide34.xml"/><Relationship Id="rId79" Type="http://schemas.openxmlformats.org/officeDocument/2006/relationships/slide" Target="slides/slide76.xml"/><Relationship Id="rId102" Type="http://schemas.openxmlformats.org/officeDocument/2006/relationships/slide" Target="slides/slide99.xml"/><Relationship Id="rId144" Type="http://schemas.openxmlformats.org/officeDocument/2006/relationships/slide" Target="slides/slide141.xml"/><Relationship Id="rId547" Type="http://schemas.openxmlformats.org/officeDocument/2006/relationships/slide" Target="slides/slide544.xml"/><Relationship Id="rId589" Type="http://schemas.openxmlformats.org/officeDocument/2006/relationships/slide" Target="slides/slide586.xml"/><Relationship Id="rId754" Type="http://schemas.openxmlformats.org/officeDocument/2006/relationships/slide" Target="slides/slide751.xml"/><Relationship Id="rId796" Type="http://schemas.openxmlformats.org/officeDocument/2006/relationships/slide" Target="slides/slide793.xml"/><Relationship Id="rId90" Type="http://schemas.openxmlformats.org/officeDocument/2006/relationships/slide" Target="slides/slide87.xml"/><Relationship Id="rId186" Type="http://schemas.openxmlformats.org/officeDocument/2006/relationships/slide" Target="slides/slide183.xml"/><Relationship Id="rId351" Type="http://schemas.openxmlformats.org/officeDocument/2006/relationships/slide" Target="slides/slide348.xml"/><Relationship Id="rId393" Type="http://schemas.openxmlformats.org/officeDocument/2006/relationships/slide" Target="slides/slide390.xml"/><Relationship Id="rId407" Type="http://schemas.openxmlformats.org/officeDocument/2006/relationships/slide" Target="slides/slide404.xml"/><Relationship Id="rId449" Type="http://schemas.openxmlformats.org/officeDocument/2006/relationships/slide" Target="slides/slide446.xml"/><Relationship Id="rId614" Type="http://schemas.openxmlformats.org/officeDocument/2006/relationships/slide" Target="slides/slide611.xml"/><Relationship Id="rId656" Type="http://schemas.openxmlformats.org/officeDocument/2006/relationships/slide" Target="slides/slide653.xml"/><Relationship Id="rId821" Type="http://schemas.openxmlformats.org/officeDocument/2006/relationships/slide" Target="slides/slide818.xml"/><Relationship Id="rId211" Type="http://schemas.openxmlformats.org/officeDocument/2006/relationships/slide" Target="slides/slide208.xml"/><Relationship Id="rId253" Type="http://schemas.openxmlformats.org/officeDocument/2006/relationships/slide" Target="slides/slide250.xml"/><Relationship Id="rId295" Type="http://schemas.openxmlformats.org/officeDocument/2006/relationships/slide" Target="slides/slide292.xml"/><Relationship Id="rId309" Type="http://schemas.openxmlformats.org/officeDocument/2006/relationships/slide" Target="slides/slide306.xml"/><Relationship Id="rId460" Type="http://schemas.openxmlformats.org/officeDocument/2006/relationships/slide" Target="slides/slide457.xml"/><Relationship Id="rId516" Type="http://schemas.openxmlformats.org/officeDocument/2006/relationships/slide" Target="slides/slide513.xml"/><Relationship Id="rId698" Type="http://schemas.openxmlformats.org/officeDocument/2006/relationships/slide" Target="slides/slide695.xml"/><Relationship Id="rId48" Type="http://schemas.openxmlformats.org/officeDocument/2006/relationships/slide" Target="slides/slide45.xml"/><Relationship Id="rId113" Type="http://schemas.openxmlformats.org/officeDocument/2006/relationships/slide" Target="slides/slide110.xml"/><Relationship Id="rId320" Type="http://schemas.openxmlformats.org/officeDocument/2006/relationships/slide" Target="slides/slide317.xml"/><Relationship Id="rId558" Type="http://schemas.openxmlformats.org/officeDocument/2006/relationships/slide" Target="slides/slide555.xml"/><Relationship Id="rId723" Type="http://schemas.openxmlformats.org/officeDocument/2006/relationships/slide" Target="slides/slide720.xml"/><Relationship Id="rId765" Type="http://schemas.openxmlformats.org/officeDocument/2006/relationships/slide" Target="slides/slide762.xml"/><Relationship Id="rId155" Type="http://schemas.openxmlformats.org/officeDocument/2006/relationships/slide" Target="slides/slide152.xml"/><Relationship Id="rId197" Type="http://schemas.openxmlformats.org/officeDocument/2006/relationships/slide" Target="slides/slide194.xml"/><Relationship Id="rId362" Type="http://schemas.openxmlformats.org/officeDocument/2006/relationships/slide" Target="slides/slide359.xml"/><Relationship Id="rId418" Type="http://schemas.openxmlformats.org/officeDocument/2006/relationships/slide" Target="slides/slide415.xml"/><Relationship Id="rId625" Type="http://schemas.openxmlformats.org/officeDocument/2006/relationships/slide" Target="slides/slide622.xml"/><Relationship Id="rId832" Type="http://schemas.openxmlformats.org/officeDocument/2006/relationships/font" Target="fonts/font7.fntdata"/><Relationship Id="rId222" Type="http://schemas.openxmlformats.org/officeDocument/2006/relationships/slide" Target="slides/slide219.xml"/><Relationship Id="rId264" Type="http://schemas.openxmlformats.org/officeDocument/2006/relationships/slide" Target="slides/slide261.xml"/><Relationship Id="rId471" Type="http://schemas.openxmlformats.org/officeDocument/2006/relationships/slide" Target="slides/slide468.xml"/><Relationship Id="rId667" Type="http://schemas.openxmlformats.org/officeDocument/2006/relationships/slide" Target="slides/slide664.xml"/><Relationship Id="rId17" Type="http://schemas.openxmlformats.org/officeDocument/2006/relationships/slide" Target="slides/slide14.xml"/><Relationship Id="rId59" Type="http://schemas.openxmlformats.org/officeDocument/2006/relationships/slide" Target="slides/slide56.xml"/><Relationship Id="rId124" Type="http://schemas.openxmlformats.org/officeDocument/2006/relationships/slide" Target="slides/slide121.xml"/><Relationship Id="rId527" Type="http://schemas.openxmlformats.org/officeDocument/2006/relationships/slide" Target="slides/slide524.xml"/><Relationship Id="rId569" Type="http://schemas.openxmlformats.org/officeDocument/2006/relationships/slide" Target="slides/slide566.xml"/><Relationship Id="rId734" Type="http://schemas.openxmlformats.org/officeDocument/2006/relationships/slide" Target="slides/slide731.xml"/><Relationship Id="rId776" Type="http://schemas.openxmlformats.org/officeDocument/2006/relationships/slide" Target="slides/slide773.xml"/><Relationship Id="rId70" Type="http://schemas.openxmlformats.org/officeDocument/2006/relationships/slide" Target="slides/slide67.xml"/><Relationship Id="rId166" Type="http://schemas.openxmlformats.org/officeDocument/2006/relationships/slide" Target="slides/slide163.xml"/><Relationship Id="rId331" Type="http://schemas.openxmlformats.org/officeDocument/2006/relationships/slide" Target="slides/slide328.xml"/><Relationship Id="rId373" Type="http://schemas.openxmlformats.org/officeDocument/2006/relationships/slide" Target="slides/slide370.xml"/><Relationship Id="rId429" Type="http://schemas.openxmlformats.org/officeDocument/2006/relationships/slide" Target="slides/slide426.xml"/><Relationship Id="rId580" Type="http://schemas.openxmlformats.org/officeDocument/2006/relationships/slide" Target="slides/slide577.xml"/><Relationship Id="rId636" Type="http://schemas.openxmlformats.org/officeDocument/2006/relationships/slide" Target="slides/slide633.xml"/><Relationship Id="rId801" Type="http://schemas.openxmlformats.org/officeDocument/2006/relationships/slide" Target="slides/slide798.xml"/><Relationship Id="rId1" Type="http://schemas.openxmlformats.org/officeDocument/2006/relationships/slideMaster" Target="slideMasters/slideMaster1.xml"/><Relationship Id="rId233" Type="http://schemas.openxmlformats.org/officeDocument/2006/relationships/slide" Target="slides/slide230.xml"/><Relationship Id="rId440" Type="http://schemas.openxmlformats.org/officeDocument/2006/relationships/slide" Target="slides/slide437.xml"/><Relationship Id="rId678" Type="http://schemas.openxmlformats.org/officeDocument/2006/relationships/slide" Target="slides/slide675.xml"/><Relationship Id="rId843" Type="http://schemas.openxmlformats.org/officeDocument/2006/relationships/font" Target="fonts/font18.fntdata"/><Relationship Id="rId28" Type="http://schemas.openxmlformats.org/officeDocument/2006/relationships/slide" Target="slides/slide25.xml"/><Relationship Id="rId275" Type="http://schemas.openxmlformats.org/officeDocument/2006/relationships/slide" Target="slides/slide272.xml"/><Relationship Id="rId300" Type="http://schemas.openxmlformats.org/officeDocument/2006/relationships/slide" Target="slides/slide297.xml"/><Relationship Id="rId482" Type="http://schemas.openxmlformats.org/officeDocument/2006/relationships/slide" Target="slides/slide479.xml"/><Relationship Id="rId538" Type="http://schemas.openxmlformats.org/officeDocument/2006/relationships/slide" Target="slides/slide535.xml"/><Relationship Id="rId703" Type="http://schemas.openxmlformats.org/officeDocument/2006/relationships/slide" Target="slides/slide700.xml"/><Relationship Id="rId745" Type="http://schemas.openxmlformats.org/officeDocument/2006/relationships/slide" Target="slides/slide742.xml"/><Relationship Id="rId81" Type="http://schemas.openxmlformats.org/officeDocument/2006/relationships/slide" Target="slides/slide78.xml"/><Relationship Id="rId135" Type="http://schemas.openxmlformats.org/officeDocument/2006/relationships/slide" Target="slides/slide132.xml"/><Relationship Id="rId177" Type="http://schemas.openxmlformats.org/officeDocument/2006/relationships/slide" Target="slides/slide174.xml"/><Relationship Id="rId342" Type="http://schemas.openxmlformats.org/officeDocument/2006/relationships/slide" Target="slides/slide339.xml"/><Relationship Id="rId384" Type="http://schemas.openxmlformats.org/officeDocument/2006/relationships/slide" Target="slides/slide381.xml"/><Relationship Id="rId591" Type="http://schemas.openxmlformats.org/officeDocument/2006/relationships/slide" Target="slides/slide588.xml"/><Relationship Id="rId605" Type="http://schemas.openxmlformats.org/officeDocument/2006/relationships/slide" Target="slides/slide602.xml"/><Relationship Id="rId787" Type="http://schemas.openxmlformats.org/officeDocument/2006/relationships/slide" Target="slides/slide784.xml"/><Relationship Id="rId812" Type="http://schemas.openxmlformats.org/officeDocument/2006/relationships/slide" Target="slides/slide809.xml"/><Relationship Id="rId202" Type="http://schemas.openxmlformats.org/officeDocument/2006/relationships/slide" Target="slides/slide199.xml"/><Relationship Id="rId244" Type="http://schemas.openxmlformats.org/officeDocument/2006/relationships/slide" Target="slides/slide241.xml"/><Relationship Id="rId647" Type="http://schemas.openxmlformats.org/officeDocument/2006/relationships/slide" Target="slides/slide644.xml"/><Relationship Id="rId689" Type="http://schemas.openxmlformats.org/officeDocument/2006/relationships/slide" Target="slides/slide686.xml"/><Relationship Id="rId39" Type="http://schemas.openxmlformats.org/officeDocument/2006/relationships/slide" Target="slides/slide36.xml"/><Relationship Id="rId286" Type="http://schemas.openxmlformats.org/officeDocument/2006/relationships/slide" Target="slides/slide283.xml"/><Relationship Id="rId451" Type="http://schemas.openxmlformats.org/officeDocument/2006/relationships/slide" Target="slides/slide448.xml"/><Relationship Id="rId493" Type="http://schemas.openxmlformats.org/officeDocument/2006/relationships/slide" Target="slides/slide490.xml"/><Relationship Id="rId507" Type="http://schemas.openxmlformats.org/officeDocument/2006/relationships/slide" Target="slides/slide504.xml"/><Relationship Id="rId549" Type="http://schemas.openxmlformats.org/officeDocument/2006/relationships/slide" Target="slides/slide546.xml"/><Relationship Id="rId714" Type="http://schemas.openxmlformats.org/officeDocument/2006/relationships/slide" Target="slides/slide711.xml"/><Relationship Id="rId756" Type="http://schemas.openxmlformats.org/officeDocument/2006/relationships/slide" Target="slides/slide753.xml"/><Relationship Id="rId50" Type="http://schemas.openxmlformats.org/officeDocument/2006/relationships/slide" Target="slides/slide47.xml"/><Relationship Id="rId104" Type="http://schemas.openxmlformats.org/officeDocument/2006/relationships/slide" Target="slides/slide101.xml"/><Relationship Id="rId146" Type="http://schemas.openxmlformats.org/officeDocument/2006/relationships/slide" Target="slides/slide143.xml"/><Relationship Id="rId188" Type="http://schemas.openxmlformats.org/officeDocument/2006/relationships/slide" Target="slides/slide185.xml"/><Relationship Id="rId311" Type="http://schemas.openxmlformats.org/officeDocument/2006/relationships/slide" Target="slides/slide308.xml"/><Relationship Id="rId353" Type="http://schemas.openxmlformats.org/officeDocument/2006/relationships/slide" Target="slides/slide350.xml"/><Relationship Id="rId395" Type="http://schemas.openxmlformats.org/officeDocument/2006/relationships/slide" Target="slides/slide392.xml"/><Relationship Id="rId409" Type="http://schemas.openxmlformats.org/officeDocument/2006/relationships/slide" Target="slides/slide406.xml"/><Relationship Id="rId560" Type="http://schemas.openxmlformats.org/officeDocument/2006/relationships/slide" Target="slides/slide557.xml"/><Relationship Id="rId798" Type="http://schemas.openxmlformats.org/officeDocument/2006/relationships/slide" Target="slides/slide795.xml"/><Relationship Id="rId92" Type="http://schemas.openxmlformats.org/officeDocument/2006/relationships/slide" Target="slides/slide89.xml"/><Relationship Id="rId213" Type="http://schemas.openxmlformats.org/officeDocument/2006/relationships/slide" Target="slides/slide210.xml"/><Relationship Id="rId420" Type="http://schemas.openxmlformats.org/officeDocument/2006/relationships/slide" Target="slides/slide417.xml"/><Relationship Id="rId616" Type="http://schemas.openxmlformats.org/officeDocument/2006/relationships/slide" Target="slides/slide613.xml"/><Relationship Id="rId658" Type="http://schemas.openxmlformats.org/officeDocument/2006/relationships/slide" Target="slides/slide655.xml"/><Relationship Id="rId823" Type="http://schemas.openxmlformats.org/officeDocument/2006/relationships/slide" Target="slides/slide820.xml"/><Relationship Id="rId255" Type="http://schemas.openxmlformats.org/officeDocument/2006/relationships/slide" Target="slides/slide252.xml"/><Relationship Id="rId297" Type="http://schemas.openxmlformats.org/officeDocument/2006/relationships/slide" Target="slides/slide294.xml"/><Relationship Id="rId462" Type="http://schemas.openxmlformats.org/officeDocument/2006/relationships/slide" Target="slides/slide459.xml"/><Relationship Id="rId518" Type="http://schemas.openxmlformats.org/officeDocument/2006/relationships/slide" Target="slides/slide515.xml"/><Relationship Id="rId725" Type="http://schemas.openxmlformats.org/officeDocument/2006/relationships/slide" Target="slides/slide722.xml"/><Relationship Id="rId115" Type="http://schemas.openxmlformats.org/officeDocument/2006/relationships/slide" Target="slides/slide112.xml"/><Relationship Id="rId157" Type="http://schemas.openxmlformats.org/officeDocument/2006/relationships/slide" Target="slides/slide154.xml"/><Relationship Id="rId322" Type="http://schemas.openxmlformats.org/officeDocument/2006/relationships/slide" Target="slides/slide319.xml"/><Relationship Id="rId364" Type="http://schemas.openxmlformats.org/officeDocument/2006/relationships/slide" Target="slides/slide361.xml"/><Relationship Id="rId767" Type="http://schemas.openxmlformats.org/officeDocument/2006/relationships/slide" Target="slides/slide764.xml"/><Relationship Id="rId61" Type="http://schemas.openxmlformats.org/officeDocument/2006/relationships/slide" Target="slides/slide58.xml"/><Relationship Id="rId199" Type="http://schemas.openxmlformats.org/officeDocument/2006/relationships/slide" Target="slides/slide196.xml"/><Relationship Id="rId571" Type="http://schemas.openxmlformats.org/officeDocument/2006/relationships/slide" Target="slides/slide568.xml"/><Relationship Id="rId627" Type="http://schemas.openxmlformats.org/officeDocument/2006/relationships/slide" Target="slides/slide624.xml"/><Relationship Id="rId669" Type="http://schemas.openxmlformats.org/officeDocument/2006/relationships/slide" Target="slides/slide666.xml"/><Relationship Id="rId834" Type="http://schemas.openxmlformats.org/officeDocument/2006/relationships/font" Target="fonts/font9.fntdata"/><Relationship Id="rId19" Type="http://schemas.openxmlformats.org/officeDocument/2006/relationships/slide" Target="slides/slide16.xml"/><Relationship Id="rId224" Type="http://schemas.openxmlformats.org/officeDocument/2006/relationships/slide" Target="slides/slide221.xml"/><Relationship Id="rId266" Type="http://schemas.openxmlformats.org/officeDocument/2006/relationships/slide" Target="slides/slide263.xml"/><Relationship Id="rId431" Type="http://schemas.openxmlformats.org/officeDocument/2006/relationships/slide" Target="slides/slide428.xml"/><Relationship Id="rId473" Type="http://schemas.openxmlformats.org/officeDocument/2006/relationships/slide" Target="slides/slide470.xml"/><Relationship Id="rId529" Type="http://schemas.openxmlformats.org/officeDocument/2006/relationships/slide" Target="slides/slide526.xml"/><Relationship Id="rId680" Type="http://schemas.openxmlformats.org/officeDocument/2006/relationships/slide" Target="slides/slide677.xml"/><Relationship Id="rId736" Type="http://schemas.openxmlformats.org/officeDocument/2006/relationships/slide" Target="slides/slide733.xml"/><Relationship Id="rId30" Type="http://schemas.openxmlformats.org/officeDocument/2006/relationships/slide" Target="slides/slide27.xml"/><Relationship Id="rId126" Type="http://schemas.openxmlformats.org/officeDocument/2006/relationships/slide" Target="slides/slide123.xml"/><Relationship Id="rId168" Type="http://schemas.openxmlformats.org/officeDocument/2006/relationships/slide" Target="slides/slide165.xml"/><Relationship Id="rId333" Type="http://schemas.openxmlformats.org/officeDocument/2006/relationships/slide" Target="slides/slide330.xml"/><Relationship Id="rId540" Type="http://schemas.openxmlformats.org/officeDocument/2006/relationships/slide" Target="slides/slide537.xml"/><Relationship Id="rId778" Type="http://schemas.openxmlformats.org/officeDocument/2006/relationships/slide" Target="slides/slide775.xml"/><Relationship Id="rId72" Type="http://schemas.openxmlformats.org/officeDocument/2006/relationships/slide" Target="slides/slide69.xml"/><Relationship Id="rId375" Type="http://schemas.openxmlformats.org/officeDocument/2006/relationships/slide" Target="slides/slide372.xml"/><Relationship Id="rId582" Type="http://schemas.openxmlformats.org/officeDocument/2006/relationships/slide" Target="slides/slide579.xml"/><Relationship Id="rId638" Type="http://schemas.openxmlformats.org/officeDocument/2006/relationships/slide" Target="slides/slide635.xml"/><Relationship Id="rId803" Type="http://schemas.openxmlformats.org/officeDocument/2006/relationships/slide" Target="slides/slide800.xml"/><Relationship Id="rId3" Type="http://schemas.openxmlformats.org/officeDocument/2006/relationships/slideMaster" Target="slideMasters/slideMaster3.xml"/><Relationship Id="rId235" Type="http://schemas.openxmlformats.org/officeDocument/2006/relationships/slide" Target="slides/slide232.xml"/><Relationship Id="rId277" Type="http://schemas.openxmlformats.org/officeDocument/2006/relationships/slide" Target="slides/slide274.xml"/><Relationship Id="rId400" Type="http://schemas.openxmlformats.org/officeDocument/2006/relationships/slide" Target="slides/slide397.xml"/><Relationship Id="rId442" Type="http://schemas.openxmlformats.org/officeDocument/2006/relationships/slide" Target="slides/slide439.xml"/><Relationship Id="rId484" Type="http://schemas.openxmlformats.org/officeDocument/2006/relationships/slide" Target="slides/slide481.xml"/><Relationship Id="rId705" Type="http://schemas.openxmlformats.org/officeDocument/2006/relationships/slide" Target="slides/slide702.xml"/><Relationship Id="rId137" Type="http://schemas.openxmlformats.org/officeDocument/2006/relationships/slide" Target="slides/slide134.xml"/><Relationship Id="rId302" Type="http://schemas.openxmlformats.org/officeDocument/2006/relationships/slide" Target="slides/slide299.xml"/><Relationship Id="rId344" Type="http://schemas.openxmlformats.org/officeDocument/2006/relationships/slide" Target="slides/slide341.xml"/><Relationship Id="rId691" Type="http://schemas.openxmlformats.org/officeDocument/2006/relationships/slide" Target="slides/slide688.xml"/><Relationship Id="rId747" Type="http://schemas.openxmlformats.org/officeDocument/2006/relationships/slide" Target="slides/slide744.xml"/><Relationship Id="rId789" Type="http://schemas.openxmlformats.org/officeDocument/2006/relationships/slide" Target="slides/slide786.xml"/><Relationship Id="rId41" Type="http://schemas.openxmlformats.org/officeDocument/2006/relationships/slide" Target="slides/slide38.xml"/><Relationship Id="rId83" Type="http://schemas.openxmlformats.org/officeDocument/2006/relationships/slide" Target="slides/slide80.xml"/><Relationship Id="rId179" Type="http://schemas.openxmlformats.org/officeDocument/2006/relationships/slide" Target="slides/slide176.xml"/><Relationship Id="rId386" Type="http://schemas.openxmlformats.org/officeDocument/2006/relationships/slide" Target="slides/slide383.xml"/><Relationship Id="rId551" Type="http://schemas.openxmlformats.org/officeDocument/2006/relationships/slide" Target="slides/slide548.xml"/><Relationship Id="rId593" Type="http://schemas.openxmlformats.org/officeDocument/2006/relationships/slide" Target="slides/slide590.xml"/><Relationship Id="rId607" Type="http://schemas.openxmlformats.org/officeDocument/2006/relationships/slide" Target="slides/slide604.xml"/><Relationship Id="rId649" Type="http://schemas.openxmlformats.org/officeDocument/2006/relationships/slide" Target="slides/slide646.xml"/><Relationship Id="rId814" Type="http://schemas.openxmlformats.org/officeDocument/2006/relationships/slide" Target="slides/slide811.xml"/><Relationship Id="rId190" Type="http://schemas.openxmlformats.org/officeDocument/2006/relationships/slide" Target="slides/slide187.xml"/><Relationship Id="rId204" Type="http://schemas.openxmlformats.org/officeDocument/2006/relationships/slide" Target="slides/slide201.xml"/><Relationship Id="rId246" Type="http://schemas.openxmlformats.org/officeDocument/2006/relationships/slide" Target="slides/slide243.xml"/><Relationship Id="rId288" Type="http://schemas.openxmlformats.org/officeDocument/2006/relationships/slide" Target="slides/slide285.xml"/><Relationship Id="rId411" Type="http://schemas.openxmlformats.org/officeDocument/2006/relationships/slide" Target="slides/slide408.xml"/><Relationship Id="rId453" Type="http://schemas.openxmlformats.org/officeDocument/2006/relationships/slide" Target="slides/slide450.xml"/><Relationship Id="rId509" Type="http://schemas.openxmlformats.org/officeDocument/2006/relationships/slide" Target="slides/slide506.xml"/><Relationship Id="rId660" Type="http://schemas.openxmlformats.org/officeDocument/2006/relationships/slide" Target="slides/slide657.xml"/><Relationship Id="rId106" Type="http://schemas.openxmlformats.org/officeDocument/2006/relationships/slide" Target="slides/slide103.xml"/><Relationship Id="rId313" Type="http://schemas.openxmlformats.org/officeDocument/2006/relationships/slide" Target="slides/slide310.xml"/><Relationship Id="rId495" Type="http://schemas.openxmlformats.org/officeDocument/2006/relationships/slide" Target="slides/slide492.xml"/><Relationship Id="rId716" Type="http://schemas.openxmlformats.org/officeDocument/2006/relationships/slide" Target="slides/slide713.xml"/><Relationship Id="rId758" Type="http://schemas.openxmlformats.org/officeDocument/2006/relationships/slide" Target="slides/slide755.xml"/><Relationship Id="rId10" Type="http://schemas.openxmlformats.org/officeDocument/2006/relationships/slide" Target="slides/slide7.xml"/><Relationship Id="rId52" Type="http://schemas.openxmlformats.org/officeDocument/2006/relationships/slide" Target="slides/slide49.xml"/><Relationship Id="rId94" Type="http://schemas.openxmlformats.org/officeDocument/2006/relationships/slide" Target="slides/slide91.xml"/><Relationship Id="rId148" Type="http://schemas.openxmlformats.org/officeDocument/2006/relationships/slide" Target="slides/slide145.xml"/><Relationship Id="rId355" Type="http://schemas.openxmlformats.org/officeDocument/2006/relationships/slide" Target="slides/slide352.xml"/><Relationship Id="rId397" Type="http://schemas.openxmlformats.org/officeDocument/2006/relationships/slide" Target="slides/slide394.xml"/><Relationship Id="rId520" Type="http://schemas.openxmlformats.org/officeDocument/2006/relationships/slide" Target="slides/slide517.xml"/><Relationship Id="rId562" Type="http://schemas.openxmlformats.org/officeDocument/2006/relationships/slide" Target="slides/slide559.xml"/><Relationship Id="rId618" Type="http://schemas.openxmlformats.org/officeDocument/2006/relationships/slide" Target="slides/slide615.xml"/><Relationship Id="rId825" Type="http://schemas.openxmlformats.org/officeDocument/2006/relationships/notesMaster" Target="notesMasters/notesMaster1.xml"/><Relationship Id="rId215" Type="http://schemas.openxmlformats.org/officeDocument/2006/relationships/slide" Target="slides/slide212.xml"/><Relationship Id="rId257" Type="http://schemas.openxmlformats.org/officeDocument/2006/relationships/slide" Target="slides/slide254.xml"/><Relationship Id="rId422" Type="http://schemas.openxmlformats.org/officeDocument/2006/relationships/slide" Target="slides/slide419.xml"/><Relationship Id="rId464" Type="http://schemas.openxmlformats.org/officeDocument/2006/relationships/slide" Target="slides/slide461.xml"/><Relationship Id="rId299" Type="http://schemas.openxmlformats.org/officeDocument/2006/relationships/slide" Target="slides/slide296.xml"/><Relationship Id="rId727" Type="http://schemas.openxmlformats.org/officeDocument/2006/relationships/slide" Target="slides/slide724.xml"/><Relationship Id="rId63" Type="http://schemas.openxmlformats.org/officeDocument/2006/relationships/slide" Target="slides/slide60.xml"/><Relationship Id="rId159" Type="http://schemas.openxmlformats.org/officeDocument/2006/relationships/slide" Target="slides/slide156.xml"/><Relationship Id="rId366" Type="http://schemas.openxmlformats.org/officeDocument/2006/relationships/slide" Target="slides/slide363.xml"/><Relationship Id="rId573" Type="http://schemas.openxmlformats.org/officeDocument/2006/relationships/slide" Target="slides/slide570.xml"/><Relationship Id="rId780" Type="http://schemas.openxmlformats.org/officeDocument/2006/relationships/slide" Target="slides/slide777.xml"/><Relationship Id="rId226" Type="http://schemas.openxmlformats.org/officeDocument/2006/relationships/slide" Target="slides/slide223.xml"/><Relationship Id="rId433" Type="http://schemas.openxmlformats.org/officeDocument/2006/relationships/slide" Target="slides/slide430.xml"/><Relationship Id="rId640" Type="http://schemas.openxmlformats.org/officeDocument/2006/relationships/slide" Target="slides/slide637.xml"/><Relationship Id="rId738" Type="http://schemas.openxmlformats.org/officeDocument/2006/relationships/slide" Target="slides/slide735.xml"/><Relationship Id="rId74" Type="http://schemas.openxmlformats.org/officeDocument/2006/relationships/slide" Target="slides/slide71.xml"/><Relationship Id="rId377" Type="http://schemas.openxmlformats.org/officeDocument/2006/relationships/slide" Target="slides/slide374.xml"/><Relationship Id="rId500" Type="http://schemas.openxmlformats.org/officeDocument/2006/relationships/slide" Target="slides/slide497.xml"/><Relationship Id="rId584" Type="http://schemas.openxmlformats.org/officeDocument/2006/relationships/slide" Target="slides/slide581.xml"/><Relationship Id="rId805" Type="http://schemas.openxmlformats.org/officeDocument/2006/relationships/slide" Target="slides/slide802.xml"/><Relationship Id="rId5" Type="http://schemas.openxmlformats.org/officeDocument/2006/relationships/slide" Target="slides/slide2.xml"/><Relationship Id="rId237" Type="http://schemas.openxmlformats.org/officeDocument/2006/relationships/slide" Target="slides/slide234.xml"/><Relationship Id="rId791" Type="http://schemas.openxmlformats.org/officeDocument/2006/relationships/slide" Target="slides/slide788.xml"/><Relationship Id="rId444" Type="http://schemas.openxmlformats.org/officeDocument/2006/relationships/slide" Target="slides/slide441.xml"/><Relationship Id="rId651" Type="http://schemas.openxmlformats.org/officeDocument/2006/relationships/slide" Target="slides/slide648.xml"/><Relationship Id="rId749" Type="http://schemas.openxmlformats.org/officeDocument/2006/relationships/slide" Target="slides/slide746.xml"/><Relationship Id="rId290" Type="http://schemas.openxmlformats.org/officeDocument/2006/relationships/slide" Target="slides/slide287.xml"/><Relationship Id="rId304" Type="http://schemas.openxmlformats.org/officeDocument/2006/relationships/slide" Target="slides/slide301.xml"/><Relationship Id="rId388" Type="http://schemas.openxmlformats.org/officeDocument/2006/relationships/slide" Target="slides/slide385.xml"/><Relationship Id="rId511" Type="http://schemas.openxmlformats.org/officeDocument/2006/relationships/slide" Target="slides/slide508.xml"/><Relationship Id="rId609" Type="http://schemas.openxmlformats.org/officeDocument/2006/relationships/slide" Target="slides/slide606.xml"/><Relationship Id="rId85" Type="http://schemas.openxmlformats.org/officeDocument/2006/relationships/slide" Target="slides/slide82.xml"/><Relationship Id="rId150" Type="http://schemas.openxmlformats.org/officeDocument/2006/relationships/slide" Target="slides/slide147.xml"/><Relationship Id="rId595" Type="http://schemas.openxmlformats.org/officeDocument/2006/relationships/slide" Target="slides/slide592.xml"/><Relationship Id="rId816" Type="http://schemas.openxmlformats.org/officeDocument/2006/relationships/slide" Target="slides/slide813.xml"/><Relationship Id="rId248" Type="http://schemas.openxmlformats.org/officeDocument/2006/relationships/slide" Target="slides/slide245.xml"/><Relationship Id="rId455" Type="http://schemas.openxmlformats.org/officeDocument/2006/relationships/slide" Target="slides/slide452.xml"/><Relationship Id="rId662" Type="http://schemas.openxmlformats.org/officeDocument/2006/relationships/slide" Target="slides/slide659.xml"/><Relationship Id="rId12" Type="http://schemas.openxmlformats.org/officeDocument/2006/relationships/slide" Target="slides/slide9.xml"/><Relationship Id="rId108" Type="http://schemas.openxmlformats.org/officeDocument/2006/relationships/slide" Target="slides/slide105.xml"/><Relationship Id="rId315" Type="http://schemas.openxmlformats.org/officeDocument/2006/relationships/slide" Target="slides/slide312.xml"/><Relationship Id="rId522" Type="http://schemas.openxmlformats.org/officeDocument/2006/relationships/slide" Target="slides/slide519.xml"/><Relationship Id="rId96" Type="http://schemas.openxmlformats.org/officeDocument/2006/relationships/slide" Target="slides/slide93.xml"/><Relationship Id="rId161" Type="http://schemas.openxmlformats.org/officeDocument/2006/relationships/slide" Target="slides/slide158.xml"/><Relationship Id="rId399" Type="http://schemas.openxmlformats.org/officeDocument/2006/relationships/slide" Target="slides/slide396.xml"/><Relationship Id="rId827" Type="http://schemas.openxmlformats.org/officeDocument/2006/relationships/font" Target="fonts/font2.fntdata"/><Relationship Id="rId259" Type="http://schemas.openxmlformats.org/officeDocument/2006/relationships/slide" Target="slides/slide256.xml"/><Relationship Id="rId466" Type="http://schemas.openxmlformats.org/officeDocument/2006/relationships/slide" Target="slides/slide463.xml"/><Relationship Id="rId673" Type="http://schemas.openxmlformats.org/officeDocument/2006/relationships/slide" Target="slides/slide670.xml"/><Relationship Id="rId23" Type="http://schemas.openxmlformats.org/officeDocument/2006/relationships/slide" Target="slides/slide20.xml"/><Relationship Id="rId119" Type="http://schemas.openxmlformats.org/officeDocument/2006/relationships/slide" Target="slides/slide116.xml"/><Relationship Id="rId326" Type="http://schemas.openxmlformats.org/officeDocument/2006/relationships/slide" Target="slides/slide323.xml"/><Relationship Id="rId533" Type="http://schemas.openxmlformats.org/officeDocument/2006/relationships/slide" Target="slides/slide530.xml"/><Relationship Id="rId740" Type="http://schemas.openxmlformats.org/officeDocument/2006/relationships/slide" Target="slides/slide737.xml"/><Relationship Id="rId838" Type="http://schemas.openxmlformats.org/officeDocument/2006/relationships/font" Target="fonts/font13.fntdata"/><Relationship Id="rId172" Type="http://schemas.openxmlformats.org/officeDocument/2006/relationships/slide" Target="slides/slide169.xml"/><Relationship Id="rId477" Type="http://schemas.openxmlformats.org/officeDocument/2006/relationships/slide" Target="slides/slide474.xml"/><Relationship Id="rId600" Type="http://schemas.openxmlformats.org/officeDocument/2006/relationships/slide" Target="slides/slide597.xml"/><Relationship Id="rId684" Type="http://schemas.openxmlformats.org/officeDocument/2006/relationships/slide" Target="slides/slide681.xml"/><Relationship Id="rId337" Type="http://schemas.openxmlformats.org/officeDocument/2006/relationships/slide" Target="slides/slide334.xml"/><Relationship Id="rId34" Type="http://schemas.openxmlformats.org/officeDocument/2006/relationships/slide" Target="slides/slide31.xml"/><Relationship Id="rId544" Type="http://schemas.openxmlformats.org/officeDocument/2006/relationships/slide" Target="slides/slide541.xml"/><Relationship Id="rId751" Type="http://schemas.openxmlformats.org/officeDocument/2006/relationships/slide" Target="slides/slide748.xml"/><Relationship Id="rId849" Type="http://customschemas.google.com/relationships/presentationmetadata" Target="metadata"/><Relationship Id="rId183" Type="http://schemas.openxmlformats.org/officeDocument/2006/relationships/slide" Target="slides/slide180.xml"/><Relationship Id="rId390" Type="http://schemas.openxmlformats.org/officeDocument/2006/relationships/slide" Target="slides/slide387.xml"/><Relationship Id="rId404" Type="http://schemas.openxmlformats.org/officeDocument/2006/relationships/slide" Target="slides/slide401.xml"/><Relationship Id="rId611" Type="http://schemas.openxmlformats.org/officeDocument/2006/relationships/slide" Target="slides/slide608.xml"/><Relationship Id="rId250" Type="http://schemas.openxmlformats.org/officeDocument/2006/relationships/slide" Target="slides/slide247.xml"/><Relationship Id="rId488" Type="http://schemas.openxmlformats.org/officeDocument/2006/relationships/slide" Target="slides/slide485.xml"/><Relationship Id="rId695" Type="http://schemas.openxmlformats.org/officeDocument/2006/relationships/slide" Target="slides/slide692.xml"/><Relationship Id="rId709" Type="http://schemas.openxmlformats.org/officeDocument/2006/relationships/slide" Target="slides/slide706.xml"/><Relationship Id="rId45" Type="http://schemas.openxmlformats.org/officeDocument/2006/relationships/slide" Target="slides/slide42.xml"/><Relationship Id="rId110" Type="http://schemas.openxmlformats.org/officeDocument/2006/relationships/slide" Target="slides/slide107.xml"/><Relationship Id="rId348" Type="http://schemas.openxmlformats.org/officeDocument/2006/relationships/slide" Target="slides/slide345.xml"/><Relationship Id="rId555" Type="http://schemas.openxmlformats.org/officeDocument/2006/relationships/slide" Target="slides/slide552.xml"/><Relationship Id="rId762" Type="http://schemas.openxmlformats.org/officeDocument/2006/relationships/slide" Target="slides/slide759.xml"/><Relationship Id="rId194" Type="http://schemas.openxmlformats.org/officeDocument/2006/relationships/slide" Target="slides/slide191.xml"/><Relationship Id="rId208" Type="http://schemas.openxmlformats.org/officeDocument/2006/relationships/slide" Target="slides/slide205.xml"/><Relationship Id="rId415" Type="http://schemas.openxmlformats.org/officeDocument/2006/relationships/slide" Target="slides/slide412.xml"/><Relationship Id="rId622" Type="http://schemas.openxmlformats.org/officeDocument/2006/relationships/slide" Target="slides/slide619.xml"/><Relationship Id="rId261" Type="http://schemas.openxmlformats.org/officeDocument/2006/relationships/slide" Target="slides/slide258.xml"/><Relationship Id="rId499" Type="http://schemas.openxmlformats.org/officeDocument/2006/relationships/slide" Target="slides/slide496.xml"/><Relationship Id="rId56" Type="http://schemas.openxmlformats.org/officeDocument/2006/relationships/slide" Target="slides/slide53.xml"/><Relationship Id="rId359" Type="http://schemas.openxmlformats.org/officeDocument/2006/relationships/slide" Target="slides/slide356.xml"/><Relationship Id="rId566" Type="http://schemas.openxmlformats.org/officeDocument/2006/relationships/slide" Target="slides/slide563.xml"/><Relationship Id="rId773" Type="http://schemas.openxmlformats.org/officeDocument/2006/relationships/slide" Target="slides/slide770.xml"/><Relationship Id="rId121" Type="http://schemas.openxmlformats.org/officeDocument/2006/relationships/slide" Target="slides/slide118.xml"/><Relationship Id="rId219" Type="http://schemas.openxmlformats.org/officeDocument/2006/relationships/slide" Target="slides/slide216.xml"/><Relationship Id="rId426" Type="http://schemas.openxmlformats.org/officeDocument/2006/relationships/slide" Target="slides/slide423.xml"/><Relationship Id="rId633" Type="http://schemas.openxmlformats.org/officeDocument/2006/relationships/slide" Target="slides/slide630.xml"/><Relationship Id="rId840" Type="http://schemas.openxmlformats.org/officeDocument/2006/relationships/font" Target="fonts/font15.fntdata"/><Relationship Id="rId67" Type="http://schemas.openxmlformats.org/officeDocument/2006/relationships/slide" Target="slides/slide64.xml"/><Relationship Id="rId272" Type="http://schemas.openxmlformats.org/officeDocument/2006/relationships/slide" Target="slides/slide269.xml"/><Relationship Id="rId577" Type="http://schemas.openxmlformats.org/officeDocument/2006/relationships/slide" Target="slides/slide574.xml"/><Relationship Id="rId700" Type="http://schemas.openxmlformats.org/officeDocument/2006/relationships/slide" Target="slides/slide697.xml"/><Relationship Id="rId132" Type="http://schemas.openxmlformats.org/officeDocument/2006/relationships/slide" Target="slides/slide129.xml"/><Relationship Id="rId784" Type="http://schemas.openxmlformats.org/officeDocument/2006/relationships/slide" Target="slides/slide781.xml"/><Relationship Id="rId437" Type="http://schemas.openxmlformats.org/officeDocument/2006/relationships/slide" Target="slides/slide434.xml"/><Relationship Id="rId644" Type="http://schemas.openxmlformats.org/officeDocument/2006/relationships/slide" Target="slides/slide641.xml"/><Relationship Id="rId851" Type="http://schemas.openxmlformats.org/officeDocument/2006/relationships/viewProps" Target="viewProps.xml"/><Relationship Id="rId283" Type="http://schemas.openxmlformats.org/officeDocument/2006/relationships/slide" Target="slides/slide280.xml"/><Relationship Id="rId490" Type="http://schemas.openxmlformats.org/officeDocument/2006/relationships/slide" Target="slides/slide487.xml"/><Relationship Id="rId504" Type="http://schemas.openxmlformats.org/officeDocument/2006/relationships/slide" Target="slides/slide501.xml"/><Relationship Id="rId711" Type="http://schemas.openxmlformats.org/officeDocument/2006/relationships/slide" Target="slides/slide708.xml"/><Relationship Id="rId78" Type="http://schemas.openxmlformats.org/officeDocument/2006/relationships/slide" Target="slides/slide75.xml"/><Relationship Id="rId143" Type="http://schemas.openxmlformats.org/officeDocument/2006/relationships/slide" Target="slides/slide140.xml"/><Relationship Id="rId350" Type="http://schemas.openxmlformats.org/officeDocument/2006/relationships/slide" Target="slides/slide347.xml"/><Relationship Id="rId588" Type="http://schemas.openxmlformats.org/officeDocument/2006/relationships/slide" Target="slides/slide585.xml"/><Relationship Id="rId795" Type="http://schemas.openxmlformats.org/officeDocument/2006/relationships/slide" Target="slides/slide792.xml"/><Relationship Id="rId809" Type="http://schemas.openxmlformats.org/officeDocument/2006/relationships/slide" Target="slides/slide806.xml"/><Relationship Id="rId9" Type="http://schemas.openxmlformats.org/officeDocument/2006/relationships/slide" Target="slides/slide6.xml"/><Relationship Id="rId210" Type="http://schemas.openxmlformats.org/officeDocument/2006/relationships/slide" Target="slides/slide207.xml"/><Relationship Id="rId448" Type="http://schemas.openxmlformats.org/officeDocument/2006/relationships/slide" Target="slides/slide445.xml"/><Relationship Id="rId655" Type="http://schemas.openxmlformats.org/officeDocument/2006/relationships/slide" Target="slides/slide652.xml"/><Relationship Id="rId294" Type="http://schemas.openxmlformats.org/officeDocument/2006/relationships/slide" Target="slides/slide291.xml"/><Relationship Id="rId308" Type="http://schemas.openxmlformats.org/officeDocument/2006/relationships/slide" Target="slides/slide305.xml"/><Relationship Id="rId515" Type="http://schemas.openxmlformats.org/officeDocument/2006/relationships/slide" Target="slides/slide512.xml"/><Relationship Id="rId722" Type="http://schemas.openxmlformats.org/officeDocument/2006/relationships/slide" Target="slides/slide719.xml"/><Relationship Id="rId89" Type="http://schemas.openxmlformats.org/officeDocument/2006/relationships/slide" Target="slides/slide86.xml"/><Relationship Id="rId154" Type="http://schemas.openxmlformats.org/officeDocument/2006/relationships/slide" Target="slides/slide151.xml"/><Relationship Id="rId361" Type="http://schemas.openxmlformats.org/officeDocument/2006/relationships/slide" Target="slides/slide358.xml"/><Relationship Id="rId599" Type="http://schemas.openxmlformats.org/officeDocument/2006/relationships/slide" Target="slides/slide596.xml"/><Relationship Id="rId459" Type="http://schemas.openxmlformats.org/officeDocument/2006/relationships/slide" Target="slides/slide456.xml"/><Relationship Id="rId666" Type="http://schemas.openxmlformats.org/officeDocument/2006/relationships/slide" Target="slides/slide663.xml"/><Relationship Id="rId16" Type="http://schemas.openxmlformats.org/officeDocument/2006/relationships/slide" Target="slides/slide13.xml"/><Relationship Id="rId221" Type="http://schemas.openxmlformats.org/officeDocument/2006/relationships/slide" Target="slides/slide218.xml"/><Relationship Id="rId319" Type="http://schemas.openxmlformats.org/officeDocument/2006/relationships/slide" Target="slides/slide316.xml"/><Relationship Id="rId526" Type="http://schemas.openxmlformats.org/officeDocument/2006/relationships/slide" Target="slides/slide523.xml"/><Relationship Id="rId733" Type="http://schemas.openxmlformats.org/officeDocument/2006/relationships/slide" Target="slides/slide730.xml"/><Relationship Id="rId165" Type="http://schemas.openxmlformats.org/officeDocument/2006/relationships/slide" Target="slides/slide162.xml"/><Relationship Id="rId372" Type="http://schemas.openxmlformats.org/officeDocument/2006/relationships/slide" Target="slides/slide369.xml"/><Relationship Id="rId677" Type="http://schemas.openxmlformats.org/officeDocument/2006/relationships/slide" Target="slides/slide674.xml"/><Relationship Id="rId800" Type="http://schemas.openxmlformats.org/officeDocument/2006/relationships/slide" Target="slides/slide797.xml"/><Relationship Id="rId232" Type="http://schemas.openxmlformats.org/officeDocument/2006/relationships/slide" Target="slides/slide229.xml"/><Relationship Id="rId27" Type="http://schemas.openxmlformats.org/officeDocument/2006/relationships/slide" Target="slides/slide24.xml"/><Relationship Id="rId537" Type="http://schemas.openxmlformats.org/officeDocument/2006/relationships/slide" Target="slides/slide534.xml"/><Relationship Id="rId744" Type="http://schemas.openxmlformats.org/officeDocument/2006/relationships/slide" Target="slides/slide741.xml"/><Relationship Id="rId80" Type="http://schemas.openxmlformats.org/officeDocument/2006/relationships/slide" Target="slides/slide77.xml"/><Relationship Id="rId176" Type="http://schemas.openxmlformats.org/officeDocument/2006/relationships/slide" Target="slides/slide173.xml"/><Relationship Id="rId383" Type="http://schemas.openxmlformats.org/officeDocument/2006/relationships/slide" Target="slides/slide380.xml"/><Relationship Id="rId590" Type="http://schemas.openxmlformats.org/officeDocument/2006/relationships/slide" Target="slides/slide587.xml"/><Relationship Id="rId604" Type="http://schemas.openxmlformats.org/officeDocument/2006/relationships/slide" Target="slides/slide601.xml"/><Relationship Id="rId811" Type="http://schemas.openxmlformats.org/officeDocument/2006/relationships/slide" Target="slides/slide808.xml"/><Relationship Id="rId243" Type="http://schemas.openxmlformats.org/officeDocument/2006/relationships/slide" Target="slides/slide240.xml"/><Relationship Id="rId450" Type="http://schemas.openxmlformats.org/officeDocument/2006/relationships/slide" Target="slides/slide447.xml"/><Relationship Id="rId688" Type="http://schemas.openxmlformats.org/officeDocument/2006/relationships/slide" Target="slides/slide685.xml"/><Relationship Id="rId38" Type="http://schemas.openxmlformats.org/officeDocument/2006/relationships/slide" Target="slides/slide35.xml"/><Relationship Id="rId103" Type="http://schemas.openxmlformats.org/officeDocument/2006/relationships/slide" Target="slides/slide100.xml"/><Relationship Id="rId310" Type="http://schemas.openxmlformats.org/officeDocument/2006/relationships/slide" Target="slides/slide307.xml"/><Relationship Id="rId548" Type="http://schemas.openxmlformats.org/officeDocument/2006/relationships/slide" Target="slides/slide545.xml"/><Relationship Id="rId755" Type="http://schemas.openxmlformats.org/officeDocument/2006/relationships/slide" Target="slides/slide752.xml"/><Relationship Id="rId91" Type="http://schemas.openxmlformats.org/officeDocument/2006/relationships/slide" Target="slides/slide88.xml"/><Relationship Id="rId187" Type="http://schemas.openxmlformats.org/officeDocument/2006/relationships/slide" Target="slides/slide184.xml"/><Relationship Id="rId394" Type="http://schemas.openxmlformats.org/officeDocument/2006/relationships/slide" Target="slides/slide391.xml"/><Relationship Id="rId408" Type="http://schemas.openxmlformats.org/officeDocument/2006/relationships/slide" Target="slides/slide405.xml"/><Relationship Id="rId615" Type="http://schemas.openxmlformats.org/officeDocument/2006/relationships/slide" Target="slides/slide612.xml"/><Relationship Id="rId822" Type="http://schemas.openxmlformats.org/officeDocument/2006/relationships/slide" Target="slides/slide819.xml"/><Relationship Id="rId254" Type="http://schemas.openxmlformats.org/officeDocument/2006/relationships/slide" Target="slides/slide251.xml"/><Relationship Id="rId699" Type="http://schemas.openxmlformats.org/officeDocument/2006/relationships/slide" Target="slides/slide696.xml"/><Relationship Id="rId49" Type="http://schemas.openxmlformats.org/officeDocument/2006/relationships/slide" Target="slides/slide46.xml"/><Relationship Id="rId114" Type="http://schemas.openxmlformats.org/officeDocument/2006/relationships/slide" Target="slides/slide111.xml"/><Relationship Id="rId461" Type="http://schemas.openxmlformats.org/officeDocument/2006/relationships/slide" Target="slides/slide458.xml"/><Relationship Id="rId559" Type="http://schemas.openxmlformats.org/officeDocument/2006/relationships/slide" Target="slides/slide556.xml"/><Relationship Id="rId766" Type="http://schemas.openxmlformats.org/officeDocument/2006/relationships/slide" Target="slides/slide763.xml"/><Relationship Id="rId198" Type="http://schemas.openxmlformats.org/officeDocument/2006/relationships/slide" Target="slides/slide195.xml"/><Relationship Id="rId321" Type="http://schemas.openxmlformats.org/officeDocument/2006/relationships/slide" Target="slides/slide318.xml"/><Relationship Id="rId419" Type="http://schemas.openxmlformats.org/officeDocument/2006/relationships/slide" Target="slides/slide416.xml"/><Relationship Id="rId626" Type="http://schemas.openxmlformats.org/officeDocument/2006/relationships/slide" Target="slides/slide623.xml"/><Relationship Id="rId833" Type="http://schemas.openxmlformats.org/officeDocument/2006/relationships/font" Target="fonts/font8.fntdata"/><Relationship Id="rId265" Type="http://schemas.openxmlformats.org/officeDocument/2006/relationships/slide" Target="slides/slide262.xml"/><Relationship Id="rId472" Type="http://schemas.openxmlformats.org/officeDocument/2006/relationships/slide" Target="slides/slide469.xml"/><Relationship Id="rId125" Type="http://schemas.openxmlformats.org/officeDocument/2006/relationships/slide" Target="slides/slide122.xml"/><Relationship Id="rId332" Type="http://schemas.openxmlformats.org/officeDocument/2006/relationships/slide" Target="slides/slide329.xml"/><Relationship Id="rId777" Type="http://schemas.openxmlformats.org/officeDocument/2006/relationships/slide" Target="slides/slide774.xml"/><Relationship Id="rId637" Type="http://schemas.openxmlformats.org/officeDocument/2006/relationships/slide" Target="slides/slide634.xml"/><Relationship Id="rId844" Type="http://schemas.openxmlformats.org/officeDocument/2006/relationships/font" Target="fonts/font19.fntdata"/><Relationship Id="rId276" Type="http://schemas.openxmlformats.org/officeDocument/2006/relationships/slide" Target="slides/slide273.xml"/><Relationship Id="rId483" Type="http://schemas.openxmlformats.org/officeDocument/2006/relationships/slide" Target="slides/slide480.xml"/><Relationship Id="rId690" Type="http://schemas.openxmlformats.org/officeDocument/2006/relationships/slide" Target="slides/slide687.xml"/><Relationship Id="rId704" Type="http://schemas.openxmlformats.org/officeDocument/2006/relationships/slide" Target="slides/slide701.xml"/><Relationship Id="rId40" Type="http://schemas.openxmlformats.org/officeDocument/2006/relationships/slide" Target="slides/slide37.xml"/><Relationship Id="rId136" Type="http://schemas.openxmlformats.org/officeDocument/2006/relationships/slide" Target="slides/slide133.xml"/><Relationship Id="rId343" Type="http://schemas.openxmlformats.org/officeDocument/2006/relationships/slide" Target="slides/slide340.xml"/><Relationship Id="rId550" Type="http://schemas.openxmlformats.org/officeDocument/2006/relationships/slide" Target="slides/slide547.xml"/><Relationship Id="rId788" Type="http://schemas.openxmlformats.org/officeDocument/2006/relationships/slide" Target="slides/slide785.xml"/><Relationship Id="rId203" Type="http://schemas.openxmlformats.org/officeDocument/2006/relationships/slide" Target="slides/slide200.xml"/><Relationship Id="rId648" Type="http://schemas.openxmlformats.org/officeDocument/2006/relationships/slide" Target="slides/slide645.xml"/><Relationship Id="rId287" Type="http://schemas.openxmlformats.org/officeDocument/2006/relationships/slide" Target="slides/slide284.xml"/><Relationship Id="rId410" Type="http://schemas.openxmlformats.org/officeDocument/2006/relationships/slide" Target="slides/slide407.xml"/><Relationship Id="rId494" Type="http://schemas.openxmlformats.org/officeDocument/2006/relationships/slide" Target="slides/slide491.xml"/><Relationship Id="rId508" Type="http://schemas.openxmlformats.org/officeDocument/2006/relationships/slide" Target="slides/slide505.xml"/><Relationship Id="rId715" Type="http://schemas.openxmlformats.org/officeDocument/2006/relationships/slide" Target="slides/slide712.xml"/><Relationship Id="rId147" Type="http://schemas.openxmlformats.org/officeDocument/2006/relationships/slide" Target="slides/slide144.xml"/><Relationship Id="rId354" Type="http://schemas.openxmlformats.org/officeDocument/2006/relationships/slide" Target="slides/slide351.xml"/><Relationship Id="rId799" Type="http://schemas.openxmlformats.org/officeDocument/2006/relationships/slide" Target="slides/slide796.xml"/><Relationship Id="rId51" Type="http://schemas.openxmlformats.org/officeDocument/2006/relationships/slide" Target="slides/slide48.xml"/><Relationship Id="rId561" Type="http://schemas.openxmlformats.org/officeDocument/2006/relationships/slide" Target="slides/slide558.xml"/><Relationship Id="rId659" Type="http://schemas.openxmlformats.org/officeDocument/2006/relationships/slide" Target="slides/slide656.xml"/><Relationship Id="rId214" Type="http://schemas.openxmlformats.org/officeDocument/2006/relationships/slide" Target="slides/slide211.xml"/><Relationship Id="rId298" Type="http://schemas.openxmlformats.org/officeDocument/2006/relationships/slide" Target="slides/slide295.xml"/><Relationship Id="rId421" Type="http://schemas.openxmlformats.org/officeDocument/2006/relationships/slide" Target="slides/slide418.xml"/><Relationship Id="rId519" Type="http://schemas.openxmlformats.org/officeDocument/2006/relationships/slide" Target="slides/slide516.xml"/><Relationship Id="rId158" Type="http://schemas.openxmlformats.org/officeDocument/2006/relationships/slide" Target="slides/slide155.xml"/><Relationship Id="rId726" Type="http://schemas.openxmlformats.org/officeDocument/2006/relationships/slide" Target="slides/slide723.xml"/><Relationship Id="rId62" Type="http://schemas.openxmlformats.org/officeDocument/2006/relationships/slide" Target="slides/slide59.xml"/><Relationship Id="rId365" Type="http://schemas.openxmlformats.org/officeDocument/2006/relationships/slide" Target="slides/slide362.xml"/><Relationship Id="rId572" Type="http://schemas.openxmlformats.org/officeDocument/2006/relationships/slide" Target="slides/slide569.xml"/><Relationship Id="rId225" Type="http://schemas.openxmlformats.org/officeDocument/2006/relationships/slide" Target="slides/slide222.xml"/><Relationship Id="rId432" Type="http://schemas.openxmlformats.org/officeDocument/2006/relationships/slide" Target="slides/slide429.xml"/><Relationship Id="rId737" Type="http://schemas.openxmlformats.org/officeDocument/2006/relationships/slide" Target="slides/slide734.xml"/><Relationship Id="rId73" Type="http://schemas.openxmlformats.org/officeDocument/2006/relationships/slide" Target="slides/slide70.xml"/><Relationship Id="rId169" Type="http://schemas.openxmlformats.org/officeDocument/2006/relationships/slide" Target="slides/slide166.xml"/><Relationship Id="rId376" Type="http://schemas.openxmlformats.org/officeDocument/2006/relationships/slide" Target="slides/slide373.xml"/><Relationship Id="rId583" Type="http://schemas.openxmlformats.org/officeDocument/2006/relationships/slide" Target="slides/slide580.xml"/><Relationship Id="rId790" Type="http://schemas.openxmlformats.org/officeDocument/2006/relationships/slide" Target="slides/slide787.xml"/><Relationship Id="rId804" Type="http://schemas.openxmlformats.org/officeDocument/2006/relationships/slide" Target="slides/slide801.xml"/><Relationship Id="rId4" Type="http://schemas.openxmlformats.org/officeDocument/2006/relationships/slide" Target="slides/slide1.xml"/><Relationship Id="rId236" Type="http://schemas.openxmlformats.org/officeDocument/2006/relationships/slide" Target="slides/slide233.xml"/><Relationship Id="rId443" Type="http://schemas.openxmlformats.org/officeDocument/2006/relationships/slide" Target="slides/slide440.xml"/><Relationship Id="rId650" Type="http://schemas.openxmlformats.org/officeDocument/2006/relationships/slide" Target="slides/slide647.xml"/><Relationship Id="rId303" Type="http://schemas.openxmlformats.org/officeDocument/2006/relationships/slide" Target="slides/slide300.xml"/><Relationship Id="rId748" Type="http://schemas.openxmlformats.org/officeDocument/2006/relationships/slide" Target="slides/slide745.xml"/><Relationship Id="rId84" Type="http://schemas.openxmlformats.org/officeDocument/2006/relationships/slide" Target="slides/slide81.xml"/><Relationship Id="rId387" Type="http://schemas.openxmlformats.org/officeDocument/2006/relationships/slide" Target="slides/slide384.xml"/><Relationship Id="rId510" Type="http://schemas.openxmlformats.org/officeDocument/2006/relationships/slide" Target="slides/slide507.xml"/><Relationship Id="rId594" Type="http://schemas.openxmlformats.org/officeDocument/2006/relationships/slide" Target="slides/slide591.xml"/><Relationship Id="rId608" Type="http://schemas.openxmlformats.org/officeDocument/2006/relationships/slide" Target="slides/slide605.xml"/><Relationship Id="rId815" Type="http://schemas.openxmlformats.org/officeDocument/2006/relationships/slide" Target="slides/slide812.xml"/><Relationship Id="rId247" Type="http://schemas.openxmlformats.org/officeDocument/2006/relationships/slide" Target="slides/slide244.xml"/><Relationship Id="rId107" Type="http://schemas.openxmlformats.org/officeDocument/2006/relationships/slide" Target="slides/slide104.xml"/><Relationship Id="rId454" Type="http://schemas.openxmlformats.org/officeDocument/2006/relationships/slide" Target="slides/slide451.xml"/><Relationship Id="rId661" Type="http://schemas.openxmlformats.org/officeDocument/2006/relationships/slide" Target="slides/slide658.xml"/><Relationship Id="rId759" Type="http://schemas.openxmlformats.org/officeDocument/2006/relationships/slide" Target="slides/slide756.xml"/><Relationship Id="rId11" Type="http://schemas.openxmlformats.org/officeDocument/2006/relationships/slide" Target="slides/slide8.xml"/><Relationship Id="rId314" Type="http://schemas.openxmlformats.org/officeDocument/2006/relationships/slide" Target="slides/slide311.xml"/><Relationship Id="rId398" Type="http://schemas.openxmlformats.org/officeDocument/2006/relationships/slide" Target="slides/slide395.xml"/><Relationship Id="rId521" Type="http://schemas.openxmlformats.org/officeDocument/2006/relationships/slide" Target="slides/slide518.xml"/><Relationship Id="rId619" Type="http://schemas.openxmlformats.org/officeDocument/2006/relationships/slide" Target="slides/slide616.xml"/><Relationship Id="rId95" Type="http://schemas.openxmlformats.org/officeDocument/2006/relationships/slide" Target="slides/slide92.xml"/><Relationship Id="rId160" Type="http://schemas.openxmlformats.org/officeDocument/2006/relationships/slide" Target="slides/slide157.xml"/><Relationship Id="rId826" Type="http://schemas.openxmlformats.org/officeDocument/2006/relationships/font" Target="fonts/font1.fntdata"/><Relationship Id="rId258" Type="http://schemas.openxmlformats.org/officeDocument/2006/relationships/slide" Target="slides/slide255.xml"/><Relationship Id="rId465" Type="http://schemas.openxmlformats.org/officeDocument/2006/relationships/slide" Target="slides/slide462.xml"/><Relationship Id="rId672" Type="http://schemas.openxmlformats.org/officeDocument/2006/relationships/slide" Target="slides/slide669.xml"/><Relationship Id="rId22" Type="http://schemas.openxmlformats.org/officeDocument/2006/relationships/slide" Target="slides/slide19.xml"/><Relationship Id="rId118" Type="http://schemas.openxmlformats.org/officeDocument/2006/relationships/slide" Target="slides/slide115.xml"/><Relationship Id="rId325" Type="http://schemas.openxmlformats.org/officeDocument/2006/relationships/slide" Target="slides/slide322.xml"/><Relationship Id="rId532" Type="http://schemas.openxmlformats.org/officeDocument/2006/relationships/slide" Target="slides/slide529.xml"/><Relationship Id="rId171" Type="http://schemas.openxmlformats.org/officeDocument/2006/relationships/slide" Target="slides/slide168.xml"/><Relationship Id="rId837" Type="http://schemas.openxmlformats.org/officeDocument/2006/relationships/font" Target="fonts/font12.fntdata"/><Relationship Id="rId269" Type="http://schemas.openxmlformats.org/officeDocument/2006/relationships/slide" Target="slides/slide266.xml"/><Relationship Id="rId476" Type="http://schemas.openxmlformats.org/officeDocument/2006/relationships/slide" Target="slides/slide473.xml"/><Relationship Id="rId683" Type="http://schemas.openxmlformats.org/officeDocument/2006/relationships/slide" Target="slides/slide680.xml"/><Relationship Id="rId33" Type="http://schemas.openxmlformats.org/officeDocument/2006/relationships/slide" Target="slides/slide30.xml"/><Relationship Id="rId129" Type="http://schemas.openxmlformats.org/officeDocument/2006/relationships/slide" Target="slides/slide126.xml"/><Relationship Id="rId336" Type="http://schemas.openxmlformats.org/officeDocument/2006/relationships/slide" Target="slides/slide333.xml"/><Relationship Id="rId543" Type="http://schemas.openxmlformats.org/officeDocument/2006/relationships/slide" Target="slides/slide540.xml"/><Relationship Id="rId182" Type="http://schemas.openxmlformats.org/officeDocument/2006/relationships/slide" Target="slides/slide179.xml"/><Relationship Id="rId403" Type="http://schemas.openxmlformats.org/officeDocument/2006/relationships/slide" Target="slides/slide400.xml"/><Relationship Id="rId750" Type="http://schemas.openxmlformats.org/officeDocument/2006/relationships/slide" Target="slides/slide747.xml"/><Relationship Id="rId487" Type="http://schemas.openxmlformats.org/officeDocument/2006/relationships/slide" Target="slides/slide484.xml"/><Relationship Id="rId610" Type="http://schemas.openxmlformats.org/officeDocument/2006/relationships/slide" Target="slides/slide607.xml"/><Relationship Id="rId694" Type="http://schemas.openxmlformats.org/officeDocument/2006/relationships/slide" Target="slides/slide691.xml"/><Relationship Id="rId708" Type="http://schemas.openxmlformats.org/officeDocument/2006/relationships/slide" Target="slides/slide705.xml"/><Relationship Id="rId347" Type="http://schemas.openxmlformats.org/officeDocument/2006/relationships/slide" Target="slides/slide344.xml"/><Relationship Id="rId44" Type="http://schemas.openxmlformats.org/officeDocument/2006/relationships/slide" Target="slides/slide41.xml"/><Relationship Id="rId554" Type="http://schemas.openxmlformats.org/officeDocument/2006/relationships/slide" Target="slides/slide551.xml"/><Relationship Id="rId761" Type="http://schemas.openxmlformats.org/officeDocument/2006/relationships/slide" Target="slides/slide758.xml"/><Relationship Id="rId193" Type="http://schemas.openxmlformats.org/officeDocument/2006/relationships/slide" Target="slides/slide190.xml"/><Relationship Id="rId207" Type="http://schemas.openxmlformats.org/officeDocument/2006/relationships/slide" Target="slides/slide204.xml"/><Relationship Id="rId414" Type="http://schemas.openxmlformats.org/officeDocument/2006/relationships/slide" Target="slides/slide411.xml"/><Relationship Id="rId498" Type="http://schemas.openxmlformats.org/officeDocument/2006/relationships/slide" Target="slides/slide495.xml"/><Relationship Id="rId621" Type="http://schemas.openxmlformats.org/officeDocument/2006/relationships/slide" Target="slides/slide618.xml"/><Relationship Id="rId260" Type="http://schemas.openxmlformats.org/officeDocument/2006/relationships/slide" Target="slides/slide257.xml"/><Relationship Id="rId719" Type="http://schemas.openxmlformats.org/officeDocument/2006/relationships/slide" Target="slides/slide716.xml"/><Relationship Id="rId55" Type="http://schemas.openxmlformats.org/officeDocument/2006/relationships/slide" Target="slides/slide52.xml"/><Relationship Id="rId120" Type="http://schemas.openxmlformats.org/officeDocument/2006/relationships/slide" Target="slides/slide117.xml"/><Relationship Id="rId358" Type="http://schemas.openxmlformats.org/officeDocument/2006/relationships/slide" Target="slides/slide355.xml"/><Relationship Id="rId565" Type="http://schemas.openxmlformats.org/officeDocument/2006/relationships/slide" Target="slides/slide562.xml"/><Relationship Id="rId772" Type="http://schemas.openxmlformats.org/officeDocument/2006/relationships/slide" Target="slides/slide769.xml"/><Relationship Id="rId218" Type="http://schemas.openxmlformats.org/officeDocument/2006/relationships/slide" Target="slides/slide215.xml"/><Relationship Id="rId425" Type="http://schemas.openxmlformats.org/officeDocument/2006/relationships/slide" Target="slides/slide422.xml"/><Relationship Id="rId632" Type="http://schemas.openxmlformats.org/officeDocument/2006/relationships/slide" Target="slides/slide629.xml"/><Relationship Id="rId271" Type="http://schemas.openxmlformats.org/officeDocument/2006/relationships/slide" Target="slides/slide268.xml"/><Relationship Id="rId66" Type="http://schemas.openxmlformats.org/officeDocument/2006/relationships/slide" Target="slides/slide63.xml"/><Relationship Id="rId131" Type="http://schemas.openxmlformats.org/officeDocument/2006/relationships/slide" Target="slides/slide128.xml"/><Relationship Id="rId369" Type="http://schemas.openxmlformats.org/officeDocument/2006/relationships/slide" Target="slides/slide366.xml"/><Relationship Id="rId576" Type="http://schemas.openxmlformats.org/officeDocument/2006/relationships/slide" Target="slides/slide573.xml"/><Relationship Id="rId783" Type="http://schemas.openxmlformats.org/officeDocument/2006/relationships/slide" Target="slides/slide78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s-E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224.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225.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226.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227.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228.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229.xml.rels><?xml version="1.0" encoding="UTF-8" standalone="yes"?>
<Relationships xmlns="http://schemas.openxmlformats.org/package/2006/relationships"><Relationship Id="rId2" Type="http://schemas.openxmlformats.org/officeDocument/2006/relationships/slide" Target="../slides/slide2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0.xml.rels><?xml version="1.0" encoding="UTF-8" standalone="yes"?>
<Relationships xmlns="http://schemas.openxmlformats.org/package/2006/relationships"><Relationship Id="rId2" Type="http://schemas.openxmlformats.org/officeDocument/2006/relationships/slide" Target="../slides/slide230.xml"/><Relationship Id="rId1" Type="http://schemas.openxmlformats.org/officeDocument/2006/relationships/notesMaster" Target="../notesMasters/notesMaster1.xml"/></Relationships>
</file>

<file path=ppt/notesSlides/_rels/notesSlide231.xml.rels><?xml version="1.0" encoding="UTF-8" standalone="yes"?>
<Relationships xmlns="http://schemas.openxmlformats.org/package/2006/relationships"><Relationship Id="rId2" Type="http://schemas.openxmlformats.org/officeDocument/2006/relationships/slide" Target="../slides/slide231.xml"/><Relationship Id="rId1" Type="http://schemas.openxmlformats.org/officeDocument/2006/relationships/notesMaster" Target="../notesMasters/notesMaster1.xml"/></Relationships>
</file>

<file path=ppt/notesSlides/_rels/notesSlide232.xml.rels><?xml version="1.0" encoding="UTF-8" standalone="yes"?>
<Relationships xmlns="http://schemas.openxmlformats.org/package/2006/relationships"><Relationship Id="rId2" Type="http://schemas.openxmlformats.org/officeDocument/2006/relationships/slide" Target="../slides/slide232.xml"/><Relationship Id="rId1" Type="http://schemas.openxmlformats.org/officeDocument/2006/relationships/notesMaster" Target="../notesMasters/notesMaster1.xml"/></Relationships>
</file>

<file path=ppt/notesSlides/_rels/notesSlide233.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234.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235.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236.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237.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238.xml.rels><?xml version="1.0" encoding="UTF-8" standalone="yes"?>
<Relationships xmlns="http://schemas.openxmlformats.org/package/2006/relationships"><Relationship Id="rId2" Type="http://schemas.openxmlformats.org/officeDocument/2006/relationships/slide" Target="../slides/slide238.xml"/><Relationship Id="rId1" Type="http://schemas.openxmlformats.org/officeDocument/2006/relationships/notesMaster" Target="../notesMasters/notesMaster1.xml"/></Relationships>
</file>

<file path=ppt/notesSlides/_rels/notesSlide239.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0.xml.rels><?xml version="1.0" encoding="UTF-8" standalone="yes"?>
<Relationships xmlns="http://schemas.openxmlformats.org/package/2006/relationships"><Relationship Id="rId2" Type="http://schemas.openxmlformats.org/officeDocument/2006/relationships/slide" Target="../slides/slide240.xml"/><Relationship Id="rId1" Type="http://schemas.openxmlformats.org/officeDocument/2006/relationships/notesMaster" Target="../notesMasters/notesMaster1.xml"/></Relationships>
</file>

<file path=ppt/notesSlides/_rels/notesSlide241.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242.xml.rels><?xml version="1.0" encoding="UTF-8" standalone="yes"?>
<Relationships xmlns="http://schemas.openxmlformats.org/package/2006/relationships"><Relationship Id="rId2" Type="http://schemas.openxmlformats.org/officeDocument/2006/relationships/slide" Target="../slides/slide242.xml"/><Relationship Id="rId1" Type="http://schemas.openxmlformats.org/officeDocument/2006/relationships/notesMaster" Target="../notesMasters/notesMaster1.xml"/></Relationships>
</file>

<file path=ppt/notesSlides/_rels/notesSlide243.xml.rels><?xml version="1.0" encoding="UTF-8" standalone="yes"?>
<Relationships xmlns="http://schemas.openxmlformats.org/package/2006/relationships"><Relationship Id="rId2" Type="http://schemas.openxmlformats.org/officeDocument/2006/relationships/slide" Target="../slides/slide243.xml"/><Relationship Id="rId1" Type="http://schemas.openxmlformats.org/officeDocument/2006/relationships/notesMaster" Target="../notesMasters/notesMaster1.xml"/></Relationships>
</file>

<file path=ppt/notesSlides/_rels/notesSlide244.xml.rels><?xml version="1.0" encoding="UTF-8" standalone="yes"?>
<Relationships xmlns="http://schemas.openxmlformats.org/package/2006/relationships"><Relationship Id="rId2" Type="http://schemas.openxmlformats.org/officeDocument/2006/relationships/slide" Target="../slides/slide244.xml"/><Relationship Id="rId1" Type="http://schemas.openxmlformats.org/officeDocument/2006/relationships/notesMaster" Target="../notesMasters/notesMaster1.xml"/></Relationships>
</file>

<file path=ppt/notesSlides/_rels/notesSlide245.xml.rels><?xml version="1.0" encoding="UTF-8" standalone="yes"?>
<Relationships xmlns="http://schemas.openxmlformats.org/package/2006/relationships"><Relationship Id="rId2" Type="http://schemas.openxmlformats.org/officeDocument/2006/relationships/slide" Target="../slides/slide245.xml"/><Relationship Id="rId1" Type="http://schemas.openxmlformats.org/officeDocument/2006/relationships/notesMaster" Target="../notesMasters/notesMaster1.xml"/></Relationships>
</file>

<file path=ppt/notesSlides/_rels/notesSlide246.xml.rels><?xml version="1.0" encoding="UTF-8" standalone="yes"?>
<Relationships xmlns="http://schemas.openxmlformats.org/package/2006/relationships"><Relationship Id="rId2" Type="http://schemas.openxmlformats.org/officeDocument/2006/relationships/slide" Target="../slides/slide246.xml"/><Relationship Id="rId1" Type="http://schemas.openxmlformats.org/officeDocument/2006/relationships/notesMaster" Target="../notesMasters/notesMaster1.xml"/></Relationships>
</file>

<file path=ppt/notesSlides/_rels/notesSlide247.xml.rels><?xml version="1.0" encoding="UTF-8" standalone="yes"?>
<Relationships xmlns="http://schemas.openxmlformats.org/package/2006/relationships"><Relationship Id="rId2" Type="http://schemas.openxmlformats.org/officeDocument/2006/relationships/slide" Target="../slides/slide247.xml"/><Relationship Id="rId1" Type="http://schemas.openxmlformats.org/officeDocument/2006/relationships/notesMaster" Target="../notesMasters/notesMaster1.xml"/></Relationships>
</file>

<file path=ppt/notesSlides/_rels/notesSlide248.xml.rels><?xml version="1.0" encoding="UTF-8" standalone="yes"?>
<Relationships xmlns="http://schemas.openxmlformats.org/package/2006/relationships"><Relationship Id="rId2" Type="http://schemas.openxmlformats.org/officeDocument/2006/relationships/slide" Target="../slides/slide248.xml"/><Relationship Id="rId1" Type="http://schemas.openxmlformats.org/officeDocument/2006/relationships/notesMaster" Target="../notesMasters/notesMaster1.xml"/></Relationships>
</file>

<file path=ppt/notesSlides/_rels/notesSlide249.xml.rels><?xml version="1.0" encoding="UTF-8" standalone="yes"?>
<Relationships xmlns="http://schemas.openxmlformats.org/package/2006/relationships"><Relationship Id="rId2" Type="http://schemas.openxmlformats.org/officeDocument/2006/relationships/slide" Target="../slides/slide2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0.xml.rels><?xml version="1.0" encoding="UTF-8" standalone="yes"?>
<Relationships xmlns="http://schemas.openxmlformats.org/package/2006/relationships"><Relationship Id="rId2" Type="http://schemas.openxmlformats.org/officeDocument/2006/relationships/slide" Target="../slides/slide250.xml"/><Relationship Id="rId1" Type="http://schemas.openxmlformats.org/officeDocument/2006/relationships/notesMaster" Target="../notesMasters/notesMaster1.xml"/></Relationships>
</file>

<file path=ppt/notesSlides/_rels/notesSlide251.xml.rels><?xml version="1.0" encoding="UTF-8" standalone="yes"?>
<Relationships xmlns="http://schemas.openxmlformats.org/package/2006/relationships"><Relationship Id="rId2" Type="http://schemas.openxmlformats.org/officeDocument/2006/relationships/slide" Target="../slides/slide251.xml"/><Relationship Id="rId1" Type="http://schemas.openxmlformats.org/officeDocument/2006/relationships/notesMaster" Target="../notesMasters/notesMaster1.xml"/></Relationships>
</file>

<file path=ppt/notesSlides/_rels/notesSlide252.xml.rels><?xml version="1.0" encoding="UTF-8" standalone="yes"?>
<Relationships xmlns="http://schemas.openxmlformats.org/package/2006/relationships"><Relationship Id="rId2" Type="http://schemas.openxmlformats.org/officeDocument/2006/relationships/slide" Target="../slides/slide252.xml"/><Relationship Id="rId1" Type="http://schemas.openxmlformats.org/officeDocument/2006/relationships/notesMaster" Target="../notesMasters/notesMaster1.xml"/></Relationships>
</file>

<file path=ppt/notesSlides/_rels/notesSlide253.xml.rels><?xml version="1.0" encoding="UTF-8" standalone="yes"?>
<Relationships xmlns="http://schemas.openxmlformats.org/package/2006/relationships"><Relationship Id="rId2" Type="http://schemas.openxmlformats.org/officeDocument/2006/relationships/slide" Target="../slides/slide253.xml"/><Relationship Id="rId1" Type="http://schemas.openxmlformats.org/officeDocument/2006/relationships/notesMaster" Target="../notesMasters/notesMaster1.xml"/></Relationships>
</file>

<file path=ppt/notesSlides/_rels/notesSlide254.xml.rels><?xml version="1.0" encoding="UTF-8" standalone="yes"?>
<Relationships xmlns="http://schemas.openxmlformats.org/package/2006/relationships"><Relationship Id="rId2" Type="http://schemas.openxmlformats.org/officeDocument/2006/relationships/slide" Target="../slides/slide254.xml"/><Relationship Id="rId1" Type="http://schemas.openxmlformats.org/officeDocument/2006/relationships/notesMaster" Target="../notesMasters/notesMaster1.xml"/></Relationships>
</file>

<file path=ppt/notesSlides/_rels/notesSlide255.xml.rels><?xml version="1.0" encoding="UTF-8" standalone="yes"?>
<Relationships xmlns="http://schemas.openxmlformats.org/package/2006/relationships"><Relationship Id="rId2" Type="http://schemas.openxmlformats.org/officeDocument/2006/relationships/slide" Target="../slides/slide255.xml"/><Relationship Id="rId1" Type="http://schemas.openxmlformats.org/officeDocument/2006/relationships/notesMaster" Target="../notesMasters/notesMaster1.xml"/></Relationships>
</file>

<file path=ppt/notesSlides/_rels/notesSlide256.xml.rels><?xml version="1.0" encoding="UTF-8" standalone="yes"?>
<Relationships xmlns="http://schemas.openxmlformats.org/package/2006/relationships"><Relationship Id="rId2" Type="http://schemas.openxmlformats.org/officeDocument/2006/relationships/slide" Target="../slides/slide256.xml"/><Relationship Id="rId1" Type="http://schemas.openxmlformats.org/officeDocument/2006/relationships/notesMaster" Target="../notesMasters/notesMaster1.xml"/></Relationships>
</file>

<file path=ppt/notesSlides/_rels/notesSlide257.xml.rels><?xml version="1.0" encoding="UTF-8" standalone="yes"?>
<Relationships xmlns="http://schemas.openxmlformats.org/package/2006/relationships"><Relationship Id="rId2" Type="http://schemas.openxmlformats.org/officeDocument/2006/relationships/slide" Target="../slides/slide257.xml"/><Relationship Id="rId1" Type="http://schemas.openxmlformats.org/officeDocument/2006/relationships/notesMaster" Target="../notesMasters/notesMaster1.xml"/></Relationships>
</file>

<file path=ppt/notesSlides/_rels/notesSlide258.xml.rels><?xml version="1.0" encoding="UTF-8" standalone="yes"?>
<Relationships xmlns="http://schemas.openxmlformats.org/package/2006/relationships"><Relationship Id="rId2" Type="http://schemas.openxmlformats.org/officeDocument/2006/relationships/slide" Target="../slides/slide258.xml"/><Relationship Id="rId1" Type="http://schemas.openxmlformats.org/officeDocument/2006/relationships/notesMaster" Target="../notesMasters/notesMaster1.xml"/></Relationships>
</file>

<file path=ppt/notesSlides/_rels/notesSlide259.xml.rels><?xml version="1.0" encoding="UTF-8" standalone="yes"?>
<Relationships xmlns="http://schemas.openxmlformats.org/package/2006/relationships"><Relationship Id="rId2" Type="http://schemas.openxmlformats.org/officeDocument/2006/relationships/slide" Target="../slides/slide2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0.xml.rels><?xml version="1.0" encoding="UTF-8" standalone="yes"?>
<Relationships xmlns="http://schemas.openxmlformats.org/package/2006/relationships"><Relationship Id="rId2" Type="http://schemas.openxmlformats.org/officeDocument/2006/relationships/slide" Target="../slides/slide260.xml"/><Relationship Id="rId1" Type="http://schemas.openxmlformats.org/officeDocument/2006/relationships/notesMaster" Target="../notesMasters/notesMaster1.xml"/></Relationships>
</file>

<file path=ppt/notesSlides/_rels/notesSlide261.xml.rels><?xml version="1.0" encoding="UTF-8" standalone="yes"?>
<Relationships xmlns="http://schemas.openxmlformats.org/package/2006/relationships"><Relationship Id="rId2" Type="http://schemas.openxmlformats.org/officeDocument/2006/relationships/slide" Target="../slides/slide261.xml"/><Relationship Id="rId1" Type="http://schemas.openxmlformats.org/officeDocument/2006/relationships/notesMaster" Target="../notesMasters/notesMaster1.xml"/></Relationships>
</file>

<file path=ppt/notesSlides/_rels/notesSlide262.xml.rels><?xml version="1.0" encoding="UTF-8" standalone="yes"?>
<Relationships xmlns="http://schemas.openxmlformats.org/package/2006/relationships"><Relationship Id="rId2" Type="http://schemas.openxmlformats.org/officeDocument/2006/relationships/slide" Target="../slides/slide262.xml"/><Relationship Id="rId1" Type="http://schemas.openxmlformats.org/officeDocument/2006/relationships/notesMaster" Target="../notesMasters/notesMaster1.xml"/></Relationships>
</file>

<file path=ppt/notesSlides/_rels/notesSlide263.xml.rels><?xml version="1.0" encoding="UTF-8" standalone="yes"?>
<Relationships xmlns="http://schemas.openxmlformats.org/package/2006/relationships"><Relationship Id="rId2" Type="http://schemas.openxmlformats.org/officeDocument/2006/relationships/slide" Target="../slides/slide263.xml"/><Relationship Id="rId1" Type="http://schemas.openxmlformats.org/officeDocument/2006/relationships/notesMaster" Target="../notesMasters/notesMaster1.xml"/></Relationships>
</file>

<file path=ppt/notesSlides/_rels/notesSlide264.xml.rels><?xml version="1.0" encoding="UTF-8" standalone="yes"?>
<Relationships xmlns="http://schemas.openxmlformats.org/package/2006/relationships"><Relationship Id="rId2" Type="http://schemas.openxmlformats.org/officeDocument/2006/relationships/slide" Target="../slides/slide264.xml"/><Relationship Id="rId1" Type="http://schemas.openxmlformats.org/officeDocument/2006/relationships/notesMaster" Target="../notesMasters/notesMaster1.xml"/></Relationships>
</file>

<file path=ppt/notesSlides/_rels/notesSlide265.xml.rels><?xml version="1.0" encoding="UTF-8" standalone="yes"?>
<Relationships xmlns="http://schemas.openxmlformats.org/package/2006/relationships"><Relationship Id="rId2" Type="http://schemas.openxmlformats.org/officeDocument/2006/relationships/slide" Target="../slides/slide265.xml"/><Relationship Id="rId1" Type="http://schemas.openxmlformats.org/officeDocument/2006/relationships/notesMaster" Target="../notesMasters/notesMaster1.xml"/></Relationships>
</file>

<file path=ppt/notesSlides/_rels/notesSlide266.xml.rels><?xml version="1.0" encoding="UTF-8" standalone="yes"?>
<Relationships xmlns="http://schemas.openxmlformats.org/package/2006/relationships"><Relationship Id="rId2" Type="http://schemas.openxmlformats.org/officeDocument/2006/relationships/slide" Target="../slides/slide266.xml"/><Relationship Id="rId1" Type="http://schemas.openxmlformats.org/officeDocument/2006/relationships/notesMaster" Target="../notesMasters/notesMaster1.xml"/></Relationships>
</file>

<file path=ppt/notesSlides/_rels/notesSlide267.xml.rels><?xml version="1.0" encoding="UTF-8" standalone="yes"?>
<Relationships xmlns="http://schemas.openxmlformats.org/package/2006/relationships"><Relationship Id="rId2" Type="http://schemas.openxmlformats.org/officeDocument/2006/relationships/slide" Target="../slides/slide267.xml"/><Relationship Id="rId1" Type="http://schemas.openxmlformats.org/officeDocument/2006/relationships/notesMaster" Target="../notesMasters/notesMaster1.xml"/></Relationships>
</file>

<file path=ppt/notesSlides/_rels/notesSlide268.xml.rels><?xml version="1.0" encoding="UTF-8" standalone="yes"?>
<Relationships xmlns="http://schemas.openxmlformats.org/package/2006/relationships"><Relationship Id="rId2" Type="http://schemas.openxmlformats.org/officeDocument/2006/relationships/slide" Target="../slides/slide268.xml"/><Relationship Id="rId1" Type="http://schemas.openxmlformats.org/officeDocument/2006/relationships/notesMaster" Target="../notesMasters/notesMaster1.xml"/></Relationships>
</file>

<file path=ppt/notesSlides/_rels/notesSlide269.xml.rels><?xml version="1.0" encoding="UTF-8" standalone="yes"?>
<Relationships xmlns="http://schemas.openxmlformats.org/package/2006/relationships"><Relationship Id="rId2" Type="http://schemas.openxmlformats.org/officeDocument/2006/relationships/slide" Target="../slides/slide26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0.xml.rels><?xml version="1.0" encoding="UTF-8" standalone="yes"?>
<Relationships xmlns="http://schemas.openxmlformats.org/package/2006/relationships"><Relationship Id="rId2" Type="http://schemas.openxmlformats.org/officeDocument/2006/relationships/slide" Target="../slides/slide270.xml"/><Relationship Id="rId1" Type="http://schemas.openxmlformats.org/officeDocument/2006/relationships/notesMaster" Target="../notesMasters/notesMaster1.xml"/></Relationships>
</file>

<file path=ppt/notesSlides/_rels/notesSlide271.xml.rels><?xml version="1.0" encoding="UTF-8" standalone="yes"?>
<Relationships xmlns="http://schemas.openxmlformats.org/package/2006/relationships"><Relationship Id="rId2" Type="http://schemas.openxmlformats.org/officeDocument/2006/relationships/slide" Target="../slides/slide271.xml"/><Relationship Id="rId1" Type="http://schemas.openxmlformats.org/officeDocument/2006/relationships/notesMaster" Target="../notesMasters/notesMaster1.xml"/></Relationships>
</file>

<file path=ppt/notesSlides/_rels/notesSlide272.xml.rels><?xml version="1.0" encoding="UTF-8" standalone="yes"?>
<Relationships xmlns="http://schemas.openxmlformats.org/package/2006/relationships"><Relationship Id="rId2" Type="http://schemas.openxmlformats.org/officeDocument/2006/relationships/slide" Target="../slides/slide272.xml"/><Relationship Id="rId1" Type="http://schemas.openxmlformats.org/officeDocument/2006/relationships/notesMaster" Target="../notesMasters/notesMaster1.xml"/></Relationships>
</file>

<file path=ppt/notesSlides/_rels/notesSlide273.xml.rels><?xml version="1.0" encoding="UTF-8" standalone="yes"?>
<Relationships xmlns="http://schemas.openxmlformats.org/package/2006/relationships"><Relationship Id="rId2" Type="http://schemas.openxmlformats.org/officeDocument/2006/relationships/slide" Target="../slides/slide273.xml"/><Relationship Id="rId1" Type="http://schemas.openxmlformats.org/officeDocument/2006/relationships/notesMaster" Target="../notesMasters/notesMaster1.xml"/></Relationships>
</file>

<file path=ppt/notesSlides/_rels/notesSlide274.xml.rels><?xml version="1.0" encoding="UTF-8" standalone="yes"?>
<Relationships xmlns="http://schemas.openxmlformats.org/package/2006/relationships"><Relationship Id="rId2" Type="http://schemas.openxmlformats.org/officeDocument/2006/relationships/slide" Target="../slides/slide274.xml"/><Relationship Id="rId1" Type="http://schemas.openxmlformats.org/officeDocument/2006/relationships/notesMaster" Target="../notesMasters/notesMaster1.xml"/></Relationships>
</file>

<file path=ppt/notesSlides/_rels/notesSlide275.xml.rels><?xml version="1.0" encoding="UTF-8" standalone="yes"?>
<Relationships xmlns="http://schemas.openxmlformats.org/package/2006/relationships"><Relationship Id="rId2" Type="http://schemas.openxmlformats.org/officeDocument/2006/relationships/slide" Target="../slides/slide275.xml"/><Relationship Id="rId1" Type="http://schemas.openxmlformats.org/officeDocument/2006/relationships/notesMaster" Target="../notesMasters/notesMaster1.xml"/></Relationships>
</file>

<file path=ppt/notesSlides/_rels/notesSlide276.xml.rels><?xml version="1.0" encoding="UTF-8" standalone="yes"?>
<Relationships xmlns="http://schemas.openxmlformats.org/package/2006/relationships"><Relationship Id="rId2" Type="http://schemas.openxmlformats.org/officeDocument/2006/relationships/slide" Target="../slides/slide276.xml"/><Relationship Id="rId1" Type="http://schemas.openxmlformats.org/officeDocument/2006/relationships/notesMaster" Target="../notesMasters/notesMaster1.xml"/></Relationships>
</file>

<file path=ppt/notesSlides/_rels/notesSlide277.xml.rels><?xml version="1.0" encoding="UTF-8" standalone="yes"?>
<Relationships xmlns="http://schemas.openxmlformats.org/package/2006/relationships"><Relationship Id="rId2" Type="http://schemas.openxmlformats.org/officeDocument/2006/relationships/slide" Target="../slides/slide277.xml"/><Relationship Id="rId1" Type="http://schemas.openxmlformats.org/officeDocument/2006/relationships/notesMaster" Target="../notesMasters/notesMaster1.xml"/></Relationships>
</file>

<file path=ppt/notesSlides/_rels/notesSlide278.xml.rels><?xml version="1.0" encoding="UTF-8" standalone="yes"?>
<Relationships xmlns="http://schemas.openxmlformats.org/package/2006/relationships"><Relationship Id="rId2" Type="http://schemas.openxmlformats.org/officeDocument/2006/relationships/slide" Target="../slides/slide278.xml"/><Relationship Id="rId1" Type="http://schemas.openxmlformats.org/officeDocument/2006/relationships/notesMaster" Target="../notesMasters/notesMaster1.xml"/></Relationships>
</file>

<file path=ppt/notesSlides/_rels/notesSlide279.xml.rels><?xml version="1.0" encoding="UTF-8" standalone="yes"?>
<Relationships xmlns="http://schemas.openxmlformats.org/package/2006/relationships"><Relationship Id="rId2" Type="http://schemas.openxmlformats.org/officeDocument/2006/relationships/slide" Target="../slides/slide27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0.xml.rels><?xml version="1.0" encoding="UTF-8" standalone="yes"?>
<Relationships xmlns="http://schemas.openxmlformats.org/package/2006/relationships"><Relationship Id="rId2" Type="http://schemas.openxmlformats.org/officeDocument/2006/relationships/slide" Target="../slides/slide280.xml"/><Relationship Id="rId1" Type="http://schemas.openxmlformats.org/officeDocument/2006/relationships/notesMaster" Target="../notesMasters/notesMaster1.xml"/></Relationships>
</file>

<file path=ppt/notesSlides/_rels/notesSlide281.xml.rels><?xml version="1.0" encoding="UTF-8" standalone="yes"?>
<Relationships xmlns="http://schemas.openxmlformats.org/package/2006/relationships"><Relationship Id="rId2" Type="http://schemas.openxmlformats.org/officeDocument/2006/relationships/slide" Target="../slides/slide281.xml"/><Relationship Id="rId1" Type="http://schemas.openxmlformats.org/officeDocument/2006/relationships/notesMaster" Target="../notesMasters/notesMaster1.xml"/></Relationships>
</file>

<file path=ppt/notesSlides/_rels/notesSlide282.xml.rels><?xml version="1.0" encoding="UTF-8" standalone="yes"?>
<Relationships xmlns="http://schemas.openxmlformats.org/package/2006/relationships"><Relationship Id="rId2" Type="http://schemas.openxmlformats.org/officeDocument/2006/relationships/slide" Target="../slides/slide282.xml"/><Relationship Id="rId1" Type="http://schemas.openxmlformats.org/officeDocument/2006/relationships/notesMaster" Target="../notesMasters/notesMaster1.xml"/></Relationships>
</file>

<file path=ppt/notesSlides/_rels/notesSlide283.xml.rels><?xml version="1.0" encoding="UTF-8" standalone="yes"?>
<Relationships xmlns="http://schemas.openxmlformats.org/package/2006/relationships"><Relationship Id="rId2" Type="http://schemas.openxmlformats.org/officeDocument/2006/relationships/slide" Target="../slides/slide283.xml"/><Relationship Id="rId1" Type="http://schemas.openxmlformats.org/officeDocument/2006/relationships/notesMaster" Target="../notesMasters/notesMaster1.xml"/></Relationships>
</file>

<file path=ppt/notesSlides/_rels/notesSlide284.xml.rels><?xml version="1.0" encoding="UTF-8" standalone="yes"?>
<Relationships xmlns="http://schemas.openxmlformats.org/package/2006/relationships"><Relationship Id="rId2" Type="http://schemas.openxmlformats.org/officeDocument/2006/relationships/slide" Target="../slides/slide284.xml"/><Relationship Id="rId1" Type="http://schemas.openxmlformats.org/officeDocument/2006/relationships/notesMaster" Target="../notesMasters/notesMaster1.xml"/></Relationships>
</file>

<file path=ppt/notesSlides/_rels/notesSlide285.xml.rels><?xml version="1.0" encoding="UTF-8" standalone="yes"?>
<Relationships xmlns="http://schemas.openxmlformats.org/package/2006/relationships"><Relationship Id="rId2" Type="http://schemas.openxmlformats.org/officeDocument/2006/relationships/slide" Target="../slides/slide285.xml"/><Relationship Id="rId1" Type="http://schemas.openxmlformats.org/officeDocument/2006/relationships/notesMaster" Target="../notesMasters/notesMaster1.xml"/></Relationships>
</file>

<file path=ppt/notesSlides/_rels/notesSlide286.xml.rels><?xml version="1.0" encoding="UTF-8" standalone="yes"?>
<Relationships xmlns="http://schemas.openxmlformats.org/package/2006/relationships"><Relationship Id="rId2" Type="http://schemas.openxmlformats.org/officeDocument/2006/relationships/slide" Target="../slides/slide286.xml"/><Relationship Id="rId1" Type="http://schemas.openxmlformats.org/officeDocument/2006/relationships/notesMaster" Target="../notesMasters/notesMaster1.xml"/></Relationships>
</file>

<file path=ppt/notesSlides/_rels/notesSlide287.xml.rels><?xml version="1.0" encoding="UTF-8" standalone="yes"?>
<Relationships xmlns="http://schemas.openxmlformats.org/package/2006/relationships"><Relationship Id="rId2" Type="http://schemas.openxmlformats.org/officeDocument/2006/relationships/slide" Target="../slides/slide287.xml"/><Relationship Id="rId1" Type="http://schemas.openxmlformats.org/officeDocument/2006/relationships/notesMaster" Target="../notesMasters/notesMaster1.xml"/></Relationships>
</file>

<file path=ppt/notesSlides/_rels/notesSlide288.xml.rels><?xml version="1.0" encoding="UTF-8" standalone="yes"?>
<Relationships xmlns="http://schemas.openxmlformats.org/package/2006/relationships"><Relationship Id="rId2" Type="http://schemas.openxmlformats.org/officeDocument/2006/relationships/slide" Target="../slides/slide288.xml"/><Relationship Id="rId1" Type="http://schemas.openxmlformats.org/officeDocument/2006/relationships/notesMaster" Target="../notesMasters/notesMaster1.xml"/></Relationships>
</file>

<file path=ppt/notesSlides/_rels/notesSlide289.xml.rels><?xml version="1.0" encoding="UTF-8" standalone="yes"?>
<Relationships xmlns="http://schemas.openxmlformats.org/package/2006/relationships"><Relationship Id="rId2" Type="http://schemas.openxmlformats.org/officeDocument/2006/relationships/slide" Target="../slides/slide28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0.xml.rels><?xml version="1.0" encoding="UTF-8" standalone="yes"?>
<Relationships xmlns="http://schemas.openxmlformats.org/package/2006/relationships"><Relationship Id="rId2" Type="http://schemas.openxmlformats.org/officeDocument/2006/relationships/slide" Target="../slides/slide290.xml"/><Relationship Id="rId1" Type="http://schemas.openxmlformats.org/officeDocument/2006/relationships/notesMaster" Target="../notesMasters/notesMaster1.xml"/></Relationships>
</file>

<file path=ppt/notesSlides/_rels/notesSlide291.xml.rels><?xml version="1.0" encoding="UTF-8" standalone="yes"?>
<Relationships xmlns="http://schemas.openxmlformats.org/package/2006/relationships"><Relationship Id="rId2" Type="http://schemas.openxmlformats.org/officeDocument/2006/relationships/slide" Target="../slides/slide291.xml"/><Relationship Id="rId1" Type="http://schemas.openxmlformats.org/officeDocument/2006/relationships/notesMaster" Target="../notesMasters/notesMaster1.xml"/></Relationships>
</file>

<file path=ppt/notesSlides/_rels/notesSlide292.xml.rels><?xml version="1.0" encoding="UTF-8" standalone="yes"?>
<Relationships xmlns="http://schemas.openxmlformats.org/package/2006/relationships"><Relationship Id="rId2" Type="http://schemas.openxmlformats.org/officeDocument/2006/relationships/slide" Target="../slides/slide292.xml"/><Relationship Id="rId1" Type="http://schemas.openxmlformats.org/officeDocument/2006/relationships/notesMaster" Target="../notesMasters/notesMaster1.xml"/></Relationships>
</file>

<file path=ppt/notesSlides/_rels/notesSlide293.xml.rels><?xml version="1.0" encoding="UTF-8" standalone="yes"?>
<Relationships xmlns="http://schemas.openxmlformats.org/package/2006/relationships"><Relationship Id="rId2" Type="http://schemas.openxmlformats.org/officeDocument/2006/relationships/slide" Target="../slides/slide293.xml"/><Relationship Id="rId1" Type="http://schemas.openxmlformats.org/officeDocument/2006/relationships/notesMaster" Target="../notesMasters/notesMaster1.xml"/></Relationships>
</file>

<file path=ppt/notesSlides/_rels/notesSlide294.xml.rels><?xml version="1.0" encoding="UTF-8" standalone="yes"?>
<Relationships xmlns="http://schemas.openxmlformats.org/package/2006/relationships"><Relationship Id="rId2" Type="http://schemas.openxmlformats.org/officeDocument/2006/relationships/slide" Target="../slides/slide294.xml"/><Relationship Id="rId1" Type="http://schemas.openxmlformats.org/officeDocument/2006/relationships/notesMaster" Target="../notesMasters/notesMaster1.xml"/></Relationships>
</file>

<file path=ppt/notesSlides/_rels/notesSlide295.xml.rels><?xml version="1.0" encoding="UTF-8" standalone="yes"?>
<Relationships xmlns="http://schemas.openxmlformats.org/package/2006/relationships"><Relationship Id="rId2" Type="http://schemas.openxmlformats.org/officeDocument/2006/relationships/slide" Target="../slides/slide295.xml"/><Relationship Id="rId1" Type="http://schemas.openxmlformats.org/officeDocument/2006/relationships/notesMaster" Target="../notesMasters/notesMaster1.xml"/></Relationships>
</file>

<file path=ppt/notesSlides/_rels/notesSlide296.xml.rels><?xml version="1.0" encoding="UTF-8" standalone="yes"?>
<Relationships xmlns="http://schemas.openxmlformats.org/package/2006/relationships"><Relationship Id="rId2" Type="http://schemas.openxmlformats.org/officeDocument/2006/relationships/slide" Target="../slides/slide296.xml"/><Relationship Id="rId1" Type="http://schemas.openxmlformats.org/officeDocument/2006/relationships/notesMaster" Target="../notesMasters/notesMaster1.xml"/></Relationships>
</file>

<file path=ppt/notesSlides/_rels/notesSlide297.xml.rels><?xml version="1.0" encoding="UTF-8" standalone="yes"?>
<Relationships xmlns="http://schemas.openxmlformats.org/package/2006/relationships"><Relationship Id="rId2" Type="http://schemas.openxmlformats.org/officeDocument/2006/relationships/slide" Target="../slides/slide297.xml"/><Relationship Id="rId1" Type="http://schemas.openxmlformats.org/officeDocument/2006/relationships/notesMaster" Target="../notesMasters/notesMaster1.xml"/></Relationships>
</file>

<file path=ppt/notesSlides/_rels/notesSlide298.xml.rels><?xml version="1.0" encoding="UTF-8" standalone="yes"?>
<Relationships xmlns="http://schemas.openxmlformats.org/package/2006/relationships"><Relationship Id="rId2" Type="http://schemas.openxmlformats.org/officeDocument/2006/relationships/slide" Target="../slides/slide298.xml"/><Relationship Id="rId1" Type="http://schemas.openxmlformats.org/officeDocument/2006/relationships/notesMaster" Target="../notesMasters/notesMaster1.xml"/></Relationships>
</file>

<file path=ppt/notesSlides/_rels/notesSlide299.xml.rels><?xml version="1.0" encoding="UTF-8" standalone="yes"?>
<Relationships xmlns="http://schemas.openxmlformats.org/package/2006/relationships"><Relationship Id="rId2" Type="http://schemas.openxmlformats.org/officeDocument/2006/relationships/slide" Target="../slides/slide29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00.xml.rels><?xml version="1.0" encoding="UTF-8" standalone="yes"?>
<Relationships xmlns="http://schemas.openxmlformats.org/package/2006/relationships"><Relationship Id="rId2" Type="http://schemas.openxmlformats.org/officeDocument/2006/relationships/slide" Target="../slides/slide300.xml"/><Relationship Id="rId1" Type="http://schemas.openxmlformats.org/officeDocument/2006/relationships/notesMaster" Target="../notesMasters/notesMaster1.xml"/></Relationships>
</file>

<file path=ppt/notesSlides/_rels/notesSlide301.xml.rels><?xml version="1.0" encoding="UTF-8" standalone="yes"?>
<Relationships xmlns="http://schemas.openxmlformats.org/package/2006/relationships"><Relationship Id="rId2" Type="http://schemas.openxmlformats.org/officeDocument/2006/relationships/slide" Target="../slides/slide301.xml"/><Relationship Id="rId1" Type="http://schemas.openxmlformats.org/officeDocument/2006/relationships/notesMaster" Target="../notesMasters/notesMaster1.xml"/></Relationships>
</file>

<file path=ppt/notesSlides/_rels/notesSlide302.xml.rels><?xml version="1.0" encoding="UTF-8" standalone="yes"?>
<Relationships xmlns="http://schemas.openxmlformats.org/package/2006/relationships"><Relationship Id="rId2" Type="http://schemas.openxmlformats.org/officeDocument/2006/relationships/slide" Target="../slides/slide302.xml"/><Relationship Id="rId1" Type="http://schemas.openxmlformats.org/officeDocument/2006/relationships/notesMaster" Target="../notesMasters/notesMaster1.xml"/></Relationships>
</file>

<file path=ppt/notesSlides/_rels/notesSlide303.xml.rels><?xml version="1.0" encoding="UTF-8" standalone="yes"?>
<Relationships xmlns="http://schemas.openxmlformats.org/package/2006/relationships"><Relationship Id="rId2" Type="http://schemas.openxmlformats.org/officeDocument/2006/relationships/slide" Target="../slides/slide303.xml"/><Relationship Id="rId1" Type="http://schemas.openxmlformats.org/officeDocument/2006/relationships/notesMaster" Target="../notesMasters/notesMaster1.xml"/></Relationships>
</file>

<file path=ppt/notesSlides/_rels/notesSlide304.xml.rels><?xml version="1.0" encoding="UTF-8" standalone="yes"?>
<Relationships xmlns="http://schemas.openxmlformats.org/package/2006/relationships"><Relationship Id="rId2" Type="http://schemas.openxmlformats.org/officeDocument/2006/relationships/slide" Target="../slides/slide304.xml"/><Relationship Id="rId1" Type="http://schemas.openxmlformats.org/officeDocument/2006/relationships/notesMaster" Target="../notesMasters/notesMaster1.xml"/></Relationships>
</file>

<file path=ppt/notesSlides/_rels/notesSlide305.xml.rels><?xml version="1.0" encoding="UTF-8" standalone="yes"?>
<Relationships xmlns="http://schemas.openxmlformats.org/package/2006/relationships"><Relationship Id="rId2" Type="http://schemas.openxmlformats.org/officeDocument/2006/relationships/slide" Target="../slides/slide305.xml"/><Relationship Id="rId1" Type="http://schemas.openxmlformats.org/officeDocument/2006/relationships/notesMaster" Target="../notesMasters/notesMaster1.xml"/></Relationships>
</file>

<file path=ppt/notesSlides/_rels/notesSlide306.xml.rels><?xml version="1.0" encoding="UTF-8" standalone="yes"?>
<Relationships xmlns="http://schemas.openxmlformats.org/package/2006/relationships"><Relationship Id="rId2" Type="http://schemas.openxmlformats.org/officeDocument/2006/relationships/slide" Target="../slides/slide306.xml"/><Relationship Id="rId1" Type="http://schemas.openxmlformats.org/officeDocument/2006/relationships/notesMaster" Target="../notesMasters/notesMaster1.xml"/></Relationships>
</file>

<file path=ppt/notesSlides/_rels/notesSlide307.xml.rels><?xml version="1.0" encoding="UTF-8" standalone="yes"?>
<Relationships xmlns="http://schemas.openxmlformats.org/package/2006/relationships"><Relationship Id="rId2" Type="http://schemas.openxmlformats.org/officeDocument/2006/relationships/slide" Target="../slides/slide307.xml"/><Relationship Id="rId1" Type="http://schemas.openxmlformats.org/officeDocument/2006/relationships/notesMaster" Target="../notesMasters/notesMaster1.xml"/></Relationships>
</file>

<file path=ppt/notesSlides/_rels/notesSlide308.xml.rels><?xml version="1.0" encoding="UTF-8" standalone="yes"?>
<Relationships xmlns="http://schemas.openxmlformats.org/package/2006/relationships"><Relationship Id="rId2" Type="http://schemas.openxmlformats.org/officeDocument/2006/relationships/slide" Target="../slides/slide308.xml"/><Relationship Id="rId1" Type="http://schemas.openxmlformats.org/officeDocument/2006/relationships/notesMaster" Target="../notesMasters/notesMaster1.xml"/></Relationships>
</file>

<file path=ppt/notesSlides/_rels/notesSlide309.xml.rels><?xml version="1.0" encoding="UTF-8" standalone="yes"?>
<Relationships xmlns="http://schemas.openxmlformats.org/package/2006/relationships"><Relationship Id="rId2" Type="http://schemas.openxmlformats.org/officeDocument/2006/relationships/slide" Target="../slides/slide30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0.xml.rels><?xml version="1.0" encoding="UTF-8" standalone="yes"?>
<Relationships xmlns="http://schemas.openxmlformats.org/package/2006/relationships"><Relationship Id="rId2" Type="http://schemas.openxmlformats.org/officeDocument/2006/relationships/slide" Target="../slides/slide310.xml"/><Relationship Id="rId1" Type="http://schemas.openxmlformats.org/officeDocument/2006/relationships/notesMaster" Target="../notesMasters/notesMaster1.xml"/></Relationships>
</file>

<file path=ppt/notesSlides/_rels/notesSlide311.xml.rels><?xml version="1.0" encoding="UTF-8" standalone="yes"?>
<Relationships xmlns="http://schemas.openxmlformats.org/package/2006/relationships"><Relationship Id="rId2" Type="http://schemas.openxmlformats.org/officeDocument/2006/relationships/slide" Target="../slides/slide311.xml"/><Relationship Id="rId1" Type="http://schemas.openxmlformats.org/officeDocument/2006/relationships/notesMaster" Target="../notesMasters/notesMaster1.xml"/></Relationships>
</file>

<file path=ppt/notesSlides/_rels/notesSlide312.xml.rels><?xml version="1.0" encoding="UTF-8" standalone="yes"?>
<Relationships xmlns="http://schemas.openxmlformats.org/package/2006/relationships"><Relationship Id="rId2" Type="http://schemas.openxmlformats.org/officeDocument/2006/relationships/slide" Target="../slides/slide312.xml"/><Relationship Id="rId1" Type="http://schemas.openxmlformats.org/officeDocument/2006/relationships/notesMaster" Target="../notesMasters/notesMaster1.xml"/></Relationships>
</file>

<file path=ppt/notesSlides/_rels/notesSlide313.xml.rels><?xml version="1.0" encoding="UTF-8" standalone="yes"?>
<Relationships xmlns="http://schemas.openxmlformats.org/package/2006/relationships"><Relationship Id="rId2" Type="http://schemas.openxmlformats.org/officeDocument/2006/relationships/slide" Target="../slides/slide313.xml"/><Relationship Id="rId1" Type="http://schemas.openxmlformats.org/officeDocument/2006/relationships/notesMaster" Target="../notesMasters/notesMaster1.xml"/></Relationships>
</file>

<file path=ppt/notesSlides/_rels/notesSlide314.xml.rels><?xml version="1.0" encoding="UTF-8" standalone="yes"?>
<Relationships xmlns="http://schemas.openxmlformats.org/package/2006/relationships"><Relationship Id="rId2" Type="http://schemas.openxmlformats.org/officeDocument/2006/relationships/slide" Target="../slides/slide314.xml"/><Relationship Id="rId1" Type="http://schemas.openxmlformats.org/officeDocument/2006/relationships/notesMaster" Target="../notesMasters/notesMaster1.xml"/></Relationships>
</file>

<file path=ppt/notesSlides/_rels/notesSlide315.xml.rels><?xml version="1.0" encoding="UTF-8" standalone="yes"?>
<Relationships xmlns="http://schemas.openxmlformats.org/package/2006/relationships"><Relationship Id="rId2" Type="http://schemas.openxmlformats.org/officeDocument/2006/relationships/slide" Target="../slides/slide315.xml"/><Relationship Id="rId1" Type="http://schemas.openxmlformats.org/officeDocument/2006/relationships/notesMaster" Target="../notesMasters/notesMaster1.xml"/></Relationships>
</file>

<file path=ppt/notesSlides/_rels/notesSlide316.xml.rels><?xml version="1.0" encoding="UTF-8" standalone="yes"?>
<Relationships xmlns="http://schemas.openxmlformats.org/package/2006/relationships"><Relationship Id="rId2" Type="http://schemas.openxmlformats.org/officeDocument/2006/relationships/slide" Target="../slides/slide316.xml"/><Relationship Id="rId1" Type="http://schemas.openxmlformats.org/officeDocument/2006/relationships/notesMaster" Target="../notesMasters/notesMaster1.xml"/></Relationships>
</file>

<file path=ppt/notesSlides/_rels/notesSlide317.xml.rels><?xml version="1.0" encoding="UTF-8" standalone="yes"?>
<Relationships xmlns="http://schemas.openxmlformats.org/package/2006/relationships"><Relationship Id="rId2" Type="http://schemas.openxmlformats.org/officeDocument/2006/relationships/slide" Target="../slides/slide317.xml"/><Relationship Id="rId1" Type="http://schemas.openxmlformats.org/officeDocument/2006/relationships/notesMaster" Target="../notesMasters/notesMaster1.xml"/></Relationships>
</file>

<file path=ppt/notesSlides/_rels/notesSlide318.xml.rels><?xml version="1.0" encoding="UTF-8" standalone="yes"?>
<Relationships xmlns="http://schemas.openxmlformats.org/package/2006/relationships"><Relationship Id="rId2" Type="http://schemas.openxmlformats.org/officeDocument/2006/relationships/slide" Target="../slides/slide318.xml"/><Relationship Id="rId1" Type="http://schemas.openxmlformats.org/officeDocument/2006/relationships/notesMaster" Target="../notesMasters/notesMaster1.xml"/></Relationships>
</file>

<file path=ppt/notesSlides/_rels/notesSlide319.xml.rels><?xml version="1.0" encoding="UTF-8" standalone="yes"?>
<Relationships xmlns="http://schemas.openxmlformats.org/package/2006/relationships"><Relationship Id="rId2" Type="http://schemas.openxmlformats.org/officeDocument/2006/relationships/slide" Target="../slides/slide31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0.xml.rels><?xml version="1.0" encoding="UTF-8" standalone="yes"?>
<Relationships xmlns="http://schemas.openxmlformats.org/package/2006/relationships"><Relationship Id="rId2" Type="http://schemas.openxmlformats.org/officeDocument/2006/relationships/slide" Target="../slides/slide320.xml"/><Relationship Id="rId1" Type="http://schemas.openxmlformats.org/officeDocument/2006/relationships/notesMaster" Target="../notesMasters/notesMaster1.xml"/></Relationships>
</file>

<file path=ppt/notesSlides/_rels/notesSlide321.xml.rels><?xml version="1.0" encoding="UTF-8" standalone="yes"?>
<Relationships xmlns="http://schemas.openxmlformats.org/package/2006/relationships"><Relationship Id="rId2" Type="http://schemas.openxmlformats.org/officeDocument/2006/relationships/slide" Target="../slides/slide321.xml"/><Relationship Id="rId1" Type="http://schemas.openxmlformats.org/officeDocument/2006/relationships/notesMaster" Target="../notesMasters/notesMaster1.xml"/></Relationships>
</file>

<file path=ppt/notesSlides/_rels/notesSlide322.xml.rels><?xml version="1.0" encoding="UTF-8" standalone="yes"?>
<Relationships xmlns="http://schemas.openxmlformats.org/package/2006/relationships"><Relationship Id="rId2" Type="http://schemas.openxmlformats.org/officeDocument/2006/relationships/slide" Target="../slides/slide322.xml"/><Relationship Id="rId1" Type="http://schemas.openxmlformats.org/officeDocument/2006/relationships/notesMaster" Target="../notesMasters/notesMaster1.xml"/></Relationships>
</file>

<file path=ppt/notesSlides/_rels/notesSlide323.xml.rels><?xml version="1.0" encoding="UTF-8" standalone="yes"?>
<Relationships xmlns="http://schemas.openxmlformats.org/package/2006/relationships"><Relationship Id="rId2" Type="http://schemas.openxmlformats.org/officeDocument/2006/relationships/slide" Target="../slides/slide323.xml"/><Relationship Id="rId1" Type="http://schemas.openxmlformats.org/officeDocument/2006/relationships/notesMaster" Target="../notesMasters/notesMaster1.xml"/></Relationships>
</file>

<file path=ppt/notesSlides/_rels/notesSlide324.xml.rels><?xml version="1.0" encoding="UTF-8" standalone="yes"?>
<Relationships xmlns="http://schemas.openxmlformats.org/package/2006/relationships"><Relationship Id="rId2" Type="http://schemas.openxmlformats.org/officeDocument/2006/relationships/slide" Target="../slides/slide324.xml"/><Relationship Id="rId1" Type="http://schemas.openxmlformats.org/officeDocument/2006/relationships/notesMaster" Target="../notesMasters/notesMaster1.xml"/></Relationships>
</file>

<file path=ppt/notesSlides/_rels/notesSlide325.xml.rels><?xml version="1.0" encoding="UTF-8" standalone="yes"?>
<Relationships xmlns="http://schemas.openxmlformats.org/package/2006/relationships"><Relationship Id="rId2" Type="http://schemas.openxmlformats.org/officeDocument/2006/relationships/slide" Target="../slides/slide325.xml"/><Relationship Id="rId1" Type="http://schemas.openxmlformats.org/officeDocument/2006/relationships/notesMaster" Target="../notesMasters/notesMaster1.xml"/></Relationships>
</file>

<file path=ppt/notesSlides/_rels/notesSlide326.xml.rels><?xml version="1.0" encoding="UTF-8" standalone="yes"?>
<Relationships xmlns="http://schemas.openxmlformats.org/package/2006/relationships"><Relationship Id="rId2" Type="http://schemas.openxmlformats.org/officeDocument/2006/relationships/slide" Target="../slides/slide326.xml"/><Relationship Id="rId1" Type="http://schemas.openxmlformats.org/officeDocument/2006/relationships/notesMaster" Target="../notesMasters/notesMaster1.xml"/></Relationships>
</file>

<file path=ppt/notesSlides/_rels/notesSlide327.xml.rels><?xml version="1.0" encoding="UTF-8" standalone="yes"?>
<Relationships xmlns="http://schemas.openxmlformats.org/package/2006/relationships"><Relationship Id="rId2" Type="http://schemas.openxmlformats.org/officeDocument/2006/relationships/slide" Target="../slides/slide327.xml"/><Relationship Id="rId1" Type="http://schemas.openxmlformats.org/officeDocument/2006/relationships/notesMaster" Target="../notesMasters/notesMaster1.xml"/></Relationships>
</file>

<file path=ppt/notesSlides/_rels/notesSlide328.xml.rels><?xml version="1.0" encoding="UTF-8" standalone="yes"?>
<Relationships xmlns="http://schemas.openxmlformats.org/package/2006/relationships"><Relationship Id="rId2" Type="http://schemas.openxmlformats.org/officeDocument/2006/relationships/slide" Target="../slides/slide328.xml"/><Relationship Id="rId1" Type="http://schemas.openxmlformats.org/officeDocument/2006/relationships/notesMaster" Target="../notesMasters/notesMaster1.xml"/></Relationships>
</file>

<file path=ppt/notesSlides/_rels/notesSlide329.xml.rels><?xml version="1.0" encoding="UTF-8" standalone="yes"?>
<Relationships xmlns="http://schemas.openxmlformats.org/package/2006/relationships"><Relationship Id="rId2" Type="http://schemas.openxmlformats.org/officeDocument/2006/relationships/slide" Target="../slides/slide32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0.xml.rels><?xml version="1.0" encoding="UTF-8" standalone="yes"?>
<Relationships xmlns="http://schemas.openxmlformats.org/package/2006/relationships"><Relationship Id="rId2" Type="http://schemas.openxmlformats.org/officeDocument/2006/relationships/slide" Target="../slides/slide330.xml"/><Relationship Id="rId1" Type="http://schemas.openxmlformats.org/officeDocument/2006/relationships/notesMaster" Target="../notesMasters/notesMaster1.xml"/></Relationships>
</file>

<file path=ppt/notesSlides/_rels/notesSlide331.xml.rels><?xml version="1.0" encoding="UTF-8" standalone="yes"?>
<Relationships xmlns="http://schemas.openxmlformats.org/package/2006/relationships"><Relationship Id="rId2" Type="http://schemas.openxmlformats.org/officeDocument/2006/relationships/slide" Target="../slides/slide331.xml"/><Relationship Id="rId1" Type="http://schemas.openxmlformats.org/officeDocument/2006/relationships/notesMaster" Target="../notesMasters/notesMaster1.xml"/></Relationships>
</file>

<file path=ppt/notesSlides/_rels/notesSlide332.xml.rels><?xml version="1.0" encoding="UTF-8" standalone="yes"?>
<Relationships xmlns="http://schemas.openxmlformats.org/package/2006/relationships"><Relationship Id="rId2" Type="http://schemas.openxmlformats.org/officeDocument/2006/relationships/slide" Target="../slides/slide332.xml"/><Relationship Id="rId1" Type="http://schemas.openxmlformats.org/officeDocument/2006/relationships/notesMaster" Target="../notesMasters/notesMaster1.xml"/></Relationships>
</file>

<file path=ppt/notesSlides/_rels/notesSlide333.xml.rels><?xml version="1.0" encoding="UTF-8" standalone="yes"?>
<Relationships xmlns="http://schemas.openxmlformats.org/package/2006/relationships"><Relationship Id="rId2" Type="http://schemas.openxmlformats.org/officeDocument/2006/relationships/slide" Target="../slides/slide333.xml"/><Relationship Id="rId1" Type="http://schemas.openxmlformats.org/officeDocument/2006/relationships/notesMaster" Target="../notesMasters/notesMaster1.xml"/></Relationships>
</file>

<file path=ppt/notesSlides/_rels/notesSlide334.xml.rels><?xml version="1.0" encoding="UTF-8" standalone="yes"?>
<Relationships xmlns="http://schemas.openxmlformats.org/package/2006/relationships"><Relationship Id="rId2" Type="http://schemas.openxmlformats.org/officeDocument/2006/relationships/slide" Target="../slides/slide334.xml"/><Relationship Id="rId1" Type="http://schemas.openxmlformats.org/officeDocument/2006/relationships/notesMaster" Target="../notesMasters/notesMaster1.xml"/></Relationships>
</file>

<file path=ppt/notesSlides/_rels/notesSlide335.xml.rels><?xml version="1.0" encoding="UTF-8" standalone="yes"?>
<Relationships xmlns="http://schemas.openxmlformats.org/package/2006/relationships"><Relationship Id="rId2" Type="http://schemas.openxmlformats.org/officeDocument/2006/relationships/slide" Target="../slides/slide335.xml"/><Relationship Id="rId1" Type="http://schemas.openxmlformats.org/officeDocument/2006/relationships/notesMaster" Target="../notesMasters/notesMaster1.xml"/></Relationships>
</file>

<file path=ppt/notesSlides/_rels/notesSlide336.xml.rels><?xml version="1.0" encoding="UTF-8" standalone="yes"?>
<Relationships xmlns="http://schemas.openxmlformats.org/package/2006/relationships"><Relationship Id="rId2" Type="http://schemas.openxmlformats.org/officeDocument/2006/relationships/slide" Target="../slides/slide336.xml"/><Relationship Id="rId1" Type="http://schemas.openxmlformats.org/officeDocument/2006/relationships/notesMaster" Target="../notesMasters/notesMaster1.xml"/></Relationships>
</file>

<file path=ppt/notesSlides/_rels/notesSlide337.xml.rels><?xml version="1.0" encoding="UTF-8" standalone="yes"?>
<Relationships xmlns="http://schemas.openxmlformats.org/package/2006/relationships"><Relationship Id="rId2" Type="http://schemas.openxmlformats.org/officeDocument/2006/relationships/slide" Target="../slides/slide337.xml"/><Relationship Id="rId1" Type="http://schemas.openxmlformats.org/officeDocument/2006/relationships/notesMaster" Target="../notesMasters/notesMaster1.xml"/></Relationships>
</file>

<file path=ppt/notesSlides/_rels/notesSlide338.xml.rels><?xml version="1.0" encoding="UTF-8" standalone="yes"?>
<Relationships xmlns="http://schemas.openxmlformats.org/package/2006/relationships"><Relationship Id="rId2" Type="http://schemas.openxmlformats.org/officeDocument/2006/relationships/slide" Target="../slides/slide338.xml"/><Relationship Id="rId1" Type="http://schemas.openxmlformats.org/officeDocument/2006/relationships/notesMaster" Target="../notesMasters/notesMaster1.xml"/></Relationships>
</file>

<file path=ppt/notesSlides/_rels/notesSlide339.xml.rels><?xml version="1.0" encoding="UTF-8" standalone="yes"?>
<Relationships xmlns="http://schemas.openxmlformats.org/package/2006/relationships"><Relationship Id="rId2" Type="http://schemas.openxmlformats.org/officeDocument/2006/relationships/slide" Target="../slides/slide3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0.xml.rels><?xml version="1.0" encoding="UTF-8" standalone="yes"?>
<Relationships xmlns="http://schemas.openxmlformats.org/package/2006/relationships"><Relationship Id="rId2" Type="http://schemas.openxmlformats.org/officeDocument/2006/relationships/slide" Target="../slides/slide340.xml"/><Relationship Id="rId1" Type="http://schemas.openxmlformats.org/officeDocument/2006/relationships/notesMaster" Target="../notesMasters/notesMaster1.xml"/></Relationships>
</file>

<file path=ppt/notesSlides/_rels/notesSlide341.xml.rels><?xml version="1.0" encoding="UTF-8" standalone="yes"?>
<Relationships xmlns="http://schemas.openxmlformats.org/package/2006/relationships"><Relationship Id="rId2" Type="http://schemas.openxmlformats.org/officeDocument/2006/relationships/slide" Target="../slides/slide341.xml"/><Relationship Id="rId1" Type="http://schemas.openxmlformats.org/officeDocument/2006/relationships/notesMaster" Target="../notesMasters/notesMaster1.xml"/></Relationships>
</file>

<file path=ppt/notesSlides/_rels/notesSlide342.xml.rels><?xml version="1.0" encoding="UTF-8" standalone="yes"?>
<Relationships xmlns="http://schemas.openxmlformats.org/package/2006/relationships"><Relationship Id="rId2" Type="http://schemas.openxmlformats.org/officeDocument/2006/relationships/slide" Target="../slides/slide342.xml"/><Relationship Id="rId1" Type="http://schemas.openxmlformats.org/officeDocument/2006/relationships/notesMaster" Target="../notesMasters/notesMaster1.xml"/></Relationships>
</file>

<file path=ppt/notesSlides/_rels/notesSlide343.xml.rels><?xml version="1.0" encoding="UTF-8" standalone="yes"?>
<Relationships xmlns="http://schemas.openxmlformats.org/package/2006/relationships"><Relationship Id="rId2" Type="http://schemas.openxmlformats.org/officeDocument/2006/relationships/slide" Target="../slides/slide343.xml"/><Relationship Id="rId1" Type="http://schemas.openxmlformats.org/officeDocument/2006/relationships/notesMaster" Target="../notesMasters/notesMaster1.xml"/></Relationships>
</file>

<file path=ppt/notesSlides/_rels/notesSlide344.xml.rels><?xml version="1.0" encoding="UTF-8" standalone="yes"?>
<Relationships xmlns="http://schemas.openxmlformats.org/package/2006/relationships"><Relationship Id="rId2" Type="http://schemas.openxmlformats.org/officeDocument/2006/relationships/slide" Target="../slides/slide344.xml"/><Relationship Id="rId1" Type="http://schemas.openxmlformats.org/officeDocument/2006/relationships/notesMaster" Target="../notesMasters/notesMaster1.xml"/></Relationships>
</file>

<file path=ppt/notesSlides/_rels/notesSlide345.xml.rels><?xml version="1.0" encoding="UTF-8" standalone="yes"?>
<Relationships xmlns="http://schemas.openxmlformats.org/package/2006/relationships"><Relationship Id="rId2" Type="http://schemas.openxmlformats.org/officeDocument/2006/relationships/slide" Target="../slides/slide345.xml"/><Relationship Id="rId1" Type="http://schemas.openxmlformats.org/officeDocument/2006/relationships/notesMaster" Target="../notesMasters/notesMaster1.xml"/></Relationships>
</file>

<file path=ppt/notesSlides/_rels/notesSlide346.xml.rels><?xml version="1.0" encoding="UTF-8" standalone="yes"?>
<Relationships xmlns="http://schemas.openxmlformats.org/package/2006/relationships"><Relationship Id="rId2" Type="http://schemas.openxmlformats.org/officeDocument/2006/relationships/slide" Target="../slides/slide346.xml"/><Relationship Id="rId1" Type="http://schemas.openxmlformats.org/officeDocument/2006/relationships/notesMaster" Target="../notesMasters/notesMaster1.xml"/></Relationships>
</file>

<file path=ppt/notesSlides/_rels/notesSlide347.xml.rels><?xml version="1.0" encoding="UTF-8" standalone="yes"?>
<Relationships xmlns="http://schemas.openxmlformats.org/package/2006/relationships"><Relationship Id="rId2" Type="http://schemas.openxmlformats.org/officeDocument/2006/relationships/slide" Target="../slides/slide347.xml"/><Relationship Id="rId1" Type="http://schemas.openxmlformats.org/officeDocument/2006/relationships/notesMaster" Target="../notesMasters/notesMaster1.xml"/></Relationships>
</file>

<file path=ppt/notesSlides/_rels/notesSlide348.xml.rels><?xml version="1.0" encoding="UTF-8" standalone="yes"?>
<Relationships xmlns="http://schemas.openxmlformats.org/package/2006/relationships"><Relationship Id="rId2" Type="http://schemas.openxmlformats.org/officeDocument/2006/relationships/slide" Target="../slides/slide348.xml"/><Relationship Id="rId1" Type="http://schemas.openxmlformats.org/officeDocument/2006/relationships/notesMaster" Target="../notesMasters/notesMaster1.xml"/></Relationships>
</file>

<file path=ppt/notesSlides/_rels/notesSlide349.xml.rels><?xml version="1.0" encoding="UTF-8" standalone="yes"?>
<Relationships xmlns="http://schemas.openxmlformats.org/package/2006/relationships"><Relationship Id="rId2" Type="http://schemas.openxmlformats.org/officeDocument/2006/relationships/slide" Target="../slides/slide3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0.xml.rels><?xml version="1.0" encoding="UTF-8" standalone="yes"?>
<Relationships xmlns="http://schemas.openxmlformats.org/package/2006/relationships"><Relationship Id="rId2" Type="http://schemas.openxmlformats.org/officeDocument/2006/relationships/slide" Target="../slides/slide350.xml"/><Relationship Id="rId1" Type="http://schemas.openxmlformats.org/officeDocument/2006/relationships/notesMaster" Target="../notesMasters/notesMaster1.xml"/></Relationships>
</file>

<file path=ppt/notesSlides/_rels/notesSlide351.xml.rels><?xml version="1.0" encoding="UTF-8" standalone="yes"?>
<Relationships xmlns="http://schemas.openxmlformats.org/package/2006/relationships"><Relationship Id="rId2" Type="http://schemas.openxmlformats.org/officeDocument/2006/relationships/slide" Target="../slides/slide351.xml"/><Relationship Id="rId1" Type="http://schemas.openxmlformats.org/officeDocument/2006/relationships/notesMaster" Target="../notesMasters/notesMaster1.xml"/></Relationships>
</file>

<file path=ppt/notesSlides/_rels/notesSlide352.xml.rels><?xml version="1.0" encoding="UTF-8" standalone="yes"?>
<Relationships xmlns="http://schemas.openxmlformats.org/package/2006/relationships"><Relationship Id="rId2" Type="http://schemas.openxmlformats.org/officeDocument/2006/relationships/slide" Target="../slides/slide352.xml"/><Relationship Id="rId1" Type="http://schemas.openxmlformats.org/officeDocument/2006/relationships/notesMaster" Target="../notesMasters/notesMaster1.xml"/></Relationships>
</file>

<file path=ppt/notesSlides/_rels/notesSlide353.xml.rels><?xml version="1.0" encoding="UTF-8" standalone="yes"?>
<Relationships xmlns="http://schemas.openxmlformats.org/package/2006/relationships"><Relationship Id="rId2" Type="http://schemas.openxmlformats.org/officeDocument/2006/relationships/slide" Target="../slides/slide353.xml"/><Relationship Id="rId1" Type="http://schemas.openxmlformats.org/officeDocument/2006/relationships/notesMaster" Target="../notesMasters/notesMaster1.xml"/></Relationships>
</file>

<file path=ppt/notesSlides/_rels/notesSlide354.xml.rels><?xml version="1.0" encoding="UTF-8" standalone="yes"?>
<Relationships xmlns="http://schemas.openxmlformats.org/package/2006/relationships"><Relationship Id="rId2" Type="http://schemas.openxmlformats.org/officeDocument/2006/relationships/slide" Target="../slides/slide354.xml"/><Relationship Id="rId1" Type="http://schemas.openxmlformats.org/officeDocument/2006/relationships/notesMaster" Target="../notesMasters/notesMaster1.xml"/></Relationships>
</file>

<file path=ppt/notesSlides/_rels/notesSlide355.xml.rels><?xml version="1.0" encoding="UTF-8" standalone="yes"?>
<Relationships xmlns="http://schemas.openxmlformats.org/package/2006/relationships"><Relationship Id="rId2" Type="http://schemas.openxmlformats.org/officeDocument/2006/relationships/slide" Target="../slides/slide355.xml"/><Relationship Id="rId1" Type="http://schemas.openxmlformats.org/officeDocument/2006/relationships/notesMaster" Target="../notesMasters/notesMaster1.xml"/></Relationships>
</file>

<file path=ppt/notesSlides/_rels/notesSlide356.xml.rels><?xml version="1.0" encoding="UTF-8" standalone="yes"?>
<Relationships xmlns="http://schemas.openxmlformats.org/package/2006/relationships"><Relationship Id="rId2" Type="http://schemas.openxmlformats.org/officeDocument/2006/relationships/slide" Target="../slides/slide356.xml"/><Relationship Id="rId1" Type="http://schemas.openxmlformats.org/officeDocument/2006/relationships/notesMaster" Target="../notesMasters/notesMaster1.xml"/></Relationships>
</file>

<file path=ppt/notesSlides/_rels/notesSlide357.xml.rels><?xml version="1.0" encoding="UTF-8" standalone="yes"?>
<Relationships xmlns="http://schemas.openxmlformats.org/package/2006/relationships"><Relationship Id="rId2" Type="http://schemas.openxmlformats.org/officeDocument/2006/relationships/slide" Target="../slides/slide357.xml"/><Relationship Id="rId1" Type="http://schemas.openxmlformats.org/officeDocument/2006/relationships/notesMaster" Target="../notesMasters/notesMaster1.xml"/></Relationships>
</file>

<file path=ppt/notesSlides/_rels/notesSlide358.xml.rels><?xml version="1.0" encoding="UTF-8" standalone="yes"?>
<Relationships xmlns="http://schemas.openxmlformats.org/package/2006/relationships"><Relationship Id="rId2" Type="http://schemas.openxmlformats.org/officeDocument/2006/relationships/slide" Target="../slides/slide358.xml"/><Relationship Id="rId1" Type="http://schemas.openxmlformats.org/officeDocument/2006/relationships/notesMaster" Target="../notesMasters/notesMaster1.xml"/></Relationships>
</file>

<file path=ppt/notesSlides/_rels/notesSlide359.xml.rels><?xml version="1.0" encoding="UTF-8" standalone="yes"?>
<Relationships xmlns="http://schemas.openxmlformats.org/package/2006/relationships"><Relationship Id="rId2" Type="http://schemas.openxmlformats.org/officeDocument/2006/relationships/slide" Target="../slides/slide3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0.xml.rels><?xml version="1.0" encoding="UTF-8" standalone="yes"?>
<Relationships xmlns="http://schemas.openxmlformats.org/package/2006/relationships"><Relationship Id="rId2" Type="http://schemas.openxmlformats.org/officeDocument/2006/relationships/slide" Target="../slides/slide360.xml"/><Relationship Id="rId1" Type="http://schemas.openxmlformats.org/officeDocument/2006/relationships/notesMaster" Target="../notesMasters/notesMaster1.xml"/></Relationships>
</file>

<file path=ppt/notesSlides/_rels/notesSlide361.xml.rels><?xml version="1.0" encoding="UTF-8" standalone="yes"?>
<Relationships xmlns="http://schemas.openxmlformats.org/package/2006/relationships"><Relationship Id="rId2" Type="http://schemas.openxmlformats.org/officeDocument/2006/relationships/slide" Target="../slides/slide361.xml"/><Relationship Id="rId1" Type="http://schemas.openxmlformats.org/officeDocument/2006/relationships/notesMaster" Target="../notesMasters/notesMaster1.xml"/></Relationships>
</file>

<file path=ppt/notesSlides/_rels/notesSlide362.xml.rels><?xml version="1.0" encoding="UTF-8" standalone="yes"?>
<Relationships xmlns="http://schemas.openxmlformats.org/package/2006/relationships"><Relationship Id="rId2" Type="http://schemas.openxmlformats.org/officeDocument/2006/relationships/slide" Target="../slides/slide362.xml"/><Relationship Id="rId1" Type="http://schemas.openxmlformats.org/officeDocument/2006/relationships/notesMaster" Target="../notesMasters/notesMaster1.xml"/></Relationships>
</file>

<file path=ppt/notesSlides/_rels/notesSlide363.xml.rels><?xml version="1.0" encoding="UTF-8" standalone="yes"?>
<Relationships xmlns="http://schemas.openxmlformats.org/package/2006/relationships"><Relationship Id="rId2" Type="http://schemas.openxmlformats.org/officeDocument/2006/relationships/slide" Target="../slides/slide363.xml"/><Relationship Id="rId1" Type="http://schemas.openxmlformats.org/officeDocument/2006/relationships/notesMaster" Target="../notesMasters/notesMaster1.xml"/></Relationships>
</file>

<file path=ppt/notesSlides/_rels/notesSlide364.xml.rels><?xml version="1.0" encoding="UTF-8" standalone="yes"?>
<Relationships xmlns="http://schemas.openxmlformats.org/package/2006/relationships"><Relationship Id="rId2" Type="http://schemas.openxmlformats.org/officeDocument/2006/relationships/slide" Target="../slides/slide364.xml"/><Relationship Id="rId1" Type="http://schemas.openxmlformats.org/officeDocument/2006/relationships/notesMaster" Target="../notesMasters/notesMaster1.xml"/></Relationships>
</file>

<file path=ppt/notesSlides/_rels/notesSlide365.xml.rels><?xml version="1.0" encoding="UTF-8" standalone="yes"?>
<Relationships xmlns="http://schemas.openxmlformats.org/package/2006/relationships"><Relationship Id="rId2" Type="http://schemas.openxmlformats.org/officeDocument/2006/relationships/slide" Target="../slides/slide365.xml"/><Relationship Id="rId1" Type="http://schemas.openxmlformats.org/officeDocument/2006/relationships/notesMaster" Target="../notesMasters/notesMaster1.xml"/></Relationships>
</file>

<file path=ppt/notesSlides/_rels/notesSlide366.xml.rels><?xml version="1.0" encoding="UTF-8" standalone="yes"?>
<Relationships xmlns="http://schemas.openxmlformats.org/package/2006/relationships"><Relationship Id="rId2" Type="http://schemas.openxmlformats.org/officeDocument/2006/relationships/slide" Target="../slides/slide366.xml"/><Relationship Id="rId1" Type="http://schemas.openxmlformats.org/officeDocument/2006/relationships/notesMaster" Target="../notesMasters/notesMaster1.xml"/></Relationships>
</file>

<file path=ppt/notesSlides/_rels/notesSlide367.xml.rels><?xml version="1.0" encoding="UTF-8" standalone="yes"?>
<Relationships xmlns="http://schemas.openxmlformats.org/package/2006/relationships"><Relationship Id="rId2" Type="http://schemas.openxmlformats.org/officeDocument/2006/relationships/slide" Target="../slides/slide367.xml"/><Relationship Id="rId1" Type="http://schemas.openxmlformats.org/officeDocument/2006/relationships/notesMaster" Target="../notesMasters/notesMaster1.xml"/></Relationships>
</file>

<file path=ppt/notesSlides/_rels/notesSlide368.xml.rels><?xml version="1.0" encoding="UTF-8" standalone="yes"?>
<Relationships xmlns="http://schemas.openxmlformats.org/package/2006/relationships"><Relationship Id="rId2" Type="http://schemas.openxmlformats.org/officeDocument/2006/relationships/slide" Target="../slides/slide368.xml"/><Relationship Id="rId1" Type="http://schemas.openxmlformats.org/officeDocument/2006/relationships/notesMaster" Target="../notesMasters/notesMaster1.xml"/></Relationships>
</file>

<file path=ppt/notesSlides/_rels/notesSlide369.xml.rels><?xml version="1.0" encoding="UTF-8" standalone="yes"?>
<Relationships xmlns="http://schemas.openxmlformats.org/package/2006/relationships"><Relationship Id="rId2" Type="http://schemas.openxmlformats.org/officeDocument/2006/relationships/slide" Target="../slides/slide36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0.xml.rels><?xml version="1.0" encoding="UTF-8" standalone="yes"?>
<Relationships xmlns="http://schemas.openxmlformats.org/package/2006/relationships"><Relationship Id="rId2" Type="http://schemas.openxmlformats.org/officeDocument/2006/relationships/slide" Target="../slides/slide370.xml"/><Relationship Id="rId1" Type="http://schemas.openxmlformats.org/officeDocument/2006/relationships/notesMaster" Target="../notesMasters/notesMaster1.xml"/></Relationships>
</file>

<file path=ppt/notesSlides/_rels/notesSlide371.xml.rels><?xml version="1.0" encoding="UTF-8" standalone="yes"?>
<Relationships xmlns="http://schemas.openxmlformats.org/package/2006/relationships"><Relationship Id="rId2" Type="http://schemas.openxmlformats.org/officeDocument/2006/relationships/slide" Target="../slides/slide371.xml"/><Relationship Id="rId1" Type="http://schemas.openxmlformats.org/officeDocument/2006/relationships/notesMaster" Target="../notesMasters/notesMaster1.xml"/></Relationships>
</file>

<file path=ppt/notesSlides/_rels/notesSlide372.xml.rels><?xml version="1.0" encoding="UTF-8" standalone="yes"?>
<Relationships xmlns="http://schemas.openxmlformats.org/package/2006/relationships"><Relationship Id="rId2" Type="http://schemas.openxmlformats.org/officeDocument/2006/relationships/slide" Target="../slides/slide372.xml"/><Relationship Id="rId1" Type="http://schemas.openxmlformats.org/officeDocument/2006/relationships/notesMaster" Target="../notesMasters/notesMaster1.xml"/></Relationships>
</file>

<file path=ppt/notesSlides/_rels/notesSlide373.xml.rels><?xml version="1.0" encoding="UTF-8" standalone="yes"?>
<Relationships xmlns="http://schemas.openxmlformats.org/package/2006/relationships"><Relationship Id="rId2" Type="http://schemas.openxmlformats.org/officeDocument/2006/relationships/slide" Target="../slides/slide373.xml"/><Relationship Id="rId1" Type="http://schemas.openxmlformats.org/officeDocument/2006/relationships/notesMaster" Target="../notesMasters/notesMaster1.xml"/></Relationships>
</file>

<file path=ppt/notesSlides/_rels/notesSlide374.xml.rels><?xml version="1.0" encoding="UTF-8" standalone="yes"?>
<Relationships xmlns="http://schemas.openxmlformats.org/package/2006/relationships"><Relationship Id="rId2" Type="http://schemas.openxmlformats.org/officeDocument/2006/relationships/slide" Target="../slides/slide374.xml"/><Relationship Id="rId1" Type="http://schemas.openxmlformats.org/officeDocument/2006/relationships/notesMaster" Target="../notesMasters/notesMaster1.xml"/></Relationships>
</file>

<file path=ppt/notesSlides/_rels/notesSlide375.xml.rels><?xml version="1.0" encoding="UTF-8" standalone="yes"?>
<Relationships xmlns="http://schemas.openxmlformats.org/package/2006/relationships"><Relationship Id="rId2" Type="http://schemas.openxmlformats.org/officeDocument/2006/relationships/slide" Target="../slides/slide375.xml"/><Relationship Id="rId1" Type="http://schemas.openxmlformats.org/officeDocument/2006/relationships/notesMaster" Target="../notesMasters/notesMaster1.xml"/></Relationships>
</file>

<file path=ppt/notesSlides/_rels/notesSlide376.xml.rels><?xml version="1.0" encoding="UTF-8" standalone="yes"?>
<Relationships xmlns="http://schemas.openxmlformats.org/package/2006/relationships"><Relationship Id="rId2" Type="http://schemas.openxmlformats.org/officeDocument/2006/relationships/slide" Target="../slides/slide376.xml"/><Relationship Id="rId1" Type="http://schemas.openxmlformats.org/officeDocument/2006/relationships/notesMaster" Target="../notesMasters/notesMaster1.xml"/></Relationships>
</file>

<file path=ppt/notesSlides/_rels/notesSlide377.xml.rels><?xml version="1.0" encoding="UTF-8" standalone="yes"?>
<Relationships xmlns="http://schemas.openxmlformats.org/package/2006/relationships"><Relationship Id="rId2" Type="http://schemas.openxmlformats.org/officeDocument/2006/relationships/slide" Target="../slides/slide377.xml"/><Relationship Id="rId1" Type="http://schemas.openxmlformats.org/officeDocument/2006/relationships/notesMaster" Target="../notesMasters/notesMaster1.xml"/></Relationships>
</file>

<file path=ppt/notesSlides/_rels/notesSlide378.xml.rels><?xml version="1.0" encoding="UTF-8" standalone="yes"?>
<Relationships xmlns="http://schemas.openxmlformats.org/package/2006/relationships"><Relationship Id="rId2" Type="http://schemas.openxmlformats.org/officeDocument/2006/relationships/slide" Target="../slides/slide378.xml"/><Relationship Id="rId1" Type="http://schemas.openxmlformats.org/officeDocument/2006/relationships/notesMaster" Target="../notesMasters/notesMaster1.xml"/></Relationships>
</file>

<file path=ppt/notesSlides/_rels/notesSlide379.xml.rels><?xml version="1.0" encoding="UTF-8" standalone="yes"?>
<Relationships xmlns="http://schemas.openxmlformats.org/package/2006/relationships"><Relationship Id="rId2" Type="http://schemas.openxmlformats.org/officeDocument/2006/relationships/slide" Target="../slides/slide37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0.xml.rels><?xml version="1.0" encoding="UTF-8" standalone="yes"?>
<Relationships xmlns="http://schemas.openxmlformats.org/package/2006/relationships"><Relationship Id="rId2" Type="http://schemas.openxmlformats.org/officeDocument/2006/relationships/slide" Target="../slides/slide380.xml"/><Relationship Id="rId1" Type="http://schemas.openxmlformats.org/officeDocument/2006/relationships/notesMaster" Target="../notesMasters/notesMaster1.xml"/></Relationships>
</file>

<file path=ppt/notesSlides/_rels/notesSlide381.xml.rels><?xml version="1.0" encoding="UTF-8" standalone="yes"?>
<Relationships xmlns="http://schemas.openxmlformats.org/package/2006/relationships"><Relationship Id="rId2" Type="http://schemas.openxmlformats.org/officeDocument/2006/relationships/slide" Target="../slides/slide381.xml"/><Relationship Id="rId1" Type="http://schemas.openxmlformats.org/officeDocument/2006/relationships/notesMaster" Target="../notesMasters/notesMaster1.xml"/></Relationships>
</file>

<file path=ppt/notesSlides/_rels/notesSlide382.xml.rels><?xml version="1.0" encoding="UTF-8" standalone="yes"?>
<Relationships xmlns="http://schemas.openxmlformats.org/package/2006/relationships"><Relationship Id="rId2" Type="http://schemas.openxmlformats.org/officeDocument/2006/relationships/slide" Target="../slides/slide382.xml"/><Relationship Id="rId1" Type="http://schemas.openxmlformats.org/officeDocument/2006/relationships/notesMaster" Target="../notesMasters/notesMaster1.xml"/></Relationships>
</file>

<file path=ppt/notesSlides/_rels/notesSlide383.xml.rels><?xml version="1.0" encoding="UTF-8" standalone="yes"?>
<Relationships xmlns="http://schemas.openxmlformats.org/package/2006/relationships"><Relationship Id="rId2" Type="http://schemas.openxmlformats.org/officeDocument/2006/relationships/slide" Target="../slides/slide383.xml"/><Relationship Id="rId1" Type="http://schemas.openxmlformats.org/officeDocument/2006/relationships/notesMaster" Target="../notesMasters/notesMaster1.xml"/></Relationships>
</file>

<file path=ppt/notesSlides/_rels/notesSlide384.xml.rels><?xml version="1.0" encoding="UTF-8" standalone="yes"?>
<Relationships xmlns="http://schemas.openxmlformats.org/package/2006/relationships"><Relationship Id="rId2" Type="http://schemas.openxmlformats.org/officeDocument/2006/relationships/slide" Target="../slides/slide384.xml"/><Relationship Id="rId1" Type="http://schemas.openxmlformats.org/officeDocument/2006/relationships/notesMaster" Target="../notesMasters/notesMaster1.xml"/></Relationships>
</file>

<file path=ppt/notesSlides/_rels/notesSlide385.xml.rels><?xml version="1.0" encoding="UTF-8" standalone="yes"?>
<Relationships xmlns="http://schemas.openxmlformats.org/package/2006/relationships"><Relationship Id="rId2" Type="http://schemas.openxmlformats.org/officeDocument/2006/relationships/slide" Target="../slides/slide385.xml"/><Relationship Id="rId1" Type="http://schemas.openxmlformats.org/officeDocument/2006/relationships/notesMaster" Target="../notesMasters/notesMaster1.xml"/></Relationships>
</file>

<file path=ppt/notesSlides/_rels/notesSlide386.xml.rels><?xml version="1.0" encoding="UTF-8" standalone="yes"?>
<Relationships xmlns="http://schemas.openxmlformats.org/package/2006/relationships"><Relationship Id="rId2" Type="http://schemas.openxmlformats.org/officeDocument/2006/relationships/slide" Target="../slides/slide386.xml"/><Relationship Id="rId1" Type="http://schemas.openxmlformats.org/officeDocument/2006/relationships/notesMaster" Target="../notesMasters/notesMaster1.xml"/></Relationships>
</file>

<file path=ppt/notesSlides/_rels/notesSlide387.xml.rels><?xml version="1.0" encoding="UTF-8" standalone="yes"?>
<Relationships xmlns="http://schemas.openxmlformats.org/package/2006/relationships"><Relationship Id="rId2" Type="http://schemas.openxmlformats.org/officeDocument/2006/relationships/slide" Target="../slides/slide387.xml"/><Relationship Id="rId1" Type="http://schemas.openxmlformats.org/officeDocument/2006/relationships/notesMaster" Target="../notesMasters/notesMaster1.xml"/></Relationships>
</file>

<file path=ppt/notesSlides/_rels/notesSlide388.xml.rels><?xml version="1.0" encoding="UTF-8" standalone="yes"?>
<Relationships xmlns="http://schemas.openxmlformats.org/package/2006/relationships"><Relationship Id="rId2" Type="http://schemas.openxmlformats.org/officeDocument/2006/relationships/slide" Target="../slides/slide388.xml"/><Relationship Id="rId1" Type="http://schemas.openxmlformats.org/officeDocument/2006/relationships/notesMaster" Target="../notesMasters/notesMaster1.xml"/></Relationships>
</file>

<file path=ppt/notesSlides/_rels/notesSlide389.xml.rels><?xml version="1.0" encoding="UTF-8" standalone="yes"?>
<Relationships xmlns="http://schemas.openxmlformats.org/package/2006/relationships"><Relationship Id="rId2" Type="http://schemas.openxmlformats.org/officeDocument/2006/relationships/slide" Target="../slides/slide38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0.xml.rels><?xml version="1.0" encoding="UTF-8" standalone="yes"?>
<Relationships xmlns="http://schemas.openxmlformats.org/package/2006/relationships"><Relationship Id="rId2" Type="http://schemas.openxmlformats.org/officeDocument/2006/relationships/slide" Target="../slides/slide390.xml"/><Relationship Id="rId1" Type="http://schemas.openxmlformats.org/officeDocument/2006/relationships/notesMaster" Target="../notesMasters/notesMaster1.xml"/></Relationships>
</file>

<file path=ppt/notesSlides/_rels/notesSlide391.xml.rels><?xml version="1.0" encoding="UTF-8" standalone="yes"?>
<Relationships xmlns="http://schemas.openxmlformats.org/package/2006/relationships"><Relationship Id="rId2" Type="http://schemas.openxmlformats.org/officeDocument/2006/relationships/slide" Target="../slides/slide391.xml"/><Relationship Id="rId1" Type="http://schemas.openxmlformats.org/officeDocument/2006/relationships/notesMaster" Target="../notesMasters/notesMaster1.xml"/></Relationships>
</file>

<file path=ppt/notesSlides/_rels/notesSlide392.xml.rels><?xml version="1.0" encoding="UTF-8" standalone="yes"?>
<Relationships xmlns="http://schemas.openxmlformats.org/package/2006/relationships"><Relationship Id="rId2" Type="http://schemas.openxmlformats.org/officeDocument/2006/relationships/slide" Target="../slides/slide392.xml"/><Relationship Id="rId1" Type="http://schemas.openxmlformats.org/officeDocument/2006/relationships/notesMaster" Target="../notesMasters/notesMaster1.xml"/></Relationships>
</file>

<file path=ppt/notesSlides/_rels/notesSlide393.xml.rels><?xml version="1.0" encoding="UTF-8" standalone="yes"?>
<Relationships xmlns="http://schemas.openxmlformats.org/package/2006/relationships"><Relationship Id="rId2" Type="http://schemas.openxmlformats.org/officeDocument/2006/relationships/slide" Target="../slides/slide393.xml"/><Relationship Id="rId1" Type="http://schemas.openxmlformats.org/officeDocument/2006/relationships/notesMaster" Target="../notesMasters/notesMaster1.xml"/></Relationships>
</file>

<file path=ppt/notesSlides/_rels/notesSlide394.xml.rels><?xml version="1.0" encoding="UTF-8" standalone="yes"?>
<Relationships xmlns="http://schemas.openxmlformats.org/package/2006/relationships"><Relationship Id="rId2" Type="http://schemas.openxmlformats.org/officeDocument/2006/relationships/slide" Target="../slides/slide394.xml"/><Relationship Id="rId1" Type="http://schemas.openxmlformats.org/officeDocument/2006/relationships/notesMaster" Target="../notesMasters/notesMaster1.xml"/></Relationships>
</file>

<file path=ppt/notesSlides/_rels/notesSlide395.xml.rels><?xml version="1.0" encoding="UTF-8" standalone="yes"?>
<Relationships xmlns="http://schemas.openxmlformats.org/package/2006/relationships"><Relationship Id="rId2" Type="http://schemas.openxmlformats.org/officeDocument/2006/relationships/slide" Target="../slides/slide395.xml"/><Relationship Id="rId1" Type="http://schemas.openxmlformats.org/officeDocument/2006/relationships/notesMaster" Target="../notesMasters/notesMaster1.xml"/></Relationships>
</file>

<file path=ppt/notesSlides/_rels/notesSlide396.xml.rels><?xml version="1.0" encoding="UTF-8" standalone="yes"?>
<Relationships xmlns="http://schemas.openxmlformats.org/package/2006/relationships"><Relationship Id="rId2" Type="http://schemas.openxmlformats.org/officeDocument/2006/relationships/slide" Target="../slides/slide396.xml"/><Relationship Id="rId1" Type="http://schemas.openxmlformats.org/officeDocument/2006/relationships/notesMaster" Target="../notesMasters/notesMaster1.xml"/></Relationships>
</file>

<file path=ppt/notesSlides/_rels/notesSlide397.xml.rels><?xml version="1.0" encoding="UTF-8" standalone="yes"?>
<Relationships xmlns="http://schemas.openxmlformats.org/package/2006/relationships"><Relationship Id="rId2" Type="http://schemas.openxmlformats.org/officeDocument/2006/relationships/slide" Target="../slides/slide397.xml"/><Relationship Id="rId1" Type="http://schemas.openxmlformats.org/officeDocument/2006/relationships/notesMaster" Target="../notesMasters/notesMaster1.xml"/></Relationships>
</file>

<file path=ppt/notesSlides/_rels/notesSlide398.xml.rels><?xml version="1.0" encoding="UTF-8" standalone="yes"?>
<Relationships xmlns="http://schemas.openxmlformats.org/package/2006/relationships"><Relationship Id="rId2" Type="http://schemas.openxmlformats.org/officeDocument/2006/relationships/slide" Target="../slides/slide398.xml"/><Relationship Id="rId1" Type="http://schemas.openxmlformats.org/officeDocument/2006/relationships/notesMaster" Target="../notesMasters/notesMaster1.xml"/></Relationships>
</file>

<file path=ppt/notesSlides/_rels/notesSlide399.xml.rels><?xml version="1.0" encoding="UTF-8" standalone="yes"?>
<Relationships xmlns="http://schemas.openxmlformats.org/package/2006/relationships"><Relationship Id="rId2" Type="http://schemas.openxmlformats.org/officeDocument/2006/relationships/slide" Target="../slides/slide39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00.xml.rels><?xml version="1.0" encoding="UTF-8" standalone="yes"?>
<Relationships xmlns="http://schemas.openxmlformats.org/package/2006/relationships"><Relationship Id="rId2" Type="http://schemas.openxmlformats.org/officeDocument/2006/relationships/slide" Target="../slides/slide400.xml"/><Relationship Id="rId1" Type="http://schemas.openxmlformats.org/officeDocument/2006/relationships/notesMaster" Target="../notesMasters/notesMaster1.xml"/></Relationships>
</file>

<file path=ppt/notesSlides/_rels/notesSlide401.xml.rels><?xml version="1.0" encoding="UTF-8" standalone="yes"?>
<Relationships xmlns="http://schemas.openxmlformats.org/package/2006/relationships"><Relationship Id="rId2" Type="http://schemas.openxmlformats.org/officeDocument/2006/relationships/slide" Target="../slides/slide401.xml"/><Relationship Id="rId1" Type="http://schemas.openxmlformats.org/officeDocument/2006/relationships/notesMaster" Target="../notesMasters/notesMaster1.xml"/></Relationships>
</file>

<file path=ppt/notesSlides/_rels/notesSlide402.xml.rels><?xml version="1.0" encoding="UTF-8" standalone="yes"?>
<Relationships xmlns="http://schemas.openxmlformats.org/package/2006/relationships"><Relationship Id="rId2" Type="http://schemas.openxmlformats.org/officeDocument/2006/relationships/slide" Target="../slides/slide402.xml"/><Relationship Id="rId1" Type="http://schemas.openxmlformats.org/officeDocument/2006/relationships/notesMaster" Target="../notesMasters/notesMaster1.xml"/></Relationships>
</file>

<file path=ppt/notesSlides/_rels/notesSlide403.xml.rels><?xml version="1.0" encoding="UTF-8" standalone="yes"?>
<Relationships xmlns="http://schemas.openxmlformats.org/package/2006/relationships"><Relationship Id="rId2" Type="http://schemas.openxmlformats.org/officeDocument/2006/relationships/slide" Target="../slides/slide403.xml"/><Relationship Id="rId1" Type="http://schemas.openxmlformats.org/officeDocument/2006/relationships/notesMaster" Target="../notesMasters/notesMaster1.xml"/></Relationships>
</file>

<file path=ppt/notesSlides/_rels/notesSlide404.xml.rels><?xml version="1.0" encoding="UTF-8" standalone="yes"?>
<Relationships xmlns="http://schemas.openxmlformats.org/package/2006/relationships"><Relationship Id="rId2" Type="http://schemas.openxmlformats.org/officeDocument/2006/relationships/slide" Target="../slides/slide404.xml"/><Relationship Id="rId1" Type="http://schemas.openxmlformats.org/officeDocument/2006/relationships/notesMaster" Target="../notesMasters/notesMaster1.xml"/></Relationships>
</file>

<file path=ppt/notesSlides/_rels/notesSlide405.xml.rels><?xml version="1.0" encoding="UTF-8" standalone="yes"?>
<Relationships xmlns="http://schemas.openxmlformats.org/package/2006/relationships"><Relationship Id="rId2" Type="http://schemas.openxmlformats.org/officeDocument/2006/relationships/slide" Target="../slides/slide405.xml"/><Relationship Id="rId1" Type="http://schemas.openxmlformats.org/officeDocument/2006/relationships/notesMaster" Target="../notesMasters/notesMaster1.xml"/></Relationships>
</file>

<file path=ppt/notesSlides/_rels/notesSlide406.xml.rels><?xml version="1.0" encoding="UTF-8" standalone="yes"?>
<Relationships xmlns="http://schemas.openxmlformats.org/package/2006/relationships"><Relationship Id="rId2" Type="http://schemas.openxmlformats.org/officeDocument/2006/relationships/slide" Target="../slides/slide406.xml"/><Relationship Id="rId1" Type="http://schemas.openxmlformats.org/officeDocument/2006/relationships/notesMaster" Target="../notesMasters/notesMaster1.xml"/></Relationships>
</file>

<file path=ppt/notesSlides/_rels/notesSlide407.xml.rels><?xml version="1.0" encoding="UTF-8" standalone="yes"?>
<Relationships xmlns="http://schemas.openxmlformats.org/package/2006/relationships"><Relationship Id="rId2" Type="http://schemas.openxmlformats.org/officeDocument/2006/relationships/slide" Target="../slides/slide407.xml"/><Relationship Id="rId1" Type="http://schemas.openxmlformats.org/officeDocument/2006/relationships/notesMaster" Target="../notesMasters/notesMaster1.xml"/></Relationships>
</file>

<file path=ppt/notesSlides/_rels/notesSlide408.xml.rels><?xml version="1.0" encoding="UTF-8" standalone="yes"?>
<Relationships xmlns="http://schemas.openxmlformats.org/package/2006/relationships"><Relationship Id="rId2" Type="http://schemas.openxmlformats.org/officeDocument/2006/relationships/slide" Target="../slides/slide408.xml"/><Relationship Id="rId1" Type="http://schemas.openxmlformats.org/officeDocument/2006/relationships/notesMaster" Target="../notesMasters/notesMaster1.xml"/></Relationships>
</file>

<file path=ppt/notesSlides/_rels/notesSlide409.xml.rels><?xml version="1.0" encoding="UTF-8" standalone="yes"?>
<Relationships xmlns="http://schemas.openxmlformats.org/package/2006/relationships"><Relationship Id="rId2" Type="http://schemas.openxmlformats.org/officeDocument/2006/relationships/slide" Target="../slides/slide40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0.xml.rels><?xml version="1.0" encoding="UTF-8" standalone="yes"?>
<Relationships xmlns="http://schemas.openxmlformats.org/package/2006/relationships"><Relationship Id="rId2" Type="http://schemas.openxmlformats.org/officeDocument/2006/relationships/slide" Target="../slides/slide410.xml"/><Relationship Id="rId1" Type="http://schemas.openxmlformats.org/officeDocument/2006/relationships/notesMaster" Target="../notesMasters/notesMaster1.xml"/></Relationships>
</file>

<file path=ppt/notesSlides/_rels/notesSlide411.xml.rels><?xml version="1.0" encoding="UTF-8" standalone="yes"?>
<Relationships xmlns="http://schemas.openxmlformats.org/package/2006/relationships"><Relationship Id="rId2" Type="http://schemas.openxmlformats.org/officeDocument/2006/relationships/slide" Target="../slides/slide411.xml"/><Relationship Id="rId1" Type="http://schemas.openxmlformats.org/officeDocument/2006/relationships/notesMaster" Target="../notesMasters/notesMaster1.xml"/></Relationships>
</file>

<file path=ppt/notesSlides/_rels/notesSlide412.xml.rels><?xml version="1.0" encoding="UTF-8" standalone="yes"?>
<Relationships xmlns="http://schemas.openxmlformats.org/package/2006/relationships"><Relationship Id="rId2" Type="http://schemas.openxmlformats.org/officeDocument/2006/relationships/slide" Target="../slides/slide412.xml"/><Relationship Id="rId1" Type="http://schemas.openxmlformats.org/officeDocument/2006/relationships/notesMaster" Target="../notesMasters/notesMaster1.xml"/></Relationships>
</file>

<file path=ppt/notesSlides/_rels/notesSlide413.xml.rels><?xml version="1.0" encoding="UTF-8" standalone="yes"?>
<Relationships xmlns="http://schemas.openxmlformats.org/package/2006/relationships"><Relationship Id="rId2" Type="http://schemas.openxmlformats.org/officeDocument/2006/relationships/slide" Target="../slides/slide413.xml"/><Relationship Id="rId1" Type="http://schemas.openxmlformats.org/officeDocument/2006/relationships/notesMaster" Target="../notesMasters/notesMaster1.xml"/></Relationships>
</file>

<file path=ppt/notesSlides/_rels/notesSlide414.xml.rels><?xml version="1.0" encoding="UTF-8" standalone="yes"?>
<Relationships xmlns="http://schemas.openxmlformats.org/package/2006/relationships"><Relationship Id="rId2" Type="http://schemas.openxmlformats.org/officeDocument/2006/relationships/slide" Target="../slides/slide414.xml"/><Relationship Id="rId1" Type="http://schemas.openxmlformats.org/officeDocument/2006/relationships/notesMaster" Target="../notesMasters/notesMaster1.xml"/></Relationships>
</file>

<file path=ppt/notesSlides/_rels/notesSlide415.xml.rels><?xml version="1.0" encoding="UTF-8" standalone="yes"?>
<Relationships xmlns="http://schemas.openxmlformats.org/package/2006/relationships"><Relationship Id="rId2" Type="http://schemas.openxmlformats.org/officeDocument/2006/relationships/slide" Target="../slides/slide415.xml"/><Relationship Id="rId1" Type="http://schemas.openxmlformats.org/officeDocument/2006/relationships/notesMaster" Target="../notesMasters/notesMaster1.xml"/></Relationships>
</file>

<file path=ppt/notesSlides/_rels/notesSlide416.xml.rels><?xml version="1.0" encoding="UTF-8" standalone="yes"?>
<Relationships xmlns="http://schemas.openxmlformats.org/package/2006/relationships"><Relationship Id="rId2" Type="http://schemas.openxmlformats.org/officeDocument/2006/relationships/slide" Target="../slides/slide416.xml"/><Relationship Id="rId1" Type="http://schemas.openxmlformats.org/officeDocument/2006/relationships/notesMaster" Target="../notesMasters/notesMaster1.xml"/></Relationships>
</file>

<file path=ppt/notesSlides/_rels/notesSlide417.xml.rels><?xml version="1.0" encoding="UTF-8" standalone="yes"?>
<Relationships xmlns="http://schemas.openxmlformats.org/package/2006/relationships"><Relationship Id="rId2" Type="http://schemas.openxmlformats.org/officeDocument/2006/relationships/slide" Target="../slides/slide417.xml"/><Relationship Id="rId1" Type="http://schemas.openxmlformats.org/officeDocument/2006/relationships/notesMaster" Target="../notesMasters/notesMaster1.xml"/></Relationships>
</file>

<file path=ppt/notesSlides/_rels/notesSlide418.xml.rels><?xml version="1.0" encoding="UTF-8" standalone="yes"?>
<Relationships xmlns="http://schemas.openxmlformats.org/package/2006/relationships"><Relationship Id="rId2" Type="http://schemas.openxmlformats.org/officeDocument/2006/relationships/slide" Target="../slides/slide418.xml"/><Relationship Id="rId1" Type="http://schemas.openxmlformats.org/officeDocument/2006/relationships/notesMaster" Target="../notesMasters/notesMaster1.xml"/></Relationships>
</file>

<file path=ppt/notesSlides/_rels/notesSlide419.xml.rels><?xml version="1.0" encoding="UTF-8" standalone="yes"?>
<Relationships xmlns="http://schemas.openxmlformats.org/package/2006/relationships"><Relationship Id="rId2" Type="http://schemas.openxmlformats.org/officeDocument/2006/relationships/slide" Target="../slides/slide41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0.xml.rels><?xml version="1.0" encoding="UTF-8" standalone="yes"?>
<Relationships xmlns="http://schemas.openxmlformats.org/package/2006/relationships"><Relationship Id="rId2" Type="http://schemas.openxmlformats.org/officeDocument/2006/relationships/slide" Target="../slides/slide420.xml"/><Relationship Id="rId1" Type="http://schemas.openxmlformats.org/officeDocument/2006/relationships/notesMaster" Target="../notesMasters/notesMaster1.xml"/></Relationships>
</file>

<file path=ppt/notesSlides/_rels/notesSlide421.xml.rels><?xml version="1.0" encoding="UTF-8" standalone="yes"?>
<Relationships xmlns="http://schemas.openxmlformats.org/package/2006/relationships"><Relationship Id="rId2" Type="http://schemas.openxmlformats.org/officeDocument/2006/relationships/slide" Target="../slides/slide421.xml"/><Relationship Id="rId1" Type="http://schemas.openxmlformats.org/officeDocument/2006/relationships/notesMaster" Target="../notesMasters/notesMaster1.xml"/></Relationships>
</file>

<file path=ppt/notesSlides/_rels/notesSlide422.xml.rels><?xml version="1.0" encoding="UTF-8" standalone="yes"?>
<Relationships xmlns="http://schemas.openxmlformats.org/package/2006/relationships"><Relationship Id="rId2" Type="http://schemas.openxmlformats.org/officeDocument/2006/relationships/slide" Target="../slides/slide422.xml"/><Relationship Id="rId1" Type="http://schemas.openxmlformats.org/officeDocument/2006/relationships/notesMaster" Target="../notesMasters/notesMaster1.xml"/></Relationships>
</file>

<file path=ppt/notesSlides/_rels/notesSlide423.xml.rels><?xml version="1.0" encoding="UTF-8" standalone="yes"?>
<Relationships xmlns="http://schemas.openxmlformats.org/package/2006/relationships"><Relationship Id="rId2" Type="http://schemas.openxmlformats.org/officeDocument/2006/relationships/slide" Target="../slides/slide423.xml"/><Relationship Id="rId1" Type="http://schemas.openxmlformats.org/officeDocument/2006/relationships/notesMaster" Target="../notesMasters/notesMaster1.xml"/></Relationships>
</file>

<file path=ppt/notesSlides/_rels/notesSlide424.xml.rels><?xml version="1.0" encoding="UTF-8" standalone="yes"?>
<Relationships xmlns="http://schemas.openxmlformats.org/package/2006/relationships"><Relationship Id="rId2" Type="http://schemas.openxmlformats.org/officeDocument/2006/relationships/slide" Target="../slides/slide424.xml"/><Relationship Id="rId1" Type="http://schemas.openxmlformats.org/officeDocument/2006/relationships/notesMaster" Target="../notesMasters/notesMaster1.xml"/></Relationships>
</file>

<file path=ppt/notesSlides/_rels/notesSlide425.xml.rels><?xml version="1.0" encoding="UTF-8" standalone="yes"?>
<Relationships xmlns="http://schemas.openxmlformats.org/package/2006/relationships"><Relationship Id="rId2" Type="http://schemas.openxmlformats.org/officeDocument/2006/relationships/slide" Target="../slides/slide425.xml"/><Relationship Id="rId1" Type="http://schemas.openxmlformats.org/officeDocument/2006/relationships/notesMaster" Target="../notesMasters/notesMaster1.xml"/></Relationships>
</file>

<file path=ppt/notesSlides/_rels/notesSlide426.xml.rels><?xml version="1.0" encoding="UTF-8" standalone="yes"?>
<Relationships xmlns="http://schemas.openxmlformats.org/package/2006/relationships"><Relationship Id="rId2" Type="http://schemas.openxmlformats.org/officeDocument/2006/relationships/slide" Target="../slides/slide426.xml"/><Relationship Id="rId1" Type="http://schemas.openxmlformats.org/officeDocument/2006/relationships/notesMaster" Target="../notesMasters/notesMaster1.xml"/></Relationships>
</file>

<file path=ppt/notesSlides/_rels/notesSlide427.xml.rels><?xml version="1.0" encoding="UTF-8" standalone="yes"?>
<Relationships xmlns="http://schemas.openxmlformats.org/package/2006/relationships"><Relationship Id="rId2" Type="http://schemas.openxmlformats.org/officeDocument/2006/relationships/slide" Target="../slides/slide427.xml"/><Relationship Id="rId1" Type="http://schemas.openxmlformats.org/officeDocument/2006/relationships/notesMaster" Target="../notesMasters/notesMaster1.xml"/></Relationships>
</file>

<file path=ppt/notesSlides/_rels/notesSlide428.xml.rels><?xml version="1.0" encoding="UTF-8" standalone="yes"?>
<Relationships xmlns="http://schemas.openxmlformats.org/package/2006/relationships"><Relationship Id="rId2" Type="http://schemas.openxmlformats.org/officeDocument/2006/relationships/slide" Target="../slides/slide428.xml"/><Relationship Id="rId1" Type="http://schemas.openxmlformats.org/officeDocument/2006/relationships/notesMaster" Target="../notesMasters/notesMaster1.xml"/></Relationships>
</file>

<file path=ppt/notesSlides/_rels/notesSlide429.xml.rels><?xml version="1.0" encoding="UTF-8" standalone="yes"?>
<Relationships xmlns="http://schemas.openxmlformats.org/package/2006/relationships"><Relationship Id="rId2" Type="http://schemas.openxmlformats.org/officeDocument/2006/relationships/slide" Target="../slides/slide42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0.xml.rels><?xml version="1.0" encoding="UTF-8" standalone="yes"?>
<Relationships xmlns="http://schemas.openxmlformats.org/package/2006/relationships"><Relationship Id="rId2" Type="http://schemas.openxmlformats.org/officeDocument/2006/relationships/slide" Target="../slides/slide430.xml"/><Relationship Id="rId1" Type="http://schemas.openxmlformats.org/officeDocument/2006/relationships/notesMaster" Target="../notesMasters/notesMaster1.xml"/></Relationships>
</file>

<file path=ppt/notesSlides/_rels/notesSlide431.xml.rels><?xml version="1.0" encoding="UTF-8" standalone="yes"?>
<Relationships xmlns="http://schemas.openxmlformats.org/package/2006/relationships"><Relationship Id="rId2" Type="http://schemas.openxmlformats.org/officeDocument/2006/relationships/slide" Target="../slides/slide431.xml"/><Relationship Id="rId1" Type="http://schemas.openxmlformats.org/officeDocument/2006/relationships/notesMaster" Target="../notesMasters/notesMaster1.xml"/></Relationships>
</file>

<file path=ppt/notesSlides/_rels/notesSlide432.xml.rels><?xml version="1.0" encoding="UTF-8" standalone="yes"?>
<Relationships xmlns="http://schemas.openxmlformats.org/package/2006/relationships"><Relationship Id="rId2" Type="http://schemas.openxmlformats.org/officeDocument/2006/relationships/slide" Target="../slides/slide432.xml"/><Relationship Id="rId1" Type="http://schemas.openxmlformats.org/officeDocument/2006/relationships/notesMaster" Target="../notesMasters/notesMaster1.xml"/></Relationships>
</file>

<file path=ppt/notesSlides/_rels/notesSlide433.xml.rels><?xml version="1.0" encoding="UTF-8" standalone="yes"?>
<Relationships xmlns="http://schemas.openxmlformats.org/package/2006/relationships"><Relationship Id="rId2" Type="http://schemas.openxmlformats.org/officeDocument/2006/relationships/slide" Target="../slides/slide433.xml"/><Relationship Id="rId1" Type="http://schemas.openxmlformats.org/officeDocument/2006/relationships/notesMaster" Target="../notesMasters/notesMaster1.xml"/></Relationships>
</file>

<file path=ppt/notesSlides/_rels/notesSlide434.xml.rels><?xml version="1.0" encoding="UTF-8" standalone="yes"?>
<Relationships xmlns="http://schemas.openxmlformats.org/package/2006/relationships"><Relationship Id="rId2" Type="http://schemas.openxmlformats.org/officeDocument/2006/relationships/slide" Target="../slides/slide434.xml"/><Relationship Id="rId1" Type="http://schemas.openxmlformats.org/officeDocument/2006/relationships/notesMaster" Target="../notesMasters/notesMaster1.xml"/></Relationships>
</file>

<file path=ppt/notesSlides/_rels/notesSlide435.xml.rels><?xml version="1.0" encoding="UTF-8" standalone="yes"?>
<Relationships xmlns="http://schemas.openxmlformats.org/package/2006/relationships"><Relationship Id="rId2" Type="http://schemas.openxmlformats.org/officeDocument/2006/relationships/slide" Target="../slides/slide435.xml"/><Relationship Id="rId1" Type="http://schemas.openxmlformats.org/officeDocument/2006/relationships/notesMaster" Target="../notesMasters/notesMaster1.xml"/></Relationships>
</file>

<file path=ppt/notesSlides/_rels/notesSlide436.xml.rels><?xml version="1.0" encoding="UTF-8" standalone="yes"?>
<Relationships xmlns="http://schemas.openxmlformats.org/package/2006/relationships"><Relationship Id="rId2" Type="http://schemas.openxmlformats.org/officeDocument/2006/relationships/slide" Target="../slides/slide436.xml"/><Relationship Id="rId1" Type="http://schemas.openxmlformats.org/officeDocument/2006/relationships/notesMaster" Target="../notesMasters/notesMaster1.xml"/></Relationships>
</file>

<file path=ppt/notesSlides/_rels/notesSlide437.xml.rels><?xml version="1.0" encoding="UTF-8" standalone="yes"?>
<Relationships xmlns="http://schemas.openxmlformats.org/package/2006/relationships"><Relationship Id="rId2" Type="http://schemas.openxmlformats.org/officeDocument/2006/relationships/slide" Target="../slides/slide437.xml"/><Relationship Id="rId1" Type="http://schemas.openxmlformats.org/officeDocument/2006/relationships/notesMaster" Target="../notesMasters/notesMaster1.xml"/></Relationships>
</file>

<file path=ppt/notesSlides/_rels/notesSlide438.xml.rels><?xml version="1.0" encoding="UTF-8" standalone="yes"?>
<Relationships xmlns="http://schemas.openxmlformats.org/package/2006/relationships"><Relationship Id="rId2" Type="http://schemas.openxmlformats.org/officeDocument/2006/relationships/slide" Target="../slides/slide438.xml"/><Relationship Id="rId1" Type="http://schemas.openxmlformats.org/officeDocument/2006/relationships/notesMaster" Target="../notesMasters/notesMaster1.xml"/></Relationships>
</file>

<file path=ppt/notesSlides/_rels/notesSlide439.xml.rels><?xml version="1.0" encoding="UTF-8" standalone="yes"?>
<Relationships xmlns="http://schemas.openxmlformats.org/package/2006/relationships"><Relationship Id="rId2" Type="http://schemas.openxmlformats.org/officeDocument/2006/relationships/slide" Target="../slides/slide43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0.xml.rels><?xml version="1.0" encoding="UTF-8" standalone="yes"?>
<Relationships xmlns="http://schemas.openxmlformats.org/package/2006/relationships"><Relationship Id="rId2" Type="http://schemas.openxmlformats.org/officeDocument/2006/relationships/slide" Target="../slides/slide440.xml"/><Relationship Id="rId1" Type="http://schemas.openxmlformats.org/officeDocument/2006/relationships/notesMaster" Target="../notesMasters/notesMaster1.xml"/></Relationships>
</file>

<file path=ppt/notesSlides/_rels/notesSlide441.xml.rels><?xml version="1.0" encoding="UTF-8" standalone="yes"?>
<Relationships xmlns="http://schemas.openxmlformats.org/package/2006/relationships"><Relationship Id="rId2" Type="http://schemas.openxmlformats.org/officeDocument/2006/relationships/slide" Target="../slides/slide441.xml"/><Relationship Id="rId1" Type="http://schemas.openxmlformats.org/officeDocument/2006/relationships/notesMaster" Target="../notesMasters/notesMaster1.xml"/></Relationships>
</file>

<file path=ppt/notesSlides/_rels/notesSlide442.xml.rels><?xml version="1.0" encoding="UTF-8" standalone="yes"?>
<Relationships xmlns="http://schemas.openxmlformats.org/package/2006/relationships"><Relationship Id="rId2" Type="http://schemas.openxmlformats.org/officeDocument/2006/relationships/slide" Target="../slides/slide442.xml"/><Relationship Id="rId1" Type="http://schemas.openxmlformats.org/officeDocument/2006/relationships/notesMaster" Target="../notesMasters/notesMaster1.xml"/></Relationships>
</file>

<file path=ppt/notesSlides/_rels/notesSlide443.xml.rels><?xml version="1.0" encoding="UTF-8" standalone="yes"?>
<Relationships xmlns="http://schemas.openxmlformats.org/package/2006/relationships"><Relationship Id="rId2" Type="http://schemas.openxmlformats.org/officeDocument/2006/relationships/slide" Target="../slides/slide443.xml"/><Relationship Id="rId1" Type="http://schemas.openxmlformats.org/officeDocument/2006/relationships/notesMaster" Target="../notesMasters/notesMaster1.xml"/></Relationships>
</file>

<file path=ppt/notesSlides/_rels/notesSlide444.xml.rels><?xml version="1.0" encoding="UTF-8" standalone="yes"?>
<Relationships xmlns="http://schemas.openxmlformats.org/package/2006/relationships"><Relationship Id="rId2" Type="http://schemas.openxmlformats.org/officeDocument/2006/relationships/slide" Target="../slides/slide444.xml"/><Relationship Id="rId1" Type="http://schemas.openxmlformats.org/officeDocument/2006/relationships/notesMaster" Target="../notesMasters/notesMaster1.xml"/></Relationships>
</file>

<file path=ppt/notesSlides/_rels/notesSlide445.xml.rels><?xml version="1.0" encoding="UTF-8" standalone="yes"?>
<Relationships xmlns="http://schemas.openxmlformats.org/package/2006/relationships"><Relationship Id="rId2" Type="http://schemas.openxmlformats.org/officeDocument/2006/relationships/slide" Target="../slides/slide445.xml"/><Relationship Id="rId1" Type="http://schemas.openxmlformats.org/officeDocument/2006/relationships/notesMaster" Target="../notesMasters/notesMaster1.xml"/></Relationships>
</file>

<file path=ppt/notesSlides/_rels/notesSlide446.xml.rels><?xml version="1.0" encoding="UTF-8" standalone="yes"?>
<Relationships xmlns="http://schemas.openxmlformats.org/package/2006/relationships"><Relationship Id="rId2" Type="http://schemas.openxmlformats.org/officeDocument/2006/relationships/slide" Target="../slides/slide446.xml"/><Relationship Id="rId1" Type="http://schemas.openxmlformats.org/officeDocument/2006/relationships/notesMaster" Target="../notesMasters/notesMaster1.xml"/></Relationships>
</file>

<file path=ppt/notesSlides/_rels/notesSlide447.xml.rels><?xml version="1.0" encoding="UTF-8" standalone="yes"?>
<Relationships xmlns="http://schemas.openxmlformats.org/package/2006/relationships"><Relationship Id="rId2" Type="http://schemas.openxmlformats.org/officeDocument/2006/relationships/slide" Target="../slides/slide447.xml"/><Relationship Id="rId1" Type="http://schemas.openxmlformats.org/officeDocument/2006/relationships/notesMaster" Target="../notesMasters/notesMaster1.xml"/></Relationships>
</file>

<file path=ppt/notesSlides/_rels/notesSlide448.xml.rels><?xml version="1.0" encoding="UTF-8" standalone="yes"?>
<Relationships xmlns="http://schemas.openxmlformats.org/package/2006/relationships"><Relationship Id="rId2" Type="http://schemas.openxmlformats.org/officeDocument/2006/relationships/slide" Target="../slides/slide448.xml"/><Relationship Id="rId1" Type="http://schemas.openxmlformats.org/officeDocument/2006/relationships/notesMaster" Target="../notesMasters/notesMaster1.xml"/></Relationships>
</file>

<file path=ppt/notesSlides/_rels/notesSlide449.xml.rels><?xml version="1.0" encoding="UTF-8" standalone="yes"?>
<Relationships xmlns="http://schemas.openxmlformats.org/package/2006/relationships"><Relationship Id="rId2" Type="http://schemas.openxmlformats.org/officeDocument/2006/relationships/slide" Target="../slides/slide4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0.xml.rels><?xml version="1.0" encoding="UTF-8" standalone="yes"?>
<Relationships xmlns="http://schemas.openxmlformats.org/package/2006/relationships"><Relationship Id="rId2" Type="http://schemas.openxmlformats.org/officeDocument/2006/relationships/slide" Target="../slides/slide450.xml"/><Relationship Id="rId1" Type="http://schemas.openxmlformats.org/officeDocument/2006/relationships/notesMaster" Target="../notesMasters/notesMaster1.xml"/></Relationships>
</file>

<file path=ppt/notesSlides/_rels/notesSlide451.xml.rels><?xml version="1.0" encoding="UTF-8" standalone="yes"?>
<Relationships xmlns="http://schemas.openxmlformats.org/package/2006/relationships"><Relationship Id="rId2" Type="http://schemas.openxmlformats.org/officeDocument/2006/relationships/slide" Target="../slides/slide451.xml"/><Relationship Id="rId1" Type="http://schemas.openxmlformats.org/officeDocument/2006/relationships/notesMaster" Target="../notesMasters/notesMaster1.xml"/></Relationships>
</file>

<file path=ppt/notesSlides/_rels/notesSlide452.xml.rels><?xml version="1.0" encoding="UTF-8" standalone="yes"?>
<Relationships xmlns="http://schemas.openxmlformats.org/package/2006/relationships"><Relationship Id="rId2" Type="http://schemas.openxmlformats.org/officeDocument/2006/relationships/slide" Target="../slides/slide452.xml"/><Relationship Id="rId1" Type="http://schemas.openxmlformats.org/officeDocument/2006/relationships/notesMaster" Target="../notesMasters/notesMaster1.xml"/></Relationships>
</file>

<file path=ppt/notesSlides/_rels/notesSlide453.xml.rels><?xml version="1.0" encoding="UTF-8" standalone="yes"?>
<Relationships xmlns="http://schemas.openxmlformats.org/package/2006/relationships"><Relationship Id="rId2" Type="http://schemas.openxmlformats.org/officeDocument/2006/relationships/slide" Target="../slides/slide453.xml"/><Relationship Id="rId1" Type="http://schemas.openxmlformats.org/officeDocument/2006/relationships/notesMaster" Target="../notesMasters/notesMaster1.xml"/></Relationships>
</file>

<file path=ppt/notesSlides/_rels/notesSlide454.xml.rels><?xml version="1.0" encoding="UTF-8" standalone="yes"?>
<Relationships xmlns="http://schemas.openxmlformats.org/package/2006/relationships"><Relationship Id="rId2" Type="http://schemas.openxmlformats.org/officeDocument/2006/relationships/slide" Target="../slides/slide454.xml"/><Relationship Id="rId1" Type="http://schemas.openxmlformats.org/officeDocument/2006/relationships/notesMaster" Target="../notesMasters/notesMaster1.xml"/></Relationships>
</file>

<file path=ppt/notesSlides/_rels/notesSlide455.xml.rels><?xml version="1.0" encoding="UTF-8" standalone="yes"?>
<Relationships xmlns="http://schemas.openxmlformats.org/package/2006/relationships"><Relationship Id="rId2" Type="http://schemas.openxmlformats.org/officeDocument/2006/relationships/slide" Target="../slides/slide455.xml"/><Relationship Id="rId1" Type="http://schemas.openxmlformats.org/officeDocument/2006/relationships/notesMaster" Target="../notesMasters/notesMaster1.xml"/></Relationships>
</file>

<file path=ppt/notesSlides/_rels/notesSlide456.xml.rels><?xml version="1.0" encoding="UTF-8" standalone="yes"?>
<Relationships xmlns="http://schemas.openxmlformats.org/package/2006/relationships"><Relationship Id="rId2" Type="http://schemas.openxmlformats.org/officeDocument/2006/relationships/slide" Target="../slides/slide456.xml"/><Relationship Id="rId1" Type="http://schemas.openxmlformats.org/officeDocument/2006/relationships/notesMaster" Target="../notesMasters/notesMaster1.xml"/></Relationships>
</file>

<file path=ppt/notesSlides/_rels/notesSlide457.xml.rels><?xml version="1.0" encoding="UTF-8" standalone="yes"?>
<Relationships xmlns="http://schemas.openxmlformats.org/package/2006/relationships"><Relationship Id="rId2" Type="http://schemas.openxmlformats.org/officeDocument/2006/relationships/slide" Target="../slides/slide457.xml"/><Relationship Id="rId1" Type="http://schemas.openxmlformats.org/officeDocument/2006/relationships/notesMaster" Target="../notesMasters/notesMaster1.xml"/></Relationships>
</file>

<file path=ppt/notesSlides/_rels/notesSlide458.xml.rels><?xml version="1.0" encoding="UTF-8" standalone="yes"?>
<Relationships xmlns="http://schemas.openxmlformats.org/package/2006/relationships"><Relationship Id="rId2" Type="http://schemas.openxmlformats.org/officeDocument/2006/relationships/slide" Target="../slides/slide458.xml"/><Relationship Id="rId1" Type="http://schemas.openxmlformats.org/officeDocument/2006/relationships/notesMaster" Target="../notesMasters/notesMaster1.xml"/></Relationships>
</file>

<file path=ppt/notesSlides/_rels/notesSlide459.xml.rels><?xml version="1.0" encoding="UTF-8" standalone="yes"?>
<Relationships xmlns="http://schemas.openxmlformats.org/package/2006/relationships"><Relationship Id="rId2" Type="http://schemas.openxmlformats.org/officeDocument/2006/relationships/slide" Target="../slides/slide4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0.xml.rels><?xml version="1.0" encoding="UTF-8" standalone="yes"?>
<Relationships xmlns="http://schemas.openxmlformats.org/package/2006/relationships"><Relationship Id="rId2" Type="http://schemas.openxmlformats.org/officeDocument/2006/relationships/slide" Target="../slides/slide460.xml"/><Relationship Id="rId1" Type="http://schemas.openxmlformats.org/officeDocument/2006/relationships/notesMaster" Target="../notesMasters/notesMaster1.xml"/></Relationships>
</file>

<file path=ppt/notesSlides/_rels/notesSlide461.xml.rels><?xml version="1.0" encoding="UTF-8" standalone="yes"?>
<Relationships xmlns="http://schemas.openxmlformats.org/package/2006/relationships"><Relationship Id="rId2" Type="http://schemas.openxmlformats.org/officeDocument/2006/relationships/slide" Target="../slides/slide461.xml"/><Relationship Id="rId1" Type="http://schemas.openxmlformats.org/officeDocument/2006/relationships/notesMaster" Target="../notesMasters/notesMaster1.xml"/></Relationships>
</file>

<file path=ppt/notesSlides/_rels/notesSlide462.xml.rels><?xml version="1.0" encoding="UTF-8" standalone="yes"?>
<Relationships xmlns="http://schemas.openxmlformats.org/package/2006/relationships"><Relationship Id="rId2" Type="http://schemas.openxmlformats.org/officeDocument/2006/relationships/slide" Target="../slides/slide462.xml"/><Relationship Id="rId1" Type="http://schemas.openxmlformats.org/officeDocument/2006/relationships/notesMaster" Target="../notesMasters/notesMaster1.xml"/></Relationships>
</file>

<file path=ppt/notesSlides/_rels/notesSlide463.xml.rels><?xml version="1.0" encoding="UTF-8" standalone="yes"?>
<Relationships xmlns="http://schemas.openxmlformats.org/package/2006/relationships"><Relationship Id="rId2" Type="http://schemas.openxmlformats.org/officeDocument/2006/relationships/slide" Target="../slides/slide463.xml"/><Relationship Id="rId1" Type="http://schemas.openxmlformats.org/officeDocument/2006/relationships/notesMaster" Target="../notesMasters/notesMaster1.xml"/></Relationships>
</file>

<file path=ppt/notesSlides/_rels/notesSlide464.xml.rels><?xml version="1.0" encoding="UTF-8" standalone="yes"?>
<Relationships xmlns="http://schemas.openxmlformats.org/package/2006/relationships"><Relationship Id="rId2" Type="http://schemas.openxmlformats.org/officeDocument/2006/relationships/slide" Target="../slides/slide464.xml"/><Relationship Id="rId1" Type="http://schemas.openxmlformats.org/officeDocument/2006/relationships/notesMaster" Target="../notesMasters/notesMaster1.xml"/></Relationships>
</file>

<file path=ppt/notesSlides/_rels/notesSlide465.xml.rels><?xml version="1.0" encoding="UTF-8" standalone="yes"?>
<Relationships xmlns="http://schemas.openxmlformats.org/package/2006/relationships"><Relationship Id="rId2" Type="http://schemas.openxmlformats.org/officeDocument/2006/relationships/slide" Target="../slides/slide465.xml"/><Relationship Id="rId1" Type="http://schemas.openxmlformats.org/officeDocument/2006/relationships/notesMaster" Target="../notesMasters/notesMaster1.xml"/></Relationships>
</file>

<file path=ppt/notesSlides/_rels/notesSlide466.xml.rels><?xml version="1.0" encoding="UTF-8" standalone="yes"?>
<Relationships xmlns="http://schemas.openxmlformats.org/package/2006/relationships"><Relationship Id="rId2" Type="http://schemas.openxmlformats.org/officeDocument/2006/relationships/slide" Target="../slides/slide466.xml"/><Relationship Id="rId1" Type="http://schemas.openxmlformats.org/officeDocument/2006/relationships/notesMaster" Target="../notesMasters/notesMaster1.xml"/></Relationships>
</file>

<file path=ppt/notesSlides/_rels/notesSlide467.xml.rels><?xml version="1.0" encoding="UTF-8" standalone="yes"?>
<Relationships xmlns="http://schemas.openxmlformats.org/package/2006/relationships"><Relationship Id="rId2" Type="http://schemas.openxmlformats.org/officeDocument/2006/relationships/slide" Target="../slides/slide467.xml"/><Relationship Id="rId1" Type="http://schemas.openxmlformats.org/officeDocument/2006/relationships/notesMaster" Target="../notesMasters/notesMaster1.xml"/></Relationships>
</file>

<file path=ppt/notesSlides/_rels/notesSlide468.xml.rels><?xml version="1.0" encoding="UTF-8" standalone="yes"?>
<Relationships xmlns="http://schemas.openxmlformats.org/package/2006/relationships"><Relationship Id="rId2" Type="http://schemas.openxmlformats.org/officeDocument/2006/relationships/slide" Target="../slides/slide468.xml"/><Relationship Id="rId1" Type="http://schemas.openxmlformats.org/officeDocument/2006/relationships/notesMaster" Target="../notesMasters/notesMaster1.xml"/></Relationships>
</file>

<file path=ppt/notesSlides/_rels/notesSlide469.xml.rels><?xml version="1.0" encoding="UTF-8" standalone="yes"?>
<Relationships xmlns="http://schemas.openxmlformats.org/package/2006/relationships"><Relationship Id="rId2" Type="http://schemas.openxmlformats.org/officeDocument/2006/relationships/slide" Target="../slides/slide4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0.xml.rels><?xml version="1.0" encoding="UTF-8" standalone="yes"?>
<Relationships xmlns="http://schemas.openxmlformats.org/package/2006/relationships"><Relationship Id="rId2" Type="http://schemas.openxmlformats.org/officeDocument/2006/relationships/slide" Target="../slides/slide470.xml"/><Relationship Id="rId1" Type="http://schemas.openxmlformats.org/officeDocument/2006/relationships/notesMaster" Target="../notesMasters/notesMaster1.xml"/></Relationships>
</file>

<file path=ppt/notesSlides/_rels/notesSlide471.xml.rels><?xml version="1.0" encoding="UTF-8" standalone="yes"?>
<Relationships xmlns="http://schemas.openxmlformats.org/package/2006/relationships"><Relationship Id="rId2" Type="http://schemas.openxmlformats.org/officeDocument/2006/relationships/slide" Target="../slides/slide471.xml"/><Relationship Id="rId1" Type="http://schemas.openxmlformats.org/officeDocument/2006/relationships/notesMaster" Target="../notesMasters/notesMaster1.xml"/></Relationships>
</file>

<file path=ppt/notesSlides/_rels/notesSlide472.xml.rels><?xml version="1.0" encoding="UTF-8" standalone="yes"?>
<Relationships xmlns="http://schemas.openxmlformats.org/package/2006/relationships"><Relationship Id="rId2" Type="http://schemas.openxmlformats.org/officeDocument/2006/relationships/slide" Target="../slides/slide472.xml"/><Relationship Id="rId1" Type="http://schemas.openxmlformats.org/officeDocument/2006/relationships/notesMaster" Target="../notesMasters/notesMaster1.xml"/></Relationships>
</file>

<file path=ppt/notesSlides/_rels/notesSlide473.xml.rels><?xml version="1.0" encoding="UTF-8" standalone="yes"?>
<Relationships xmlns="http://schemas.openxmlformats.org/package/2006/relationships"><Relationship Id="rId2" Type="http://schemas.openxmlformats.org/officeDocument/2006/relationships/slide" Target="../slides/slide473.xml"/><Relationship Id="rId1" Type="http://schemas.openxmlformats.org/officeDocument/2006/relationships/notesMaster" Target="../notesMasters/notesMaster1.xml"/></Relationships>
</file>

<file path=ppt/notesSlides/_rels/notesSlide474.xml.rels><?xml version="1.0" encoding="UTF-8" standalone="yes"?>
<Relationships xmlns="http://schemas.openxmlformats.org/package/2006/relationships"><Relationship Id="rId2" Type="http://schemas.openxmlformats.org/officeDocument/2006/relationships/slide" Target="../slides/slide474.xml"/><Relationship Id="rId1" Type="http://schemas.openxmlformats.org/officeDocument/2006/relationships/notesMaster" Target="../notesMasters/notesMaster1.xml"/></Relationships>
</file>

<file path=ppt/notesSlides/_rels/notesSlide475.xml.rels><?xml version="1.0" encoding="UTF-8" standalone="yes"?>
<Relationships xmlns="http://schemas.openxmlformats.org/package/2006/relationships"><Relationship Id="rId2" Type="http://schemas.openxmlformats.org/officeDocument/2006/relationships/slide" Target="../slides/slide475.xml"/><Relationship Id="rId1" Type="http://schemas.openxmlformats.org/officeDocument/2006/relationships/notesMaster" Target="../notesMasters/notesMaster1.xml"/></Relationships>
</file>

<file path=ppt/notesSlides/_rels/notesSlide476.xml.rels><?xml version="1.0" encoding="UTF-8" standalone="yes"?>
<Relationships xmlns="http://schemas.openxmlformats.org/package/2006/relationships"><Relationship Id="rId2" Type="http://schemas.openxmlformats.org/officeDocument/2006/relationships/slide" Target="../slides/slide476.xml"/><Relationship Id="rId1" Type="http://schemas.openxmlformats.org/officeDocument/2006/relationships/notesMaster" Target="../notesMasters/notesMaster1.xml"/></Relationships>
</file>

<file path=ppt/notesSlides/_rels/notesSlide477.xml.rels><?xml version="1.0" encoding="UTF-8" standalone="yes"?>
<Relationships xmlns="http://schemas.openxmlformats.org/package/2006/relationships"><Relationship Id="rId2" Type="http://schemas.openxmlformats.org/officeDocument/2006/relationships/slide" Target="../slides/slide477.xml"/><Relationship Id="rId1" Type="http://schemas.openxmlformats.org/officeDocument/2006/relationships/notesMaster" Target="../notesMasters/notesMaster1.xml"/></Relationships>
</file>

<file path=ppt/notesSlides/_rels/notesSlide478.xml.rels><?xml version="1.0" encoding="UTF-8" standalone="yes"?>
<Relationships xmlns="http://schemas.openxmlformats.org/package/2006/relationships"><Relationship Id="rId2" Type="http://schemas.openxmlformats.org/officeDocument/2006/relationships/slide" Target="../slides/slide478.xml"/><Relationship Id="rId1" Type="http://schemas.openxmlformats.org/officeDocument/2006/relationships/notesMaster" Target="../notesMasters/notesMaster1.xml"/></Relationships>
</file>

<file path=ppt/notesSlides/_rels/notesSlide479.xml.rels><?xml version="1.0" encoding="UTF-8" standalone="yes"?>
<Relationships xmlns="http://schemas.openxmlformats.org/package/2006/relationships"><Relationship Id="rId2" Type="http://schemas.openxmlformats.org/officeDocument/2006/relationships/slide" Target="../slides/slide47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0.xml.rels><?xml version="1.0" encoding="UTF-8" standalone="yes"?>
<Relationships xmlns="http://schemas.openxmlformats.org/package/2006/relationships"><Relationship Id="rId2" Type="http://schemas.openxmlformats.org/officeDocument/2006/relationships/slide" Target="../slides/slide480.xml"/><Relationship Id="rId1" Type="http://schemas.openxmlformats.org/officeDocument/2006/relationships/notesMaster" Target="../notesMasters/notesMaster1.xml"/></Relationships>
</file>

<file path=ppt/notesSlides/_rels/notesSlide481.xml.rels><?xml version="1.0" encoding="UTF-8" standalone="yes"?>
<Relationships xmlns="http://schemas.openxmlformats.org/package/2006/relationships"><Relationship Id="rId2" Type="http://schemas.openxmlformats.org/officeDocument/2006/relationships/slide" Target="../slides/slide481.xml"/><Relationship Id="rId1" Type="http://schemas.openxmlformats.org/officeDocument/2006/relationships/notesMaster" Target="../notesMasters/notesMaster1.xml"/></Relationships>
</file>

<file path=ppt/notesSlides/_rels/notesSlide482.xml.rels><?xml version="1.0" encoding="UTF-8" standalone="yes"?>
<Relationships xmlns="http://schemas.openxmlformats.org/package/2006/relationships"><Relationship Id="rId2" Type="http://schemas.openxmlformats.org/officeDocument/2006/relationships/slide" Target="../slides/slide482.xml"/><Relationship Id="rId1" Type="http://schemas.openxmlformats.org/officeDocument/2006/relationships/notesMaster" Target="../notesMasters/notesMaster1.xml"/></Relationships>
</file>

<file path=ppt/notesSlides/_rels/notesSlide483.xml.rels><?xml version="1.0" encoding="UTF-8" standalone="yes"?>
<Relationships xmlns="http://schemas.openxmlformats.org/package/2006/relationships"><Relationship Id="rId2" Type="http://schemas.openxmlformats.org/officeDocument/2006/relationships/slide" Target="../slides/slide483.xml"/><Relationship Id="rId1" Type="http://schemas.openxmlformats.org/officeDocument/2006/relationships/notesMaster" Target="../notesMasters/notesMaster1.xml"/></Relationships>
</file>

<file path=ppt/notesSlides/_rels/notesSlide484.xml.rels><?xml version="1.0" encoding="UTF-8" standalone="yes"?>
<Relationships xmlns="http://schemas.openxmlformats.org/package/2006/relationships"><Relationship Id="rId2" Type="http://schemas.openxmlformats.org/officeDocument/2006/relationships/slide" Target="../slides/slide484.xml"/><Relationship Id="rId1" Type="http://schemas.openxmlformats.org/officeDocument/2006/relationships/notesMaster" Target="../notesMasters/notesMaster1.xml"/></Relationships>
</file>

<file path=ppt/notesSlides/_rels/notesSlide485.xml.rels><?xml version="1.0" encoding="UTF-8" standalone="yes"?>
<Relationships xmlns="http://schemas.openxmlformats.org/package/2006/relationships"><Relationship Id="rId2" Type="http://schemas.openxmlformats.org/officeDocument/2006/relationships/slide" Target="../slides/slide485.xml"/><Relationship Id="rId1" Type="http://schemas.openxmlformats.org/officeDocument/2006/relationships/notesMaster" Target="../notesMasters/notesMaster1.xml"/></Relationships>
</file>

<file path=ppt/notesSlides/_rels/notesSlide486.xml.rels><?xml version="1.0" encoding="UTF-8" standalone="yes"?>
<Relationships xmlns="http://schemas.openxmlformats.org/package/2006/relationships"><Relationship Id="rId2" Type="http://schemas.openxmlformats.org/officeDocument/2006/relationships/slide" Target="../slides/slide486.xml"/><Relationship Id="rId1" Type="http://schemas.openxmlformats.org/officeDocument/2006/relationships/notesMaster" Target="../notesMasters/notesMaster1.xml"/></Relationships>
</file>

<file path=ppt/notesSlides/_rels/notesSlide487.xml.rels><?xml version="1.0" encoding="UTF-8" standalone="yes"?>
<Relationships xmlns="http://schemas.openxmlformats.org/package/2006/relationships"><Relationship Id="rId2" Type="http://schemas.openxmlformats.org/officeDocument/2006/relationships/slide" Target="../slides/slide487.xml"/><Relationship Id="rId1" Type="http://schemas.openxmlformats.org/officeDocument/2006/relationships/notesMaster" Target="../notesMasters/notesMaster1.xml"/></Relationships>
</file>

<file path=ppt/notesSlides/_rels/notesSlide488.xml.rels><?xml version="1.0" encoding="UTF-8" standalone="yes"?>
<Relationships xmlns="http://schemas.openxmlformats.org/package/2006/relationships"><Relationship Id="rId2" Type="http://schemas.openxmlformats.org/officeDocument/2006/relationships/slide" Target="../slides/slide488.xml"/><Relationship Id="rId1" Type="http://schemas.openxmlformats.org/officeDocument/2006/relationships/notesMaster" Target="../notesMasters/notesMaster1.xml"/></Relationships>
</file>

<file path=ppt/notesSlides/_rels/notesSlide489.xml.rels><?xml version="1.0" encoding="UTF-8" standalone="yes"?>
<Relationships xmlns="http://schemas.openxmlformats.org/package/2006/relationships"><Relationship Id="rId2" Type="http://schemas.openxmlformats.org/officeDocument/2006/relationships/slide" Target="../slides/slide48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0.xml.rels><?xml version="1.0" encoding="UTF-8" standalone="yes"?>
<Relationships xmlns="http://schemas.openxmlformats.org/package/2006/relationships"><Relationship Id="rId2" Type="http://schemas.openxmlformats.org/officeDocument/2006/relationships/slide" Target="../slides/slide490.xml"/><Relationship Id="rId1" Type="http://schemas.openxmlformats.org/officeDocument/2006/relationships/notesMaster" Target="../notesMasters/notesMaster1.xml"/></Relationships>
</file>

<file path=ppt/notesSlides/_rels/notesSlide491.xml.rels><?xml version="1.0" encoding="UTF-8" standalone="yes"?>
<Relationships xmlns="http://schemas.openxmlformats.org/package/2006/relationships"><Relationship Id="rId2" Type="http://schemas.openxmlformats.org/officeDocument/2006/relationships/slide" Target="../slides/slide491.xml"/><Relationship Id="rId1" Type="http://schemas.openxmlformats.org/officeDocument/2006/relationships/notesMaster" Target="../notesMasters/notesMaster1.xml"/></Relationships>
</file>

<file path=ppt/notesSlides/_rels/notesSlide492.xml.rels><?xml version="1.0" encoding="UTF-8" standalone="yes"?>
<Relationships xmlns="http://schemas.openxmlformats.org/package/2006/relationships"><Relationship Id="rId2" Type="http://schemas.openxmlformats.org/officeDocument/2006/relationships/slide" Target="../slides/slide492.xml"/><Relationship Id="rId1" Type="http://schemas.openxmlformats.org/officeDocument/2006/relationships/notesMaster" Target="../notesMasters/notesMaster1.xml"/></Relationships>
</file>

<file path=ppt/notesSlides/_rels/notesSlide493.xml.rels><?xml version="1.0" encoding="UTF-8" standalone="yes"?>
<Relationships xmlns="http://schemas.openxmlformats.org/package/2006/relationships"><Relationship Id="rId2" Type="http://schemas.openxmlformats.org/officeDocument/2006/relationships/slide" Target="../slides/slide493.xml"/><Relationship Id="rId1" Type="http://schemas.openxmlformats.org/officeDocument/2006/relationships/notesMaster" Target="../notesMasters/notesMaster1.xml"/></Relationships>
</file>

<file path=ppt/notesSlides/_rels/notesSlide494.xml.rels><?xml version="1.0" encoding="UTF-8" standalone="yes"?>
<Relationships xmlns="http://schemas.openxmlformats.org/package/2006/relationships"><Relationship Id="rId2" Type="http://schemas.openxmlformats.org/officeDocument/2006/relationships/slide" Target="../slides/slide494.xml"/><Relationship Id="rId1" Type="http://schemas.openxmlformats.org/officeDocument/2006/relationships/notesMaster" Target="../notesMasters/notesMaster1.xml"/></Relationships>
</file>

<file path=ppt/notesSlides/_rels/notesSlide495.xml.rels><?xml version="1.0" encoding="UTF-8" standalone="yes"?>
<Relationships xmlns="http://schemas.openxmlformats.org/package/2006/relationships"><Relationship Id="rId2" Type="http://schemas.openxmlformats.org/officeDocument/2006/relationships/slide" Target="../slides/slide495.xml"/><Relationship Id="rId1" Type="http://schemas.openxmlformats.org/officeDocument/2006/relationships/notesMaster" Target="../notesMasters/notesMaster1.xml"/></Relationships>
</file>

<file path=ppt/notesSlides/_rels/notesSlide496.xml.rels><?xml version="1.0" encoding="UTF-8" standalone="yes"?>
<Relationships xmlns="http://schemas.openxmlformats.org/package/2006/relationships"><Relationship Id="rId2" Type="http://schemas.openxmlformats.org/officeDocument/2006/relationships/slide" Target="../slides/slide496.xml"/><Relationship Id="rId1" Type="http://schemas.openxmlformats.org/officeDocument/2006/relationships/notesMaster" Target="../notesMasters/notesMaster1.xml"/></Relationships>
</file>

<file path=ppt/notesSlides/_rels/notesSlide497.xml.rels><?xml version="1.0" encoding="UTF-8" standalone="yes"?>
<Relationships xmlns="http://schemas.openxmlformats.org/package/2006/relationships"><Relationship Id="rId2" Type="http://schemas.openxmlformats.org/officeDocument/2006/relationships/slide" Target="../slides/slide497.xml"/><Relationship Id="rId1" Type="http://schemas.openxmlformats.org/officeDocument/2006/relationships/notesMaster" Target="../notesMasters/notesMaster1.xml"/></Relationships>
</file>

<file path=ppt/notesSlides/_rels/notesSlide498.xml.rels><?xml version="1.0" encoding="UTF-8" standalone="yes"?>
<Relationships xmlns="http://schemas.openxmlformats.org/package/2006/relationships"><Relationship Id="rId2" Type="http://schemas.openxmlformats.org/officeDocument/2006/relationships/slide" Target="../slides/slide498.xml"/><Relationship Id="rId1" Type="http://schemas.openxmlformats.org/officeDocument/2006/relationships/notesMaster" Target="../notesMasters/notesMaster1.xml"/></Relationships>
</file>

<file path=ppt/notesSlides/_rels/notesSlide499.xml.rels><?xml version="1.0" encoding="UTF-8" standalone="yes"?>
<Relationships xmlns="http://schemas.openxmlformats.org/package/2006/relationships"><Relationship Id="rId2" Type="http://schemas.openxmlformats.org/officeDocument/2006/relationships/slide" Target="../slides/slide49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00.xml.rels><?xml version="1.0" encoding="UTF-8" standalone="yes"?>
<Relationships xmlns="http://schemas.openxmlformats.org/package/2006/relationships"><Relationship Id="rId2" Type="http://schemas.openxmlformats.org/officeDocument/2006/relationships/slide" Target="../slides/slide500.xml"/><Relationship Id="rId1" Type="http://schemas.openxmlformats.org/officeDocument/2006/relationships/notesMaster" Target="../notesMasters/notesMaster1.xml"/></Relationships>
</file>

<file path=ppt/notesSlides/_rels/notesSlide501.xml.rels><?xml version="1.0" encoding="UTF-8" standalone="yes"?>
<Relationships xmlns="http://schemas.openxmlformats.org/package/2006/relationships"><Relationship Id="rId2" Type="http://schemas.openxmlformats.org/officeDocument/2006/relationships/slide" Target="../slides/slide501.xml"/><Relationship Id="rId1" Type="http://schemas.openxmlformats.org/officeDocument/2006/relationships/notesMaster" Target="../notesMasters/notesMaster1.xml"/></Relationships>
</file>

<file path=ppt/notesSlides/_rels/notesSlide502.xml.rels><?xml version="1.0" encoding="UTF-8" standalone="yes"?>
<Relationships xmlns="http://schemas.openxmlformats.org/package/2006/relationships"><Relationship Id="rId2" Type="http://schemas.openxmlformats.org/officeDocument/2006/relationships/slide" Target="../slides/slide502.xml"/><Relationship Id="rId1" Type="http://schemas.openxmlformats.org/officeDocument/2006/relationships/notesMaster" Target="../notesMasters/notesMaster1.xml"/></Relationships>
</file>

<file path=ppt/notesSlides/_rels/notesSlide503.xml.rels><?xml version="1.0" encoding="UTF-8" standalone="yes"?>
<Relationships xmlns="http://schemas.openxmlformats.org/package/2006/relationships"><Relationship Id="rId2" Type="http://schemas.openxmlformats.org/officeDocument/2006/relationships/slide" Target="../slides/slide503.xml"/><Relationship Id="rId1" Type="http://schemas.openxmlformats.org/officeDocument/2006/relationships/notesMaster" Target="../notesMasters/notesMaster1.xml"/></Relationships>
</file>

<file path=ppt/notesSlides/_rels/notesSlide504.xml.rels><?xml version="1.0" encoding="UTF-8" standalone="yes"?>
<Relationships xmlns="http://schemas.openxmlformats.org/package/2006/relationships"><Relationship Id="rId2" Type="http://schemas.openxmlformats.org/officeDocument/2006/relationships/slide" Target="../slides/slide504.xml"/><Relationship Id="rId1" Type="http://schemas.openxmlformats.org/officeDocument/2006/relationships/notesMaster" Target="../notesMasters/notesMaster1.xml"/></Relationships>
</file>

<file path=ppt/notesSlides/_rels/notesSlide505.xml.rels><?xml version="1.0" encoding="UTF-8" standalone="yes"?>
<Relationships xmlns="http://schemas.openxmlformats.org/package/2006/relationships"><Relationship Id="rId2" Type="http://schemas.openxmlformats.org/officeDocument/2006/relationships/slide" Target="../slides/slide505.xml"/><Relationship Id="rId1" Type="http://schemas.openxmlformats.org/officeDocument/2006/relationships/notesMaster" Target="../notesMasters/notesMaster1.xml"/></Relationships>
</file>

<file path=ppt/notesSlides/_rels/notesSlide506.xml.rels><?xml version="1.0" encoding="UTF-8" standalone="yes"?>
<Relationships xmlns="http://schemas.openxmlformats.org/package/2006/relationships"><Relationship Id="rId2" Type="http://schemas.openxmlformats.org/officeDocument/2006/relationships/slide" Target="../slides/slide506.xml"/><Relationship Id="rId1" Type="http://schemas.openxmlformats.org/officeDocument/2006/relationships/notesMaster" Target="../notesMasters/notesMaster1.xml"/></Relationships>
</file>

<file path=ppt/notesSlides/_rels/notesSlide507.xml.rels><?xml version="1.0" encoding="UTF-8" standalone="yes"?>
<Relationships xmlns="http://schemas.openxmlformats.org/package/2006/relationships"><Relationship Id="rId2" Type="http://schemas.openxmlformats.org/officeDocument/2006/relationships/slide" Target="../slides/slide507.xml"/><Relationship Id="rId1" Type="http://schemas.openxmlformats.org/officeDocument/2006/relationships/notesMaster" Target="../notesMasters/notesMaster1.xml"/></Relationships>
</file>

<file path=ppt/notesSlides/_rels/notesSlide508.xml.rels><?xml version="1.0" encoding="UTF-8" standalone="yes"?>
<Relationships xmlns="http://schemas.openxmlformats.org/package/2006/relationships"><Relationship Id="rId2" Type="http://schemas.openxmlformats.org/officeDocument/2006/relationships/slide" Target="../slides/slide508.xml"/><Relationship Id="rId1" Type="http://schemas.openxmlformats.org/officeDocument/2006/relationships/notesMaster" Target="../notesMasters/notesMaster1.xml"/></Relationships>
</file>

<file path=ppt/notesSlides/_rels/notesSlide509.xml.rels><?xml version="1.0" encoding="UTF-8" standalone="yes"?>
<Relationships xmlns="http://schemas.openxmlformats.org/package/2006/relationships"><Relationship Id="rId2" Type="http://schemas.openxmlformats.org/officeDocument/2006/relationships/slide" Target="../slides/slide50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0.xml.rels><?xml version="1.0" encoding="UTF-8" standalone="yes"?>
<Relationships xmlns="http://schemas.openxmlformats.org/package/2006/relationships"><Relationship Id="rId2" Type="http://schemas.openxmlformats.org/officeDocument/2006/relationships/slide" Target="../slides/slide510.xml"/><Relationship Id="rId1" Type="http://schemas.openxmlformats.org/officeDocument/2006/relationships/notesMaster" Target="../notesMasters/notesMaster1.xml"/></Relationships>
</file>

<file path=ppt/notesSlides/_rels/notesSlide511.xml.rels><?xml version="1.0" encoding="UTF-8" standalone="yes"?>
<Relationships xmlns="http://schemas.openxmlformats.org/package/2006/relationships"><Relationship Id="rId2" Type="http://schemas.openxmlformats.org/officeDocument/2006/relationships/slide" Target="../slides/slide511.xml"/><Relationship Id="rId1" Type="http://schemas.openxmlformats.org/officeDocument/2006/relationships/notesMaster" Target="../notesMasters/notesMaster1.xml"/></Relationships>
</file>

<file path=ppt/notesSlides/_rels/notesSlide512.xml.rels><?xml version="1.0" encoding="UTF-8" standalone="yes"?>
<Relationships xmlns="http://schemas.openxmlformats.org/package/2006/relationships"><Relationship Id="rId2" Type="http://schemas.openxmlformats.org/officeDocument/2006/relationships/slide" Target="../slides/slide512.xml"/><Relationship Id="rId1" Type="http://schemas.openxmlformats.org/officeDocument/2006/relationships/notesMaster" Target="../notesMasters/notesMaster1.xml"/></Relationships>
</file>

<file path=ppt/notesSlides/_rels/notesSlide513.xml.rels><?xml version="1.0" encoding="UTF-8" standalone="yes"?>
<Relationships xmlns="http://schemas.openxmlformats.org/package/2006/relationships"><Relationship Id="rId2" Type="http://schemas.openxmlformats.org/officeDocument/2006/relationships/slide" Target="../slides/slide513.xml"/><Relationship Id="rId1" Type="http://schemas.openxmlformats.org/officeDocument/2006/relationships/notesMaster" Target="../notesMasters/notesMaster1.xml"/></Relationships>
</file>

<file path=ppt/notesSlides/_rels/notesSlide514.xml.rels><?xml version="1.0" encoding="UTF-8" standalone="yes"?>
<Relationships xmlns="http://schemas.openxmlformats.org/package/2006/relationships"><Relationship Id="rId2" Type="http://schemas.openxmlformats.org/officeDocument/2006/relationships/slide" Target="../slides/slide514.xml"/><Relationship Id="rId1" Type="http://schemas.openxmlformats.org/officeDocument/2006/relationships/notesMaster" Target="../notesMasters/notesMaster1.xml"/></Relationships>
</file>

<file path=ppt/notesSlides/_rels/notesSlide515.xml.rels><?xml version="1.0" encoding="UTF-8" standalone="yes"?>
<Relationships xmlns="http://schemas.openxmlformats.org/package/2006/relationships"><Relationship Id="rId2" Type="http://schemas.openxmlformats.org/officeDocument/2006/relationships/slide" Target="../slides/slide515.xml"/><Relationship Id="rId1" Type="http://schemas.openxmlformats.org/officeDocument/2006/relationships/notesMaster" Target="../notesMasters/notesMaster1.xml"/></Relationships>
</file>

<file path=ppt/notesSlides/_rels/notesSlide516.xml.rels><?xml version="1.0" encoding="UTF-8" standalone="yes"?>
<Relationships xmlns="http://schemas.openxmlformats.org/package/2006/relationships"><Relationship Id="rId2" Type="http://schemas.openxmlformats.org/officeDocument/2006/relationships/slide" Target="../slides/slide516.xml"/><Relationship Id="rId1" Type="http://schemas.openxmlformats.org/officeDocument/2006/relationships/notesMaster" Target="../notesMasters/notesMaster1.xml"/></Relationships>
</file>

<file path=ppt/notesSlides/_rels/notesSlide517.xml.rels><?xml version="1.0" encoding="UTF-8" standalone="yes"?>
<Relationships xmlns="http://schemas.openxmlformats.org/package/2006/relationships"><Relationship Id="rId2" Type="http://schemas.openxmlformats.org/officeDocument/2006/relationships/slide" Target="../slides/slide517.xml"/><Relationship Id="rId1" Type="http://schemas.openxmlformats.org/officeDocument/2006/relationships/notesMaster" Target="../notesMasters/notesMaster1.xml"/></Relationships>
</file>

<file path=ppt/notesSlides/_rels/notesSlide518.xml.rels><?xml version="1.0" encoding="UTF-8" standalone="yes"?>
<Relationships xmlns="http://schemas.openxmlformats.org/package/2006/relationships"><Relationship Id="rId2" Type="http://schemas.openxmlformats.org/officeDocument/2006/relationships/slide" Target="../slides/slide518.xml"/><Relationship Id="rId1" Type="http://schemas.openxmlformats.org/officeDocument/2006/relationships/notesMaster" Target="../notesMasters/notesMaster1.xml"/></Relationships>
</file>

<file path=ppt/notesSlides/_rels/notesSlide519.xml.rels><?xml version="1.0" encoding="UTF-8" standalone="yes"?>
<Relationships xmlns="http://schemas.openxmlformats.org/package/2006/relationships"><Relationship Id="rId2" Type="http://schemas.openxmlformats.org/officeDocument/2006/relationships/slide" Target="../slides/slide51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0.xml.rels><?xml version="1.0" encoding="UTF-8" standalone="yes"?>
<Relationships xmlns="http://schemas.openxmlformats.org/package/2006/relationships"><Relationship Id="rId2" Type="http://schemas.openxmlformats.org/officeDocument/2006/relationships/slide" Target="../slides/slide520.xml"/><Relationship Id="rId1" Type="http://schemas.openxmlformats.org/officeDocument/2006/relationships/notesMaster" Target="../notesMasters/notesMaster1.xml"/></Relationships>
</file>

<file path=ppt/notesSlides/_rels/notesSlide521.xml.rels><?xml version="1.0" encoding="UTF-8" standalone="yes"?>
<Relationships xmlns="http://schemas.openxmlformats.org/package/2006/relationships"><Relationship Id="rId2" Type="http://schemas.openxmlformats.org/officeDocument/2006/relationships/slide" Target="../slides/slide521.xml"/><Relationship Id="rId1" Type="http://schemas.openxmlformats.org/officeDocument/2006/relationships/notesMaster" Target="../notesMasters/notesMaster1.xml"/></Relationships>
</file>

<file path=ppt/notesSlides/_rels/notesSlide522.xml.rels><?xml version="1.0" encoding="UTF-8" standalone="yes"?>
<Relationships xmlns="http://schemas.openxmlformats.org/package/2006/relationships"><Relationship Id="rId2" Type="http://schemas.openxmlformats.org/officeDocument/2006/relationships/slide" Target="../slides/slide522.xml"/><Relationship Id="rId1" Type="http://schemas.openxmlformats.org/officeDocument/2006/relationships/notesMaster" Target="../notesMasters/notesMaster1.xml"/></Relationships>
</file>

<file path=ppt/notesSlides/_rels/notesSlide523.xml.rels><?xml version="1.0" encoding="UTF-8" standalone="yes"?>
<Relationships xmlns="http://schemas.openxmlformats.org/package/2006/relationships"><Relationship Id="rId2" Type="http://schemas.openxmlformats.org/officeDocument/2006/relationships/slide" Target="../slides/slide523.xml"/><Relationship Id="rId1" Type="http://schemas.openxmlformats.org/officeDocument/2006/relationships/notesMaster" Target="../notesMasters/notesMaster1.xml"/></Relationships>
</file>

<file path=ppt/notesSlides/_rels/notesSlide524.xml.rels><?xml version="1.0" encoding="UTF-8" standalone="yes"?>
<Relationships xmlns="http://schemas.openxmlformats.org/package/2006/relationships"><Relationship Id="rId2" Type="http://schemas.openxmlformats.org/officeDocument/2006/relationships/slide" Target="../slides/slide524.xml"/><Relationship Id="rId1" Type="http://schemas.openxmlformats.org/officeDocument/2006/relationships/notesMaster" Target="../notesMasters/notesMaster1.xml"/></Relationships>
</file>

<file path=ppt/notesSlides/_rels/notesSlide525.xml.rels><?xml version="1.0" encoding="UTF-8" standalone="yes"?>
<Relationships xmlns="http://schemas.openxmlformats.org/package/2006/relationships"><Relationship Id="rId2" Type="http://schemas.openxmlformats.org/officeDocument/2006/relationships/slide" Target="../slides/slide525.xml"/><Relationship Id="rId1" Type="http://schemas.openxmlformats.org/officeDocument/2006/relationships/notesMaster" Target="../notesMasters/notesMaster1.xml"/></Relationships>
</file>

<file path=ppt/notesSlides/_rels/notesSlide526.xml.rels><?xml version="1.0" encoding="UTF-8" standalone="yes"?>
<Relationships xmlns="http://schemas.openxmlformats.org/package/2006/relationships"><Relationship Id="rId2" Type="http://schemas.openxmlformats.org/officeDocument/2006/relationships/slide" Target="../slides/slide526.xml"/><Relationship Id="rId1" Type="http://schemas.openxmlformats.org/officeDocument/2006/relationships/notesMaster" Target="../notesMasters/notesMaster1.xml"/></Relationships>
</file>

<file path=ppt/notesSlides/_rels/notesSlide527.xml.rels><?xml version="1.0" encoding="UTF-8" standalone="yes"?>
<Relationships xmlns="http://schemas.openxmlformats.org/package/2006/relationships"><Relationship Id="rId2" Type="http://schemas.openxmlformats.org/officeDocument/2006/relationships/slide" Target="../slides/slide527.xml"/><Relationship Id="rId1" Type="http://schemas.openxmlformats.org/officeDocument/2006/relationships/notesMaster" Target="../notesMasters/notesMaster1.xml"/></Relationships>
</file>

<file path=ppt/notesSlides/_rels/notesSlide528.xml.rels><?xml version="1.0" encoding="UTF-8" standalone="yes"?>
<Relationships xmlns="http://schemas.openxmlformats.org/package/2006/relationships"><Relationship Id="rId2" Type="http://schemas.openxmlformats.org/officeDocument/2006/relationships/slide" Target="../slides/slide528.xml"/><Relationship Id="rId1" Type="http://schemas.openxmlformats.org/officeDocument/2006/relationships/notesMaster" Target="../notesMasters/notesMaster1.xml"/></Relationships>
</file>

<file path=ppt/notesSlides/_rels/notesSlide529.xml.rels><?xml version="1.0" encoding="UTF-8" standalone="yes"?>
<Relationships xmlns="http://schemas.openxmlformats.org/package/2006/relationships"><Relationship Id="rId2" Type="http://schemas.openxmlformats.org/officeDocument/2006/relationships/slide" Target="../slides/slide52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0.xml.rels><?xml version="1.0" encoding="UTF-8" standalone="yes"?>
<Relationships xmlns="http://schemas.openxmlformats.org/package/2006/relationships"><Relationship Id="rId2" Type="http://schemas.openxmlformats.org/officeDocument/2006/relationships/slide" Target="../slides/slide530.xml"/><Relationship Id="rId1" Type="http://schemas.openxmlformats.org/officeDocument/2006/relationships/notesMaster" Target="../notesMasters/notesMaster1.xml"/></Relationships>
</file>

<file path=ppt/notesSlides/_rels/notesSlide531.xml.rels><?xml version="1.0" encoding="UTF-8" standalone="yes"?>
<Relationships xmlns="http://schemas.openxmlformats.org/package/2006/relationships"><Relationship Id="rId2" Type="http://schemas.openxmlformats.org/officeDocument/2006/relationships/slide" Target="../slides/slide531.xml"/><Relationship Id="rId1" Type="http://schemas.openxmlformats.org/officeDocument/2006/relationships/notesMaster" Target="../notesMasters/notesMaster1.xml"/></Relationships>
</file>

<file path=ppt/notesSlides/_rels/notesSlide532.xml.rels><?xml version="1.0" encoding="UTF-8" standalone="yes"?>
<Relationships xmlns="http://schemas.openxmlformats.org/package/2006/relationships"><Relationship Id="rId2" Type="http://schemas.openxmlformats.org/officeDocument/2006/relationships/slide" Target="../slides/slide532.xml"/><Relationship Id="rId1" Type="http://schemas.openxmlformats.org/officeDocument/2006/relationships/notesMaster" Target="../notesMasters/notesMaster1.xml"/></Relationships>
</file>

<file path=ppt/notesSlides/_rels/notesSlide533.xml.rels><?xml version="1.0" encoding="UTF-8" standalone="yes"?>
<Relationships xmlns="http://schemas.openxmlformats.org/package/2006/relationships"><Relationship Id="rId2" Type="http://schemas.openxmlformats.org/officeDocument/2006/relationships/slide" Target="../slides/slide533.xml"/><Relationship Id="rId1" Type="http://schemas.openxmlformats.org/officeDocument/2006/relationships/notesMaster" Target="../notesMasters/notesMaster1.xml"/></Relationships>
</file>

<file path=ppt/notesSlides/_rels/notesSlide534.xml.rels><?xml version="1.0" encoding="UTF-8" standalone="yes"?>
<Relationships xmlns="http://schemas.openxmlformats.org/package/2006/relationships"><Relationship Id="rId2" Type="http://schemas.openxmlformats.org/officeDocument/2006/relationships/slide" Target="../slides/slide534.xml"/><Relationship Id="rId1" Type="http://schemas.openxmlformats.org/officeDocument/2006/relationships/notesMaster" Target="../notesMasters/notesMaster1.xml"/></Relationships>
</file>

<file path=ppt/notesSlides/_rels/notesSlide535.xml.rels><?xml version="1.0" encoding="UTF-8" standalone="yes"?>
<Relationships xmlns="http://schemas.openxmlformats.org/package/2006/relationships"><Relationship Id="rId2" Type="http://schemas.openxmlformats.org/officeDocument/2006/relationships/slide" Target="../slides/slide535.xml"/><Relationship Id="rId1" Type="http://schemas.openxmlformats.org/officeDocument/2006/relationships/notesMaster" Target="../notesMasters/notesMaster1.xml"/></Relationships>
</file>

<file path=ppt/notesSlides/_rels/notesSlide536.xml.rels><?xml version="1.0" encoding="UTF-8" standalone="yes"?>
<Relationships xmlns="http://schemas.openxmlformats.org/package/2006/relationships"><Relationship Id="rId2" Type="http://schemas.openxmlformats.org/officeDocument/2006/relationships/slide" Target="../slides/slide536.xml"/><Relationship Id="rId1" Type="http://schemas.openxmlformats.org/officeDocument/2006/relationships/notesMaster" Target="../notesMasters/notesMaster1.xml"/></Relationships>
</file>

<file path=ppt/notesSlides/_rels/notesSlide537.xml.rels><?xml version="1.0" encoding="UTF-8" standalone="yes"?>
<Relationships xmlns="http://schemas.openxmlformats.org/package/2006/relationships"><Relationship Id="rId2" Type="http://schemas.openxmlformats.org/officeDocument/2006/relationships/slide" Target="../slides/slide537.xml"/><Relationship Id="rId1" Type="http://schemas.openxmlformats.org/officeDocument/2006/relationships/notesMaster" Target="../notesMasters/notesMaster1.xml"/></Relationships>
</file>

<file path=ppt/notesSlides/_rels/notesSlide538.xml.rels><?xml version="1.0" encoding="UTF-8" standalone="yes"?>
<Relationships xmlns="http://schemas.openxmlformats.org/package/2006/relationships"><Relationship Id="rId2" Type="http://schemas.openxmlformats.org/officeDocument/2006/relationships/slide" Target="../slides/slide538.xml"/><Relationship Id="rId1" Type="http://schemas.openxmlformats.org/officeDocument/2006/relationships/notesMaster" Target="../notesMasters/notesMaster1.xml"/></Relationships>
</file>

<file path=ppt/notesSlides/_rels/notesSlide539.xml.rels><?xml version="1.0" encoding="UTF-8" standalone="yes"?>
<Relationships xmlns="http://schemas.openxmlformats.org/package/2006/relationships"><Relationship Id="rId2" Type="http://schemas.openxmlformats.org/officeDocument/2006/relationships/slide" Target="../slides/slide53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0.xml.rels><?xml version="1.0" encoding="UTF-8" standalone="yes"?>
<Relationships xmlns="http://schemas.openxmlformats.org/package/2006/relationships"><Relationship Id="rId2" Type="http://schemas.openxmlformats.org/officeDocument/2006/relationships/slide" Target="../slides/slide540.xml"/><Relationship Id="rId1" Type="http://schemas.openxmlformats.org/officeDocument/2006/relationships/notesMaster" Target="../notesMasters/notesMaster1.xml"/></Relationships>
</file>

<file path=ppt/notesSlides/_rels/notesSlide541.xml.rels><?xml version="1.0" encoding="UTF-8" standalone="yes"?>
<Relationships xmlns="http://schemas.openxmlformats.org/package/2006/relationships"><Relationship Id="rId2" Type="http://schemas.openxmlformats.org/officeDocument/2006/relationships/slide" Target="../slides/slide541.xml"/><Relationship Id="rId1" Type="http://schemas.openxmlformats.org/officeDocument/2006/relationships/notesMaster" Target="../notesMasters/notesMaster1.xml"/></Relationships>
</file>

<file path=ppt/notesSlides/_rels/notesSlide542.xml.rels><?xml version="1.0" encoding="UTF-8" standalone="yes"?>
<Relationships xmlns="http://schemas.openxmlformats.org/package/2006/relationships"><Relationship Id="rId2" Type="http://schemas.openxmlformats.org/officeDocument/2006/relationships/slide" Target="../slides/slide542.xml"/><Relationship Id="rId1" Type="http://schemas.openxmlformats.org/officeDocument/2006/relationships/notesMaster" Target="../notesMasters/notesMaster1.xml"/></Relationships>
</file>

<file path=ppt/notesSlides/_rels/notesSlide543.xml.rels><?xml version="1.0" encoding="UTF-8" standalone="yes"?>
<Relationships xmlns="http://schemas.openxmlformats.org/package/2006/relationships"><Relationship Id="rId2" Type="http://schemas.openxmlformats.org/officeDocument/2006/relationships/slide" Target="../slides/slide543.xml"/><Relationship Id="rId1" Type="http://schemas.openxmlformats.org/officeDocument/2006/relationships/notesMaster" Target="../notesMasters/notesMaster1.xml"/></Relationships>
</file>

<file path=ppt/notesSlides/_rels/notesSlide544.xml.rels><?xml version="1.0" encoding="UTF-8" standalone="yes"?>
<Relationships xmlns="http://schemas.openxmlformats.org/package/2006/relationships"><Relationship Id="rId2" Type="http://schemas.openxmlformats.org/officeDocument/2006/relationships/slide" Target="../slides/slide544.xml"/><Relationship Id="rId1" Type="http://schemas.openxmlformats.org/officeDocument/2006/relationships/notesMaster" Target="../notesMasters/notesMaster1.xml"/></Relationships>
</file>

<file path=ppt/notesSlides/_rels/notesSlide545.xml.rels><?xml version="1.0" encoding="UTF-8" standalone="yes"?>
<Relationships xmlns="http://schemas.openxmlformats.org/package/2006/relationships"><Relationship Id="rId2" Type="http://schemas.openxmlformats.org/officeDocument/2006/relationships/slide" Target="../slides/slide545.xml"/><Relationship Id="rId1" Type="http://schemas.openxmlformats.org/officeDocument/2006/relationships/notesMaster" Target="../notesMasters/notesMaster1.xml"/></Relationships>
</file>

<file path=ppt/notesSlides/_rels/notesSlide546.xml.rels><?xml version="1.0" encoding="UTF-8" standalone="yes"?>
<Relationships xmlns="http://schemas.openxmlformats.org/package/2006/relationships"><Relationship Id="rId2" Type="http://schemas.openxmlformats.org/officeDocument/2006/relationships/slide" Target="../slides/slide546.xml"/><Relationship Id="rId1" Type="http://schemas.openxmlformats.org/officeDocument/2006/relationships/notesMaster" Target="../notesMasters/notesMaster1.xml"/></Relationships>
</file>

<file path=ppt/notesSlides/_rels/notesSlide547.xml.rels><?xml version="1.0" encoding="UTF-8" standalone="yes"?>
<Relationships xmlns="http://schemas.openxmlformats.org/package/2006/relationships"><Relationship Id="rId2" Type="http://schemas.openxmlformats.org/officeDocument/2006/relationships/slide" Target="../slides/slide547.xml"/><Relationship Id="rId1" Type="http://schemas.openxmlformats.org/officeDocument/2006/relationships/notesMaster" Target="../notesMasters/notesMaster1.xml"/></Relationships>
</file>

<file path=ppt/notesSlides/_rels/notesSlide548.xml.rels><?xml version="1.0" encoding="UTF-8" standalone="yes"?>
<Relationships xmlns="http://schemas.openxmlformats.org/package/2006/relationships"><Relationship Id="rId2" Type="http://schemas.openxmlformats.org/officeDocument/2006/relationships/slide" Target="../slides/slide548.xml"/><Relationship Id="rId1" Type="http://schemas.openxmlformats.org/officeDocument/2006/relationships/notesMaster" Target="../notesMasters/notesMaster1.xml"/></Relationships>
</file>

<file path=ppt/notesSlides/_rels/notesSlide549.xml.rels><?xml version="1.0" encoding="UTF-8" standalone="yes"?>
<Relationships xmlns="http://schemas.openxmlformats.org/package/2006/relationships"><Relationship Id="rId2" Type="http://schemas.openxmlformats.org/officeDocument/2006/relationships/slide" Target="../slides/slide54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0.xml.rels><?xml version="1.0" encoding="UTF-8" standalone="yes"?>
<Relationships xmlns="http://schemas.openxmlformats.org/package/2006/relationships"><Relationship Id="rId2" Type="http://schemas.openxmlformats.org/officeDocument/2006/relationships/slide" Target="../slides/slide550.xml"/><Relationship Id="rId1" Type="http://schemas.openxmlformats.org/officeDocument/2006/relationships/notesMaster" Target="../notesMasters/notesMaster1.xml"/></Relationships>
</file>

<file path=ppt/notesSlides/_rels/notesSlide551.xml.rels><?xml version="1.0" encoding="UTF-8" standalone="yes"?>
<Relationships xmlns="http://schemas.openxmlformats.org/package/2006/relationships"><Relationship Id="rId2" Type="http://schemas.openxmlformats.org/officeDocument/2006/relationships/slide" Target="../slides/slide551.xml"/><Relationship Id="rId1" Type="http://schemas.openxmlformats.org/officeDocument/2006/relationships/notesMaster" Target="../notesMasters/notesMaster1.xml"/></Relationships>
</file>

<file path=ppt/notesSlides/_rels/notesSlide552.xml.rels><?xml version="1.0" encoding="UTF-8" standalone="yes"?>
<Relationships xmlns="http://schemas.openxmlformats.org/package/2006/relationships"><Relationship Id="rId2" Type="http://schemas.openxmlformats.org/officeDocument/2006/relationships/slide" Target="../slides/slide552.xml"/><Relationship Id="rId1" Type="http://schemas.openxmlformats.org/officeDocument/2006/relationships/notesMaster" Target="../notesMasters/notesMaster1.xml"/></Relationships>
</file>

<file path=ppt/notesSlides/_rels/notesSlide553.xml.rels><?xml version="1.0" encoding="UTF-8" standalone="yes"?>
<Relationships xmlns="http://schemas.openxmlformats.org/package/2006/relationships"><Relationship Id="rId2" Type="http://schemas.openxmlformats.org/officeDocument/2006/relationships/slide" Target="../slides/slide553.xml"/><Relationship Id="rId1" Type="http://schemas.openxmlformats.org/officeDocument/2006/relationships/notesMaster" Target="../notesMasters/notesMaster1.xml"/></Relationships>
</file>

<file path=ppt/notesSlides/_rels/notesSlide554.xml.rels><?xml version="1.0" encoding="UTF-8" standalone="yes"?>
<Relationships xmlns="http://schemas.openxmlformats.org/package/2006/relationships"><Relationship Id="rId2" Type="http://schemas.openxmlformats.org/officeDocument/2006/relationships/slide" Target="../slides/slide554.xml"/><Relationship Id="rId1" Type="http://schemas.openxmlformats.org/officeDocument/2006/relationships/notesMaster" Target="../notesMasters/notesMaster1.xml"/></Relationships>
</file>

<file path=ppt/notesSlides/_rels/notesSlide555.xml.rels><?xml version="1.0" encoding="UTF-8" standalone="yes"?>
<Relationships xmlns="http://schemas.openxmlformats.org/package/2006/relationships"><Relationship Id="rId2" Type="http://schemas.openxmlformats.org/officeDocument/2006/relationships/slide" Target="../slides/slide555.xml"/><Relationship Id="rId1" Type="http://schemas.openxmlformats.org/officeDocument/2006/relationships/notesMaster" Target="../notesMasters/notesMaster1.xml"/></Relationships>
</file>

<file path=ppt/notesSlides/_rels/notesSlide556.xml.rels><?xml version="1.0" encoding="UTF-8" standalone="yes"?>
<Relationships xmlns="http://schemas.openxmlformats.org/package/2006/relationships"><Relationship Id="rId2" Type="http://schemas.openxmlformats.org/officeDocument/2006/relationships/slide" Target="../slides/slide556.xml"/><Relationship Id="rId1" Type="http://schemas.openxmlformats.org/officeDocument/2006/relationships/notesMaster" Target="../notesMasters/notesMaster1.xml"/></Relationships>
</file>

<file path=ppt/notesSlides/_rels/notesSlide557.xml.rels><?xml version="1.0" encoding="UTF-8" standalone="yes"?>
<Relationships xmlns="http://schemas.openxmlformats.org/package/2006/relationships"><Relationship Id="rId2" Type="http://schemas.openxmlformats.org/officeDocument/2006/relationships/slide" Target="../slides/slide557.xml"/><Relationship Id="rId1" Type="http://schemas.openxmlformats.org/officeDocument/2006/relationships/notesMaster" Target="../notesMasters/notesMaster1.xml"/></Relationships>
</file>

<file path=ppt/notesSlides/_rels/notesSlide558.xml.rels><?xml version="1.0" encoding="UTF-8" standalone="yes"?>
<Relationships xmlns="http://schemas.openxmlformats.org/package/2006/relationships"><Relationship Id="rId2" Type="http://schemas.openxmlformats.org/officeDocument/2006/relationships/slide" Target="../slides/slide558.xml"/><Relationship Id="rId1" Type="http://schemas.openxmlformats.org/officeDocument/2006/relationships/notesMaster" Target="../notesMasters/notesMaster1.xml"/></Relationships>
</file>

<file path=ppt/notesSlides/_rels/notesSlide559.xml.rels><?xml version="1.0" encoding="UTF-8" standalone="yes"?>
<Relationships xmlns="http://schemas.openxmlformats.org/package/2006/relationships"><Relationship Id="rId2" Type="http://schemas.openxmlformats.org/officeDocument/2006/relationships/slide" Target="../slides/slide5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0.xml.rels><?xml version="1.0" encoding="UTF-8" standalone="yes"?>
<Relationships xmlns="http://schemas.openxmlformats.org/package/2006/relationships"><Relationship Id="rId2" Type="http://schemas.openxmlformats.org/officeDocument/2006/relationships/slide" Target="../slides/slide560.xml"/><Relationship Id="rId1" Type="http://schemas.openxmlformats.org/officeDocument/2006/relationships/notesMaster" Target="../notesMasters/notesMaster1.xml"/></Relationships>
</file>

<file path=ppt/notesSlides/_rels/notesSlide561.xml.rels><?xml version="1.0" encoding="UTF-8" standalone="yes"?>
<Relationships xmlns="http://schemas.openxmlformats.org/package/2006/relationships"><Relationship Id="rId2" Type="http://schemas.openxmlformats.org/officeDocument/2006/relationships/slide" Target="../slides/slide561.xml"/><Relationship Id="rId1" Type="http://schemas.openxmlformats.org/officeDocument/2006/relationships/notesMaster" Target="../notesMasters/notesMaster1.xml"/></Relationships>
</file>

<file path=ppt/notesSlides/_rels/notesSlide562.xml.rels><?xml version="1.0" encoding="UTF-8" standalone="yes"?>
<Relationships xmlns="http://schemas.openxmlformats.org/package/2006/relationships"><Relationship Id="rId2" Type="http://schemas.openxmlformats.org/officeDocument/2006/relationships/slide" Target="../slides/slide562.xml"/><Relationship Id="rId1" Type="http://schemas.openxmlformats.org/officeDocument/2006/relationships/notesMaster" Target="../notesMasters/notesMaster1.xml"/></Relationships>
</file>

<file path=ppt/notesSlides/_rels/notesSlide563.xml.rels><?xml version="1.0" encoding="UTF-8" standalone="yes"?>
<Relationships xmlns="http://schemas.openxmlformats.org/package/2006/relationships"><Relationship Id="rId2" Type="http://schemas.openxmlformats.org/officeDocument/2006/relationships/slide" Target="../slides/slide563.xml"/><Relationship Id="rId1" Type="http://schemas.openxmlformats.org/officeDocument/2006/relationships/notesMaster" Target="../notesMasters/notesMaster1.xml"/></Relationships>
</file>

<file path=ppt/notesSlides/_rels/notesSlide564.xml.rels><?xml version="1.0" encoding="UTF-8" standalone="yes"?>
<Relationships xmlns="http://schemas.openxmlformats.org/package/2006/relationships"><Relationship Id="rId2" Type="http://schemas.openxmlformats.org/officeDocument/2006/relationships/slide" Target="../slides/slide564.xml"/><Relationship Id="rId1" Type="http://schemas.openxmlformats.org/officeDocument/2006/relationships/notesMaster" Target="../notesMasters/notesMaster1.xml"/></Relationships>
</file>

<file path=ppt/notesSlides/_rels/notesSlide565.xml.rels><?xml version="1.0" encoding="UTF-8" standalone="yes"?>
<Relationships xmlns="http://schemas.openxmlformats.org/package/2006/relationships"><Relationship Id="rId2" Type="http://schemas.openxmlformats.org/officeDocument/2006/relationships/slide" Target="../slides/slide565.xml"/><Relationship Id="rId1" Type="http://schemas.openxmlformats.org/officeDocument/2006/relationships/notesMaster" Target="../notesMasters/notesMaster1.xml"/></Relationships>
</file>

<file path=ppt/notesSlides/_rels/notesSlide566.xml.rels><?xml version="1.0" encoding="UTF-8" standalone="yes"?>
<Relationships xmlns="http://schemas.openxmlformats.org/package/2006/relationships"><Relationship Id="rId2" Type="http://schemas.openxmlformats.org/officeDocument/2006/relationships/slide" Target="../slides/slide566.xml"/><Relationship Id="rId1" Type="http://schemas.openxmlformats.org/officeDocument/2006/relationships/notesMaster" Target="../notesMasters/notesMaster1.xml"/></Relationships>
</file>

<file path=ppt/notesSlides/_rels/notesSlide567.xml.rels><?xml version="1.0" encoding="UTF-8" standalone="yes"?>
<Relationships xmlns="http://schemas.openxmlformats.org/package/2006/relationships"><Relationship Id="rId2" Type="http://schemas.openxmlformats.org/officeDocument/2006/relationships/slide" Target="../slides/slide567.xml"/><Relationship Id="rId1" Type="http://schemas.openxmlformats.org/officeDocument/2006/relationships/notesMaster" Target="../notesMasters/notesMaster1.xml"/></Relationships>
</file>

<file path=ppt/notesSlides/_rels/notesSlide568.xml.rels><?xml version="1.0" encoding="UTF-8" standalone="yes"?>
<Relationships xmlns="http://schemas.openxmlformats.org/package/2006/relationships"><Relationship Id="rId2" Type="http://schemas.openxmlformats.org/officeDocument/2006/relationships/slide" Target="../slides/slide568.xml"/><Relationship Id="rId1" Type="http://schemas.openxmlformats.org/officeDocument/2006/relationships/notesMaster" Target="../notesMasters/notesMaster1.xml"/></Relationships>
</file>

<file path=ppt/notesSlides/_rels/notesSlide569.xml.rels><?xml version="1.0" encoding="UTF-8" standalone="yes"?>
<Relationships xmlns="http://schemas.openxmlformats.org/package/2006/relationships"><Relationship Id="rId2" Type="http://schemas.openxmlformats.org/officeDocument/2006/relationships/slide" Target="../slides/slide56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0.xml.rels><?xml version="1.0" encoding="UTF-8" standalone="yes"?>
<Relationships xmlns="http://schemas.openxmlformats.org/package/2006/relationships"><Relationship Id="rId2" Type="http://schemas.openxmlformats.org/officeDocument/2006/relationships/slide" Target="../slides/slide570.xml"/><Relationship Id="rId1" Type="http://schemas.openxmlformats.org/officeDocument/2006/relationships/notesMaster" Target="../notesMasters/notesMaster1.xml"/></Relationships>
</file>

<file path=ppt/notesSlides/_rels/notesSlide571.xml.rels><?xml version="1.0" encoding="UTF-8" standalone="yes"?>
<Relationships xmlns="http://schemas.openxmlformats.org/package/2006/relationships"><Relationship Id="rId2" Type="http://schemas.openxmlformats.org/officeDocument/2006/relationships/slide" Target="../slides/slide571.xml"/><Relationship Id="rId1" Type="http://schemas.openxmlformats.org/officeDocument/2006/relationships/notesMaster" Target="../notesMasters/notesMaster1.xml"/></Relationships>
</file>

<file path=ppt/notesSlides/_rels/notesSlide572.xml.rels><?xml version="1.0" encoding="UTF-8" standalone="yes"?>
<Relationships xmlns="http://schemas.openxmlformats.org/package/2006/relationships"><Relationship Id="rId2" Type="http://schemas.openxmlformats.org/officeDocument/2006/relationships/slide" Target="../slides/slide572.xml"/><Relationship Id="rId1" Type="http://schemas.openxmlformats.org/officeDocument/2006/relationships/notesMaster" Target="../notesMasters/notesMaster1.xml"/></Relationships>
</file>

<file path=ppt/notesSlides/_rels/notesSlide573.xml.rels><?xml version="1.0" encoding="UTF-8" standalone="yes"?>
<Relationships xmlns="http://schemas.openxmlformats.org/package/2006/relationships"><Relationship Id="rId2" Type="http://schemas.openxmlformats.org/officeDocument/2006/relationships/slide" Target="../slides/slide573.xml"/><Relationship Id="rId1" Type="http://schemas.openxmlformats.org/officeDocument/2006/relationships/notesMaster" Target="../notesMasters/notesMaster1.xml"/></Relationships>
</file>

<file path=ppt/notesSlides/_rels/notesSlide574.xml.rels><?xml version="1.0" encoding="UTF-8" standalone="yes"?>
<Relationships xmlns="http://schemas.openxmlformats.org/package/2006/relationships"><Relationship Id="rId2" Type="http://schemas.openxmlformats.org/officeDocument/2006/relationships/slide" Target="../slides/slide574.xml"/><Relationship Id="rId1" Type="http://schemas.openxmlformats.org/officeDocument/2006/relationships/notesMaster" Target="../notesMasters/notesMaster1.xml"/></Relationships>
</file>

<file path=ppt/notesSlides/_rels/notesSlide575.xml.rels><?xml version="1.0" encoding="UTF-8" standalone="yes"?>
<Relationships xmlns="http://schemas.openxmlformats.org/package/2006/relationships"><Relationship Id="rId2" Type="http://schemas.openxmlformats.org/officeDocument/2006/relationships/slide" Target="../slides/slide575.xml"/><Relationship Id="rId1" Type="http://schemas.openxmlformats.org/officeDocument/2006/relationships/notesMaster" Target="../notesMasters/notesMaster1.xml"/></Relationships>
</file>

<file path=ppt/notesSlides/_rels/notesSlide576.xml.rels><?xml version="1.0" encoding="UTF-8" standalone="yes"?>
<Relationships xmlns="http://schemas.openxmlformats.org/package/2006/relationships"><Relationship Id="rId2" Type="http://schemas.openxmlformats.org/officeDocument/2006/relationships/slide" Target="../slides/slide576.xml"/><Relationship Id="rId1" Type="http://schemas.openxmlformats.org/officeDocument/2006/relationships/notesMaster" Target="../notesMasters/notesMaster1.xml"/></Relationships>
</file>

<file path=ppt/notesSlides/_rels/notesSlide577.xml.rels><?xml version="1.0" encoding="UTF-8" standalone="yes"?>
<Relationships xmlns="http://schemas.openxmlformats.org/package/2006/relationships"><Relationship Id="rId2" Type="http://schemas.openxmlformats.org/officeDocument/2006/relationships/slide" Target="../slides/slide577.xml"/><Relationship Id="rId1" Type="http://schemas.openxmlformats.org/officeDocument/2006/relationships/notesMaster" Target="../notesMasters/notesMaster1.xml"/></Relationships>
</file>

<file path=ppt/notesSlides/_rels/notesSlide578.xml.rels><?xml version="1.0" encoding="UTF-8" standalone="yes"?>
<Relationships xmlns="http://schemas.openxmlformats.org/package/2006/relationships"><Relationship Id="rId2" Type="http://schemas.openxmlformats.org/officeDocument/2006/relationships/slide" Target="../slides/slide578.xml"/><Relationship Id="rId1" Type="http://schemas.openxmlformats.org/officeDocument/2006/relationships/notesMaster" Target="../notesMasters/notesMaster1.xml"/></Relationships>
</file>

<file path=ppt/notesSlides/_rels/notesSlide579.xml.rels><?xml version="1.0" encoding="UTF-8" standalone="yes"?>
<Relationships xmlns="http://schemas.openxmlformats.org/package/2006/relationships"><Relationship Id="rId2" Type="http://schemas.openxmlformats.org/officeDocument/2006/relationships/slide" Target="../slides/slide57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0.xml.rels><?xml version="1.0" encoding="UTF-8" standalone="yes"?>
<Relationships xmlns="http://schemas.openxmlformats.org/package/2006/relationships"><Relationship Id="rId2" Type="http://schemas.openxmlformats.org/officeDocument/2006/relationships/slide" Target="../slides/slide580.xml"/><Relationship Id="rId1" Type="http://schemas.openxmlformats.org/officeDocument/2006/relationships/notesMaster" Target="../notesMasters/notesMaster1.xml"/></Relationships>
</file>

<file path=ppt/notesSlides/_rels/notesSlide581.xml.rels><?xml version="1.0" encoding="UTF-8" standalone="yes"?>
<Relationships xmlns="http://schemas.openxmlformats.org/package/2006/relationships"><Relationship Id="rId2" Type="http://schemas.openxmlformats.org/officeDocument/2006/relationships/slide" Target="../slides/slide581.xml"/><Relationship Id="rId1" Type="http://schemas.openxmlformats.org/officeDocument/2006/relationships/notesMaster" Target="../notesMasters/notesMaster1.xml"/></Relationships>
</file>

<file path=ppt/notesSlides/_rels/notesSlide582.xml.rels><?xml version="1.0" encoding="UTF-8" standalone="yes"?>
<Relationships xmlns="http://schemas.openxmlformats.org/package/2006/relationships"><Relationship Id="rId2" Type="http://schemas.openxmlformats.org/officeDocument/2006/relationships/slide" Target="../slides/slide582.xml"/><Relationship Id="rId1" Type="http://schemas.openxmlformats.org/officeDocument/2006/relationships/notesMaster" Target="../notesMasters/notesMaster1.xml"/></Relationships>
</file>

<file path=ppt/notesSlides/_rels/notesSlide583.xml.rels><?xml version="1.0" encoding="UTF-8" standalone="yes"?>
<Relationships xmlns="http://schemas.openxmlformats.org/package/2006/relationships"><Relationship Id="rId2" Type="http://schemas.openxmlformats.org/officeDocument/2006/relationships/slide" Target="../slides/slide583.xml"/><Relationship Id="rId1" Type="http://schemas.openxmlformats.org/officeDocument/2006/relationships/notesMaster" Target="../notesMasters/notesMaster1.xml"/></Relationships>
</file>

<file path=ppt/notesSlides/_rels/notesSlide584.xml.rels><?xml version="1.0" encoding="UTF-8" standalone="yes"?>
<Relationships xmlns="http://schemas.openxmlformats.org/package/2006/relationships"><Relationship Id="rId2" Type="http://schemas.openxmlformats.org/officeDocument/2006/relationships/slide" Target="../slides/slide584.xml"/><Relationship Id="rId1" Type="http://schemas.openxmlformats.org/officeDocument/2006/relationships/notesMaster" Target="../notesMasters/notesMaster1.xml"/></Relationships>
</file>

<file path=ppt/notesSlides/_rels/notesSlide585.xml.rels><?xml version="1.0" encoding="UTF-8" standalone="yes"?>
<Relationships xmlns="http://schemas.openxmlformats.org/package/2006/relationships"><Relationship Id="rId2" Type="http://schemas.openxmlformats.org/officeDocument/2006/relationships/slide" Target="../slides/slide585.xml"/><Relationship Id="rId1" Type="http://schemas.openxmlformats.org/officeDocument/2006/relationships/notesMaster" Target="../notesMasters/notesMaster1.xml"/></Relationships>
</file>

<file path=ppt/notesSlides/_rels/notesSlide586.xml.rels><?xml version="1.0" encoding="UTF-8" standalone="yes"?>
<Relationships xmlns="http://schemas.openxmlformats.org/package/2006/relationships"><Relationship Id="rId2" Type="http://schemas.openxmlformats.org/officeDocument/2006/relationships/slide" Target="../slides/slide586.xml"/><Relationship Id="rId1" Type="http://schemas.openxmlformats.org/officeDocument/2006/relationships/notesMaster" Target="../notesMasters/notesMaster1.xml"/></Relationships>
</file>

<file path=ppt/notesSlides/_rels/notesSlide587.xml.rels><?xml version="1.0" encoding="UTF-8" standalone="yes"?>
<Relationships xmlns="http://schemas.openxmlformats.org/package/2006/relationships"><Relationship Id="rId2" Type="http://schemas.openxmlformats.org/officeDocument/2006/relationships/slide" Target="../slides/slide587.xml"/><Relationship Id="rId1" Type="http://schemas.openxmlformats.org/officeDocument/2006/relationships/notesMaster" Target="../notesMasters/notesMaster1.xml"/></Relationships>
</file>

<file path=ppt/notesSlides/_rels/notesSlide588.xml.rels><?xml version="1.0" encoding="UTF-8" standalone="yes"?>
<Relationships xmlns="http://schemas.openxmlformats.org/package/2006/relationships"><Relationship Id="rId2" Type="http://schemas.openxmlformats.org/officeDocument/2006/relationships/slide" Target="../slides/slide588.xml"/><Relationship Id="rId1" Type="http://schemas.openxmlformats.org/officeDocument/2006/relationships/notesMaster" Target="../notesMasters/notesMaster1.xml"/></Relationships>
</file>

<file path=ppt/notesSlides/_rels/notesSlide589.xml.rels><?xml version="1.0" encoding="UTF-8" standalone="yes"?>
<Relationships xmlns="http://schemas.openxmlformats.org/package/2006/relationships"><Relationship Id="rId2" Type="http://schemas.openxmlformats.org/officeDocument/2006/relationships/slide" Target="../slides/slide58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0.xml.rels><?xml version="1.0" encoding="UTF-8" standalone="yes"?>
<Relationships xmlns="http://schemas.openxmlformats.org/package/2006/relationships"><Relationship Id="rId2" Type="http://schemas.openxmlformats.org/officeDocument/2006/relationships/slide" Target="../slides/slide590.xml"/><Relationship Id="rId1" Type="http://schemas.openxmlformats.org/officeDocument/2006/relationships/notesMaster" Target="../notesMasters/notesMaster1.xml"/></Relationships>
</file>

<file path=ppt/notesSlides/_rels/notesSlide591.xml.rels><?xml version="1.0" encoding="UTF-8" standalone="yes"?>
<Relationships xmlns="http://schemas.openxmlformats.org/package/2006/relationships"><Relationship Id="rId2" Type="http://schemas.openxmlformats.org/officeDocument/2006/relationships/slide" Target="../slides/slide591.xml"/><Relationship Id="rId1" Type="http://schemas.openxmlformats.org/officeDocument/2006/relationships/notesMaster" Target="../notesMasters/notesMaster1.xml"/></Relationships>
</file>

<file path=ppt/notesSlides/_rels/notesSlide592.xml.rels><?xml version="1.0" encoding="UTF-8" standalone="yes"?>
<Relationships xmlns="http://schemas.openxmlformats.org/package/2006/relationships"><Relationship Id="rId2" Type="http://schemas.openxmlformats.org/officeDocument/2006/relationships/slide" Target="../slides/slide592.xml"/><Relationship Id="rId1" Type="http://schemas.openxmlformats.org/officeDocument/2006/relationships/notesMaster" Target="../notesMasters/notesMaster1.xml"/></Relationships>
</file>

<file path=ppt/notesSlides/_rels/notesSlide593.xml.rels><?xml version="1.0" encoding="UTF-8" standalone="yes"?>
<Relationships xmlns="http://schemas.openxmlformats.org/package/2006/relationships"><Relationship Id="rId2" Type="http://schemas.openxmlformats.org/officeDocument/2006/relationships/slide" Target="../slides/slide593.xml"/><Relationship Id="rId1" Type="http://schemas.openxmlformats.org/officeDocument/2006/relationships/notesMaster" Target="../notesMasters/notesMaster1.xml"/></Relationships>
</file>

<file path=ppt/notesSlides/_rels/notesSlide594.xml.rels><?xml version="1.0" encoding="UTF-8" standalone="yes"?>
<Relationships xmlns="http://schemas.openxmlformats.org/package/2006/relationships"><Relationship Id="rId2" Type="http://schemas.openxmlformats.org/officeDocument/2006/relationships/slide" Target="../slides/slide594.xml"/><Relationship Id="rId1" Type="http://schemas.openxmlformats.org/officeDocument/2006/relationships/notesMaster" Target="../notesMasters/notesMaster1.xml"/></Relationships>
</file>

<file path=ppt/notesSlides/_rels/notesSlide595.xml.rels><?xml version="1.0" encoding="UTF-8" standalone="yes"?>
<Relationships xmlns="http://schemas.openxmlformats.org/package/2006/relationships"><Relationship Id="rId2" Type="http://schemas.openxmlformats.org/officeDocument/2006/relationships/slide" Target="../slides/slide595.xml"/><Relationship Id="rId1" Type="http://schemas.openxmlformats.org/officeDocument/2006/relationships/notesMaster" Target="../notesMasters/notesMaster1.xml"/></Relationships>
</file>

<file path=ppt/notesSlides/_rels/notesSlide596.xml.rels><?xml version="1.0" encoding="UTF-8" standalone="yes"?>
<Relationships xmlns="http://schemas.openxmlformats.org/package/2006/relationships"><Relationship Id="rId2" Type="http://schemas.openxmlformats.org/officeDocument/2006/relationships/slide" Target="../slides/slide596.xml"/><Relationship Id="rId1" Type="http://schemas.openxmlformats.org/officeDocument/2006/relationships/notesMaster" Target="../notesMasters/notesMaster1.xml"/></Relationships>
</file>

<file path=ppt/notesSlides/_rels/notesSlide597.xml.rels><?xml version="1.0" encoding="UTF-8" standalone="yes"?>
<Relationships xmlns="http://schemas.openxmlformats.org/package/2006/relationships"><Relationship Id="rId2" Type="http://schemas.openxmlformats.org/officeDocument/2006/relationships/slide" Target="../slides/slide597.xml"/><Relationship Id="rId1" Type="http://schemas.openxmlformats.org/officeDocument/2006/relationships/notesMaster" Target="../notesMasters/notesMaster1.xml"/></Relationships>
</file>

<file path=ppt/notesSlides/_rels/notesSlide598.xml.rels><?xml version="1.0" encoding="UTF-8" standalone="yes"?>
<Relationships xmlns="http://schemas.openxmlformats.org/package/2006/relationships"><Relationship Id="rId2" Type="http://schemas.openxmlformats.org/officeDocument/2006/relationships/slide" Target="../slides/slide598.xml"/><Relationship Id="rId1" Type="http://schemas.openxmlformats.org/officeDocument/2006/relationships/notesMaster" Target="../notesMasters/notesMaster1.xml"/></Relationships>
</file>

<file path=ppt/notesSlides/_rels/notesSlide599.xml.rels><?xml version="1.0" encoding="UTF-8" standalone="yes"?>
<Relationships xmlns="http://schemas.openxmlformats.org/package/2006/relationships"><Relationship Id="rId2" Type="http://schemas.openxmlformats.org/officeDocument/2006/relationships/slide" Target="../slides/slide59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00.xml.rels><?xml version="1.0" encoding="UTF-8" standalone="yes"?>
<Relationships xmlns="http://schemas.openxmlformats.org/package/2006/relationships"><Relationship Id="rId2" Type="http://schemas.openxmlformats.org/officeDocument/2006/relationships/slide" Target="../slides/slide600.xml"/><Relationship Id="rId1" Type="http://schemas.openxmlformats.org/officeDocument/2006/relationships/notesMaster" Target="../notesMasters/notesMaster1.xml"/></Relationships>
</file>

<file path=ppt/notesSlides/_rels/notesSlide601.xml.rels><?xml version="1.0" encoding="UTF-8" standalone="yes"?>
<Relationships xmlns="http://schemas.openxmlformats.org/package/2006/relationships"><Relationship Id="rId2" Type="http://schemas.openxmlformats.org/officeDocument/2006/relationships/slide" Target="../slides/slide601.xml"/><Relationship Id="rId1" Type="http://schemas.openxmlformats.org/officeDocument/2006/relationships/notesMaster" Target="../notesMasters/notesMaster1.xml"/></Relationships>
</file>

<file path=ppt/notesSlides/_rels/notesSlide602.xml.rels><?xml version="1.0" encoding="UTF-8" standalone="yes"?>
<Relationships xmlns="http://schemas.openxmlformats.org/package/2006/relationships"><Relationship Id="rId2" Type="http://schemas.openxmlformats.org/officeDocument/2006/relationships/slide" Target="../slides/slide602.xml"/><Relationship Id="rId1" Type="http://schemas.openxmlformats.org/officeDocument/2006/relationships/notesMaster" Target="../notesMasters/notesMaster1.xml"/></Relationships>
</file>

<file path=ppt/notesSlides/_rels/notesSlide603.xml.rels><?xml version="1.0" encoding="UTF-8" standalone="yes"?>
<Relationships xmlns="http://schemas.openxmlformats.org/package/2006/relationships"><Relationship Id="rId2" Type="http://schemas.openxmlformats.org/officeDocument/2006/relationships/slide" Target="../slides/slide603.xml"/><Relationship Id="rId1" Type="http://schemas.openxmlformats.org/officeDocument/2006/relationships/notesMaster" Target="../notesMasters/notesMaster1.xml"/></Relationships>
</file>

<file path=ppt/notesSlides/_rels/notesSlide604.xml.rels><?xml version="1.0" encoding="UTF-8" standalone="yes"?>
<Relationships xmlns="http://schemas.openxmlformats.org/package/2006/relationships"><Relationship Id="rId2" Type="http://schemas.openxmlformats.org/officeDocument/2006/relationships/slide" Target="../slides/slide604.xml"/><Relationship Id="rId1" Type="http://schemas.openxmlformats.org/officeDocument/2006/relationships/notesMaster" Target="../notesMasters/notesMaster1.xml"/></Relationships>
</file>

<file path=ppt/notesSlides/_rels/notesSlide605.xml.rels><?xml version="1.0" encoding="UTF-8" standalone="yes"?>
<Relationships xmlns="http://schemas.openxmlformats.org/package/2006/relationships"><Relationship Id="rId2" Type="http://schemas.openxmlformats.org/officeDocument/2006/relationships/slide" Target="../slides/slide605.xml"/><Relationship Id="rId1" Type="http://schemas.openxmlformats.org/officeDocument/2006/relationships/notesMaster" Target="../notesMasters/notesMaster1.xml"/></Relationships>
</file>

<file path=ppt/notesSlides/_rels/notesSlide606.xml.rels><?xml version="1.0" encoding="UTF-8" standalone="yes"?>
<Relationships xmlns="http://schemas.openxmlformats.org/package/2006/relationships"><Relationship Id="rId2" Type="http://schemas.openxmlformats.org/officeDocument/2006/relationships/slide" Target="../slides/slide606.xml"/><Relationship Id="rId1" Type="http://schemas.openxmlformats.org/officeDocument/2006/relationships/notesMaster" Target="../notesMasters/notesMaster1.xml"/></Relationships>
</file>

<file path=ppt/notesSlides/_rels/notesSlide607.xml.rels><?xml version="1.0" encoding="UTF-8" standalone="yes"?>
<Relationships xmlns="http://schemas.openxmlformats.org/package/2006/relationships"><Relationship Id="rId2" Type="http://schemas.openxmlformats.org/officeDocument/2006/relationships/slide" Target="../slides/slide607.xml"/><Relationship Id="rId1" Type="http://schemas.openxmlformats.org/officeDocument/2006/relationships/notesMaster" Target="../notesMasters/notesMaster1.xml"/></Relationships>
</file>

<file path=ppt/notesSlides/_rels/notesSlide608.xml.rels><?xml version="1.0" encoding="UTF-8" standalone="yes"?>
<Relationships xmlns="http://schemas.openxmlformats.org/package/2006/relationships"><Relationship Id="rId2" Type="http://schemas.openxmlformats.org/officeDocument/2006/relationships/slide" Target="../slides/slide608.xml"/><Relationship Id="rId1" Type="http://schemas.openxmlformats.org/officeDocument/2006/relationships/notesMaster" Target="../notesMasters/notesMaster1.xml"/></Relationships>
</file>

<file path=ppt/notesSlides/_rels/notesSlide609.xml.rels><?xml version="1.0" encoding="UTF-8" standalone="yes"?>
<Relationships xmlns="http://schemas.openxmlformats.org/package/2006/relationships"><Relationship Id="rId2" Type="http://schemas.openxmlformats.org/officeDocument/2006/relationships/slide" Target="../slides/slide60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0.xml.rels><?xml version="1.0" encoding="UTF-8" standalone="yes"?>
<Relationships xmlns="http://schemas.openxmlformats.org/package/2006/relationships"><Relationship Id="rId2" Type="http://schemas.openxmlformats.org/officeDocument/2006/relationships/slide" Target="../slides/slide610.xml"/><Relationship Id="rId1" Type="http://schemas.openxmlformats.org/officeDocument/2006/relationships/notesMaster" Target="../notesMasters/notesMaster1.xml"/></Relationships>
</file>

<file path=ppt/notesSlides/_rels/notesSlide611.xml.rels><?xml version="1.0" encoding="UTF-8" standalone="yes"?>
<Relationships xmlns="http://schemas.openxmlformats.org/package/2006/relationships"><Relationship Id="rId2" Type="http://schemas.openxmlformats.org/officeDocument/2006/relationships/slide" Target="../slides/slide611.xml"/><Relationship Id="rId1" Type="http://schemas.openxmlformats.org/officeDocument/2006/relationships/notesMaster" Target="../notesMasters/notesMaster1.xml"/></Relationships>
</file>

<file path=ppt/notesSlides/_rels/notesSlide612.xml.rels><?xml version="1.0" encoding="UTF-8" standalone="yes"?>
<Relationships xmlns="http://schemas.openxmlformats.org/package/2006/relationships"><Relationship Id="rId2" Type="http://schemas.openxmlformats.org/officeDocument/2006/relationships/slide" Target="../slides/slide612.xml"/><Relationship Id="rId1" Type="http://schemas.openxmlformats.org/officeDocument/2006/relationships/notesMaster" Target="../notesMasters/notesMaster1.xml"/></Relationships>
</file>

<file path=ppt/notesSlides/_rels/notesSlide613.xml.rels><?xml version="1.0" encoding="UTF-8" standalone="yes"?>
<Relationships xmlns="http://schemas.openxmlformats.org/package/2006/relationships"><Relationship Id="rId2" Type="http://schemas.openxmlformats.org/officeDocument/2006/relationships/slide" Target="../slides/slide613.xml"/><Relationship Id="rId1" Type="http://schemas.openxmlformats.org/officeDocument/2006/relationships/notesMaster" Target="../notesMasters/notesMaster1.xml"/></Relationships>
</file>

<file path=ppt/notesSlides/_rels/notesSlide614.xml.rels><?xml version="1.0" encoding="UTF-8" standalone="yes"?>
<Relationships xmlns="http://schemas.openxmlformats.org/package/2006/relationships"><Relationship Id="rId2" Type="http://schemas.openxmlformats.org/officeDocument/2006/relationships/slide" Target="../slides/slide614.xml"/><Relationship Id="rId1" Type="http://schemas.openxmlformats.org/officeDocument/2006/relationships/notesMaster" Target="../notesMasters/notesMaster1.xml"/></Relationships>
</file>

<file path=ppt/notesSlides/_rels/notesSlide615.xml.rels><?xml version="1.0" encoding="UTF-8" standalone="yes"?>
<Relationships xmlns="http://schemas.openxmlformats.org/package/2006/relationships"><Relationship Id="rId2" Type="http://schemas.openxmlformats.org/officeDocument/2006/relationships/slide" Target="../slides/slide615.xml"/><Relationship Id="rId1" Type="http://schemas.openxmlformats.org/officeDocument/2006/relationships/notesMaster" Target="../notesMasters/notesMaster1.xml"/></Relationships>
</file>

<file path=ppt/notesSlides/_rels/notesSlide616.xml.rels><?xml version="1.0" encoding="UTF-8" standalone="yes"?>
<Relationships xmlns="http://schemas.openxmlformats.org/package/2006/relationships"><Relationship Id="rId2" Type="http://schemas.openxmlformats.org/officeDocument/2006/relationships/slide" Target="../slides/slide616.xml"/><Relationship Id="rId1" Type="http://schemas.openxmlformats.org/officeDocument/2006/relationships/notesMaster" Target="../notesMasters/notesMaster1.xml"/></Relationships>
</file>

<file path=ppt/notesSlides/_rels/notesSlide617.xml.rels><?xml version="1.0" encoding="UTF-8" standalone="yes"?>
<Relationships xmlns="http://schemas.openxmlformats.org/package/2006/relationships"><Relationship Id="rId2" Type="http://schemas.openxmlformats.org/officeDocument/2006/relationships/slide" Target="../slides/slide617.xml"/><Relationship Id="rId1" Type="http://schemas.openxmlformats.org/officeDocument/2006/relationships/notesMaster" Target="../notesMasters/notesMaster1.xml"/></Relationships>
</file>

<file path=ppt/notesSlides/_rels/notesSlide618.xml.rels><?xml version="1.0" encoding="UTF-8" standalone="yes"?>
<Relationships xmlns="http://schemas.openxmlformats.org/package/2006/relationships"><Relationship Id="rId2" Type="http://schemas.openxmlformats.org/officeDocument/2006/relationships/slide" Target="../slides/slide618.xml"/><Relationship Id="rId1" Type="http://schemas.openxmlformats.org/officeDocument/2006/relationships/notesMaster" Target="../notesMasters/notesMaster1.xml"/></Relationships>
</file>

<file path=ppt/notesSlides/_rels/notesSlide619.xml.rels><?xml version="1.0" encoding="UTF-8" standalone="yes"?>
<Relationships xmlns="http://schemas.openxmlformats.org/package/2006/relationships"><Relationship Id="rId2" Type="http://schemas.openxmlformats.org/officeDocument/2006/relationships/slide" Target="../slides/slide61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0.xml.rels><?xml version="1.0" encoding="UTF-8" standalone="yes"?>
<Relationships xmlns="http://schemas.openxmlformats.org/package/2006/relationships"><Relationship Id="rId2" Type="http://schemas.openxmlformats.org/officeDocument/2006/relationships/slide" Target="../slides/slide620.xml"/><Relationship Id="rId1" Type="http://schemas.openxmlformats.org/officeDocument/2006/relationships/notesMaster" Target="../notesMasters/notesMaster1.xml"/></Relationships>
</file>

<file path=ppt/notesSlides/_rels/notesSlide621.xml.rels><?xml version="1.0" encoding="UTF-8" standalone="yes"?>
<Relationships xmlns="http://schemas.openxmlformats.org/package/2006/relationships"><Relationship Id="rId2" Type="http://schemas.openxmlformats.org/officeDocument/2006/relationships/slide" Target="../slides/slide621.xml"/><Relationship Id="rId1" Type="http://schemas.openxmlformats.org/officeDocument/2006/relationships/notesMaster" Target="../notesMasters/notesMaster1.xml"/></Relationships>
</file>

<file path=ppt/notesSlides/_rels/notesSlide622.xml.rels><?xml version="1.0" encoding="UTF-8" standalone="yes"?>
<Relationships xmlns="http://schemas.openxmlformats.org/package/2006/relationships"><Relationship Id="rId2" Type="http://schemas.openxmlformats.org/officeDocument/2006/relationships/slide" Target="../slides/slide622.xml"/><Relationship Id="rId1" Type="http://schemas.openxmlformats.org/officeDocument/2006/relationships/notesMaster" Target="../notesMasters/notesMaster1.xml"/></Relationships>
</file>

<file path=ppt/notesSlides/_rels/notesSlide623.xml.rels><?xml version="1.0" encoding="UTF-8" standalone="yes"?>
<Relationships xmlns="http://schemas.openxmlformats.org/package/2006/relationships"><Relationship Id="rId2" Type="http://schemas.openxmlformats.org/officeDocument/2006/relationships/slide" Target="../slides/slide623.xml"/><Relationship Id="rId1" Type="http://schemas.openxmlformats.org/officeDocument/2006/relationships/notesMaster" Target="../notesMasters/notesMaster1.xml"/></Relationships>
</file>

<file path=ppt/notesSlides/_rels/notesSlide624.xml.rels><?xml version="1.0" encoding="UTF-8" standalone="yes"?>
<Relationships xmlns="http://schemas.openxmlformats.org/package/2006/relationships"><Relationship Id="rId2" Type="http://schemas.openxmlformats.org/officeDocument/2006/relationships/slide" Target="../slides/slide624.xml"/><Relationship Id="rId1" Type="http://schemas.openxmlformats.org/officeDocument/2006/relationships/notesMaster" Target="../notesMasters/notesMaster1.xml"/></Relationships>
</file>

<file path=ppt/notesSlides/_rels/notesSlide625.xml.rels><?xml version="1.0" encoding="UTF-8" standalone="yes"?>
<Relationships xmlns="http://schemas.openxmlformats.org/package/2006/relationships"><Relationship Id="rId2" Type="http://schemas.openxmlformats.org/officeDocument/2006/relationships/slide" Target="../slides/slide625.xml"/><Relationship Id="rId1" Type="http://schemas.openxmlformats.org/officeDocument/2006/relationships/notesMaster" Target="../notesMasters/notesMaster1.xml"/></Relationships>
</file>

<file path=ppt/notesSlides/_rels/notesSlide626.xml.rels><?xml version="1.0" encoding="UTF-8" standalone="yes"?>
<Relationships xmlns="http://schemas.openxmlformats.org/package/2006/relationships"><Relationship Id="rId2" Type="http://schemas.openxmlformats.org/officeDocument/2006/relationships/slide" Target="../slides/slide626.xml"/><Relationship Id="rId1" Type="http://schemas.openxmlformats.org/officeDocument/2006/relationships/notesMaster" Target="../notesMasters/notesMaster1.xml"/></Relationships>
</file>

<file path=ppt/notesSlides/_rels/notesSlide627.xml.rels><?xml version="1.0" encoding="UTF-8" standalone="yes"?>
<Relationships xmlns="http://schemas.openxmlformats.org/package/2006/relationships"><Relationship Id="rId2" Type="http://schemas.openxmlformats.org/officeDocument/2006/relationships/slide" Target="../slides/slide627.xml"/><Relationship Id="rId1" Type="http://schemas.openxmlformats.org/officeDocument/2006/relationships/notesMaster" Target="../notesMasters/notesMaster1.xml"/></Relationships>
</file>

<file path=ppt/notesSlides/_rels/notesSlide628.xml.rels><?xml version="1.0" encoding="UTF-8" standalone="yes"?>
<Relationships xmlns="http://schemas.openxmlformats.org/package/2006/relationships"><Relationship Id="rId2" Type="http://schemas.openxmlformats.org/officeDocument/2006/relationships/slide" Target="../slides/slide628.xml"/><Relationship Id="rId1" Type="http://schemas.openxmlformats.org/officeDocument/2006/relationships/notesMaster" Target="../notesMasters/notesMaster1.xml"/></Relationships>
</file>

<file path=ppt/notesSlides/_rels/notesSlide629.xml.rels><?xml version="1.0" encoding="UTF-8" standalone="yes"?>
<Relationships xmlns="http://schemas.openxmlformats.org/package/2006/relationships"><Relationship Id="rId2" Type="http://schemas.openxmlformats.org/officeDocument/2006/relationships/slide" Target="../slides/slide62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0.xml.rels><?xml version="1.0" encoding="UTF-8" standalone="yes"?>
<Relationships xmlns="http://schemas.openxmlformats.org/package/2006/relationships"><Relationship Id="rId2" Type="http://schemas.openxmlformats.org/officeDocument/2006/relationships/slide" Target="../slides/slide630.xml"/><Relationship Id="rId1" Type="http://schemas.openxmlformats.org/officeDocument/2006/relationships/notesMaster" Target="../notesMasters/notesMaster1.xml"/></Relationships>
</file>

<file path=ppt/notesSlides/_rels/notesSlide631.xml.rels><?xml version="1.0" encoding="UTF-8" standalone="yes"?>
<Relationships xmlns="http://schemas.openxmlformats.org/package/2006/relationships"><Relationship Id="rId2" Type="http://schemas.openxmlformats.org/officeDocument/2006/relationships/slide" Target="../slides/slide631.xml"/><Relationship Id="rId1" Type="http://schemas.openxmlformats.org/officeDocument/2006/relationships/notesMaster" Target="../notesMasters/notesMaster1.xml"/></Relationships>
</file>

<file path=ppt/notesSlides/_rels/notesSlide632.xml.rels><?xml version="1.0" encoding="UTF-8" standalone="yes"?>
<Relationships xmlns="http://schemas.openxmlformats.org/package/2006/relationships"><Relationship Id="rId2" Type="http://schemas.openxmlformats.org/officeDocument/2006/relationships/slide" Target="../slides/slide632.xml"/><Relationship Id="rId1" Type="http://schemas.openxmlformats.org/officeDocument/2006/relationships/notesMaster" Target="../notesMasters/notesMaster1.xml"/></Relationships>
</file>

<file path=ppt/notesSlides/_rels/notesSlide633.xml.rels><?xml version="1.0" encoding="UTF-8" standalone="yes"?>
<Relationships xmlns="http://schemas.openxmlformats.org/package/2006/relationships"><Relationship Id="rId2" Type="http://schemas.openxmlformats.org/officeDocument/2006/relationships/slide" Target="../slides/slide633.xml"/><Relationship Id="rId1" Type="http://schemas.openxmlformats.org/officeDocument/2006/relationships/notesMaster" Target="../notesMasters/notesMaster1.xml"/></Relationships>
</file>

<file path=ppt/notesSlides/_rels/notesSlide634.xml.rels><?xml version="1.0" encoding="UTF-8" standalone="yes"?>
<Relationships xmlns="http://schemas.openxmlformats.org/package/2006/relationships"><Relationship Id="rId2" Type="http://schemas.openxmlformats.org/officeDocument/2006/relationships/slide" Target="../slides/slide634.xml"/><Relationship Id="rId1" Type="http://schemas.openxmlformats.org/officeDocument/2006/relationships/notesMaster" Target="../notesMasters/notesMaster1.xml"/></Relationships>
</file>

<file path=ppt/notesSlides/_rels/notesSlide635.xml.rels><?xml version="1.0" encoding="UTF-8" standalone="yes"?>
<Relationships xmlns="http://schemas.openxmlformats.org/package/2006/relationships"><Relationship Id="rId2" Type="http://schemas.openxmlformats.org/officeDocument/2006/relationships/slide" Target="../slides/slide635.xml"/><Relationship Id="rId1" Type="http://schemas.openxmlformats.org/officeDocument/2006/relationships/notesMaster" Target="../notesMasters/notesMaster1.xml"/></Relationships>
</file>

<file path=ppt/notesSlides/_rels/notesSlide636.xml.rels><?xml version="1.0" encoding="UTF-8" standalone="yes"?>
<Relationships xmlns="http://schemas.openxmlformats.org/package/2006/relationships"><Relationship Id="rId2" Type="http://schemas.openxmlformats.org/officeDocument/2006/relationships/slide" Target="../slides/slide636.xml"/><Relationship Id="rId1" Type="http://schemas.openxmlformats.org/officeDocument/2006/relationships/notesMaster" Target="../notesMasters/notesMaster1.xml"/></Relationships>
</file>

<file path=ppt/notesSlides/_rels/notesSlide637.xml.rels><?xml version="1.0" encoding="UTF-8" standalone="yes"?>
<Relationships xmlns="http://schemas.openxmlformats.org/package/2006/relationships"><Relationship Id="rId2" Type="http://schemas.openxmlformats.org/officeDocument/2006/relationships/slide" Target="../slides/slide637.xml"/><Relationship Id="rId1" Type="http://schemas.openxmlformats.org/officeDocument/2006/relationships/notesMaster" Target="../notesMasters/notesMaster1.xml"/></Relationships>
</file>

<file path=ppt/notesSlides/_rels/notesSlide638.xml.rels><?xml version="1.0" encoding="UTF-8" standalone="yes"?>
<Relationships xmlns="http://schemas.openxmlformats.org/package/2006/relationships"><Relationship Id="rId2" Type="http://schemas.openxmlformats.org/officeDocument/2006/relationships/slide" Target="../slides/slide638.xml"/><Relationship Id="rId1" Type="http://schemas.openxmlformats.org/officeDocument/2006/relationships/notesMaster" Target="../notesMasters/notesMaster1.xml"/></Relationships>
</file>

<file path=ppt/notesSlides/_rels/notesSlide639.xml.rels><?xml version="1.0" encoding="UTF-8" standalone="yes"?>
<Relationships xmlns="http://schemas.openxmlformats.org/package/2006/relationships"><Relationship Id="rId2" Type="http://schemas.openxmlformats.org/officeDocument/2006/relationships/slide" Target="../slides/slide63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0.xml.rels><?xml version="1.0" encoding="UTF-8" standalone="yes"?>
<Relationships xmlns="http://schemas.openxmlformats.org/package/2006/relationships"><Relationship Id="rId2" Type="http://schemas.openxmlformats.org/officeDocument/2006/relationships/slide" Target="../slides/slide640.xml"/><Relationship Id="rId1" Type="http://schemas.openxmlformats.org/officeDocument/2006/relationships/notesMaster" Target="../notesMasters/notesMaster1.xml"/></Relationships>
</file>

<file path=ppt/notesSlides/_rels/notesSlide641.xml.rels><?xml version="1.0" encoding="UTF-8" standalone="yes"?>
<Relationships xmlns="http://schemas.openxmlformats.org/package/2006/relationships"><Relationship Id="rId2" Type="http://schemas.openxmlformats.org/officeDocument/2006/relationships/slide" Target="../slides/slide641.xml"/><Relationship Id="rId1" Type="http://schemas.openxmlformats.org/officeDocument/2006/relationships/notesMaster" Target="../notesMasters/notesMaster1.xml"/></Relationships>
</file>

<file path=ppt/notesSlides/_rels/notesSlide642.xml.rels><?xml version="1.0" encoding="UTF-8" standalone="yes"?>
<Relationships xmlns="http://schemas.openxmlformats.org/package/2006/relationships"><Relationship Id="rId2" Type="http://schemas.openxmlformats.org/officeDocument/2006/relationships/slide" Target="../slides/slide642.xml"/><Relationship Id="rId1" Type="http://schemas.openxmlformats.org/officeDocument/2006/relationships/notesMaster" Target="../notesMasters/notesMaster1.xml"/></Relationships>
</file>

<file path=ppt/notesSlides/_rels/notesSlide643.xml.rels><?xml version="1.0" encoding="UTF-8" standalone="yes"?>
<Relationships xmlns="http://schemas.openxmlformats.org/package/2006/relationships"><Relationship Id="rId2" Type="http://schemas.openxmlformats.org/officeDocument/2006/relationships/slide" Target="../slides/slide643.xml"/><Relationship Id="rId1" Type="http://schemas.openxmlformats.org/officeDocument/2006/relationships/notesMaster" Target="../notesMasters/notesMaster1.xml"/></Relationships>
</file>

<file path=ppt/notesSlides/_rels/notesSlide644.xml.rels><?xml version="1.0" encoding="UTF-8" standalone="yes"?>
<Relationships xmlns="http://schemas.openxmlformats.org/package/2006/relationships"><Relationship Id="rId2" Type="http://schemas.openxmlformats.org/officeDocument/2006/relationships/slide" Target="../slides/slide644.xml"/><Relationship Id="rId1" Type="http://schemas.openxmlformats.org/officeDocument/2006/relationships/notesMaster" Target="../notesMasters/notesMaster1.xml"/></Relationships>
</file>

<file path=ppt/notesSlides/_rels/notesSlide645.xml.rels><?xml version="1.0" encoding="UTF-8" standalone="yes"?>
<Relationships xmlns="http://schemas.openxmlformats.org/package/2006/relationships"><Relationship Id="rId2" Type="http://schemas.openxmlformats.org/officeDocument/2006/relationships/slide" Target="../slides/slide645.xml"/><Relationship Id="rId1" Type="http://schemas.openxmlformats.org/officeDocument/2006/relationships/notesMaster" Target="../notesMasters/notesMaster1.xml"/></Relationships>
</file>

<file path=ppt/notesSlides/_rels/notesSlide646.xml.rels><?xml version="1.0" encoding="UTF-8" standalone="yes"?>
<Relationships xmlns="http://schemas.openxmlformats.org/package/2006/relationships"><Relationship Id="rId2" Type="http://schemas.openxmlformats.org/officeDocument/2006/relationships/slide" Target="../slides/slide646.xml"/><Relationship Id="rId1" Type="http://schemas.openxmlformats.org/officeDocument/2006/relationships/notesMaster" Target="../notesMasters/notesMaster1.xml"/></Relationships>
</file>

<file path=ppt/notesSlides/_rels/notesSlide647.xml.rels><?xml version="1.0" encoding="UTF-8" standalone="yes"?>
<Relationships xmlns="http://schemas.openxmlformats.org/package/2006/relationships"><Relationship Id="rId2" Type="http://schemas.openxmlformats.org/officeDocument/2006/relationships/slide" Target="../slides/slide647.xml"/><Relationship Id="rId1" Type="http://schemas.openxmlformats.org/officeDocument/2006/relationships/notesMaster" Target="../notesMasters/notesMaster1.xml"/></Relationships>
</file>

<file path=ppt/notesSlides/_rels/notesSlide648.xml.rels><?xml version="1.0" encoding="UTF-8" standalone="yes"?>
<Relationships xmlns="http://schemas.openxmlformats.org/package/2006/relationships"><Relationship Id="rId2" Type="http://schemas.openxmlformats.org/officeDocument/2006/relationships/slide" Target="../slides/slide648.xml"/><Relationship Id="rId1" Type="http://schemas.openxmlformats.org/officeDocument/2006/relationships/notesMaster" Target="../notesMasters/notesMaster1.xml"/></Relationships>
</file>

<file path=ppt/notesSlides/_rels/notesSlide649.xml.rels><?xml version="1.0" encoding="UTF-8" standalone="yes"?>
<Relationships xmlns="http://schemas.openxmlformats.org/package/2006/relationships"><Relationship Id="rId2" Type="http://schemas.openxmlformats.org/officeDocument/2006/relationships/slide" Target="../slides/slide64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0.xml.rels><?xml version="1.0" encoding="UTF-8" standalone="yes"?>
<Relationships xmlns="http://schemas.openxmlformats.org/package/2006/relationships"><Relationship Id="rId2" Type="http://schemas.openxmlformats.org/officeDocument/2006/relationships/slide" Target="../slides/slide650.xml"/><Relationship Id="rId1" Type="http://schemas.openxmlformats.org/officeDocument/2006/relationships/notesMaster" Target="../notesMasters/notesMaster1.xml"/></Relationships>
</file>

<file path=ppt/notesSlides/_rels/notesSlide651.xml.rels><?xml version="1.0" encoding="UTF-8" standalone="yes"?>
<Relationships xmlns="http://schemas.openxmlformats.org/package/2006/relationships"><Relationship Id="rId2" Type="http://schemas.openxmlformats.org/officeDocument/2006/relationships/slide" Target="../slides/slide651.xml"/><Relationship Id="rId1" Type="http://schemas.openxmlformats.org/officeDocument/2006/relationships/notesMaster" Target="../notesMasters/notesMaster1.xml"/></Relationships>
</file>

<file path=ppt/notesSlides/_rels/notesSlide652.xml.rels><?xml version="1.0" encoding="UTF-8" standalone="yes"?>
<Relationships xmlns="http://schemas.openxmlformats.org/package/2006/relationships"><Relationship Id="rId2" Type="http://schemas.openxmlformats.org/officeDocument/2006/relationships/slide" Target="../slides/slide652.xml"/><Relationship Id="rId1" Type="http://schemas.openxmlformats.org/officeDocument/2006/relationships/notesMaster" Target="../notesMasters/notesMaster1.xml"/></Relationships>
</file>

<file path=ppt/notesSlides/_rels/notesSlide653.xml.rels><?xml version="1.0" encoding="UTF-8" standalone="yes"?>
<Relationships xmlns="http://schemas.openxmlformats.org/package/2006/relationships"><Relationship Id="rId2" Type="http://schemas.openxmlformats.org/officeDocument/2006/relationships/slide" Target="../slides/slide653.xml"/><Relationship Id="rId1" Type="http://schemas.openxmlformats.org/officeDocument/2006/relationships/notesMaster" Target="../notesMasters/notesMaster1.xml"/></Relationships>
</file>

<file path=ppt/notesSlides/_rels/notesSlide654.xml.rels><?xml version="1.0" encoding="UTF-8" standalone="yes"?>
<Relationships xmlns="http://schemas.openxmlformats.org/package/2006/relationships"><Relationship Id="rId2" Type="http://schemas.openxmlformats.org/officeDocument/2006/relationships/slide" Target="../slides/slide654.xml"/><Relationship Id="rId1" Type="http://schemas.openxmlformats.org/officeDocument/2006/relationships/notesMaster" Target="../notesMasters/notesMaster1.xml"/></Relationships>
</file>

<file path=ppt/notesSlides/_rels/notesSlide655.xml.rels><?xml version="1.0" encoding="UTF-8" standalone="yes"?>
<Relationships xmlns="http://schemas.openxmlformats.org/package/2006/relationships"><Relationship Id="rId2" Type="http://schemas.openxmlformats.org/officeDocument/2006/relationships/slide" Target="../slides/slide655.xml"/><Relationship Id="rId1" Type="http://schemas.openxmlformats.org/officeDocument/2006/relationships/notesMaster" Target="../notesMasters/notesMaster1.xml"/></Relationships>
</file>

<file path=ppt/notesSlides/_rels/notesSlide656.xml.rels><?xml version="1.0" encoding="UTF-8" standalone="yes"?>
<Relationships xmlns="http://schemas.openxmlformats.org/package/2006/relationships"><Relationship Id="rId2" Type="http://schemas.openxmlformats.org/officeDocument/2006/relationships/slide" Target="../slides/slide656.xml"/><Relationship Id="rId1" Type="http://schemas.openxmlformats.org/officeDocument/2006/relationships/notesMaster" Target="../notesMasters/notesMaster1.xml"/></Relationships>
</file>

<file path=ppt/notesSlides/_rels/notesSlide657.xml.rels><?xml version="1.0" encoding="UTF-8" standalone="yes"?>
<Relationships xmlns="http://schemas.openxmlformats.org/package/2006/relationships"><Relationship Id="rId2" Type="http://schemas.openxmlformats.org/officeDocument/2006/relationships/slide" Target="../slides/slide657.xml"/><Relationship Id="rId1" Type="http://schemas.openxmlformats.org/officeDocument/2006/relationships/notesMaster" Target="../notesMasters/notesMaster1.xml"/></Relationships>
</file>

<file path=ppt/notesSlides/_rels/notesSlide658.xml.rels><?xml version="1.0" encoding="UTF-8" standalone="yes"?>
<Relationships xmlns="http://schemas.openxmlformats.org/package/2006/relationships"><Relationship Id="rId2" Type="http://schemas.openxmlformats.org/officeDocument/2006/relationships/slide" Target="../slides/slide658.xml"/><Relationship Id="rId1" Type="http://schemas.openxmlformats.org/officeDocument/2006/relationships/notesMaster" Target="../notesMasters/notesMaster1.xml"/></Relationships>
</file>

<file path=ppt/notesSlides/_rels/notesSlide659.xml.rels><?xml version="1.0" encoding="UTF-8" standalone="yes"?>
<Relationships xmlns="http://schemas.openxmlformats.org/package/2006/relationships"><Relationship Id="rId2" Type="http://schemas.openxmlformats.org/officeDocument/2006/relationships/slide" Target="../slides/slide65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0.xml.rels><?xml version="1.0" encoding="UTF-8" standalone="yes"?>
<Relationships xmlns="http://schemas.openxmlformats.org/package/2006/relationships"><Relationship Id="rId2" Type="http://schemas.openxmlformats.org/officeDocument/2006/relationships/slide" Target="../slides/slide660.xml"/><Relationship Id="rId1" Type="http://schemas.openxmlformats.org/officeDocument/2006/relationships/notesMaster" Target="../notesMasters/notesMaster1.xml"/></Relationships>
</file>

<file path=ppt/notesSlides/_rels/notesSlide661.xml.rels><?xml version="1.0" encoding="UTF-8" standalone="yes"?>
<Relationships xmlns="http://schemas.openxmlformats.org/package/2006/relationships"><Relationship Id="rId2" Type="http://schemas.openxmlformats.org/officeDocument/2006/relationships/slide" Target="../slides/slide661.xml"/><Relationship Id="rId1" Type="http://schemas.openxmlformats.org/officeDocument/2006/relationships/notesMaster" Target="../notesMasters/notesMaster1.xml"/></Relationships>
</file>

<file path=ppt/notesSlides/_rels/notesSlide662.xml.rels><?xml version="1.0" encoding="UTF-8" standalone="yes"?>
<Relationships xmlns="http://schemas.openxmlformats.org/package/2006/relationships"><Relationship Id="rId2" Type="http://schemas.openxmlformats.org/officeDocument/2006/relationships/slide" Target="../slides/slide662.xml"/><Relationship Id="rId1" Type="http://schemas.openxmlformats.org/officeDocument/2006/relationships/notesMaster" Target="../notesMasters/notesMaster1.xml"/></Relationships>
</file>

<file path=ppt/notesSlides/_rels/notesSlide663.xml.rels><?xml version="1.0" encoding="UTF-8" standalone="yes"?>
<Relationships xmlns="http://schemas.openxmlformats.org/package/2006/relationships"><Relationship Id="rId2" Type="http://schemas.openxmlformats.org/officeDocument/2006/relationships/slide" Target="../slides/slide663.xml"/><Relationship Id="rId1" Type="http://schemas.openxmlformats.org/officeDocument/2006/relationships/notesMaster" Target="../notesMasters/notesMaster1.xml"/></Relationships>
</file>

<file path=ppt/notesSlides/_rels/notesSlide664.xml.rels><?xml version="1.0" encoding="UTF-8" standalone="yes"?>
<Relationships xmlns="http://schemas.openxmlformats.org/package/2006/relationships"><Relationship Id="rId2" Type="http://schemas.openxmlformats.org/officeDocument/2006/relationships/slide" Target="../slides/slide664.xml"/><Relationship Id="rId1" Type="http://schemas.openxmlformats.org/officeDocument/2006/relationships/notesMaster" Target="../notesMasters/notesMaster1.xml"/></Relationships>
</file>

<file path=ppt/notesSlides/_rels/notesSlide665.xml.rels><?xml version="1.0" encoding="UTF-8" standalone="yes"?>
<Relationships xmlns="http://schemas.openxmlformats.org/package/2006/relationships"><Relationship Id="rId2" Type="http://schemas.openxmlformats.org/officeDocument/2006/relationships/slide" Target="../slides/slide665.xml"/><Relationship Id="rId1" Type="http://schemas.openxmlformats.org/officeDocument/2006/relationships/notesMaster" Target="../notesMasters/notesMaster1.xml"/></Relationships>
</file>

<file path=ppt/notesSlides/_rels/notesSlide666.xml.rels><?xml version="1.0" encoding="UTF-8" standalone="yes"?>
<Relationships xmlns="http://schemas.openxmlformats.org/package/2006/relationships"><Relationship Id="rId2" Type="http://schemas.openxmlformats.org/officeDocument/2006/relationships/slide" Target="../slides/slide666.xml"/><Relationship Id="rId1" Type="http://schemas.openxmlformats.org/officeDocument/2006/relationships/notesMaster" Target="../notesMasters/notesMaster1.xml"/></Relationships>
</file>

<file path=ppt/notesSlides/_rels/notesSlide667.xml.rels><?xml version="1.0" encoding="UTF-8" standalone="yes"?>
<Relationships xmlns="http://schemas.openxmlformats.org/package/2006/relationships"><Relationship Id="rId2" Type="http://schemas.openxmlformats.org/officeDocument/2006/relationships/slide" Target="../slides/slide667.xml"/><Relationship Id="rId1" Type="http://schemas.openxmlformats.org/officeDocument/2006/relationships/notesMaster" Target="../notesMasters/notesMaster1.xml"/></Relationships>
</file>

<file path=ppt/notesSlides/_rels/notesSlide668.xml.rels><?xml version="1.0" encoding="UTF-8" standalone="yes"?>
<Relationships xmlns="http://schemas.openxmlformats.org/package/2006/relationships"><Relationship Id="rId2" Type="http://schemas.openxmlformats.org/officeDocument/2006/relationships/slide" Target="../slides/slide668.xml"/><Relationship Id="rId1" Type="http://schemas.openxmlformats.org/officeDocument/2006/relationships/notesMaster" Target="../notesMasters/notesMaster1.xml"/></Relationships>
</file>

<file path=ppt/notesSlides/_rels/notesSlide669.xml.rels><?xml version="1.0" encoding="UTF-8" standalone="yes"?>
<Relationships xmlns="http://schemas.openxmlformats.org/package/2006/relationships"><Relationship Id="rId2" Type="http://schemas.openxmlformats.org/officeDocument/2006/relationships/slide" Target="../slides/slide6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0.xml.rels><?xml version="1.0" encoding="UTF-8" standalone="yes"?>
<Relationships xmlns="http://schemas.openxmlformats.org/package/2006/relationships"><Relationship Id="rId2" Type="http://schemas.openxmlformats.org/officeDocument/2006/relationships/slide" Target="../slides/slide670.xml"/><Relationship Id="rId1" Type="http://schemas.openxmlformats.org/officeDocument/2006/relationships/notesMaster" Target="../notesMasters/notesMaster1.xml"/></Relationships>
</file>

<file path=ppt/notesSlides/_rels/notesSlide671.xml.rels><?xml version="1.0" encoding="UTF-8" standalone="yes"?>
<Relationships xmlns="http://schemas.openxmlformats.org/package/2006/relationships"><Relationship Id="rId2" Type="http://schemas.openxmlformats.org/officeDocument/2006/relationships/slide" Target="../slides/slide671.xml"/><Relationship Id="rId1" Type="http://schemas.openxmlformats.org/officeDocument/2006/relationships/notesMaster" Target="../notesMasters/notesMaster1.xml"/></Relationships>
</file>

<file path=ppt/notesSlides/_rels/notesSlide672.xml.rels><?xml version="1.0" encoding="UTF-8" standalone="yes"?>
<Relationships xmlns="http://schemas.openxmlformats.org/package/2006/relationships"><Relationship Id="rId2" Type="http://schemas.openxmlformats.org/officeDocument/2006/relationships/slide" Target="../slides/slide672.xml"/><Relationship Id="rId1" Type="http://schemas.openxmlformats.org/officeDocument/2006/relationships/notesMaster" Target="../notesMasters/notesMaster1.xml"/></Relationships>
</file>

<file path=ppt/notesSlides/_rels/notesSlide673.xml.rels><?xml version="1.0" encoding="UTF-8" standalone="yes"?>
<Relationships xmlns="http://schemas.openxmlformats.org/package/2006/relationships"><Relationship Id="rId2" Type="http://schemas.openxmlformats.org/officeDocument/2006/relationships/slide" Target="../slides/slide673.xml"/><Relationship Id="rId1" Type="http://schemas.openxmlformats.org/officeDocument/2006/relationships/notesMaster" Target="../notesMasters/notesMaster1.xml"/></Relationships>
</file>

<file path=ppt/notesSlides/_rels/notesSlide674.xml.rels><?xml version="1.0" encoding="UTF-8" standalone="yes"?>
<Relationships xmlns="http://schemas.openxmlformats.org/package/2006/relationships"><Relationship Id="rId2" Type="http://schemas.openxmlformats.org/officeDocument/2006/relationships/slide" Target="../slides/slide674.xml"/><Relationship Id="rId1" Type="http://schemas.openxmlformats.org/officeDocument/2006/relationships/notesMaster" Target="../notesMasters/notesMaster1.xml"/></Relationships>
</file>

<file path=ppt/notesSlides/_rels/notesSlide675.xml.rels><?xml version="1.0" encoding="UTF-8" standalone="yes"?>
<Relationships xmlns="http://schemas.openxmlformats.org/package/2006/relationships"><Relationship Id="rId2" Type="http://schemas.openxmlformats.org/officeDocument/2006/relationships/slide" Target="../slides/slide675.xml"/><Relationship Id="rId1" Type="http://schemas.openxmlformats.org/officeDocument/2006/relationships/notesMaster" Target="../notesMasters/notesMaster1.xml"/></Relationships>
</file>

<file path=ppt/notesSlides/_rels/notesSlide676.xml.rels><?xml version="1.0" encoding="UTF-8" standalone="yes"?>
<Relationships xmlns="http://schemas.openxmlformats.org/package/2006/relationships"><Relationship Id="rId2" Type="http://schemas.openxmlformats.org/officeDocument/2006/relationships/slide" Target="../slides/slide676.xml"/><Relationship Id="rId1" Type="http://schemas.openxmlformats.org/officeDocument/2006/relationships/notesMaster" Target="../notesMasters/notesMaster1.xml"/></Relationships>
</file>

<file path=ppt/notesSlides/_rels/notesSlide677.xml.rels><?xml version="1.0" encoding="UTF-8" standalone="yes"?>
<Relationships xmlns="http://schemas.openxmlformats.org/package/2006/relationships"><Relationship Id="rId2" Type="http://schemas.openxmlformats.org/officeDocument/2006/relationships/slide" Target="../slides/slide677.xml"/><Relationship Id="rId1" Type="http://schemas.openxmlformats.org/officeDocument/2006/relationships/notesMaster" Target="../notesMasters/notesMaster1.xml"/></Relationships>
</file>

<file path=ppt/notesSlides/_rels/notesSlide678.xml.rels><?xml version="1.0" encoding="UTF-8" standalone="yes"?>
<Relationships xmlns="http://schemas.openxmlformats.org/package/2006/relationships"><Relationship Id="rId2" Type="http://schemas.openxmlformats.org/officeDocument/2006/relationships/slide" Target="../slides/slide678.xml"/><Relationship Id="rId1" Type="http://schemas.openxmlformats.org/officeDocument/2006/relationships/notesMaster" Target="../notesMasters/notesMaster1.xml"/></Relationships>
</file>

<file path=ppt/notesSlides/_rels/notesSlide679.xml.rels><?xml version="1.0" encoding="UTF-8" standalone="yes"?>
<Relationships xmlns="http://schemas.openxmlformats.org/package/2006/relationships"><Relationship Id="rId2" Type="http://schemas.openxmlformats.org/officeDocument/2006/relationships/slide" Target="../slides/slide67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0.xml.rels><?xml version="1.0" encoding="UTF-8" standalone="yes"?>
<Relationships xmlns="http://schemas.openxmlformats.org/package/2006/relationships"><Relationship Id="rId2" Type="http://schemas.openxmlformats.org/officeDocument/2006/relationships/slide" Target="../slides/slide680.xml"/><Relationship Id="rId1" Type="http://schemas.openxmlformats.org/officeDocument/2006/relationships/notesMaster" Target="../notesMasters/notesMaster1.xml"/></Relationships>
</file>

<file path=ppt/notesSlides/_rels/notesSlide681.xml.rels><?xml version="1.0" encoding="UTF-8" standalone="yes"?>
<Relationships xmlns="http://schemas.openxmlformats.org/package/2006/relationships"><Relationship Id="rId2" Type="http://schemas.openxmlformats.org/officeDocument/2006/relationships/slide" Target="../slides/slide681.xml"/><Relationship Id="rId1" Type="http://schemas.openxmlformats.org/officeDocument/2006/relationships/notesMaster" Target="../notesMasters/notesMaster1.xml"/></Relationships>
</file>

<file path=ppt/notesSlides/_rels/notesSlide682.xml.rels><?xml version="1.0" encoding="UTF-8" standalone="yes"?>
<Relationships xmlns="http://schemas.openxmlformats.org/package/2006/relationships"><Relationship Id="rId2" Type="http://schemas.openxmlformats.org/officeDocument/2006/relationships/slide" Target="../slides/slide682.xml"/><Relationship Id="rId1" Type="http://schemas.openxmlformats.org/officeDocument/2006/relationships/notesMaster" Target="../notesMasters/notesMaster1.xml"/></Relationships>
</file>

<file path=ppt/notesSlides/_rels/notesSlide683.xml.rels><?xml version="1.0" encoding="UTF-8" standalone="yes"?>
<Relationships xmlns="http://schemas.openxmlformats.org/package/2006/relationships"><Relationship Id="rId2" Type="http://schemas.openxmlformats.org/officeDocument/2006/relationships/slide" Target="../slides/slide683.xml"/><Relationship Id="rId1" Type="http://schemas.openxmlformats.org/officeDocument/2006/relationships/notesMaster" Target="../notesMasters/notesMaster1.xml"/></Relationships>
</file>

<file path=ppt/notesSlides/_rels/notesSlide684.xml.rels><?xml version="1.0" encoding="UTF-8" standalone="yes"?>
<Relationships xmlns="http://schemas.openxmlformats.org/package/2006/relationships"><Relationship Id="rId2" Type="http://schemas.openxmlformats.org/officeDocument/2006/relationships/slide" Target="../slides/slide684.xml"/><Relationship Id="rId1" Type="http://schemas.openxmlformats.org/officeDocument/2006/relationships/notesMaster" Target="../notesMasters/notesMaster1.xml"/></Relationships>
</file>

<file path=ppt/notesSlides/_rels/notesSlide685.xml.rels><?xml version="1.0" encoding="UTF-8" standalone="yes"?>
<Relationships xmlns="http://schemas.openxmlformats.org/package/2006/relationships"><Relationship Id="rId2" Type="http://schemas.openxmlformats.org/officeDocument/2006/relationships/slide" Target="../slides/slide685.xml"/><Relationship Id="rId1" Type="http://schemas.openxmlformats.org/officeDocument/2006/relationships/notesMaster" Target="../notesMasters/notesMaster1.xml"/></Relationships>
</file>

<file path=ppt/notesSlides/_rels/notesSlide686.xml.rels><?xml version="1.0" encoding="UTF-8" standalone="yes"?>
<Relationships xmlns="http://schemas.openxmlformats.org/package/2006/relationships"><Relationship Id="rId2" Type="http://schemas.openxmlformats.org/officeDocument/2006/relationships/slide" Target="../slides/slide686.xml"/><Relationship Id="rId1" Type="http://schemas.openxmlformats.org/officeDocument/2006/relationships/notesMaster" Target="../notesMasters/notesMaster1.xml"/></Relationships>
</file>

<file path=ppt/notesSlides/_rels/notesSlide687.xml.rels><?xml version="1.0" encoding="UTF-8" standalone="yes"?>
<Relationships xmlns="http://schemas.openxmlformats.org/package/2006/relationships"><Relationship Id="rId2" Type="http://schemas.openxmlformats.org/officeDocument/2006/relationships/slide" Target="../slides/slide687.xml"/><Relationship Id="rId1" Type="http://schemas.openxmlformats.org/officeDocument/2006/relationships/notesMaster" Target="../notesMasters/notesMaster1.xml"/></Relationships>
</file>

<file path=ppt/notesSlides/_rels/notesSlide688.xml.rels><?xml version="1.0" encoding="UTF-8" standalone="yes"?>
<Relationships xmlns="http://schemas.openxmlformats.org/package/2006/relationships"><Relationship Id="rId2" Type="http://schemas.openxmlformats.org/officeDocument/2006/relationships/slide" Target="../slides/slide688.xml"/><Relationship Id="rId1" Type="http://schemas.openxmlformats.org/officeDocument/2006/relationships/notesMaster" Target="../notesMasters/notesMaster1.xml"/></Relationships>
</file>

<file path=ppt/notesSlides/_rels/notesSlide689.xml.rels><?xml version="1.0" encoding="UTF-8" standalone="yes"?>
<Relationships xmlns="http://schemas.openxmlformats.org/package/2006/relationships"><Relationship Id="rId2" Type="http://schemas.openxmlformats.org/officeDocument/2006/relationships/slide" Target="../slides/slide68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0.xml.rels><?xml version="1.0" encoding="UTF-8" standalone="yes"?>
<Relationships xmlns="http://schemas.openxmlformats.org/package/2006/relationships"><Relationship Id="rId2" Type="http://schemas.openxmlformats.org/officeDocument/2006/relationships/slide" Target="../slides/slide690.xml"/><Relationship Id="rId1" Type="http://schemas.openxmlformats.org/officeDocument/2006/relationships/notesMaster" Target="../notesMasters/notesMaster1.xml"/></Relationships>
</file>

<file path=ppt/notesSlides/_rels/notesSlide691.xml.rels><?xml version="1.0" encoding="UTF-8" standalone="yes"?>
<Relationships xmlns="http://schemas.openxmlformats.org/package/2006/relationships"><Relationship Id="rId2" Type="http://schemas.openxmlformats.org/officeDocument/2006/relationships/slide" Target="../slides/slide691.xml"/><Relationship Id="rId1" Type="http://schemas.openxmlformats.org/officeDocument/2006/relationships/notesMaster" Target="../notesMasters/notesMaster1.xml"/></Relationships>
</file>

<file path=ppt/notesSlides/_rels/notesSlide692.xml.rels><?xml version="1.0" encoding="UTF-8" standalone="yes"?>
<Relationships xmlns="http://schemas.openxmlformats.org/package/2006/relationships"><Relationship Id="rId2" Type="http://schemas.openxmlformats.org/officeDocument/2006/relationships/slide" Target="../slides/slide692.xml"/><Relationship Id="rId1" Type="http://schemas.openxmlformats.org/officeDocument/2006/relationships/notesMaster" Target="../notesMasters/notesMaster1.xml"/></Relationships>
</file>

<file path=ppt/notesSlides/_rels/notesSlide693.xml.rels><?xml version="1.0" encoding="UTF-8" standalone="yes"?>
<Relationships xmlns="http://schemas.openxmlformats.org/package/2006/relationships"><Relationship Id="rId2" Type="http://schemas.openxmlformats.org/officeDocument/2006/relationships/slide" Target="../slides/slide693.xml"/><Relationship Id="rId1" Type="http://schemas.openxmlformats.org/officeDocument/2006/relationships/notesMaster" Target="../notesMasters/notesMaster1.xml"/></Relationships>
</file>

<file path=ppt/notesSlides/_rels/notesSlide694.xml.rels><?xml version="1.0" encoding="UTF-8" standalone="yes"?>
<Relationships xmlns="http://schemas.openxmlformats.org/package/2006/relationships"><Relationship Id="rId2" Type="http://schemas.openxmlformats.org/officeDocument/2006/relationships/slide" Target="../slides/slide694.xml"/><Relationship Id="rId1" Type="http://schemas.openxmlformats.org/officeDocument/2006/relationships/notesMaster" Target="../notesMasters/notesMaster1.xml"/></Relationships>
</file>

<file path=ppt/notesSlides/_rels/notesSlide695.xml.rels><?xml version="1.0" encoding="UTF-8" standalone="yes"?>
<Relationships xmlns="http://schemas.openxmlformats.org/package/2006/relationships"><Relationship Id="rId2" Type="http://schemas.openxmlformats.org/officeDocument/2006/relationships/slide" Target="../slides/slide695.xml"/><Relationship Id="rId1" Type="http://schemas.openxmlformats.org/officeDocument/2006/relationships/notesMaster" Target="../notesMasters/notesMaster1.xml"/></Relationships>
</file>

<file path=ppt/notesSlides/_rels/notesSlide696.xml.rels><?xml version="1.0" encoding="UTF-8" standalone="yes"?>
<Relationships xmlns="http://schemas.openxmlformats.org/package/2006/relationships"><Relationship Id="rId2" Type="http://schemas.openxmlformats.org/officeDocument/2006/relationships/slide" Target="../slides/slide696.xml"/><Relationship Id="rId1" Type="http://schemas.openxmlformats.org/officeDocument/2006/relationships/notesMaster" Target="../notesMasters/notesMaster1.xml"/></Relationships>
</file>

<file path=ppt/notesSlides/_rels/notesSlide697.xml.rels><?xml version="1.0" encoding="UTF-8" standalone="yes"?>
<Relationships xmlns="http://schemas.openxmlformats.org/package/2006/relationships"><Relationship Id="rId2" Type="http://schemas.openxmlformats.org/officeDocument/2006/relationships/slide" Target="../slides/slide697.xml"/><Relationship Id="rId1" Type="http://schemas.openxmlformats.org/officeDocument/2006/relationships/notesMaster" Target="../notesMasters/notesMaster1.xml"/></Relationships>
</file>

<file path=ppt/notesSlides/_rels/notesSlide698.xml.rels><?xml version="1.0" encoding="UTF-8" standalone="yes"?>
<Relationships xmlns="http://schemas.openxmlformats.org/package/2006/relationships"><Relationship Id="rId2" Type="http://schemas.openxmlformats.org/officeDocument/2006/relationships/slide" Target="../slides/slide698.xml"/><Relationship Id="rId1" Type="http://schemas.openxmlformats.org/officeDocument/2006/relationships/notesMaster" Target="../notesMasters/notesMaster1.xml"/></Relationships>
</file>

<file path=ppt/notesSlides/_rels/notesSlide699.xml.rels><?xml version="1.0" encoding="UTF-8" standalone="yes"?>
<Relationships xmlns="http://schemas.openxmlformats.org/package/2006/relationships"><Relationship Id="rId2" Type="http://schemas.openxmlformats.org/officeDocument/2006/relationships/slide" Target="../slides/slide69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00.xml.rels><?xml version="1.0" encoding="UTF-8" standalone="yes"?>
<Relationships xmlns="http://schemas.openxmlformats.org/package/2006/relationships"><Relationship Id="rId2" Type="http://schemas.openxmlformats.org/officeDocument/2006/relationships/slide" Target="../slides/slide700.xml"/><Relationship Id="rId1" Type="http://schemas.openxmlformats.org/officeDocument/2006/relationships/notesMaster" Target="../notesMasters/notesMaster1.xml"/></Relationships>
</file>

<file path=ppt/notesSlides/_rels/notesSlide701.xml.rels><?xml version="1.0" encoding="UTF-8" standalone="yes"?>
<Relationships xmlns="http://schemas.openxmlformats.org/package/2006/relationships"><Relationship Id="rId2" Type="http://schemas.openxmlformats.org/officeDocument/2006/relationships/slide" Target="../slides/slide701.xml"/><Relationship Id="rId1" Type="http://schemas.openxmlformats.org/officeDocument/2006/relationships/notesMaster" Target="../notesMasters/notesMaster1.xml"/></Relationships>
</file>

<file path=ppt/notesSlides/_rels/notesSlide702.xml.rels><?xml version="1.0" encoding="UTF-8" standalone="yes"?>
<Relationships xmlns="http://schemas.openxmlformats.org/package/2006/relationships"><Relationship Id="rId2" Type="http://schemas.openxmlformats.org/officeDocument/2006/relationships/slide" Target="../slides/slide702.xml"/><Relationship Id="rId1" Type="http://schemas.openxmlformats.org/officeDocument/2006/relationships/notesMaster" Target="../notesMasters/notesMaster1.xml"/></Relationships>
</file>

<file path=ppt/notesSlides/_rels/notesSlide703.xml.rels><?xml version="1.0" encoding="UTF-8" standalone="yes"?>
<Relationships xmlns="http://schemas.openxmlformats.org/package/2006/relationships"><Relationship Id="rId2" Type="http://schemas.openxmlformats.org/officeDocument/2006/relationships/slide" Target="../slides/slide703.xml"/><Relationship Id="rId1" Type="http://schemas.openxmlformats.org/officeDocument/2006/relationships/notesMaster" Target="../notesMasters/notesMaster1.xml"/></Relationships>
</file>

<file path=ppt/notesSlides/_rels/notesSlide704.xml.rels><?xml version="1.0" encoding="UTF-8" standalone="yes"?>
<Relationships xmlns="http://schemas.openxmlformats.org/package/2006/relationships"><Relationship Id="rId2" Type="http://schemas.openxmlformats.org/officeDocument/2006/relationships/slide" Target="../slides/slide704.xml"/><Relationship Id="rId1" Type="http://schemas.openxmlformats.org/officeDocument/2006/relationships/notesMaster" Target="../notesMasters/notesMaster1.xml"/></Relationships>
</file>

<file path=ppt/notesSlides/_rels/notesSlide705.xml.rels><?xml version="1.0" encoding="UTF-8" standalone="yes"?>
<Relationships xmlns="http://schemas.openxmlformats.org/package/2006/relationships"><Relationship Id="rId2" Type="http://schemas.openxmlformats.org/officeDocument/2006/relationships/slide" Target="../slides/slide705.xml"/><Relationship Id="rId1" Type="http://schemas.openxmlformats.org/officeDocument/2006/relationships/notesMaster" Target="../notesMasters/notesMaster1.xml"/></Relationships>
</file>

<file path=ppt/notesSlides/_rels/notesSlide706.xml.rels><?xml version="1.0" encoding="UTF-8" standalone="yes"?>
<Relationships xmlns="http://schemas.openxmlformats.org/package/2006/relationships"><Relationship Id="rId2" Type="http://schemas.openxmlformats.org/officeDocument/2006/relationships/slide" Target="../slides/slide706.xml"/><Relationship Id="rId1" Type="http://schemas.openxmlformats.org/officeDocument/2006/relationships/notesMaster" Target="../notesMasters/notesMaster1.xml"/></Relationships>
</file>

<file path=ppt/notesSlides/_rels/notesSlide707.xml.rels><?xml version="1.0" encoding="UTF-8" standalone="yes"?>
<Relationships xmlns="http://schemas.openxmlformats.org/package/2006/relationships"><Relationship Id="rId2" Type="http://schemas.openxmlformats.org/officeDocument/2006/relationships/slide" Target="../slides/slide707.xml"/><Relationship Id="rId1" Type="http://schemas.openxmlformats.org/officeDocument/2006/relationships/notesMaster" Target="../notesMasters/notesMaster1.xml"/></Relationships>
</file>

<file path=ppt/notesSlides/_rels/notesSlide708.xml.rels><?xml version="1.0" encoding="UTF-8" standalone="yes"?>
<Relationships xmlns="http://schemas.openxmlformats.org/package/2006/relationships"><Relationship Id="rId2" Type="http://schemas.openxmlformats.org/officeDocument/2006/relationships/slide" Target="../slides/slide708.xml"/><Relationship Id="rId1" Type="http://schemas.openxmlformats.org/officeDocument/2006/relationships/notesMaster" Target="../notesMasters/notesMaster1.xml"/></Relationships>
</file>

<file path=ppt/notesSlides/_rels/notesSlide709.xml.rels><?xml version="1.0" encoding="UTF-8" standalone="yes"?>
<Relationships xmlns="http://schemas.openxmlformats.org/package/2006/relationships"><Relationship Id="rId2" Type="http://schemas.openxmlformats.org/officeDocument/2006/relationships/slide" Target="../slides/slide70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0.xml.rels><?xml version="1.0" encoding="UTF-8" standalone="yes"?>
<Relationships xmlns="http://schemas.openxmlformats.org/package/2006/relationships"><Relationship Id="rId2" Type="http://schemas.openxmlformats.org/officeDocument/2006/relationships/slide" Target="../slides/slide710.xml"/><Relationship Id="rId1" Type="http://schemas.openxmlformats.org/officeDocument/2006/relationships/notesMaster" Target="../notesMasters/notesMaster1.xml"/></Relationships>
</file>

<file path=ppt/notesSlides/_rels/notesSlide711.xml.rels><?xml version="1.0" encoding="UTF-8" standalone="yes"?>
<Relationships xmlns="http://schemas.openxmlformats.org/package/2006/relationships"><Relationship Id="rId2" Type="http://schemas.openxmlformats.org/officeDocument/2006/relationships/slide" Target="../slides/slide711.xml"/><Relationship Id="rId1" Type="http://schemas.openxmlformats.org/officeDocument/2006/relationships/notesMaster" Target="../notesMasters/notesMaster1.xml"/></Relationships>
</file>

<file path=ppt/notesSlides/_rels/notesSlide712.xml.rels><?xml version="1.0" encoding="UTF-8" standalone="yes"?>
<Relationships xmlns="http://schemas.openxmlformats.org/package/2006/relationships"><Relationship Id="rId2" Type="http://schemas.openxmlformats.org/officeDocument/2006/relationships/slide" Target="../slides/slide712.xml"/><Relationship Id="rId1" Type="http://schemas.openxmlformats.org/officeDocument/2006/relationships/notesMaster" Target="../notesMasters/notesMaster1.xml"/></Relationships>
</file>

<file path=ppt/notesSlides/_rels/notesSlide713.xml.rels><?xml version="1.0" encoding="UTF-8" standalone="yes"?>
<Relationships xmlns="http://schemas.openxmlformats.org/package/2006/relationships"><Relationship Id="rId2" Type="http://schemas.openxmlformats.org/officeDocument/2006/relationships/slide" Target="../slides/slide713.xml"/><Relationship Id="rId1" Type="http://schemas.openxmlformats.org/officeDocument/2006/relationships/notesMaster" Target="../notesMasters/notesMaster1.xml"/></Relationships>
</file>

<file path=ppt/notesSlides/_rels/notesSlide714.xml.rels><?xml version="1.0" encoding="UTF-8" standalone="yes"?>
<Relationships xmlns="http://schemas.openxmlformats.org/package/2006/relationships"><Relationship Id="rId2" Type="http://schemas.openxmlformats.org/officeDocument/2006/relationships/slide" Target="../slides/slide714.xml"/><Relationship Id="rId1" Type="http://schemas.openxmlformats.org/officeDocument/2006/relationships/notesMaster" Target="../notesMasters/notesMaster1.xml"/></Relationships>
</file>

<file path=ppt/notesSlides/_rels/notesSlide715.xml.rels><?xml version="1.0" encoding="UTF-8" standalone="yes"?>
<Relationships xmlns="http://schemas.openxmlformats.org/package/2006/relationships"><Relationship Id="rId2" Type="http://schemas.openxmlformats.org/officeDocument/2006/relationships/slide" Target="../slides/slide715.xml"/><Relationship Id="rId1" Type="http://schemas.openxmlformats.org/officeDocument/2006/relationships/notesMaster" Target="../notesMasters/notesMaster1.xml"/></Relationships>
</file>

<file path=ppt/notesSlides/_rels/notesSlide716.xml.rels><?xml version="1.0" encoding="UTF-8" standalone="yes"?>
<Relationships xmlns="http://schemas.openxmlformats.org/package/2006/relationships"><Relationship Id="rId2" Type="http://schemas.openxmlformats.org/officeDocument/2006/relationships/slide" Target="../slides/slide716.xml"/><Relationship Id="rId1" Type="http://schemas.openxmlformats.org/officeDocument/2006/relationships/notesMaster" Target="../notesMasters/notesMaster1.xml"/></Relationships>
</file>

<file path=ppt/notesSlides/_rels/notesSlide717.xml.rels><?xml version="1.0" encoding="UTF-8" standalone="yes"?>
<Relationships xmlns="http://schemas.openxmlformats.org/package/2006/relationships"><Relationship Id="rId2" Type="http://schemas.openxmlformats.org/officeDocument/2006/relationships/slide" Target="../slides/slide717.xml"/><Relationship Id="rId1" Type="http://schemas.openxmlformats.org/officeDocument/2006/relationships/notesMaster" Target="../notesMasters/notesMaster1.xml"/></Relationships>
</file>

<file path=ppt/notesSlides/_rels/notesSlide718.xml.rels><?xml version="1.0" encoding="UTF-8" standalone="yes"?>
<Relationships xmlns="http://schemas.openxmlformats.org/package/2006/relationships"><Relationship Id="rId2" Type="http://schemas.openxmlformats.org/officeDocument/2006/relationships/slide" Target="../slides/slide718.xml"/><Relationship Id="rId1" Type="http://schemas.openxmlformats.org/officeDocument/2006/relationships/notesMaster" Target="../notesMasters/notesMaster1.xml"/></Relationships>
</file>

<file path=ppt/notesSlides/_rels/notesSlide719.xml.rels><?xml version="1.0" encoding="UTF-8" standalone="yes"?>
<Relationships xmlns="http://schemas.openxmlformats.org/package/2006/relationships"><Relationship Id="rId2" Type="http://schemas.openxmlformats.org/officeDocument/2006/relationships/slide" Target="../slides/slide71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0.xml.rels><?xml version="1.0" encoding="UTF-8" standalone="yes"?>
<Relationships xmlns="http://schemas.openxmlformats.org/package/2006/relationships"><Relationship Id="rId2" Type="http://schemas.openxmlformats.org/officeDocument/2006/relationships/slide" Target="../slides/slide720.xml"/><Relationship Id="rId1" Type="http://schemas.openxmlformats.org/officeDocument/2006/relationships/notesMaster" Target="../notesMasters/notesMaster1.xml"/></Relationships>
</file>

<file path=ppt/notesSlides/_rels/notesSlide721.xml.rels><?xml version="1.0" encoding="UTF-8" standalone="yes"?>
<Relationships xmlns="http://schemas.openxmlformats.org/package/2006/relationships"><Relationship Id="rId2" Type="http://schemas.openxmlformats.org/officeDocument/2006/relationships/slide" Target="../slides/slide721.xml"/><Relationship Id="rId1" Type="http://schemas.openxmlformats.org/officeDocument/2006/relationships/notesMaster" Target="../notesMasters/notesMaster1.xml"/></Relationships>
</file>

<file path=ppt/notesSlides/_rels/notesSlide722.xml.rels><?xml version="1.0" encoding="UTF-8" standalone="yes"?>
<Relationships xmlns="http://schemas.openxmlformats.org/package/2006/relationships"><Relationship Id="rId2" Type="http://schemas.openxmlformats.org/officeDocument/2006/relationships/slide" Target="../slides/slide722.xml"/><Relationship Id="rId1" Type="http://schemas.openxmlformats.org/officeDocument/2006/relationships/notesMaster" Target="../notesMasters/notesMaster1.xml"/></Relationships>
</file>

<file path=ppt/notesSlides/_rels/notesSlide723.xml.rels><?xml version="1.0" encoding="UTF-8" standalone="yes"?>
<Relationships xmlns="http://schemas.openxmlformats.org/package/2006/relationships"><Relationship Id="rId2" Type="http://schemas.openxmlformats.org/officeDocument/2006/relationships/slide" Target="../slides/slide723.xml"/><Relationship Id="rId1" Type="http://schemas.openxmlformats.org/officeDocument/2006/relationships/notesMaster" Target="../notesMasters/notesMaster1.xml"/></Relationships>
</file>

<file path=ppt/notesSlides/_rels/notesSlide724.xml.rels><?xml version="1.0" encoding="UTF-8" standalone="yes"?>
<Relationships xmlns="http://schemas.openxmlformats.org/package/2006/relationships"><Relationship Id="rId2" Type="http://schemas.openxmlformats.org/officeDocument/2006/relationships/slide" Target="../slides/slide724.xml"/><Relationship Id="rId1" Type="http://schemas.openxmlformats.org/officeDocument/2006/relationships/notesMaster" Target="../notesMasters/notesMaster1.xml"/></Relationships>
</file>

<file path=ppt/notesSlides/_rels/notesSlide725.xml.rels><?xml version="1.0" encoding="UTF-8" standalone="yes"?>
<Relationships xmlns="http://schemas.openxmlformats.org/package/2006/relationships"><Relationship Id="rId2" Type="http://schemas.openxmlformats.org/officeDocument/2006/relationships/slide" Target="../slides/slide725.xml"/><Relationship Id="rId1" Type="http://schemas.openxmlformats.org/officeDocument/2006/relationships/notesMaster" Target="../notesMasters/notesMaster1.xml"/></Relationships>
</file>

<file path=ppt/notesSlides/_rels/notesSlide726.xml.rels><?xml version="1.0" encoding="UTF-8" standalone="yes"?>
<Relationships xmlns="http://schemas.openxmlformats.org/package/2006/relationships"><Relationship Id="rId2" Type="http://schemas.openxmlformats.org/officeDocument/2006/relationships/slide" Target="../slides/slide726.xml"/><Relationship Id="rId1" Type="http://schemas.openxmlformats.org/officeDocument/2006/relationships/notesMaster" Target="../notesMasters/notesMaster1.xml"/></Relationships>
</file>

<file path=ppt/notesSlides/_rels/notesSlide727.xml.rels><?xml version="1.0" encoding="UTF-8" standalone="yes"?>
<Relationships xmlns="http://schemas.openxmlformats.org/package/2006/relationships"><Relationship Id="rId2" Type="http://schemas.openxmlformats.org/officeDocument/2006/relationships/slide" Target="../slides/slide727.xml"/><Relationship Id="rId1" Type="http://schemas.openxmlformats.org/officeDocument/2006/relationships/notesMaster" Target="../notesMasters/notesMaster1.xml"/></Relationships>
</file>

<file path=ppt/notesSlides/_rels/notesSlide728.xml.rels><?xml version="1.0" encoding="UTF-8" standalone="yes"?>
<Relationships xmlns="http://schemas.openxmlformats.org/package/2006/relationships"><Relationship Id="rId2" Type="http://schemas.openxmlformats.org/officeDocument/2006/relationships/slide" Target="../slides/slide728.xml"/><Relationship Id="rId1" Type="http://schemas.openxmlformats.org/officeDocument/2006/relationships/notesMaster" Target="../notesMasters/notesMaster1.xml"/></Relationships>
</file>

<file path=ppt/notesSlides/_rels/notesSlide729.xml.rels><?xml version="1.0" encoding="UTF-8" standalone="yes"?>
<Relationships xmlns="http://schemas.openxmlformats.org/package/2006/relationships"><Relationship Id="rId2" Type="http://schemas.openxmlformats.org/officeDocument/2006/relationships/slide" Target="../slides/slide72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0.xml.rels><?xml version="1.0" encoding="UTF-8" standalone="yes"?>
<Relationships xmlns="http://schemas.openxmlformats.org/package/2006/relationships"><Relationship Id="rId2" Type="http://schemas.openxmlformats.org/officeDocument/2006/relationships/slide" Target="../slides/slide730.xml"/><Relationship Id="rId1" Type="http://schemas.openxmlformats.org/officeDocument/2006/relationships/notesMaster" Target="../notesMasters/notesMaster1.xml"/></Relationships>
</file>

<file path=ppt/notesSlides/_rels/notesSlide731.xml.rels><?xml version="1.0" encoding="UTF-8" standalone="yes"?>
<Relationships xmlns="http://schemas.openxmlformats.org/package/2006/relationships"><Relationship Id="rId2" Type="http://schemas.openxmlformats.org/officeDocument/2006/relationships/slide" Target="../slides/slide731.xml"/><Relationship Id="rId1" Type="http://schemas.openxmlformats.org/officeDocument/2006/relationships/notesMaster" Target="../notesMasters/notesMaster1.xml"/></Relationships>
</file>

<file path=ppt/notesSlides/_rels/notesSlide732.xml.rels><?xml version="1.0" encoding="UTF-8" standalone="yes"?>
<Relationships xmlns="http://schemas.openxmlformats.org/package/2006/relationships"><Relationship Id="rId2" Type="http://schemas.openxmlformats.org/officeDocument/2006/relationships/slide" Target="../slides/slide732.xml"/><Relationship Id="rId1" Type="http://schemas.openxmlformats.org/officeDocument/2006/relationships/notesMaster" Target="../notesMasters/notesMaster1.xml"/></Relationships>
</file>

<file path=ppt/notesSlides/_rels/notesSlide733.xml.rels><?xml version="1.0" encoding="UTF-8" standalone="yes"?>
<Relationships xmlns="http://schemas.openxmlformats.org/package/2006/relationships"><Relationship Id="rId2" Type="http://schemas.openxmlformats.org/officeDocument/2006/relationships/slide" Target="../slides/slide733.xml"/><Relationship Id="rId1" Type="http://schemas.openxmlformats.org/officeDocument/2006/relationships/notesMaster" Target="../notesMasters/notesMaster1.xml"/></Relationships>
</file>

<file path=ppt/notesSlides/_rels/notesSlide734.xml.rels><?xml version="1.0" encoding="UTF-8" standalone="yes"?>
<Relationships xmlns="http://schemas.openxmlformats.org/package/2006/relationships"><Relationship Id="rId2" Type="http://schemas.openxmlformats.org/officeDocument/2006/relationships/slide" Target="../slides/slide734.xml"/><Relationship Id="rId1" Type="http://schemas.openxmlformats.org/officeDocument/2006/relationships/notesMaster" Target="../notesMasters/notesMaster1.xml"/></Relationships>
</file>

<file path=ppt/notesSlides/_rels/notesSlide735.xml.rels><?xml version="1.0" encoding="UTF-8" standalone="yes"?>
<Relationships xmlns="http://schemas.openxmlformats.org/package/2006/relationships"><Relationship Id="rId2" Type="http://schemas.openxmlformats.org/officeDocument/2006/relationships/slide" Target="../slides/slide735.xml"/><Relationship Id="rId1" Type="http://schemas.openxmlformats.org/officeDocument/2006/relationships/notesMaster" Target="../notesMasters/notesMaster1.xml"/></Relationships>
</file>

<file path=ppt/notesSlides/_rels/notesSlide736.xml.rels><?xml version="1.0" encoding="UTF-8" standalone="yes"?>
<Relationships xmlns="http://schemas.openxmlformats.org/package/2006/relationships"><Relationship Id="rId2" Type="http://schemas.openxmlformats.org/officeDocument/2006/relationships/slide" Target="../slides/slide736.xml"/><Relationship Id="rId1" Type="http://schemas.openxmlformats.org/officeDocument/2006/relationships/notesMaster" Target="../notesMasters/notesMaster1.xml"/></Relationships>
</file>

<file path=ppt/notesSlides/_rels/notesSlide737.xml.rels><?xml version="1.0" encoding="UTF-8" standalone="yes"?>
<Relationships xmlns="http://schemas.openxmlformats.org/package/2006/relationships"><Relationship Id="rId2" Type="http://schemas.openxmlformats.org/officeDocument/2006/relationships/slide" Target="../slides/slide737.xml"/><Relationship Id="rId1" Type="http://schemas.openxmlformats.org/officeDocument/2006/relationships/notesMaster" Target="../notesMasters/notesMaster1.xml"/></Relationships>
</file>

<file path=ppt/notesSlides/_rels/notesSlide738.xml.rels><?xml version="1.0" encoding="UTF-8" standalone="yes"?>
<Relationships xmlns="http://schemas.openxmlformats.org/package/2006/relationships"><Relationship Id="rId2" Type="http://schemas.openxmlformats.org/officeDocument/2006/relationships/slide" Target="../slides/slide738.xml"/><Relationship Id="rId1" Type="http://schemas.openxmlformats.org/officeDocument/2006/relationships/notesMaster" Target="../notesMasters/notesMaster1.xml"/></Relationships>
</file>

<file path=ppt/notesSlides/_rels/notesSlide739.xml.rels><?xml version="1.0" encoding="UTF-8" standalone="yes"?>
<Relationships xmlns="http://schemas.openxmlformats.org/package/2006/relationships"><Relationship Id="rId2" Type="http://schemas.openxmlformats.org/officeDocument/2006/relationships/slide" Target="../slides/slide73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0.xml.rels><?xml version="1.0" encoding="UTF-8" standalone="yes"?>
<Relationships xmlns="http://schemas.openxmlformats.org/package/2006/relationships"><Relationship Id="rId2" Type="http://schemas.openxmlformats.org/officeDocument/2006/relationships/slide" Target="../slides/slide740.xml"/><Relationship Id="rId1" Type="http://schemas.openxmlformats.org/officeDocument/2006/relationships/notesMaster" Target="../notesMasters/notesMaster1.xml"/></Relationships>
</file>

<file path=ppt/notesSlides/_rels/notesSlide741.xml.rels><?xml version="1.0" encoding="UTF-8" standalone="yes"?>
<Relationships xmlns="http://schemas.openxmlformats.org/package/2006/relationships"><Relationship Id="rId2" Type="http://schemas.openxmlformats.org/officeDocument/2006/relationships/slide" Target="../slides/slide741.xml"/><Relationship Id="rId1" Type="http://schemas.openxmlformats.org/officeDocument/2006/relationships/notesMaster" Target="../notesMasters/notesMaster1.xml"/></Relationships>
</file>

<file path=ppt/notesSlides/_rels/notesSlide742.xml.rels><?xml version="1.0" encoding="UTF-8" standalone="yes"?>
<Relationships xmlns="http://schemas.openxmlformats.org/package/2006/relationships"><Relationship Id="rId2" Type="http://schemas.openxmlformats.org/officeDocument/2006/relationships/slide" Target="../slides/slide742.xml"/><Relationship Id="rId1" Type="http://schemas.openxmlformats.org/officeDocument/2006/relationships/notesMaster" Target="../notesMasters/notesMaster1.xml"/></Relationships>
</file>

<file path=ppt/notesSlides/_rels/notesSlide743.xml.rels><?xml version="1.0" encoding="UTF-8" standalone="yes"?>
<Relationships xmlns="http://schemas.openxmlformats.org/package/2006/relationships"><Relationship Id="rId2" Type="http://schemas.openxmlformats.org/officeDocument/2006/relationships/slide" Target="../slides/slide743.xml"/><Relationship Id="rId1" Type="http://schemas.openxmlformats.org/officeDocument/2006/relationships/notesMaster" Target="../notesMasters/notesMaster1.xml"/></Relationships>
</file>

<file path=ppt/notesSlides/_rels/notesSlide744.xml.rels><?xml version="1.0" encoding="UTF-8" standalone="yes"?>
<Relationships xmlns="http://schemas.openxmlformats.org/package/2006/relationships"><Relationship Id="rId2" Type="http://schemas.openxmlformats.org/officeDocument/2006/relationships/slide" Target="../slides/slide744.xml"/><Relationship Id="rId1" Type="http://schemas.openxmlformats.org/officeDocument/2006/relationships/notesMaster" Target="../notesMasters/notesMaster1.xml"/></Relationships>
</file>

<file path=ppt/notesSlides/_rels/notesSlide745.xml.rels><?xml version="1.0" encoding="UTF-8" standalone="yes"?>
<Relationships xmlns="http://schemas.openxmlformats.org/package/2006/relationships"><Relationship Id="rId2" Type="http://schemas.openxmlformats.org/officeDocument/2006/relationships/slide" Target="../slides/slide745.xml"/><Relationship Id="rId1" Type="http://schemas.openxmlformats.org/officeDocument/2006/relationships/notesMaster" Target="../notesMasters/notesMaster1.xml"/></Relationships>
</file>

<file path=ppt/notesSlides/_rels/notesSlide746.xml.rels><?xml version="1.0" encoding="UTF-8" standalone="yes"?>
<Relationships xmlns="http://schemas.openxmlformats.org/package/2006/relationships"><Relationship Id="rId2" Type="http://schemas.openxmlformats.org/officeDocument/2006/relationships/slide" Target="../slides/slide746.xml"/><Relationship Id="rId1" Type="http://schemas.openxmlformats.org/officeDocument/2006/relationships/notesMaster" Target="../notesMasters/notesMaster1.xml"/></Relationships>
</file>

<file path=ppt/notesSlides/_rels/notesSlide747.xml.rels><?xml version="1.0" encoding="UTF-8" standalone="yes"?>
<Relationships xmlns="http://schemas.openxmlformats.org/package/2006/relationships"><Relationship Id="rId2" Type="http://schemas.openxmlformats.org/officeDocument/2006/relationships/slide" Target="../slides/slide747.xml"/><Relationship Id="rId1" Type="http://schemas.openxmlformats.org/officeDocument/2006/relationships/notesMaster" Target="../notesMasters/notesMaster1.xml"/></Relationships>
</file>

<file path=ppt/notesSlides/_rels/notesSlide748.xml.rels><?xml version="1.0" encoding="UTF-8" standalone="yes"?>
<Relationships xmlns="http://schemas.openxmlformats.org/package/2006/relationships"><Relationship Id="rId2" Type="http://schemas.openxmlformats.org/officeDocument/2006/relationships/slide" Target="../slides/slide748.xml"/><Relationship Id="rId1" Type="http://schemas.openxmlformats.org/officeDocument/2006/relationships/notesMaster" Target="../notesMasters/notesMaster1.xml"/></Relationships>
</file>

<file path=ppt/notesSlides/_rels/notesSlide749.xml.rels><?xml version="1.0" encoding="UTF-8" standalone="yes"?>
<Relationships xmlns="http://schemas.openxmlformats.org/package/2006/relationships"><Relationship Id="rId2" Type="http://schemas.openxmlformats.org/officeDocument/2006/relationships/slide" Target="../slides/slide74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0.xml.rels><?xml version="1.0" encoding="UTF-8" standalone="yes"?>
<Relationships xmlns="http://schemas.openxmlformats.org/package/2006/relationships"><Relationship Id="rId2" Type="http://schemas.openxmlformats.org/officeDocument/2006/relationships/slide" Target="../slides/slide750.xml"/><Relationship Id="rId1" Type="http://schemas.openxmlformats.org/officeDocument/2006/relationships/notesMaster" Target="../notesMasters/notesMaster1.xml"/></Relationships>
</file>

<file path=ppt/notesSlides/_rels/notesSlide751.xml.rels><?xml version="1.0" encoding="UTF-8" standalone="yes"?>
<Relationships xmlns="http://schemas.openxmlformats.org/package/2006/relationships"><Relationship Id="rId2" Type="http://schemas.openxmlformats.org/officeDocument/2006/relationships/slide" Target="../slides/slide751.xml"/><Relationship Id="rId1" Type="http://schemas.openxmlformats.org/officeDocument/2006/relationships/notesMaster" Target="../notesMasters/notesMaster1.xml"/></Relationships>
</file>

<file path=ppt/notesSlides/_rels/notesSlide752.xml.rels><?xml version="1.0" encoding="UTF-8" standalone="yes"?>
<Relationships xmlns="http://schemas.openxmlformats.org/package/2006/relationships"><Relationship Id="rId2" Type="http://schemas.openxmlformats.org/officeDocument/2006/relationships/slide" Target="../slides/slide752.xml"/><Relationship Id="rId1" Type="http://schemas.openxmlformats.org/officeDocument/2006/relationships/notesMaster" Target="../notesMasters/notesMaster1.xml"/></Relationships>
</file>

<file path=ppt/notesSlides/_rels/notesSlide753.xml.rels><?xml version="1.0" encoding="UTF-8" standalone="yes"?>
<Relationships xmlns="http://schemas.openxmlformats.org/package/2006/relationships"><Relationship Id="rId2" Type="http://schemas.openxmlformats.org/officeDocument/2006/relationships/slide" Target="../slides/slide753.xml"/><Relationship Id="rId1" Type="http://schemas.openxmlformats.org/officeDocument/2006/relationships/notesMaster" Target="../notesMasters/notesMaster1.xml"/></Relationships>
</file>

<file path=ppt/notesSlides/_rels/notesSlide754.xml.rels><?xml version="1.0" encoding="UTF-8" standalone="yes"?>
<Relationships xmlns="http://schemas.openxmlformats.org/package/2006/relationships"><Relationship Id="rId2" Type="http://schemas.openxmlformats.org/officeDocument/2006/relationships/slide" Target="../slides/slide754.xml"/><Relationship Id="rId1" Type="http://schemas.openxmlformats.org/officeDocument/2006/relationships/notesMaster" Target="../notesMasters/notesMaster1.xml"/></Relationships>
</file>

<file path=ppt/notesSlides/_rels/notesSlide755.xml.rels><?xml version="1.0" encoding="UTF-8" standalone="yes"?>
<Relationships xmlns="http://schemas.openxmlformats.org/package/2006/relationships"><Relationship Id="rId2" Type="http://schemas.openxmlformats.org/officeDocument/2006/relationships/slide" Target="../slides/slide755.xml"/><Relationship Id="rId1" Type="http://schemas.openxmlformats.org/officeDocument/2006/relationships/notesMaster" Target="../notesMasters/notesMaster1.xml"/></Relationships>
</file>

<file path=ppt/notesSlides/_rels/notesSlide756.xml.rels><?xml version="1.0" encoding="UTF-8" standalone="yes"?>
<Relationships xmlns="http://schemas.openxmlformats.org/package/2006/relationships"><Relationship Id="rId2" Type="http://schemas.openxmlformats.org/officeDocument/2006/relationships/slide" Target="../slides/slide756.xml"/><Relationship Id="rId1" Type="http://schemas.openxmlformats.org/officeDocument/2006/relationships/notesMaster" Target="../notesMasters/notesMaster1.xml"/></Relationships>
</file>

<file path=ppt/notesSlides/_rels/notesSlide757.xml.rels><?xml version="1.0" encoding="UTF-8" standalone="yes"?>
<Relationships xmlns="http://schemas.openxmlformats.org/package/2006/relationships"><Relationship Id="rId2" Type="http://schemas.openxmlformats.org/officeDocument/2006/relationships/slide" Target="../slides/slide757.xml"/><Relationship Id="rId1" Type="http://schemas.openxmlformats.org/officeDocument/2006/relationships/notesMaster" Target="../notesMasters/notesMaster1.xml"/></Relationships>
</file>

<file path=ppt/notesSlides/_rels/notesSlide758.xml.rels><?xml version="1.0" encoding="UTF-8" standalone="yes"?>
<Relationships xmlns="http://schemas.openxmlformats.org/package/2006/relationships"><Relationship Id="rId2" Type="http://schemas.openxmlformats.org/officeDocument/2006/relationships/slide" Target="../slides/slide758.xml"/><Relationship Id="rId1" Type="http://schemas.openxmlformats.org/officeDocument/2006/relationships/notesMaster" Target="../notesMasters/notesMaster1.xml"/></Relationships>
</file>

<file path=ppt/notesSlides/_rels/notesSlide759.xml.rels><?xml version="1.0" encoding="UTF-8" standalone="yes"?>
<Relationships xmlns="http://schemas.openxmlformats.org/package/2006/relationships"><Relationship Id="rId2" Type="http://schemas.openxmlformats.org/officeDocument/2006/relationships/slide" Target="../slides/slide75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0.xml.rels><?xml version="1.0" encoding="UTF-8" standalone="yes"?>
<Relationships xmlns="http://schemas.openxmlformats.org/package/2006/relationships"><Relationship Id="rId2" Type="http://schemas.openxmlformats.org/officeDocument/2006/relationships/slide" Target="../slides/slide760.xml"/><Relationship Id="rId1" Type="http://schemas.openxmlformats.org/officeDocument/2006/relationships/notesMaster" Target="../notesMasters/notesMaster1.xml"/></Relationships>
</file>

<file path=ppt/notesSlides/_rels/notesSlide761.xml.rels><?xml version="1.0" encoding="UTF-8" standalone="yes"?>
<Relationships xmlns="http://schemas.openxmlformats.org/package/2006/relationships"><Relationship Id="rId2" Type="http://schemas.openxmlformats.org/officeDocument/2006/relationships/slide" Target="../slides/slide761.xml"/><Relationship Id="rId1" Type="http://schemas.openxmlformats.org/officeDocument/2006/relationships/notesMaster" Target="../notesMasters/notesMaster1.xml"/></Relationships>
</file>

<file path=ppt/notesSlides/_rels/notesSlide762.xml.rels><?xml version="1.0" encoding="UTF-8" standalone="yes"?>
<Relationships xmlns="http://schemas.openxmlformats.org/package/2006/relationships"><Relationship Id="rId2" Type="http://schemas.openxmlformats.org/officeDocument/2006/relationships/slide" Target="../slides/slide762.xml"/><Relationship Id="rId1" Type="http://schemas.openxmlformats.org/officeDocument/2006/relationships/notesMaster" Target="../notesMasters/notesMaster1.xml"/></Relationships>
</file>

<file path=ppt/notesSlides/_rels/notesSlide763.xml.rels><?xml version="1.0" encoding="UTF-8" standalone="yes"?>
<Relationships xmlns="http://schemas.openxmlformats.org/package/2006/relationships"><Relationship Id="rId2" Type="http://schemas.openxmlformats.org/officeDocument/2006/relationships/slide" Target="../slides/slide763.xml"/><Relationship Id="rId1" Type="http://schemas.openxmlformats.org/officeDocument/2006/relationships/notesMaster" Target="../notesMasters/notesMaster1.xml"/></Relationships>
</file>

<file path=ppt/notesSlides/_rels/notesSlide764.xml.rels><?xml version="1.0" encoding="UTF-8" standalone="yes"?>
<Relationships xmlns="http://schemas.openxmlformats.org/package/2006/relationships"><Relationship Id="rId2" Type="http://schemas.openxmlformats.org/officeDocument/2006/relationships/slide" Target="../slides/slide764.xml"/><Relationship Id="rId1" Type="http://schemas.openxmlformats.org/officeDocument/2006/relationships/notesMaster" Target="../notesMasters/notesMaster1.xml"/></Relationships>
</file>

<file path=ppt/notesSlides/_rels/notesSlide765.xml.rels><?xml version="1.0" encoding="UTF-8" standalone="yes"?>
<Relationships xmlns="http://schemas.openxmlformats.org/package/2006/relationships"><Relationship Id="rId2" Type="http://schemas.openxmlformats.org/officeDocument/2006/relationships/slide" Target="../slides/slide765.xml"/><Relationship Id="rId1" Type="http://schemas.openxmlformats.org/officeDocument/2006/relationships/notesMaster" Target="../notesMasters/notesMaster1.xml"/></Relationships>
</file>

<file path=ppt/notesSlides/_rels/notesSlide766.xml.rels><?xml version="1.0" encoding="UTF-8" standalone="yes"?>
<Relationships xmlns="http://schemas.openxmlformats.org/package/2006/relationships"><Relationship Id="rId2" Type="http://schemas.openxmlformats.org/officeDocument/2006/relationships/slide" Target="../slides/slide766.xml"/><Relationship Id="rId1" Type="http://schemas.openxmlformats.org/officeDocument/2006/relationships/notesMaster" Target="../notesMasters/notesMaster1.xml"/></Relationships>
</file>

<file path=ppt/notesSlides/_rels/notesSlide767.xml.rels><?xml version="1.0" encoding="UTF-8" standalone="yes"?>
<Relationships xmlns="http://schemas.openxmlformats.org/package/2006/relationships"><Relationship Id="rId2" Type="http://schemas.openxmlformats.org/officeDocument/2006/relationships/slide" Target="../slides/slide767.xml"/><Relationship Id="rId1" Type="http://schemas.openxmlformats.org/officeDocument/2006/relationships/notesMaster" Target="../notesMasters/notesMaster1.xml"/></Relationships>
</file>

<file path=ppt/notesSlides/_rels/notesSlide768.xml.rels><?xml version="1.0" encoding="UTF-8" standalone="yes"?>
<Relationships xmlns="http://schemas.openxmlformats.org/package/2006/relationships"><Relationship Id="rId2" Type="http://schemas.openxmlformats.org/officeDocument/2006/relationships/slide" Target="../slides/slide768.xml"/><Relationship Id="rId1" Type="http://schemas.openxmlformats.org/officeDocument/2006/relationships/notesMaster" Target="../notesMasters/notesMaster1.xml"/></Relationships>
</file>

<file path=ppt/notesSlides/_rels/notesSlide769.xml.rels><?xml version="1.0" encoding="UTF-8" standalone="yes"?>
<Relationships xmlns="http://schemas.openxmlformats.org/package/2006/relationships"><Relationship Id="rId2" Type="http://schemas.openxmlformats.org/officeDocument/2006/relationships/slide" Target="../slides/slide76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0.xml.rels><?xml version="1.0" encoding="UTF-8" standalone="yes"?>
<Relationships xmlns="http://schemas.openxmlformats.org/package/2006/relationships"><Relationship Id="rId2" Type="http://schemas.openxmlformats.org/officeDocument/2006/relationships/slide" Target="../slides/slide770.xml"/><Relationship Id="rId1" Type="http://schemas.openxmlformats.org/officeDocument/2006/relationships/notesMaster" Target="../notesMasters/notesMaster1.xml"/></Relationships>
</file>

<file path=ppt/notesSlides/_rels/notesSlide771.xml.rels><?xml version="1.0" encoding="UTF-8" standalone="yes"?>
<Relationships xmlns="http://schemas.openxmlformats.org/package/2006/relationships"><Relationship Id="rId2" Type="http://schemas.openxmlformats.org/officeDocument/2006/relationships/slide" Target="../slides/slide771.xml"/><Relationship Id="rId1" Type="http://schemas.openxmlformats.org/officeDocument/2006/relationships/notesMaster" Target="../notesMasters/notesMaster1.xml"/></Relationships>
</file>

<file path=ppt/notesSlides/_rels/notesSlide772.xml.rels><?xml version="1.0" encoding="UTF-8" standalone="yes"?>
<Relationships xmlns="http://schemas.openxmlformats.org/package/2006/relationships"><Relationship Id="rId2" Type="http://schemas.openxmlformats.org/officeDocument/2006/relationships/slide" Target="../slides/slide772.xml"/><Relationship Id="rId1" Type="http://schemas.openxmlformats.org/officeDocument/2006/relationships/notesMaster" Target="../notesMasters/notesMaster1.xml"/></Relationships>
</file>

<file path=ppt/notesSlides/_rels/notesSlide773.xml.rels><?xml version="1.0" encoding="UTF-8" standalone="yes"?>
<Relationships xmlns="http://schemas.openxmlformats.org/package/2006/relationships"><Relationship Id="rId2" Type="http://schemas.openxmlformats.org/officeDocument/2006/relationships/slide" Target="../slides/slide773.xml"/><Relationship Id="rId1" Type="http://schemas.openxmlformats.org/officeDocument/2006/relationships/notesMaster" Target="../notesMasters/notesMaster1.xml"/></Relationships>
</file>

<file path=ppt/notesSlides/_rels/notesSlide774.xml.rels><?xml version="1.0" encoding="UTF-8" standalone="yes"?>
<Relationships xmlns="http://schemas.openxmlformats.org/package/2006/relationships"><Relationship Id="rId2" Type="http://schemas.openxmlformats.org/officeDocument/2006/relationships/slide" Target="../slides/slide774.xml"/><Relationship Id="rId1" Type="http://schemas.openxmlformats.org/officeDocument/2006/relationships/notesMaster" Target="../notesMasters/notesMaster1.xml"/></Relationships>
</file>

<file path=ppt/notesSlides/_rels/notesSlide775.xml.rels><?xml version="1.0" encoding="UTF-8" standalone="yes"?>
<Relationships xmlns="http://schemas.openxmlformats.org/package/2006/relationships"><Relationship Id="rId2" Type="http://schemas.openxmlformats.org/officeDocument/2006/relationships/slide" Target="../slides/slide775.xml"/><Relationship Id="rId1" Type="http://schemas.openxmlformats.org/officeDocument/2006/relationships/notesMaster" Target="../notesMasters/notesMaster1.xml"/></Relationships>
</file>

<file path=ppt/notesSlides/_rels/notesSlide776.xml.rels><?xml version="1.0" encoding="UTF-8" standalone="yes"?>
<Relationships xmlns="http://schemas.openxmlformats.org/package/2006/relationships"><Relationship Id="rId2" Type="http://schemas.openxmlformats.org/officeDocument/2006/relationships/slide" Target="../slides/slide776.xml"/><Relationship Id="rId1" Type="http://schemas.openxmlformats.org/officeDocument/2006/relationships/notesMaster" Target="../notesMasters/notesMaster1.xml"/></Relationships>
</file>

<file path=ppt/notesSlides/_rels/notesSlide777.xml.rels><?xml version="1.0" encoding="UTF-8" standalone="yes"?>
<Relationships xmlns="http://schemas.openxmlformats.org/package/2006/relationships"><Relationship Id="rId2" Type="http://schemas.openxmlformats.org/officeDocument/2006/relationships/slide" Target="../slides/slide777.xml"/><Relationship Id="rId1" Type="http://schemas.openxmlformats.org/officeDocument/2006/relationships/notesMaster" Target="../notesMasters/notesMaster1.xml"/></Relationships>
</file>

<file path=ppt/notesSlides/_rels/notesSlide778.xml.rels><?xml version="1.0" encoding="UTF-8" standalone="yes"?>
<Relationships xmlns="http://schemas.openxmlformats.org/package/2006/relationships"><Relationship Id="rId2" Type="http://schemas.openxmlformats.org/officeDocument/2006/relationships/slide" Target="../slides/slide778.xml"/><Relationship Id="rId1" Type="http://schemas.openxmlformats.org/officeDocument/2006/relationships/notesMaster" Target="../notesMasters/notesMaster1.xml"/></Relationships>
</file>

<file path=ppt/notesSlides/_rels/notesSlide779.xml.rels><?xml version="1.0" encoding="UTF-8" standalone="yes"?>
<Relationships xmlns="http://schemas.openxmlformats.org/package/2006/relationships"><Relationship Id="rId2" Type="http://schemas.openxmlformats.org/officeDocument/2006/relationships/slide" Target="../slides/slide7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0.xml.rels><?xml version="1.0" encoding="UTF-8" standalone="yes"?>
<Relationships xmlns="http://schemas.openxmlformats.org/package/2006/relationships"><Relationship Id="rId2" Type="http://schemas.openxmlformats.org/officeDocument/2006/relationships/slide" Target="../slides/slide780.xml"/><Relationship Id="rId1" Type="http://schemas.openxmlformats.org/officeDocument/2006/relationships/notesMaster" Target="../notesMasters/notesMaster1.xml"/></Relationships>
</file>

<file path=ppt/notesSlides/_rels/notesSlide781.xml.rels><?xml version="1.0" encoding="UTF-8" standalone="yes"?>
<Relationships xmlns="http://schemas.openxmlformats.org/package/2006/relationships"><Relationship Id="rId2" Type="http://schemas.openxmlformats.org/officeDocument/2006/relationships/slide" Target="../slides/slide781.xml"/><Relationship Id="rId1" Type="http://schemas.openxmlformats.org/officeDocument/2006/relationships/notesMaster" Target="../notesMasters/notesMaster1.xml"/></Relationships>
</file>

<file path=ppt/notesSlides/_rels/notesSlide782.xml.rels><?xml version="1.0" encoding="UTF-8" standalone="yes"?>
<Relationships xmlns="http://schemas.openxmlformats.org/package/2006/relationships"><Relationship Id="rId2" Type="http://schemas.openxmlformats.org/officeDocument/2006/relationships/slide" Target="../slides/slide782.xml"/><Relationship Id="rId1" Type="http://schemas.openxmlformats.org/officeDocument/2006/relationships/notesMaster" Target="../notesMasters/notesMaster1.xml"/></Relationships>
</file>

<file path=ppt/notesSlides/_rels/notesSlide783.xml.rels><?xml version="1.0" encoding="UTF-8" standalone="yes"?>
<Relationships xmlns="http://schemas.openxmlformats.org/package/2006/relationships"><Relationship Id="rId2" Type="http://schemas.openxmlformats.org/officeDocument/2006/relationships/slide" Target="../slides/slide783.xml"/><Relationship Id="rId1" Type="http://schemas.openxmlformats.org/officeDocument/2006/relationships/notesMaster" Target="../notesMasters/notesMaster1.xml"/></Relationships>
</file>

<file path=ppt/notesSlides/_rels/notesSlide784.xml.rels><?xml version="1.0" encoding="UTF-8" standalone="yes"?>
<Relationships xmlns="http://schemas.openxmlformats.org/package/2006/relationships"><Relationship Id="rId2" Type="http://schemas.openxmlformats.org/officeDocument/2006/relationships/slide" Target="../slides/slide784.xml"/><Relationship Id="rId1" Type="http://schemas.openxmlformats.org/officeDocument/2006/relationships/notesMaster" Target="../notesMasters/notesMaster1.xml"/></Relationships>
</file>

<file path=ppt/notesSlides/_rels/notesSlide785.xml.rels><?xml version="1.0" encoding="UTF-8" standalone="yes"?>
<Relationships xmlns="http://schemas.openxmlformats.org/package/2006/relationships"><Relationship Id="rId2" Type="http://schemas.openxmlformats.org/officeDocument/2006/relationships/slide" Target="../slides/slide785.xml"/><Relationship Id="rId1" Type="http://schemas.openxmlformats.org/officeDocument/2006/relationships/notesMaster" Target="../notesMasters/notesMaster1.xml"/></Relationships>
</file>

<file path=ppt/notesSlides/_rels/notesSlide786.xml.rels><?xml version="1.0" encoding="UTF-8" standalone="yes"?>
<Relationships xmlns="http://schemas.openxmlformats.org/package/2006/relationships"><Relationship Id="rId2" Type="http://schemas.openxmlformats.org/officeDocument/2006/relationships/slide" Target="../slides/slide786.xml"/><Relationship Id="rId1" Type="http://schemas.openxmlformats.org/officeDocument/2006/relationships/notesMaster" Target="../notesMasters/notesMaster1.xml"/></Relationships>
</file>

<file path=ppt/notesSlides/_rels/notesSlide787.xml.rels><?xml version="1.0" encoding="UTF-8" standalone="yes"?>
<Relationships xmlns="http://schemas.openxmlformats.org/package/2006/relationships"><Relationship Id="rId2" Type="http://schemas.openxmlformats.org/officeDocument/2006/relationships/slide" Target="../slides/slide787.xml"/><Relationship Id="rId1" Type="http://schemas.openxmlformats.org/officeDocument/2006/relationships/notesMaster" Target="../notesMasters/notesMaster1.xml"/></Relationships>
</file>

<file path=ppt/notesSlides/_rels/notesSlide788.xml.rels><?xml version="1.0" encoding="UTF-8" standalone="yes"?>
<Relationships xmlns="http://schemas.openxmlformats.org/package/2006/relationships"><Relationship Id="rId2" Type="http://schemas.openxmlformats.org/officeDocument/2006/relationships/slide" Target="../slides/slide788.xml"/><Relationship Id="rId1" Type="http://schemas.openxmlformats.org/officeDocument/2006/relationships/notesMaster" Target="../notesMasters/notesMaster1.xml"/></Relationships>
</file>

<file path=ppt/notesSlides/_rels/notesSlide789.xml.rels><?xml version="1.0" encoding="UTF-8" standalone="yes"?>
<Relationships xmlns="http://schemas.openxmlformats.org/package/2006/relationships"><Relationship Id="rId2" Type="http://schemas.openxmlformats.org/officeDocument/2006/relationships/slide" Target="../slides/slide78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0.xml.rels><?xml version="1.0" encoding="UTF-8" standalone="yes"?>
<Relationships xmlns="http://schemas.openxmlformats.org/package/2006/relationships"><Relationship Id="rId2" Type="http://schemas.openxmlformats.org/officeDocument/2006/relationships/slide" Target="../slides/slide790.xml"/><Relationship Id="rId1" Type="http://schemas.openxmlformats.org/officeDocument/2006/relationships/notesMaster" Target="../notesMasters/notesMaster1.xml"/></Relationships>
</file>

<file path=ppt/notesSlides/_rels/notesSlide791.xml.rels><?xml version="1.0" encoding="UTF-8" standalone="yes"?>
<Relationships xmlns="http://schemas.openxmlformats.org/package/2006/relationships"><Relationship Id="rId2" Type="http://schemas.openxmlformats.org/officeDocument/2006/relationships/slide" Target="../slides/slide791.xml"/><Relationship Id="rId1" Type="http://schemas.openxmlformats.org/officeDocument/2006/relationships/notesMaster" Target="../notesMasters/notesMaster1.xml"/></Relationships>
</file>

<file path=ppt/notesSlides/_rels/notesSlide792.xml.rels><?xml version="1.0" encoding="UTF-8" standalone="yes"?>
<Relationships xmlns="http://schemas.openxmlformats.org/package/2006/relationships"><Relationship Id="rId2" Type="http://schemas.openxmlformats.org/officeDocument/2006/relationships/slide" Target="../slides/slide792.xml"/><Relationship Id="rId1" Type="http://schemas.openxmlformats.org/officeDocument/2006/relationships/notesMaster" Target="../notesMasters/notesMaster1.xml"/></Relationships>
</file>

<file path=ppt/notesSlides/_rels/notesSlide793.xml.rels><?xml version="1.0" encoding="UTF-8" standalone="yes"?>
<Relationships xmlns="http://schemas.openxmlformats.org/package/2006/relationships"><Relationship Id="rId2" Type="http://schemas.openxmlformats.org/officeDocument/2006/relationships/slide" Target="../slides/slide793.xml"/><Relationship Id="rId1" Type="http://schemas.openxmlformats.org/officeDocument/2006/relationships/notesMaster" Target="../notesMasters/notesMaster1.xml"/></Relationships>
</file>

<file path=ppt/notesSlides/_rels/notesSlide794.xml.rels><?xml version="1.0" encoding="UTF-8" standalone="yes"?>
<Relationships xmlns="http://schemas.openxmlformats.org/package/2006/relationships"><Relationship Id="rId2" Type="http://schemas.openxmlformats.org/officeDocument/2006/relationships/slide" Target="../slides/slide794.xml"/><Relationship Id="rId1" Type="http://schemas.openxmlformats.org/officeDocument/2006/relationships/notesMaster" Target="../notesMasters/notesMaster1.xml"/></Relationships>
</file>

<file path=ppt/notesSlides/_rels/notesSlide795.xml.rels><?xml version="1.0" encoding="UTF-8" standalone="yes"?>
<Relationships xmlns="http://schemas.openxmlformats.org/package/2006/relationships"><Relationship Id="rId2" Type="http://schemas.openxmlformats.org/officeDocument/2006/relationships/slide" Target="../slides/slide795.xml"/><Relationship Id="rId1" Type="http://schemas.openxmlformats.org/officeDocument/2006/relationships/notesMaster" Target="../notesMasters/notesMaster1.xml"/></Relationships>
</file>

<file path=ppt/notesSlides/_rels/notesSlide796.xml.rels><?xml version="1.0" encoding="UTF-8" standalone="yes"?>
<Relationships xmlns="http://schemas.openxmlformats.org/package/2006/relationships"><Relationship Id="rId2" Type="http://schemas.openxmlformats.org/officeDocument/2006/relationships/slide" Target="../slides/slide796.xml"/><Relationship Id="rId1" Type="http://schemas.openxmlformats.org/officeDocument/2006/relationships/notesMaster" Target="../notesMasters/notesMaster1.xml"/></Relationships>
</file>

<file path=ppt/notesSlides/_rels/notesSlide797.xml.rels><?xml version="1.0" encoding="UTF-8" standalone="yes"?>
<Relationships xmlns="http://schemas.openxmlformats.org/package/2006/relationships"><Relationship Id="rId2" Type="http://schemas.openxmlformats.org/officeDocument/2006/relationships/slide" Target="../slides/slide797.xml"/><Relationship Id="rId1" Type="http://schemas.openxmlformats.org/officeDocument/2006/relationships/notesMaster" Target="../notesMasters/notesMaster1.xml"/></Relationships>
</file>

<file path=ppt/notesSlides/_rels/notesSlide798.xml.rels><?xml version="1.0" encoding="UTF-8" standalone="yes"?>
<Relationships xmlns="http://schemas.openxmlformats.org/package/2006/relationships"><Relationship Id="rId2" Type="http://schemas.openxmlformats.org/officeDocument/2006/relationships/slide" Target="../slides/slide798.xml"/><Relationship Id="rId1" Type="http://schemas.openxmlformats.org/officeDocument/2006/relationships/notesMaster" Target="../notesMasters/notesMaster1.xml"/></Relationships>
</file>

<file path=ppt/notesSlides/_rels/notesSlide799.xml.rels><?xml version="1.0" encoding="UTF-8" standalone="yes"?>
<Relationships xmlns="http://schemas.openxmlformats.org/package/2006/relationships"><Relationship Id="rId2" Type="http://schemas.openxmlformats.org/officeDocument/2006/relationships/slide" Target="../slides/slide79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00.xml.rels><?xml version="1.0" encoding="UTF-8" standalone="yes"?>
<Relationships xmlns="http://schemas.openxmlformats.org/package/2006/relationships"><Relationship Id="rId2" Type="http://schemas.openxmlformats.org/officeDocument/2006/relationships/slide" Target="../slides/slide800.xml"/><Relationship Id="rId1" Type="http://schemas.openxmlformats.org/officeDocument/2006/relationships/notesMaster" Target="../notesMasters/notesMaster1.xml"/></Relationships>
</file>

<file path=ppt/notesSlides/_rels/notesSlide801.xml.rels><?xml version="1.0" encoding="UTF-8" standalone="yes"?>
<Relationships xmlns="http://schemas.openxmlformats.org/package/2006/relationships"><Relationship Id="rId2" Type="http://schemas.openxmlformats.org/officeDocument/2006/relationships/slide" Target="../slides/slide801.xml"/><Relationship Id="rId1" Type="http://schemas.openxmlformats.org/officeDocument/2006/relationships/notesMaster" Target="../notesMasters/notesMaster1.xml"/></Relationships>
</file>

<file path=ppt/notesSlides/_rels/notesSlide802.xml.rels><?xml version="1.0" encoding="UTF-8" standalone="yes"?>
<Relationships xmlns="http://schemas.openxmlformats.org/package/2006/relationships"><Relationship Id="rId2" Type="http://schemas.openxmlformats.org/officeDocument/2006/relationships/slide" Target="../slides/slide802.xml"/><Relationship Id="rId1" Type="http://schemas.openxmlformats.org/officeDocument/2006/relationships/notesMaster" Target="../notesMasters/notesMaster1.xml"/></Relationships>
</file>

<file path=ppt/notesSlides/_rels/notesSlide803.xml.rels><?xml version="1.0" encoding="UTF-8" standalone="yes"?>
<Relationships xmlns="http://schemas.openxmlformats.org/package/2006/relationships"><Relationship Id="rId2" Type="http://schemas.openxmlformats.org/officeDocument/2006/relationships/slide" Target="../slides/slide803.xml"/><Relationship Id="rId1" Type="http://schemas.openxmlformats.org/officeDocument/2006/relationships/notesMaster" Target="../notesMasters/notesMaster1.xml"/></Relationships>
</file>

<file path=ppt/notesSlides/_rels/notesSlide804.xml.rels><?xml version="1.0" encoding="UTF-8" standalone="yes"?>
<Relationships xmlns="http://schemas.openxmlformats.org/package/2006/relationships"><Relationship Id="rId2" Type="http://schemas.openxmlformats.org/officeDocument/2006/relationships/slide" Target="../slides/slide804.xml"/><Relationship Id="rId1" Type="http://schemas.openxmlformats.org/officeDocument/2006/relationships/notesMaster" Target="../notesMasters/notesMaster1.xml"/></Relationships>
</file>

<file path=ppt/notesSlides/_rels/notesSlide805.xml.rels><?xml version="1.0" encoding="UTF-8" standalone="yes"?>
<Relationships xmlns="http://schemas.openxmlformats.org/package/2006/relationships"><Relationship Id="rId2" Type="http://schemas.openxmlformats.org/officeDocument/2006/relationships/slide" Target="../slides/slide805.xml"/><Relationship Id="rId1" Type="http://schemas.openxmlformats.org/officeDocument/2006/relationships/notesMaster" Target="../notesMasters/notesMaster1.xml"/></Relationships>
</file>

<file path=ppt/notesSlides/_rels/notesSlide806.xml.rels><?xml version="1.0" encoding="UTF-8" standalone="yes"?>
<Relationships xmlns="http://schemas.openxmlformats.org/package/2006/relationships"><Relationship Id="rId2" Type="http://schemas.openxmlformats.org/officeDocument/2006/relationships/slide" Target="../slides/slide806.xml"/><Relationship Id="rId1" Type="http://schemas.openxmlformats.org/officeDocument/2006/relationships/notesMaster" Target="../notesMasters/notesMaster1.xml"/></Relationships>
</file>

<file path=ppt/notesSlides/_rels/notesSlide807.xml.rels><?xml version="1.0" encoding="UTF-8" standalone="yes"?>
<Relationships xmlns="http://schemas.openxmlformats.org/package/2006/relationships"><Relationship Id="rId2" Type="http://schemas.openxmlformats.org/officeDocument/2006/relationships/slide" Target="../slides/slide807.xml"/><Relationship Id="rId1" Type="http://schemas.openxmlformats.org/officeDocument/2006/relationships/notesMaster" Target="../notesMasters/notesMaster1.xml"/></Relationships>
</file>

<file path=ppt/notesSlides/_rels/notesSlide808.xml.rels><?xml version="1.0" encoding="UTF-8" standalone="yes"?>
<Relationships xmlns="http://schemas.openxmlformats.org/package/2006/relationships"><Relationship Id="rId2" Type="http://schemas.openxmlformats.org/officeDocument/2006/relationships/slide" Target="../slides/slide808.xml"/><Relationship Id="rId1" Type="http://schemas.openxmlformats.org/officeDocument/2006/relationships/notesMaster" Target="../notesMasters/notesMaster1.xml"/></Relationships>
</file>

<file path=ppt/notesSlides/_rels/notesSlide809.xml.rels><?xml version="1.0" encoding="UTF-8" standalone="yes"?>
<Relationships xmlns="http://schemas.openxmlformats.org/package/2006/relationships"><Relationship Id="rId2" Type="http://schemas.openxmlformats.org/officeDocument/2006/relationships/slide" Target="../slides/slide80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0.xml.rels><?xml version="1.0" encoding="UTF-8" standalone="yes"?>
<Relationships xmlns="http://schemas.openxmlformats.org/package/2006/relationships"><Relationship Id="rId2" Type="http://schemas.openxmlformats.org/officeDocument/2006/relationships/slide" Target="../slides/slide810.xml"/><Relationship Id="rId1" Type="http://schemas.openxmlformats.org/officeDocument/2006/relationships/notesMaster" Target="../notesMasters/notesMaster1.xml"/></Relationships>
</file>

<file path=ppt/notesSlides/_rels/notesSlide811.xml.rels><?xml version="1.0" encoding="UTF-8" standalone="yes"?>
<Relationships xmlns="http://schemas.openxmlformats.org/package/2006/relationships"><Relationship Id="rId2" Type="http://schemas.openxmlformats.org/officeDocument/2006/relationships/slide" Target="../slides/slide811.xml"/><Relationship Id="rId1" Type="http://schemas.openxmlformats.org/officeDocument/2006/relationships/notesMaster" Target="../notesMasters/notesMaster1.xml"/></Relationships>
</file>

<file path=ppt/notesSlides/_rels/notesSlide812.xml.rels><?xml version="1.0" encoding="UTF-8" standalone="yes"?>
<Relationships xmlns="http://schemas.openxmlformats.org/package/2006/relationships"><Relationship Id="rId2" Type="http://schemas.openxmlformats.org/officeDocument/2006/relationships/slide" Target="../slides/slide812.xml"/><Relationship Id="rId1" Type="http://schemas.openxmlformats.org/officeDocument/2006/relationships/notesMaster" Target="../notesMasters/notesMaster1.xml"/></Relationships>
</file>

<file path=ppt/notesSlides/_rels/notesSlide813.xml.rels><?xml version="1.0" encoding="UTF-8" standalone="yes"?>
<Relationships xmlns="http://schemas.openxmlformats.org/package/2006/relationships"><Relationship Id="rId2" Type="http://schemas.openxmlformats.org/officeDocument/2006/relationships/slide" Target="../slides/slide813.xml"/><Relationship Id="rId1" Type="http://schemas.openxmlformats.org/officeDocument/2006/relationships/notesMaster" Target="../notesMasters/notesMaster1.xml"/></Relationships>
</file>

<file path=ppt/notesSlides/_rels/notesSlide814.xml.rels><?xml version="1.0" encoding="UTF-8" standalone="yes"?>
<Relationships xmlns="http://schemas.openxmlformats.org/package/2006/relationships"><Relationship Id="rId2" Type="http://schemas.openxmlformats.org/officeDocument/2006/relationships/slide" Target="../slides/slide814.xml"/><Relationship Id="rId1" Type="http://schemas.openxmlformats.org/officeDocument/2006/relationships/notesMaster" Target="../notesMasters/notesMaster1.xml"/></Relationships>
</file>

<file path=ppt/notesSlides/_rels/notesSlide815.xml.rels><?xml version="1.0" encoding="UTF-8" standalone="yes"?>
<Relationships xmlns="http://schemas.openxmlformats.org/package/2006/relationships"><Relationship Id="rId2" Type="http://schemas.openxmlformats.org/officeDocument/2006/relationships/slide" Target="../slides/slide815.xml"/><Relationship Id="rId1" Type="http://schemas.openxmlformats.org/officeDocument/2006/relationships/notesMaster" Target="../notesMasters/notesMaster1.xml"/></Relationships>
</file>

<file path=ppt/notesSlides/_rels/notesSlide816.xml.rels><?xml version="1.0" encoding="UTF-8" standalone="yes"?>
<Relationships xmlns="http://schemas.openxmlformats.org/package/2006/relationships"><Relationship Id="rId2" Type="http://schemas.openxmlformats.org/officeDocument/2006/relationships/slide" Target="../slides/slide816.xml"/><Relationship Id="rId1" Type="http://schemas.openxmlformats.org/officeDocument/2006/relationships/notesMaster" Target="../notesMasters/notesMaster1.xml"/></Relationships>
</file>

<file path=ppt/notesSlides/_rels/notesSlide817.xml.rels><?xml version="1.0" encoding="UTF-8" standalone="yes"?>
<Relationships xmlns="http://schemas.openxmlformats.org/package/2006/relationships"><Relationship Id="rId2" Type="http://schemas.openxmlformats.org/officeDocument/2006/relationships/slide" Target="../slides/slide817.xml"/><Relationship Id="rId1" Type="http://schemas.openxmlformats.org/officeDocument/2006/relationships/notesMaster" Target="../notesMasters/notesMaster1.xml"/></Relationships>
</file>

<file path=ppt/notesSlides/_rels/notesSlide818.xml.rels><?xml version="1.0" encoding="UTF-8" standalone="yes"?>
<Relationships xmlns="http://schemas.openxmlformats.org/package/2006/relationships"><Relationship Id="rId2" Type="http://schemas.openxmlformats.org/officeDocument/2006/relationships/slide" Target="../slides/slide818.xml"/><Relationship Id="rId1" Type="http://schemas.openxmlformats.org/officeDocument/2006/relationships/notesMaster" Target="../notesMasters/notesMaster1.xml"/></Relationships>
</file>

<file path=ppt/notesSlides/_rels/notesSlide819.xml.rels><?xml version="1.0" encoding="UTF-8" standalone="yes"?>
<Relationships xmlns="http://schemas.openxmlformats.org/package/2006/relationships"><Relationship Id="rId2" Type="http://schemas.openxmlformats.org/officeDocument/2006/relationships/slide" Target="../slides/slide81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0.xml.rels><?xml version="1.0" encoding="UTF-8" standalone="yes"?>
<Relationships xmlns="http://schemas.openxmlformats.org/package/2006/relationships"><Relationship Id="rId2" Type="http://schemas.openxmlformats.org/officeDocument/2006/relationships/slide" Target="../slides/slide820.xml"/><Relationship Id="rId1" Type="http://schemas.openxmlformats.org/officeDocument/2006/relationships/notesMaster" Target="../notesMasters/notesMaster1.xml"/></Relationships>
</file>

<file path=ppt/notesSlides/_rels/notesSlide821.xml.rels><?xml version="1.0" encoding="UTF-8" standalone="yes"?>
<Relationships xmlns="http://schemas.openxmlformats.org/package/2006/relationships"><Relationship Id="rId2" Type="http://schemas.openxmlformats.org/officeDocument/2006/relationships/slide" Target="../slides/slide82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1" name="Google Shape;26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Google Shape;815;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6" name="Google Shape;816;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4" name="Google Shape;824;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9"/>
        <p:cNvGrpSpPr/>
        <p:nvPr/>
      </p:nvGrpSpPr>
      <p:grpSpPr>
        <a:xfrm>
          <a:off x="0" y="0"/>
          <a:ext cx="0" cy="0"/>
          <a:chOff x="0" y="0"/>
          <a:chExt cx="0" cy="0"/>
        </a:xfrm>
      </p:grpSpPr>
      <p:sp>
        <p:nvSpPr>
          <p:cNvPr id="830" name="Google Shape;830;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31" name="Google Shape;831;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8"/>
        <p:cNvGrpSpPr/>
        <p:nvPr/>
      </p:nvGrpSpPr>
      <p:grpSpPr>
        <a:xfrm>
          <a:off x="0" y="0"/>
          <a:ext cx="0" cy="0"/>
          <a:chOff x="0" y="0"/>
          <a:chExt cx="0" cy="0"/>
        </a:xfrm>
      </p:grpSpPr>
      <p:sp>
        <p:nvSpPr>
          <p:cNvPr id="839" name="Google Shape;839;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40" name="Google Shape;840;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48" name="Google Shape;848;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0" name="Google Shape;860;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0"/>
        <p:cNvGrpSpPr/>
        <p:nvPr/>
      </p:nvGrpSpPr>
      <p:grpSpPr>
        <a:xfrm>
          <a:off x="0" y="0"/>
          <a:ext cx="0" cy="0"/>
          <a:chOff x="0" y="0"/>
          <a:chExt cx="0" cy="0"/>
        </a:xfrm>
      </p:grpSpPr>
      <p:sp>
        <p:nvSpPr>
          <p:cNvPr id="871" name="Google Shape;871;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2" name="Google Shape;872;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2"/>
        <p:cNvGrpSpPr/>
        <p:nvPr/>
      </p:nvGrpSpPr>
      <p:grpSpPr>
        <a:xfrm>
          <a:off x="0" y="0"/>
          <a:ext cx="0" cy="0"/>
          <a:chOff x="0" y="0"/>
          <a:chExt cx="0" cy="0"/>
        </a:xfrm>
      </p:grpSpPr>
      <p:sp>
        <p:nvSpPr>
          <p:cNvPr id="883" name="Google Shape;883;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4" name="Google Shape;884;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6" name="Google Shape;896;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6"/>
        <p:cNvGrpSpPr/>
        <p:nvPr/>
      </p:nvGrpSpPr>
      <p:grpSpPr>
        <a:xfrm>
          <a:off x="0" y="0"/>
          <a:ext cx="0" cy="0"/>
          <a:chOff x="0" y="0"/>
          <a:chExt cx="0" cy="0"/>
        </a:xfrm>
      </p:grpSpPr>
      <p:sp>
        <p:nvSpPr>
          <p:cNvPr id="907" name="Google Shape;907;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08" name="Google Shape;908;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7" name="Google Shape;26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8"/>
        <p:cNvGrpSpPr/>
        <p:nvPr/>
      </p:nvGrpSpPr>
      <p:grpSpPr>
        <a:xfrm>
          <a:off x="0" y="0"/>
          <a:ext cx="0" cy="0"/>
          <a:chOff x="0" y="0"/>
          <a:chExt cx="0" cy="0"/>
        </a:xfrm>
      </p:grpSpPr>
      <p:sp>
        <p:nvSpPr>
          <p:cNvPr id="919" name="Google Shape;919;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20" name="Google Shape;920;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0"/>
        <p:cNvGrpSpPr/>
        <p:nvPr/>
      </p:nvGrpSpPr>
      <p:grpSpPr>
        <a:xfrm>
          <a:off x="0" y="0"/>
          <a:ext cx="0" cy="0"/>
          <a:chOff x="0" y="0"/>
          <a:chExt cx="0" cy="0"/>
        </a:xfrm>
      </p:grpSpPr>
      <p:sp>
        <p:nvSpPr>
          <p:cNvPr id="931" name="Google Shape;931;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2" name="Google Shape;932;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44" name="Google Shape;944;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4"/>
        <p:cNvGrpSpPr/>
        <p:nvPr/>
      </p:nvGrpSpPr>
      <p:grpSpPr>
        <a:xfrm>
          <a:off x="0" y="0"/>
          <a:ext cx="0" cy="0"/>
          <a:chOff x="0" y="0"/>
          <a:chExt cx="0" cy="0"/>
        </a:xfrm>
      </p:grpSpPr>
      <p:sp>
        <p:nvSpPr>
          <p:cNvPr id="955" name="Google Shape;955;p7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6" name="Google Shape;956;p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5"/>
        <p:cNvGrpSpPr/>
        <p:nvPr/>
      </p:nvGrpSpPr>
      <p:grpSpPr>
        <a:xfrm>
          <a:off x="0" y="0"/>
          <a:ext cx="0" cy="0"/>
          <a:chOff x="0" y="0"/>
          <a:chExt cx="0" cy="0"/>
        </a:xfrm>
      </p:grpSpPr>
      <p:sp>
        <p:nvSpPr>
          <p:cNvPr id="966" name="Google Shape;966;p7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7" name="Google Shape;967;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7"/>
        <p:cNvGrpSpPr/>
        <p:nvPr/>
      </p:nvGrpSpPr>
      <p:grpSpPr>
        <a:xfrm>
          <a:off x="0" y="0"/>
          <a:ext cx="0" cy="0"/>
          <a:chOff x="0" y="0"/>
          <a:chExt cx="0" cy="0"/>
        </a:xfrm>
      </p:grpSpPr>
      <p:sp>
        <p:nvSpPr>
          <p:cNvPr id="978" name="Google Shape;978;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9" name="Google Shape;979;p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9"/>
        <p:cNvGrpSpPr/>
        <p:nvPr/>
      </p:nvGrpSpPr>
      <p:grpSpPr>
        <a:xfrm>
          <a:off x="0" y="0"/>
          <a:ext cx="0" cy="0"/>
          <a:chOff x="0" y="0"/>
          <a:chExt cx="0" cy="0"/>
        </a:xfrm>
      </p:grpSpPr>
      <p:sp>
        <p:nvSpPr>
          <p:cNvPr id="990" name="Google Shape;990;p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1" name="Google Shape;991;p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p7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5" name="Google Shape;1005;p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0"/>
        <p:cNvGrpSpPr/>
        <p:nvPr/>
      </p:nvGrpSpPr>
      <p:grpSpPr>
        <a:xfrm>
          <a:off x="0" y="0"/>
          <a:ext cx="0" cy="0"/>
          <a:chOff x="0" y="0"/>
          <a:chExt cx="0" cy="0"/>
        </a:xfrm>
      </p:grpSpPr>
      <p:sp>
        <p:nvSpPr>
          <p:cNvPr id="1011" name="Google Shape;1011;p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12" name="Google Shape;1012;p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7"/>
        <p:cNvGrpSpPr/>
        <p:nvPr/>
      </p:nvGrpSpPr>
      <p:grpSpPr>
        <a:xfrm>
          <a:off x="0" y="0"/>
          <a:ext cx="0" cy="0"/>
          <a:chOff x="0" y="0"/>
          <a:chExt cx="0" cy="0"/>
        </a:xfrm>
      </p:grpSpPr>
      <p:sp>
        <p:nvSpPr>
          <p:cNvPr id="1018" name="Google Shape;1018;p7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19" name="Google Shape;1019;p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3" name="Google Shape;27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9"/>
        <p:cNvGrpSpPr/>
        <p:nvPr/>
      </p:nvGrpSpPr>
      <p:grpSpPr>
        <a:xfrm>
          <a:off x="0" y="0"/>
          <a:ext cx="0" cy="0"/>
          <a:chOff x="0" y="0"/>
          <a:chExt cx="0" cy="0"/>
        </a:xfrm>
      </p:grpSpPr>
      <p:sp>
        <p:nvSpPr>
          <p:cNvPr id="1030" name="Google Shape;1030;p7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1" name="Google Shape;1031;p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0"/>
        <p:cNvGrpSpPr/>
        <p:nvPr/>
      </p:nvGrpSpPr>
      <p:grpSpPr>
        <a:xfrm>
          <a:off x="0" y="0"/>
          <a:ext cx="0" cy="0"/>
          <a:chOff x="0" y="0"/>
          <a:chExt cx="0" cy="0"/>
        </a:xfrm>
      </p:grpSpPr>
      <p:sp>
        <p:nvSpPr>
          <p:cNvPr id="1041" name="Google Shape;1041;p8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42" name="Google Shape;1042;p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7"/>
        <p:cNvGrpSpPr/>
        <p:nvPr/>
      </p:nvGrpSpPr>
      <p:grpSpPr>
        <a:xfrm>
          <a:off x="0" y="0"/>
          <a:ext cx="0" cy="0"/>
          <a:chOff x="0" y="0"/>
          <a:chExt cx="0" cy="0"/>
        </a:xfrm>
      </p:grpSpPr>
      <p:sp>
        <p:nvSpPr>
          <p:cNvPr id="1048" name="Google Shape;1048;p8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49" name="Google Shape;1049;p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4"/>
        <p:cNvGrpSpPr/>
        <p:nvPr/>
      </p:nvGrpSpPr>
      <p:grpSpPr>
        <a:xfrm>
          <a:off x="0" y="0"/>
          <a:ext cx="0" cy="0"/>
          <a:chOff x="0" y="0"/>
          <a:chExt cx="0" cy="0"/>
        </a:xfrm>
      </p:grpSpPr>
      <p:sp>
        <p:nvSpPr>
          <p:cNvPr id="1055" name="Google Shape;1055;p8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6" name="Google Shape;1056;p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1"/>
        <p:cNvGrpSpPr/>
        <p:nvPr/>
      </p:nvGrpSpPr>
      <p:grpSpPr>
        <a:xfrm>
          <a:off x="0" y="0"/>
          <a:ext cx="0" cy="0"/>
          <a:chOff x="0" y="0"/>
          <a:chExt cx="0" cy="0"/>
        </a:xfrm>
      </p:grpSpPr>
      <p:sp>
        <p:nvSpPr>
          <p:cNvPr id="1062" name="Google Shape;1062;p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3" name="Google Shape;1063;p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8"/>
        <p:cNvGrpSpPr/>
        <p:nvPr/>
      </p:nvGrpSpPr>
      <p:grpSpPr>
        <a:xfrm>
          <a:off x="0" y="0"/>
          <a:ext cx="0" cy="0"/>
          <a:chOff x="0" y="0"/>
          <a:chExt cx="0" cy="0"/>
        </a:xfrm>
      </p:grpSpPr>
      <p:sp>
        <p:nvSpPr>
          <p:cNvPr id="1069" name="Google Shape;1069;p8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70" name="Google Shape;1070;p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5"/>
        <p:cNvGrpSpPr/>
        <p:nvPr/>
      </p:nvGrpSpPr>
      <p:grpSpPr>
        <a:xfrm>
          <a:off x="0" y="0"/>
          <a:ext cx="0" cy="0"/>
          <a:chOff x="0" y="0"/>
          <a:chExt cx="0" cy="0"/>
        </a:xfrm>
      </p:grpSpPr>
      <p:sp>
        <p:nvSpPr>
          <p:cNvPr id="1076" name="Google Shape;1076;p8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77" name="Google Shape;1077;p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2"/>
        <p:cNvGrpSpPr/>
        <p:nvPr/>
      </p:nvGrpSpPr>
      <p:grpSpPr>
        <a:xfrm>
          <a:off x="0" y="0"/>
          <a:ext cx="0" cy="0"/>
          <a:chOff x="0" y="0"/>
          <a:chExt cx="0" cy="0"/>
        </a:xfrm>
      </p:grpSpPr>
      <p:sp>
        <p:nvSpPr>
          <p:cNvPr id="1083" name="Google Shape;1083;p8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4" name="Google Shape;1084;p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9"/>
        <p:cNvGrpSpPr/>
        <p:nvPr/>
      </p:nvGrpSpPr>
      <p:grpSpPr>
        <a:xfrm>
          <a:off x="0" y="0"/>
          <a:ext cx="0" cy="0"/>
          <a:chOff x="0" y="0"/>
          <a:chExt cx="0" cy="0"/>
        </a:xfrm>
      </p:grpSpPr>
      <p:sp>
        <p:nvSpPr>
          <p:cNvPr id="1090" name="Google Shape;1090;p8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91" name="Google Shape;1091;p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6"/>
        <p:cNvGrpSpPr/>
        <p:nvPr/>
      </p:nvGrpSpPr>
      <p:grpSpPr>
        <a:xfrm>
          <a:off x="0" y="0"/>
          <a:ext cx="0" cy="0"/>
          <a:chOff x="0" y="0"/>
          <a:chExt cx="0" cy="0"/>
        </a:xfrm>
      </p:grpSpPr>
      <p:sp>
        <p:nvSpPr>
          <p:cNvPr id="1097" name="Google Shape;1097;p8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98" name="Google Shape;1098;p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9" name="Google Shape;27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5"/>
        <p:cNvGrpSpPr/>
        <p:nvPr/>
      </p:nvGrpSpPr>
      <p:grpSpPr>
        <a:xfrm>
          <a:off x="0" y="0"/>
          <a:ext cx="0" cy="0"/>
          <a:chOff x="0" y="0"/>
          <a:chExt cx="0" cy="0"/>
        </a:xfrm>
      </p:grpSpPr>
      <p:sp>
        <p:nvSpPr>
          <p:cNvPr id="1106" name="Google Shape;1106;p8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07" name="Google Shape;1107;p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4"/>
        <p:cNvGrpSpPr/>
        <p:nvPr/>
      </p:nvGrpSpPr>
      <p:grpSpPr>
        <a:xfrm>
          <a:off x="0" y="0"/>
          <a:ext cx="0" cy="0"/>
          <a:chOff x="0" y="0"/>
          <a:chExt cx="0" cy="0"/>
        </a:xfrm>
      </p:grpSpPr>
      <p:sp>
        <p:nvSpPr>
          <p:cNvPr id="1115" name="Google Shape;1115;p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6" name="Google Shape;1116;p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p1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3" name="Google Shape;1123;p1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7"/>
        <p:cNvGrpSpPr/>
        <p:nvPr/>
      </p:nvGrpSpPr>
      <p:grpSpPr>
        <a:xfrm>
          <a:off x="0" y="0"/>
          <a:ext cx="0" cy="0"/>
          <a:chOff x="0" y="0"/>
          <a:chExt cx="0" cy="0"/>
        </a:xfrm>
      </p:grpSpPr>
      <p:sp>
        <p:nvSpPr>
          <p:cNvPr id="1128" name="Google Shape;1128;p1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9" name="Google Shape;1129;p1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3"/>
        <p:cNvGrpSpPr/>
        <p:nvPr/>
      </p:nvGrpSpPr>
      <p:grpSpPr>
        <a:xfrm>
          <a:off x="0" y="0"/>
          <a:ext cx="0" cy="0"/>
          <a:chOff x="0" y="0"/>
          <a:chExt cx="0" cy="0"/>
        </a:xfrm>
      </p:grpSpPr>
      <p:sp>
        <p:nvSpPr>
          <p:cNvPr id="1134" name="Google Shape;1134;p1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35" name="Google Shape;1135;p1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2"/>
        <p:cNvGrpSpPr/>
        <p:nvPr/>
      </p:nvGrpSpPr>
      <p:grpSpPr>
        <a:xfrm>
          <a:off x="0" y="0"/>
          <a:ext cx="0" cy="0"/>
          <a:chOff x="0" y="0"/>
          <a:chExt cx="0" cy="0"/>
        </a:xfrm>
      </p:grpSpPr>
      <p:sp>
        <p:nvSpPr>
          <p:cNvPr id="1143" name="Google Shape;1143;p1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4" name="Google Shape;1144;p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9"/>
        <p:cNvGrpSpPr/>
        <p:nvPr/>
      </p:nvGrpSpPr>
      <p:grpSpPr>
        <a:xfrm>
          <a:off x="0" y="0"/>
          <a:ext cx="0" cy="0"/>
          <a:chOff x="0" y="0"/>
          <a:chExt cx="0" cy="0"/>
        </a:xfrm>
      </p:grpSpPr>
      <p:sp>
        <p:nvSpPr>
          <p:cNvPr id="1150" name="Google Shape;1150;p1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1" name="Google Shape;1151;p1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6"/>
        <p:cNvGrpSpPr/>
        <p:nvPr/>
      </p:nvGrpSpPr>
      <p:grpSpPr>
        <a:xfrm>
          <a:off x="0" y="0"/>
          <a:ext cx="0" cy="0"/>
          <a:chOff x="0" y="0"/>
          <a:chExt cx="0" cy="0"/>
        </a:xfrm>
      </p:grpSpPr>
      <p:sp>
        <p:nvSpPr>
          <p:cNvPr id="1157" name="Google Shape;1157;p1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8" name="Google Shape;1158;p1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3"/>
        <p:cNvGrpSpPr/>
        <p:nvPr/>
      </p:nvGrpSpPr>
      <p:grpSpPr>
        <a:xfrm>
          <a:off x="0" y="0"/>
          <a:ext cx="0" cy="0"/>
          <a:chOff x="0" y="0"/>
          <a:chExt cx="0" cy="0"/>
        </a:xfrm>
      </p:grpSpPr>
      <p:sp>
        <p:nvSpPr>
          <p:cNvPr id="1164" name="Google Shape;1164;p1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5" name="Google Shape;1165;p1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0"/>
        <p:cNvGrpSpPr/>
        <p:nvPr/>
      </p:nvGrpSpPr>
      <p:grpSpPr>
        <a:xfrm>
          <a:off x="0" y="0"/>
          <a:ext cx="0" cy="0"/>
          <a:chOff x="0" y="0"/>
          <a:chExt cx="0" cy="0"/>
        </a:xfrm>
      </p:grpSpPr>
      <p:sp>
        <p:nvSpPr>
          <p:cNvPr id="1171" name="Google Shape;1171;p1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72" name="Google Shape;1172;p1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5" name="Google Shape;28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8"/>
        <p:cNvGrpSpPr/>
        <p:nvPr/>
      </p:nvGrpSpPr>
      <p:grpSpPr>
        <a:xfrm>
          <a:off x="0" y="0"/>
          <a:ext cx="0" cy="0"/>
          <a:chOff x="0" y="0"/>
          <a:chExt cx="0" cy="0"/>
        </a:xfrm>
      </p:grpSpPr>
      <p:sp>
        <p:nvSpPr>
          <p:cNvPr id="1179" name="Google Shape;1179;p1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0" name="Google Shape;1180;p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5"/>
        <p:cNvGrpSpPr/>
        <p:nvPr/>
      </p:nvGrpSpPr>
      <p:grpSpPr>
        <a:xfrm>
          <a:off x="0" y="0"/>
          <a:ext cx="0" cy="0"/>
          <a:chOff x="0" y="0"/>
          <a:chExt cx="0" cy="0"/>
        </a:xfrm>
      </p:grpSpPr>
      <p:sp>
        <p:nvSpPr>
          <p:cNvPr id="1186" name="Google Shape;1186;p1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7" name="Google Shape;1187;p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3"/>
        <p:cNvGrpSpPr/>
        <p:nvPr/>
      </p:nvGrpSpPr>
      <p:grpSpPr>
        <a:xfrm>
          <a:off x="0" y="0"/>
          <a:ext cx="0" cy="0"/>
          <a:chOff x="0" y="0"/>
          <a:chExt cx="0" cy="0"/>
        </a:xfrm>
      </p:grpSpPr>
      <p:sp>
        <p:nvSpPr>
          <p:cNvPr id="1194" name="Google Shape;1194;p1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5" name="Google Shape;1195;p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0"/>
        <p:cNvGrpSpPr/>
        <p:nvPr/>
      </p:nvGrpSpPr>
      <p:grpSpPr>
        <a:xfrm>
          <a:off x="0" y="0"/>
          <a:ext cx="0" cy="0"/>
          <a:chOff x="0" y="0"/>
          <a:chExt cx="0" cy="0"/>
        </a:xfrm>
      </p:grpSpPr>
      <p:sp>
        <p:nvSpPr>
          <p:cNvPr id="1201" name="Google Shape;1201;p17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02" name="Google Shape;1202;p1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7"/>
        <p:cNvGrpSpPr/>
        <p:nvPr/>
      </p:nvGrpSpPr>
      <p:grpSpPr>
        <a:xfrm>
          <a:off x="0" y="0"/>
          <a:ext cx="0" cy="0"/>
          <a:chOff x="0" y="0"/>
          <a:chExt cx="0" cy="0"/>
        </a:xfrm>
      </p:grpSpPr>
      <p:sp>
        <p:nvSpPr>
          <p:cNvPr id="1208" name="Google Shape;1208;p17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09" name="Google Shape;1209;p1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4"/>
        <p:cNvGrpSpPr/>
        <p:nvPr/>
      </p:nvGrpSpPr>
      <p:grpSpPr>
        <a:xfrm>
          <a:off x="0" y="0"/>
          <a:ext cx="0" cy="0"/>
          <a:chOff x="0" y="0"/>
          <a:chExt cx="0" cy="0"/>
        </a:xfrm>
      </p:grpSpPr>
      <p:sp>
        <p:nvSpPr>
          <p:cNvPr id="1215" name="Google Shape;1215;p1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16" name="Google Shape;1216;p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2" name="Google Shape;1222;p1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23" name="Google Shape;1223;p1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0"/>
        <p:cNvGrpSpPr/>
        <p:nvPr/>
      </p:nvGrpSpPr>
      <p:grpSpPr>
        <a:xfrm>
          <a:off x="0" y="0"/>
          <a:ext cx="0" cy="0"/>
          <a:chOff x="0" y="0"/>
          <a:chExt cx="0" cy="0"/>
        </a:xfrm>
      </p:grpSpPr>
      <p:sp>
        <p:nvSpPr>
          <p:cNvPr id="1231" name="Google Shape;1231;p17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2" name="Google Shape;1232;p1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7"/>
        <p:cNvGrpSpPr/>
        <p:nvPr/>
      </p:nvGrpSpPr>
      <p:grpSpPr>
        <a:xfrm>
          <a:off x="0" y="0"/>
          <a:ext cx="0" cy="0"/>
          <a:chOff x="0" y="0"/>
          <a:chExt cx="0" cy="0"/>
        </a:xfrm>
      </p:grpSpPr>
      <p:sp>
        <p:nvSpPr>
          <p:cNvPr id="1238" name="Google Shape;1238;p1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9" name="Google Shape;1239;p1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p17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46" name="Google Shape;1246;p1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1" name="Google Shape;29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1"/>
        <p:cNvGrpSpPr/>
        <p:nvPr/>
      </p:nvGrpSpPr>
      <p:grpSpPr>
        <a:xfrm>
          <a:off x="0" y="0"/>
          <a:ext cx="0" cy="0"/>
          <a:chOff x="0" y="0"/>
          <a:chExt cx="0" cy="0"/>
        </a:xfrm>
      </p:grpSpPr>
      <p:sp>
        <p:nvSpPr>
          <p:cNvPr id="1252" name="Google Shape;1252;p17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3" name="Google Shape;1253;p1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8"/>
        <p:cNvGrpSpPr/>
        <p:nvPr/>
      </p:nvGrpSpPr>
      <p:grpSpPr>
        <a:xfrm>
          <a:off x="0" y="0"/>
          <a:ext cx="0" cy="0"/>
          <a:chOff x="0" y="0"/>
          <a:chExt cx="0" cy="0"/>
        </a:xfrm>
      </p:grpSpPr>
      <p:sp>
        <p:nvSpPr>
          <p:cNvPr id="1259" name="Google Shape;1259;p18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0" name="Google Shape;1260;p1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5"/>
        <p:cNvGrpSpPr/>
        <p:nvPr/>
      </p:nvGrpSpPr>
      <p:grpSpPr>
        <a:xfrm>
          <a:off x="0" y="0"/>
          <a:ext cx="0" cy="0"/>
          <a:chOff x="0" y="0"/>
          <a:chExt cx="0" cy="0"/>
        </a:xfrm>
      </p:grpSpPr>
      <p:sp>
        <p:nvSpPr>
          <p:cNvPr id="1266" name="Google Shape;1266;p18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7" name="Google Shape;1267;p1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2"/>
        <p:cNvGrpSpPr/>
        <p:nvPr/>
      </p:nvGrpSpPr>
      <p:grpSpPr>
        <a:xfrm>
          <a:off x="0" y="0"/>
          <a:ext cx="0" cy="0"/>
          <a:chOff x="0" y="0"/>
          <a:chExt cx="0" cy="0"/>
        </a:xfrm>
      </p:grpSpPr>
      <p:sp>
        <p:nvSpPr>
          <p:cNvPr id="1273" name="Google Shape;1273;p18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74" name="Google Shape;1274;p1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9"/>
        <p:cNvGrpSpPr/>
        <p:nvPr/>
      </p:nvGrpSpPr>
      <p:grpSpPr>
        <a:xfrm>
          <a:off x="0" y="0"/>
          <a:ext cx="0" cy="0"/>
          <a:chOff x="0" y="0"/>
          <a:chExt cx="0" cy="0"/>
        </a:xfrm>
      </p:grpSpPr>
      <p:sp>
        <p:nvSpPr>
          <p:cNvPr id="1280" name="Google Shape;1280;p1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1" name="Google Shape;1281;p1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6"/>
        <p:cNvGrpSpPr/>
        <p:nvPr/>
      </p:nvGrpSpPr>
      <p:grpSpPr>
        <a:xfrm>
          <a:off x="0" y="0"/>
          <a:ext cx="0" cy="0"/>
          <a:chOff x="0" y="0"/>
          <a:chExt cx="0" cy="0"/>
        </a:xfrm>
      </p:grpSpPr>
      <p:sp>
        <p:nvSpPr>
          <p:cNvPr id="1287" name="Google Shape;1287;p18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8" name="Google Shape;1288;p1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3"/>
        <p:cNvGrpSpPr/>
        <p:nvPr/>
      </p:nvGrpSpPr>
      <p:grpSpPr>
        <a:xfrm>
          <a:off x="0" y="0"/>
          <a:ext cx="0" cy="0"/>
          <a:chOff x="0" y="0"/>
          <a:chExt cx="0" cy="0"/>
        </a:xfrm>
      </p:grpSpPr>
      <p:sp>
        <p:nvSpPr>
          <p:cNvPr id="1294" name="Google Shape;1294;p18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95" name="Google Shape;1295;p1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2"/>
        <p:cNvGrpSpPr/>
        <p:nvPr/>
      </p:nvGrpSpPr>
      <p:grpSpPr>
        <a:xfrm>
          <a:off x="0" y="0"/>
          <a:ext cx="0" cy="0"/>
          <a:chOff x="0" y="0"/>
          <a:chExt cx="0" cy="0"/>
        </a:xfrm>
      </p:grpSpPr>
      <p:sp>
        <p:nvSpPr>
          <p:cNvPr id="1303" name="Google Shape;1303;p18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04" name="Google Shape;1304;p1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1"/>
        <p:cNvGrpSpPr/>
        <p:nvPr/>
      </p:nvGrpSpPr>
      <p:grpSpPr>
        <a:xfrm>
          <a:off x="0" y="0"/>
          <a:ext cx="0" cy="0"/>
          <a:chOff x="0" y="0"/>
          <a:chExt cx="0" cy="0"/>
        </a:xfrm>
      </p:grpSpPr>
      <p:sp>
        <p:nvSpPr>
          <p:cNvPr id="1312" name="Google Shape;1312;p18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3" name="Google Shape;1313;p1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8"/>
        <p:cNvGrpSpPr/>
        <p:nvPr/>
      </p:nvGrpSpPr>
      <p:grpSpPr>
        <a:xfrm>
          <a:off x="0" y="0"/>
          <a:ext cx="0" cy="0"/>
          <a:chOff x="0" y="0"/>
          <a:chExt cx="0" cy="0"/>
        </a:xfrm>
      </p:grpSpPr>
      <p:sp>
        <p:nvSpPr>
          <p:cNvPr id="1319" name="Google Shape;1319;p18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0" name="Google Shape;1320;p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7" name="Google Shape;297;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5"/>
        <p:cNvGrpSpPr/>
        <p:nvPr/>
      </p:nvGrpSpPr>
      <p:grpSpPr>
        <a:xfrm>
          <a:off x="0" y="0"/>
          <a:ext cx="0" cy="0"/>
          <a:chOff x="0" y="0"/>
          <a:chExt cx="0" cy="0"/>
        </a:xfrm>
      </p:grpSpPr>
      <p:sp>
        <p:nvSpPr>
          <p:cNvPr id="1326" name="Google Shape;1326;p18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7" name="Google Shape;1327;p1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4"/>
        <p:cNvGrpSpPr/>
        <p:nvPr/>
      </p:nvGrpSpPr>
      <p:grpSpPr>
        <a:xfrm>
          <a:off x="0" y="0"/>
          <a:ext cx="0" cy="0"/>
          <a:chOff x="0" y="0"/>
          <a:chExt cx="0" cy="0"/>
        </a:xfrm>
      </p:grpSpPr>
      <p:sp>
        <p:nvSpPr>
          <p:cNvPr id="1335" name="Google Shape;1335;p1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36" name="Google Shape;1336;p1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1"/>
        <p:cNvGrpSpPr/>
        <p:nvPr/>
      </p:nvGrpSpPr>
      <p:grpSpPr>
        <a:xfrm>
          <a:off x="0" y="0"/>
          <a:ext cx="0" cy="0"/>
          <a:chOff x="0" y="0"/>
          <a:chExt cx="0" cy="0"/>
        </a:xfrm>
      </p:grpSpPr>
      <p:sp>
        <p:nvSpPr>
          <p:cNvPr id="1342" name="Google Shape;1342;p9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3" name="Google Shape;1343;p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p:cNvGrpSpPr/>
        <p:nvPr/>
      </p:nvGrpSpPr>
      <p:grpSpPr>
        <a:xfrm>
          <a:off x="0" y="0"/>
          <a:ext cx="0" cy="0"/>
          <a:chOff x="0" y="0"/>
          <a:chExt cx="0" cy="0"/>
        </a:xfrm>
      </p:grpSpPr>
      <p:sp>
        <p:nvSpPr>
          <p:cNvPr id="1348" name="Google Shape;1348;p9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9" name="Google Shape;1349;p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3"/>
        <p:cNvGrpSpPr/>
        <p:nvPr/>
      </p:nvGrpSpPr>
      <p:grpSpPr>
        <a:xfrm>
          <a:off x="0" y="0"/>
          <a:ext cx="0" cy="0"/>
          <a:chOff x="0" y="0"/>
          <a:chExt cx="0" cy="0"/>
        </a:xfrm>
      </p:grpSpPr>
      <p:sp>
        <p:nvSpPr>
          <p:cNvPr id="1354" name="Google Shape;1354;p9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5" name="Google Shape;1355;p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0"/>
        <p:cNvGrpSpPr/>
        <p:nvPr/>
      </p:nvGrpSpPr>
      <p:grpSpPr>
        <a:xfrm>
          <a:off x="0" y="0"/>
          <a:ext cx="0" cy="0"/>
          <a:chOff x="0" y="0"/>
          <a:chExt cx="0" cy="0"/>
        </a:xfrm>
      </p:grpSpPr>
      <p:sp>
        <p:nvSpPr>
          <p:cNvPr id="1361" name="Google Shape;1361;p9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62" name="Google Shape;1362;p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9"/>
        <p:cNvGrpSpPr/>
        <p:nvPr/>
      </p:nvGrpSpPr>
      <p:grpSpPr>
        <a:xfrm>
          <a:off x="0" y="0"/>
          <a:ext cx="0" cy="0"/>
          <a:chOff x="0" y="0"/>
          <a:chExt cx="0" cy="0"/>
        </a:xfrm>
      </p:grpSpPr>
      <p:sp>
        <p:nvSpPr>
          <p:cNvPr id="1370" name="Google Shape;1370;p9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71" name="Google Shape;1371;p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6"/>
        <p:cNvGrpSpPr/>
        <p:nvPr/>
      </p:nvGrpSpPr>
      <p:grpSpPr>
        <a:xfrm>
          <a:off x="0" y="0"/>
          <a:ext cx="0" cy="0"/>
          <a:chOff x="0" y="0"/>
          <a:chExt cx="0" cy="0"/>
        </a:xfrm>
      </p:grpSpPr>
      <p:sp>
        <p:nvSpPr>
          <p:cNvPr id="1377" name="Google Shape;1377;p9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78" name="Google Shape;1378;p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3"/>
        <p:cNvGrpSpPr/>
        <p:nvPr/>
      </p:nvGrpSpPr>
      <p:grpSpPr>
        <a:xfrm>
          <a:off x="0" y="0"/>
          <a:ext cx="0" cy="0"/>
          <a:chOff x="0" y="0"/>
          <a:chExt cx="0" cy="0"/>
        </a:xfrm>
      </p:grpSpPr>
      <p:sp>
        <p:nvSpPr>
          <p:cNvPr id="1384" name="Google Shape;1384;p9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85" name="Google Shape;1385;p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0"/>
        <p:cNvGrpSpPr/>
        <p:nvPr/>
      </p:nvGrpSpPr>
      <p:grpSpPr>
        <a:xfrm>
          <a:off x="0" y="0"/>
          <a:ext cx="0" cy="0"/>
          <a:chOff x="0" y="0"/>
          <a:chExt cx="0" cy="0"/>
        </a:xfrm>
      </p:grpSpPr>
      <p:sp>
        <p:nvSpPr>
          <p:cNvPr id="1391" name="Google Shape;1391;p9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2" name="Google Shape;1392;p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2" name="Google Shape;302;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7"/>
        <p:cNvGrpSpPr/>
        <p:nvPr/>
      </p:nvGrpSpPr>
      <p:grpSpPr>
        <a:xfrm>
          <a:off x="0" y="0"/>
          <a:ext cx="0" cy="0"/>
          <a:chOff x="0" y="0"/>
          <a:chExt cx="0" cy="0"/>
        </a:xfrm>
      </p:grpSpPr>
      <p:sp>
        <p:nvSpPr>
          <p:cNvPr id="1398" name="Google Shape;1398;p9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9" name="Google Shape;1399;p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3"/>
        <p:cNvGrpSpPr/>
        <p:nvPr/>
      </p:nvGrpSpPr>
      <p:grpSpPr>
        <a:xfrm>
          <a:off x="0" y="0"/>
          <a:ext cx="0" cy="0"/>
          <a:chOff x="0" y="0"/>
          <a:chExt cx="0" cy="0"/>
        </a:xfrm>
      </p:grpSpPr>
      <p:sp>
        <p:nvSpPr>
          <p:cNvPr id="1404" name="Google Shape;1404;p10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5" name="Google Shape;1405;p1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0"/>
        <p:cNvGrpSpPr/>
        <p:nvPr/>
      </p:nvGrpSpPr>
      <p:grpSpPr>
        <a:xfrm>
          <a:off x="0" y="0"/>
          <a:ext cx="0" cy="0"/>
          <a:chOff x="0" y="0"/>
          <a:chExt cx="0" cy="0"/>
        </a:xfrm>
      </p:grpSpPr>
      <p:sp>
        <p:nvSpPr>
          <p:cNvPr id="1411" name="Google Shape;1411;p10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12" name="Google Shape;1412;p1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p10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21" name="Google Shape;1421;p1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7"/>
        <p:cNvGrpSpPr/>
        <p:nvPr/>
      </p:nvGrpSpPr>
      <p:grpSpPr>
        <a:xfrm>
          <a:off x="0" y="0"/>
          <a:ext cx="0" cy="0"/>
          <a:chOff x="0" y="0"/>
          <a:chExt cx="0" cy="0"/>
        </a:xfrm>
      </p:grpSpPr>
      <p:sp>
        <p:nvSpPr>
          <p:cNvPr id="1428" name="Google Shape;1428;p10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29" name="Google Shape;1429;p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8"/>
        <p:cNvGrpSpPr/>
        <p:nvPr/>
      </p:nvGrpSpPr>
      <p:grpSpPr>
        <a:xfrm>
          <a:off x="0" y="0"/>
          <a:ext cx="0" cy="0"/>
          <a:chOff x="0" y="0"/>
          <a:chExt cx="0" cy="0"/>
        </a:xfrm>
      </p:grpSpPr>
      <p:sp>
        <p:nvSpPr>
          <p:cNvPr id="1439" name="Google Shape;1439;p10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40" name="Google Shape;1440;p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0"/>
        <p:cNvGrpSpPr/>
        <p:nvPr/>
      </p:nvGrpSpPr>
      <p:grpSpPr>
        <a:xfrm>
          <a:off x="0" y="0"/>
          <a:ext cx="0" cy="0"/>
          <a:chOff x="0" y="0"/>
          <a:chExt cx="0" cy="0"/>
        </a:xfrm>
      </p:grpSpPr>
      <p:sp>
        <p:nvSpPr>
          <p:cNvPr id="1451" name="Google Shape;1451;p10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52" name="Google Shape;1452;p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
        <p:cNvGrpSpPr/>
        <p:nvPr/>
      </p:nvGrpSpPr>
      <p:grpSpPr>
        <a:xfrm>
          <a:off x="0" y="0"/>
          <a:ext cx="0" cy="0"/>
          <a:chOff x="0" y="0"/>
          <a:chExt cx="0" cy="0"/>
        </a:xfrm>
      </p:grpSpPr>
      <p:sp>
        <p:nvSpPr>
          <p:cNvPr id="1462" name="Google Shape;1462;p10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63" name="Google Shape;1463;p1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p10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75" name="Google Shape;1475;p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7"/>
        <p:cNvGrpSpPr/>
        <p:nvPr/>
      </p:nvGrpSpPr>
      <p:grpSpPr>
        <a:xfrm>
          <a:off x="0" y="0"/>
          <a:ext cx="0" cy="0"/>
          <a:chOff x="0" y="0"/>
          <a:chExt cx="0" cy="0"/>
        </a:xfrm>
      </p:grpSpPr>
      <p:sp>
        <p:nvSpPr>
          <p:cNvPr id="1488" name="Google Shape;1488;p10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89" name="Google Shape;1489;p1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7" name="Google Shape;30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4"/>
        <p:cNvGrpSpPr/>
        <p:nvPr/>
      </p:nvGrpSpPr>
      <p:grpSpPr>
        <a:xfrm>
          <a:off x="0" y="0"/>
          <a:ext cx="0" cy="0"/>
          <a:chOff x="0" y="0"/>
          <a:chExt cx="0" cy="0"/>
        </a:xfrm>
      </p:grpSpPr>
      <p:sp>
        <p:nvSpPr>
          <p:cNvPr id="1495" name="Google Shape;1495;p10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96" name="Google Shape;1496;p1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1"/>
        <p:cNvGrpSpPr/>
        <p:nvPr/>
      </p:nvGrpSpPr>
      <p:grpSpPr>
        <a:xfrm>
          <a:off x="0" y="0"/>
          <a:ext cx="0" cy="0"/>
          <a:chOff x="0" y="0"/>
          <a:chExt cx="0" cy="0"/>
        </a:xfrm>
      </p:grpSpPr>
      <p:sp>
        <p:nvSpPr>
          <p:cNvPr id="1502" name="Google Shape;1502;p1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03" name="Google Shape;1503;p1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8"/>
        <p:cNvGrpSpPr/>
        <p:nvPr/>
      </p:nvGrpSpPr>
      <p:grpSpPr>
        <a:xfrm>
          <a:off x="0" y="0"/>
          <a:ext cx="0" cy="0"/>
          <a:chOff x="0" y="0"/>
          <a:chExt cx="0" cy="0"/>
        </a:xfrm>
      </p:grpSpPr>
      <p:sp>
        <p:nvSpPr>
          <p:cNvPr id="1509" name="Google Shape;1509;p1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0" name="Google Shape;1510;p1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5"/>
        <p:cNvGrpSpPr/>
        <p:nvPr/>
      </p:nvGrpSpPr>
      <p:grpSpPr>
        <a:xfrm>
          <a:off x="0" y="0"/>
          <a:ext cx="0" cy="0"/>
          <a:chOff x="0" y="0"/>
          <a:chExt cx="0" cy="0"/>
        </a:xfrm>
      </p:grpSpPr>
      <p:sp>
        <p:nvSpPr>
          <p:cNvPr id="1516" name="Google Shape;1516;p1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7" name="Google Shape;1517;p1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2"/>
        <p:cNvGrpSpPr/>
        <p:nvPr/>
      </p:nvGrpSpPr>
      <p:grpSpPr>
        <a:xfrm>
          <a:off x="0" y="0"/>
          <a:ext cx="0" cy="0"/>
          <a:chOff x="0" y="0"/>
          <a:chExt cx="0" cy="0"/>
        </a:xfrm>
      </p:grpSpPr>
      <p:sp>
        <p:nvSpPr>
          <p:cNvPr id="1523" name="Google Shape;1523;p1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24" name="Google Shape;1524;p1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9"/>
        <p:cNvGrpSpPr/>
        <p:nvPr/>
      </p:nvGrpSpPr>
      <p:grpSpPr>
        <a:xfrm>
          <a:off x="0" y="0"/>
          <a:ext cx="0" cy="0"/>
          <a:chOff x="0" y="0"/>
          <a:chExt cx="0" cy="0"/>
        </a:xfrm>
      </p:grpSpPr>
      <p:sp>
        <p:nvSpPr>
          <p:cNvPr id="1530" name="Google Shape;1530;p1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31" name="Google Shape;1531;p1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6"/>
        <p:cNvGrpSpPr/>
        <p:nvPr/>
      </p:nvGrpSpPr>
      <p:grpSpPr>
        <a:xfrm>
          <a:off x="0" y="0"/>
          <a:ext cx="0" cy="0"/>
          <a:chOff x="0" y="0"/>
          <a:chExt cx="0" cy="0"/>
        </a:xfrm>
      </p:grpSpPr>
      <p:sp>
        <p:nvSpPr>
          <p:cNvPr id="1537" name="Google Shape;1537;p1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38" name="Google Shape;1538;p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3"/>
        <p:cNvGrpSpPr/>
        <p:nvPr/>
      </p:nvGrpSpPr>
      <p:grpSpPr>
        <a:xfrm>
          <a:off x="0" y="0"/>
          <a:ext cx="0" cy="0"/>
          <a:chOff x="0" y="0"/>
          <a:chExt cx="0" cy="0"/>
        </a:xfrm>
      </p:grpSpPr>
      <p:sp>
        <p:nvSpPr>
          <p:cNvPr id="1544" name="Google Shape;1544;p1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45" name="Google Shape;1545;p1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0"/>
        <p:cNvGrpSpPr/>
        <p:nvPr/>
      </p:nvGrpSpPr>
      <p:grpSpPr>
        <a:xfrm>
          <a:off x="0" y="0"/>
          <a:ext cx="0" cy="0"/>
          <a:chOff x="0" y="0"/>
          <a:chExt cx="0" cy="0"/>
        </a:xfrm>
      </p:grpSpPr>
      <p:sp>
        <p:nvSpPr>
          <p:cNvPr id="1551" name="Google Shape;1551;p1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2" name="Google Shape;1552;p1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7"/>
        <p:cNvGrpSpPr/>
        <p:nvPr/>
      </p:nvGrpSpPr>
      <p:grpSpPr>
        <a:xfrm>
          <a:off x="0" y="0"/>
          <a:ext cx="0" cy="0"/>
          <a:chOff x="0" y="0"/>
          <a:chExt cx="0" cy="0"/>
        </a:xfrm>
      </p:grpSpPr>
      <p:sp>
        <p:nvSpPr>
          <p:cNvPr id="1558" name="Google Shape;1558;p1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9" name="Google Shape;1559;p1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3" name="Google Shape;31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6"/>
        <p:cNvGrpSpPr/>
        <p:nvPr/>
      </p:nvGrpSpPr>
      <p:grpSpPr>
        <a:xfrm>
          <a:off x="0" y="0"/>
          <a:ext cx="0" cy="0"/>
          <a:chOff x="0" y="0"/>
          <a:chExt cx="0" cy="0"/>
        </a:xfrm>
      </p:grpSpPr>
      <p:sp>
        <p:nvSpPr>
          <p:cNvPr id="1567" name="Google Shape;1567;p1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68" name="Google Shape;1568;p1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5"/>
        <p:cNvGrpSpPr/>
        <p:nvPr/>
      </p:nvGrpSpPr>
      <p:grpSpPr>
        <a:xfrm>
          <a:off x="0" y="0"/>
          <a:ext cx="0" cy="0"/>
          <a:chOff x="0" y="0"/>
          <a:chExt cx="0" cy="0"/>
        </a:xfrm>
      </p:grpSpPr>
      <p:sp>
        <p:nvSpPr>
          <p:cNvPr id="1576" name="Google Shape;1576;p1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7" name="Google Shape;1577;p1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2"/>
        <p:cNvGrpSpPr/>
        <p:nvPr/>
      </p:nvGrpSpPr>
      <p:grpSpPr>
        <a:xfrm>
          <a:off x="0" y="0"/>
          <a:ext cx="0" cy="0"/>
          <a:chOff x="0" y="0"/>
          <a:chExt cx="0" cy="0"/>
        </a:xfrm>
      </p:grpSpPr>
      <p:sp>
        <p:nvSpPr>
          <p:cNvPr id="1583" name="Google Shape;1583;p1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84" name="Google Shape;1584;p1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9"/>
        <p:cNvGrpSpPr/>
        <p:nvPr/>
      </p:nvGrpSpPr>
      <p:grpSpPr>
        <a:xfrm>
          <a:off x="0" y="0"/>
          <a:ext cx="0" cy="0"/>
          <a:chOff x="0" y="0"/>
          <a:chExt cx="0" cy="0"/>
        </a:xfrm>
      </p:grpSpPr>
      <p:sp>
        <p:nvSpPr>
          <p:cNvPr id="1590" name="Google Shape;1590;p1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1" name="Google Shape;1591;p1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6"/>
        <p:cNvGrpSpPr/>
        <p:nvPr/>
      </p:nvGrpSpPr>
      <p:grpSpPr>
        <a:xfrm>
          <a:off x="0" y="0"/>
          <a:ext cx="0" cy="0"/>
          <a:chOff x="0" y="0"/>
          <a:chExt cx="0" cy="0"/>
        </a:xfrm>
      </p:grpSpPr>
      <p:sp>
        <p:nvSpPr>
          <p:cNvPr id="1597" name="Google Shape;1597;p1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8" name="Google Shape;1598;p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5"/>
        <p:cNvGrpSpPr/>
        <p:nvPr/>
      </p:nvGrpSpPr>
      <p:grpSpPr>
        <a:xfrm>
          <a:off x="0" y="0"/>
          <a:ext cx="0" cy="0"/>
          <a:chOff x="0" y="0"/>
          <a:chExt cx="0" cy="0"/>
        </a:xfrm>
      </p:grpSpPr>
      <p:sp>
        <p:nvSpPr>
          <p:cNvPr id="1606" name="Google Shape;1606;p1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07" name="Google Shape;1607;p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4"/>
        <p:cNvGrpSpPr/>
        <p:nvPr/>
      </p:nvGrpSpPr>
      <p:grpSpPr>
        <a:xfrm>
          <a:off x="0" y="0"/>
          <a:ext cx="0" cy="0"/>
          <a:chOff x="0" y="0"/>
          <a:chExt cx="0" cy="0"/>
        </a:xfrm>
      </p:grpSpPr>
      <p:sp>
        <p:nvSpPr>
          <p:cNvPr id="1615" name="Google Shape;1615;p1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16" name="Google Shape;1616;p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1"/>
        <p:cNvGrpSpPr/>
        <p:nvPr/>
      </p:nvGrpSpPr>
      <p:grpSpPr>
        <a:xfrm>
          <a:off x="0" y="0"/>
          <a:ext cx="0" cy="0"/>
          <a:chOff x="0" y="0"/>
          <a:chExt cx="0" cy="0"/>
        </a:xfrm>
      </p:grpSpPr>
      <p:sp>
        <p:nvSpPr>
          <p:cNvPr id="1622" name="Google Shape;1622;p1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3" name="Google Shape;1623;p1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7"/>
        <p:cNvGrpSpPr/>
        <p:nvPr/>
      </p:nvGrpSpPr>
      <p:grpSpPr>
        <a:xfrm>
          <a:off x="0" y="0"/>
          <a:ext cx="0" cy="0"/>
          <a:chOff x="0" y="0"/>
          <a:chExt cx="0" cy="0"/>
        </a:xfrm>
      </p:grpSpPr>
      <p:sp>
        <p:nvSpPr>
          <p:cNvPr id="1628" name="Google Shape;1628;p1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9" name="Google Shape;1629;p1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3"/>
        <p:cNvGrpSpPr/>
        <p:nvPr/>
      </p:nvGrpSpPr>
      <p:grpSpPr>
        <a:xfrm>
          <a:off x="0" y="0"/>
          <a:ext cx="0" cy="0"/>
          <a:chOff x="0" y="0"/>
          <a:chExt cx="0" cy="0"/>
        </a:xfrm>
      </p:grpSpPr>
      <p:sp>
        <p:nvSpPr>
          <p:cNvPr id="1634" name="Google Shape;1634;p1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35" name="Google Shape;1635;p1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4" name="Google Shape;21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9" name="Google Shape;31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0"/>
        <p:cNvGrpSpPr/>
        <p:nvPr/>
      </p:nvGrpSpPr>
      <p:grpSpPr>
        <a:xfrm>
          <a:off x="0" y="0"/>
          <a:ext cx="0" cy="0"/>
          <a:chOff x="0" y="0"/>
          <a:chExt cx="0" cy="0"/>
        </a:xfrm>
      </p:grpSpPr>
      <p:sp>
        <p:nvSpPr>
          <p:cNvPr id="1641" name="Google Shape;1641;p1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42" name="Google Shape;1642;p1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p1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51" name="Google Shape;1651;p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7"/>
        <p:cNvGrpSpPr/>
        <p:nvPr/>
      </p:nvGrpSpPr>
      <p:grpSpPr>
        <a:xfrm>
          <a:off x="0" y="0"/>
          <a:ext cx="0" cy="0"/>
          <a:chOff x="0" y="0"/>
          <a:chExt cx="0" cy="0"/>
        </a:xfrm>
      </p:grpSpPr>
      <p:sp>
        <p:nvSpPr>
          <p:cNvPr id="1658" name="Google Shape;1658;p1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59" name="Google Shape;1659;p1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5"/>
        <p:cNvGrpSpPr/>
        <p:nvPr/>
      </p:nvGrpSpPr>
      <p:grpSpPr>
        <a:xfrm>
          <a:off x="0" y="0"/>
          <a:ext cx="0" cy="0"/>
          <a:chOff x="0" y="0"/>
          <a:chExt cx="0" cy="0"/>
        </a:xfrm>
      </p:grpSpPr>
      <p:sp>
        <p:nvSpPr>
          <p:cNvPr id="1666" name="Google Shape;1666;p1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67" name="Google Shape;1667;p1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3"/>
        <p:cNvGrpSpPr/>
        <p:nvPr/>
      </p:nvGrpSpPr>
      <p:grpSpPr>
        <a:xfrm>
          <a:off x="0" y="0"/>
          <a:ext cx="0" cy="0"/>
          <a:chOff x="0" y="0"/>
          <a:chExt cx="0" cy="0"/>
        </a:xfrm>
      </p:grpSpPr>
      <p:sp>
        <p:nvSpPr>
          <p:cNvPr id="1674" name="Google Shape;1674;p1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75" name="Google Shape;1675;p1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1"/>
        <p:cNvGrpSpPr/>
        <p:nvPr/>
      </p:nvGrpSpPr>
      <p:grpSpPr>
        <a:xfrm>
          <a:off x="0" y="0"/>
          <a:ext cx="0" cy="0"/>
          <a:chOff x="0" y="0"/>
          <a:chExt cx="0" cy="0"/>
        </a:xfrm>
      </p:grpSpPr>
      <p:sp>
        <p:nvSpPr>
          <p:cNvPr id="1682" name="Google Shape;1682;p1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3" name="Google Shape;1683;p1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7"/>
        <p:cNvGrpSpPr/>
        <p:nvPr/>
      </p:nvGrpSpPr>
      <p:grpSpPr>
        <a:xfrm>
          <a:off x="0" y="0"/>
          <a:ext cx="0" cy="0"/>
          <a:chOff x="0" y="0"/>
          <a:chExt cx="0" cy="0"/>
        </a:xfrm>
      </p:grpSpPr>
      <p:sp>
        <p:nvSpPr>
          <p:cNvPr id="1688" name="Google Shape;1688;p1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9" name="Google Shape;1689;p1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4"/>
        <p:cNvGrpSpPr/>
        <p:nvPr/>
      </p:nvGrpSpPr>
      <p:grpSpPr>
        <a:xfrm>
          <a:off x="0" y="0"/>
          <a:ext cx="0" cy="0"/>
          <a:chOff x="0" y="0"/>
          <a:chExt cx="0" cy="0"/>
        </a:xfrm>
      </p:grpSpPr>
      <p:sp>
        <p:nvSpPr>
          <p:cNvPr id="1695" name="Google Shape;1695;p1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96" name="Google Shape;1696;p1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1"/>
        <p:cNvGrpSpPr/>
        <p:nvPr/>
      </p:nvGrpSpPr>
      <p:grpSpPr>
        <a:xfrm>
          <a:off x="0" y="0"/>
          <a:ext cx="0" cy="0"/>
          <a:chOff x="0" y="0"/>
          <a:chExt cx="0" cy="0"/>
        </a:xfrm>
      </p:grpSpPr>
      <p:sp>
        <p:nvSpPr>
          <p:cNvPr id="1702" name="Google Shape;1702;p1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3" name="Google Shape;1703;p1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4"/>
        <p:cNvGrpSpPr/>
        <p:nvPr/>
      </p:nvGrpSpPr>
      <p:grpSpPr>
        <a:xfrm>
          <a:off x="0" y="0"/>
          <a:ext cx="0" cy="0"/>
          <a:chOff x="0" y="0"/>
          <a:chExt cx="0" cy="0"/>
        </a:xfrm>
      </p:grpSpPr>
      <p:sp>
        <p:nvSpPr>
          <p:cNvPr id="1715" name="Google Shape;1715;p1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16" name="Google Shape;1716;p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5" name="Google Shape;32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7"/>
        <p:cNvGrpSpPr/>
        <p:nvPr/>
      </p:nvGrpSpPr>
      <p:grpSpPr>
        <a:xfrm>
          <a:off x="0" y="0"/>
          <a:ext cx="0" cy="0"/>
          <a:chOff x="0" y="0"/>
          <a:chExt cx="0" cy="0"/>
        </a:xfrm>
      </p:grpSpPr>
      <p:sp>
        <p:nvSpPr>
          <p:cNvPr id="1728" name="Google Shape;1728;p1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29" name="Google Shape;1729;p1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0"/>
        <p:cNvGrpSpPr/>
        <p:nvPr/>
      </p:nvGrpSpPr>
      <p:grpSpPr>
        <a:xfrm>
          <a:off x="0" y="0"/>
          <a:ext cx="0" cy="0"/>
          <a:chOff x="0" y="0"/>
          <a:chExt cx="0" cy="0"/>
        </a:xfrm>
      </p:grpSpPr>
      <p:sp>
        <p:nvSpPr>
          <p:cNvPr id="1741" name="Google Shape;1741;p1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2" name="Google Shape;1742;p1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3"/>
        <p:cNvGrpSpPr/>
        <p:nvPr/>
      </p:nvGrpSpPr>
      <p:grpSpPr>
        <a:xfrm>
          <a:off x="0" y="0"/>
          <a:ext cx="0" cy="0"/>
          <a:chOff x="0" y="0"/>
          <a:chExt cx="0" cy="0"/>
        </a:xfrm>
      </p:grpSpPr>
      <p:sp>
        <p:nvSpPr>
          <p:cNvPr id="1754" name="Google Shape;1754;p1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5" name="Google Shape;1755;p1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6"/>
        <p:cNvGrpSpPr/>
        <p:nvPr/>
      </p:nvGrpSpPr>
      <p:grpSpPr>
        <a:xfrm>
          <a:off x="0" y="0"/>
          <a:ext cx="0" cy="0"/>
          <a:chOff x="0" y="0"/>
          <a:chExt cx="0" cy="0"/>
        </a:xfrm>
      </p:grpSpPr>
      <p:sp>
        <p:nvSpPr>
          <p:cNvPr id="1767" name="Google Shape;1767;p1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68" name="Google Shape;1768;p1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9"/>
        <p:cNvGrpSpPr/>
        <p:nvPr/>
      </p:nvGrpSpPr>
      <p:grpSpPr>
        <a:xfrm>
          <a:off x="0" y="0"/>
          <a:ext cx="0" cy="0"/>
          <a:chOff x="0" y="0"/>
          <a:chExt cx="0" cy="0"/>
        </a:xfrm>
      </p:grpSpPr>
      <p:sp>
        <p:nvSpPr>
          <p:cNvPr id="1780" name="Google Shape;1780;p1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81" name="Google Shape;1781;p1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2"/>
        <p:cNvGrpSpPr/>
        <p:nvPr/>
      </p:nvGrpSpPr>
      <p:grpSpPr>
        <a:xfrm>
          <a:off x="0" y="0"/>
          <a:ext cx="0" cy="0"/>
          <a:chOff x="0" y="0"/>
          <a:chExt cx="0" cy="0"/>
        </a:xfrm>
      </p:grpSpPr>
      <p:sp>
        <p:nvSpPr>
          <p:cNvPr id="1793" name="Google Shape;1793;p1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94" name="Google Shape;1794;p1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5"/>
        <p:cNvGrpSpPr/>
        <p:nvPr/>
      </p:nvGrpSpPr>
      <p:grpSpPr>
        <a:xfrm>
          <a:off x="0" y="0"/>
          <a:ext cx="0" cy="0"/>
          <a:chOff x="0" y="0"/>
          <a:chExt cx="0" cy="0"/>
        </a:xfrm>
      </p:grpSpPr>
      <p:sp>
        <p:nvSpPr>
          <p:cNvPr id="1806" name="Google Shape;1806;p1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7" name="Google Shape;1807;p1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8"/>
        <p:cNvGrpSpPr/>
        <p:nvPr/>
      </p:nvGrpSpPr>
      <p:grpSpPr>
        <a:xfrm>
          <a:off x="0" y="0"/>
          <a:ext cx="0" cy="0"/>
          <a:chOff x="0" y="0"/>
          <a:chExt cx="0" cy="0"/>
        </a:xfrm>
      </p:grpSpPr>
      <p:sp>
        <p:nvSpPr>
          <p:cNvPr id="1819" name="Google Shape;1819;p1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20" name="Google Shape;1820;p1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1"/>
        <p:cNvGrpSpPr/>
        <p:nvPr/>
      </p:nvGrpSpPr>
      <p:grpSpPr>
        <a:xfrm>
          <a:off x="0" y="0"/>
          <a:ext cx="0" cy="0"/>
          <a:chOff x="0" y="0"/>
          <a:chExt cx="0" cy="0"/>
        </a:xfrm>
      </p:grpSpPr>
      <p:sp>
        <p:nvSpPr>
          <p:cNvPr id="1832" name="Google Shape;1832;p1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33" name="Google Shape;1833;p1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5"/>
        <p:cNvGrpSpPr/>
        <p:nvPr/>
      </p:nvGrpSpPr>
      <p:grpSpPr>
        <a:xfrm>
          <a:off x="0" y="0"/>
          <a:ext cx="0" cy="0"/>
          <a:chOff x="0" y="0"/>
          <a:chExt cx="0" cy="0"/>
        </a:xfrm>
      </p:grpSpPr>
      <p:sp>
        <p:nvSpPr>
          <p:cNvPr id="1846" name="Google Shape;1846;p1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47" name="Google Shape;1847;p1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9"/>
        <p:cNvGrpSpPr/>
        <p:nvPr/>
      </p:nvGrpSpPr>
      <p:grpSpPr>
        <a:xfrm>
          <a:off x="0" y="0"/>
          <a:ext cx="0" cy="0"/>
          <a:chOff x="0" y="0"/>
          <a:chExt cx="0" cy="0"/>
        </a:xfrm>
      </p:grpSpPr>
      <p:sp>
        <p:nvSpPr>
          <p:cNvPr id="1860" name="Google Shape;1860;p1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1" name="Google Shape;1861;p1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7"/>
        <p:cNvGrpSpPr/>
        <p:nvPr/>
      </p:nvGrpSpPr>
      <p:grpSpPr>
        <a:xfrm>
          <a:off x="0" y="0"/>
          <a:ext cx="0" cy="0"/>
          <a:chOff x="0" y="0"/>
          <a:chExt cx="0" cy="0"/>
        </a:xfrm>
      </p:grpSpPr>
      <p:sp>
        <p:nvSpPr>
          <p:cNvPr id="1868" name="Google Shape;1868;p1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9" name="Google Shape;1869;p1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5"/>
        <p:cNvGrpSpPr/>
        <p:nvPr/>
      </p:nvGrpSpPr>
      <p:grpSpPr>
        <a:xfrm>
          <a:off x="0" y="0"/>
          <a:ext cx="0" cy="0"/>
          <a:chOff x="0" y="0"/>
          <a:chExt cx="0" cy="0"/>
        </a:xfrm>
      </p:grpSpPr>
      <p:sp>
        <p:nvSpPr>
          <p:cNvPr id="1876" name="Google Shape;1876;p1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77" name="Google Shape;1877;p1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3"/>
        <p:cNvGrpSpPr/>
        <p:nvPr/>
      </p:nvGrpSpPr>
      <p:grpSpPr>
        <a:xfrm>
          <a:off x="0" y="0"/>
          <a:ext cx="0" cy="0"/>
          <a:chOff x="0" y="0"/>
          <a:chExt cx="0" cy="0"/>
        </a:xfrm>
      </p:grpSpPr>
      <p:sp>
        <p:nvSpPr>
          <p:cNvPr id="1884" name="Google Shape;1884;p1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85" name="Google Shape;1885;p1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1"/>
        <p:cNvGrpSpPr/>
        <p:nvPr/>
      </p:nvGrpSpPr>
      <p:grpSpPr>
        <a:xfrm>
          <a:off x="0" y="0"/>
          <a:ext cx="0" cy="0"/>
          <a:chOff x="0" y="0"/>
          <a:chExt cx="0" cy="0"/>
        </a:xfrm>
      </p:grpSpPr>
      <p:sp>
        <p:nvSpPr>
          <p:cNvPr id="1892" name="Google Shape;1892;p1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93" name="Google Shape;1893;p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9"/>
        <p:cNvGrpSpPr/>
        <p:nvPr/>
      </p:nvGrpSpPr>
      <p:grpSpPr>
        <a:xfrm>
          <a:off x="0" y="0"/>
          <a:ext cx="0" cy="0"/>
          <a:chOff x="0" y="0"/>
          <a:chExt cx="0" cy="0"/>
        </a:xfrm>
      </p:grpSpPr>
      <p:sp>
        <p:nvSpPr>
          <p:cNvPr id="1900" name="Google Shape;1900;p1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01" name="Google Shape;1901;p1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8"/>
        <p:cNvGrpSpPr/>
        <p:nvPr/>
      </p:nvGrpSpPr>
      <p:grpSpPr>
        <a:xfrm>
          <a:off x="0" y="0"/>
          <a:ext cx="0" cy="0"/>
          <a:chOff x="0" y="0"/>
          <a:chExt cx="0" cy="0"/>
        </a:xfrm>
      </p:grpSpPr>
      <p:sp>
        <p:nvSpPr>
          <p:cNvPr id="1909" name="Google Shape;1909;p1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10" name="Google Shape;1910;p1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5"/>
        <p:cNvGrpSpPr/>
        <p:nvPr/>
      </p:nvGrpSpPr>
      <p:grpSpPr>
        <a:xfrm>
          <a:off x="0" y="0"/>
          <a:ext cx="0" cy="0"/>
          <a:chOff x="0" y="0"/>
          <a:chExt cx="0" cy="0"/>
        </a:xfrm>
      </p:grpSpPr>
      <p:sp>
        <p:nvSpPr>
          <p:cNvPr id="1916" name="Google Shape;1916;p1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17" name="Google Shape;1917;p1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8"/>
        <p:cNvGrpSpPr/>
        <p:nvPr/>
      </p:nvGrpSpPr>
      <p:grpSpPr>
        <a:xfrm>
          <a:off x="0" y="0"/>
          <a:ext cx="0" cy="0"/>
          <a:chOff x="0" y="0"/>
          <a:chExt cx="0" cy="0"/>
        </a:xfrm>
      </p:grpSpPr>
      <p:sp>
        <p:nvSpPr>
          <p:cNvPr id="1929" name="Google Shape;1929;p1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30" name="Google Shape;1930;p1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2"/>
        <p:cNvGrpSpPr/>
        <p:nvPr/>
      </p:nvGrpSpPr>
      <p:grpSpPr>
        <a:xfrm>
          <a:off x="0" y="0"/>
          <a:ext cx="0" cy="0"/>
          <a:chOff x="0" y="0"/>
          <a:chExt cx="0" cy="0"/>
        </a:xfrm>
      </p:grpSpPr>
      <p:sp>
        <p:nvSpPr>
          <p:cNvPr id="1943" name="Google Shape;1943;p1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44" name="Google Shape;1944;p1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7" name="Google Shape;337;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5"/>
        <p:cNvGrpSpPr/>
        <p:nvPr/>
      </p:nvGrpSpPr>
      <p:grpSpPr>
        <a:xfrm>
          <a:off x="0" y="0"/>
          <a:ext cx="0" cy="0"/>
          <a:chOff x="0" y="0"/>
          <a:chExt cx="0" cy="0"/>
        </a:xfrm>
      </p:grpSpPr>
      <p:sp>
        <p:nvSpPr>
          <p:cNvPr id="1956" name="Google Shape;1956;p1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7" name="Google Shape;1957;p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8"/>
        <p:cNvGrpSpPr/>
        <p:nvPr/>
      </p:nvGrpSpPr>
      <p:grpSpPr>
        <a:xfrm>
          <a:off x="0" y="0"/>
          <a:ext cx="0" cy="0"/>
          <a:chOff x="0" y="0"/>
          <a:chExt cx="0" cy="0"/>
        </a:xfrm>
      </p:grpSpPr>
      <p:sp>
        <p:nvSpPr>
          <p:cNvPr id="1969" name="Google Shape;1969;p1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70" name="Google Shape;1970;p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1"/>
        <p:cNvGrpSpPr/>
        <p:nvPr/>
      </p:nvGrpSpPr>
      <p:grpSpPr>
        <a:xfrm>
          <a:off x="0" y="0"/>
          <a:ext cx="0" cy="0"/>
          <a:chOff x="0" y="0"/>
          <a:chExt cx="0" cy="0"/>
        </a:xfrm>
      </p:grpSpPr>
      <p:sp>
        <p:nvSpPr>
          <p:cNvPr id="1982" name="Google Shape;1982;p19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3" name="Google Shape;1983;p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7"/>
        <p:cNvGrpSpPr/>
        <p:nvPr/>
      </p:nvGrpSpPr>
      <p:grpSpPr>
        <a:xfrm>
          <a:off x="0" y="0"/>
          <a:ext cx="0" cy="0"/>
          <a:chOff x="0" y="0"/>
          <a:chExt cx="0" cy="0"/>
        </a:xfrm>
      </p:grpSpPr>
      <p:sp>
        <p:nvSpPr>
          <p:cNvPr id="1988" name="Google Shape;1988;p19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9" name="Google Shape;1989;p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3"/>
        <p:cNvGrpSpPr/>
        <p:nvPr/>
      </p:nvGrpSpPr>
      <p:grpSpPr>
        <a:xfrm>
          <a:off x="0" y="0"/>
          <a:ext cx="0" cy="0"/>
          <a:chOff x="0" y="0"/>
          <a:chExt cx="0" cy="0"/>
        </a:xfrm>
      </p:grpSpPr>
      <p:sp>
        <p:nvSpPr>
          <p:cNvPr id="1994" name="Google Shape;1994;p19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5" name="Google Shape;1995;p1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2"/>
        <p:cNvGrpSpPr/>
        <p:nvPr/>
      </p:nvGrpSpPr>
      <p:grpSpPr>
        <a:xfrm>
          <a:off x="0" y="0"/>
          <a:ext cx="0" cy="0"/>
          <a:chOff x="0" y="0"/>
          <a:chExt cx="0" cy="0"/>
        </a:xfrm>
      </p:grpSpPr>
      <p:sp>
        <p:nvSpPr>
          <p:cNvPr id="2003" name="Google Shape;2003;p19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04" name="Google Shape;2004;p1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0"/>
        <p:cNvGrpSpPr/>
        <p:nvPr/>
      </p:nvGrpSpPr>
      <p:grpSpPr>
        <a:xfrm>
          <a:off x="0" y="0"/>
          <a:ext cx="0" cy="0"/>
          <a:chOff x="0" y="0"/>
          <a:chExt cx="0" cy="0"/>
        </a:xfrm>
      </p:grpSpPr>
      <p:sp>
        <p:nvSpPr>
          <p:cNvPr id="2011" name="Google Shape;2011;p19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12" name="Google Shape;2012;p1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8"/>
        <p:cNvGrpSpPr/>
        <p:nvPr/>
      </p:nvGrpSpPr>
      <p:grpSpPr>
        <a:xfrm>
          <a:off x="0" y="0"/>
          <a:ext cx="0" cy="0"/>
          <a:chOff x="0" y="0"/>
          <a:chExt cx="0" cy="0"/>
        </a:xfrm>
      </p:grpSpPr>
      <p:sp>
        <p:nvSpPr>
          <p:cNvPr id="2019" name="Google Shape;2019;p19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0" name="Google Shape;2020;p1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6"/>
        <p:cNvGrpSpPr/>
        <p:nvPr/>
      </p:nvGrpSpPr>
      <p:grpSpPr>
        <a:xfrm>
          <a:off x="0" y="0"/>
          <a:ext cx="0" cy="0"/>
          <a:chOff x="0" y="0"/>
          <a:chExt cx="0" cy="0"/>
        </a:xfrm>
      </p:grpSpPr>
      <p:sp>
        <p:nvSpPr>
          <p:cNvPr id="2027" name="Google Shape;2027;p19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8" name="Google Shape;2028;p1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4"/>
        <p:cNvGrpSpPr/>
        <p:nvPr/>
      </p:nvGrpSpPr>
      <p:grpSpPr>
        <a:xfrm>
          <a:off x="0" y="0"/>
          <a:ext cx="0" cy="0"/>
          <a:chOff x="0" y="0"/>
          <a:chExt cx="0" cy="0"/>
        </a:xfrm>
      </p:grpSpPr>
      <p:sp>
        <p:nvSpPr>
          <p:cNvPr id="2035" name="Google Shape;2035;p19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36" name="Google Shape;2036;p1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3" name="Google Shape;343;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2"/>
        <p:cNvGrpSpPr/>
        <p:nvPr/>
      </p:nvGrpSpPr>
      <p:grpSpPr>
        <a:xfrm>
          <a:off x="0" y="0"/>
          <a:ext cx="0" cy="0"/>
          <a:chOff x="0" y="0"/>
          <a:chExt cx="0" cy="0"/>
        </a:xfrm>
      </p:grpSpPr>
      <p:sp>
        <p:nvSpPr>
          <p:cNvPr id="2043" name="Google Shape;2043;p19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4" name="Google Shape;2044;p1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0"/>
        <p:cNvGrpSpPr/>
        <p:nvPr/>
      </p:nvGrpSpPr>
      <p:grpSpPr>
        <a:xfrm>
          <a:off x="0" y="0"/>
          <a:ext cx="0" cy="0"/>
          <a:chOff x="0" y="0"/>
          <a:chExt cx="0" cy="0"/>
        </a:xfrm>
      </p:grpSpPr>
      <p:sp>
        <p:nvSpPr>
          <p:cNvPr id="2051" name="Google Shape;2051;p20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52" name="Google Shape;2052;p2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8"/>
        <p:cNvGrpSpPr/>
        <p:nvPr/>
      </p:nvGrpSpPr>
      <p:grpSpPr>
        <a:xfrm>
          <a:off x="0" y="0"/>
          <a:ext cx="0" cy="0"/>
          <a:chOff x="0" y="0"/>
          <a:chExt cx="0" cy="0"/>
        </a:xfrm>
      </p:grpSpPr>
      <p:sp>
        <p:nvSpPr>
          <p:cNvPr id="2059" name="Google Shape;2059;p20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60" name="Google Shape;2060;p2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6"/>
        <p:cNvGrpSpPr/>
        <p:nvPr/>
      </p:nvGrpSpPr>
      <p:grpSpPr>
        <a:xfrm>
          <a:off x="0" y="0"/>
          <a:ext cx="0" cy="0"/>
          <a:chOff x="0" y="0"/>
          <a:chExt cx="0" cy="0"/>
        </a:xfrm>
      </p:grpSpPr>
      <p:sp>
        <p:nvSpPr>
          <p:cNvPr id="2067" name="Google Shape;2067;p20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68" name="Google Shape;2068;p2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4"/>
        <p:cNvGrpSpPr/>
        <p:nvPr/>
      </p:nvGrpSpPr>
      <p:grpSpPr>
        <a:xfrm>
          <a:off x="0" y="0"/>
          <a:ext cx="0" cy="0"/>
          <a:chOff x="0" y="0"/>
          <a:chExt cx="0" cy="0"/>
        </a:xfrm>
      </p:grpSpPr>
      <p:sp>
        <p:nvSpPr>
          <p:cNvPr id="2075" name="Google Shape;2075;p20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76" name="Google Shape;2076;p2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2"/>
        <p:cNvGrpSpPr/>
        <p:nvPr/>
      </p:nvGrpSpPr>
      <p:grpSpPr>
        <a:xfrm>
          <a:off x="0" y="0"/>
          <a:ext cx="0" cy="0"/>
          <a:chOff x="0" y="0"/>
          <a:chExt cx="0" cy="0"/>
        </a:xfrm>
      </p:grpSpPr>
      <p:sp>
        <p:nvSpPr>
          <p:cNvPr id="2083" name="Google Shape;2083;p20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84" name="Google Shape;2084;p2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2"/>
        <p:cNvGrpSpPr/>
        <p:nvPr/>
      </p:nvGrpSpPr>
      <p:grpSpPr>
        <a:xfrm>
          <a:off x="0" y="0"/>
          <a:ext cx="0" cy="0"/>
          <a:chOff x="0" y="0"/>
          <a:chExt cx="0" cy="0"/>
        </a:xfrm>
      </p:grpSpPr>
      <p:sp>
        <p:nvSpPr>
          <p:cNvPr id="2093" name="Google Shape;2093;p20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94" name="Google Shape;2094;p2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p20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01" name="Google Shape;2101;p2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7"/>
        <p:cNvGrpSpPr/>
        <p:nvPr/>
      </p:nvGrpSpPr>
      <p:grpSpPr>
        <a:xfrm>
          <a:off x="0" y="0"/>
          <a:ext cx="0" cy="0"/>
          <a:chOff x="0" y="0"/>
          <a:chExt cx="0" cy="0"/>
        </a:xfrm>
      </p:grpSpPr>
      <p:sp>
        <p:nvSpPr>
          <p:cNvPr id="2108" name="Google Shape;2108;p20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09" name="Google Shape;2109;p2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5"/>
        <p:cNvGrpSpPr/>
        <p:nvPr/>
      </p:nvGrpSpPr>
      <p:grpSpPr>
        <a:xfrm>
          <a:off x="0" y="0"/>
          <a:ext cx="0" cy="0"/>
          <a:chOff x="0" y="0"/>
          <a:chExt cx="0" cy="0"/>
        </a:xfrm>
      </p:grpSpPr>
      <p:sp>
        <p:nvSpPr>
          <p:cNvPr id="2116" name="Google Shape;2116;p20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7" name="Google Shape;2117;p2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1" name="Google Shape;351;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3"/>
        <p:cNvGrpSpPr/>
        <p:nvPr/>
      </p:nvGrpSpPr>
      <p:grpSpPr>
        <a:xfrm>
          <a:off x="0" y="0"/>
          <a:ext cx="0" cy="0"/>
          <a:chOff x="0" y="0"/>
          <a:chExt cx="0" cy="0"/>
        </a:xfrm>
      </p:grpSpPr>
      <p:sp>
        <p:nvSpPr>
          <p:cNvPr id="2124" name="Google Shape;2124;p20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5" name="Google Shape;2125;p2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1"/>
        <p:cNvGrpSpPr/>
        <p:nvPr/>
      </p:nvGrpSpPr>
      <p:grpSpPr>
        <a:xfrm>
          <a:off x="0" y="0"/>
          <a:ext cx="0" cy="0"/>
          <a:chOff x="0" y="0"/>
          <a:chExt cx="0" cy="0"/>
        </a:xfrm>
      </p:grpSpPr>
      <p:sp>
        <p:nvSpPr>
          <p:cNvPr id="2132" name="Google Shape;2132;p2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33" name="Google Shape;2133;p2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9"/>
        <p:cNvGrpSpPr/>
        <p:nvPr/>
      </p:nvGrpSpPr>
      <p:grpSpPr>
        <a:xfrm>
          <a:off x="0" y="0"/>
          <a:ext cx="0" cy="0"/>
          <a:chOff x="0" y="0"/>
          <a:chExt cx="0" cy="0"/>
        </a:xfrm>
      </p:grpSpPr>
      <p:sp>
        <p:nvSpPr>
          <p:cNvPr id="2140" name="Google Shape;2140;p2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41" name="Google Shape;2141;p2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7"/>
        <p:cNvGrpSpPr/>
        <p:nvPr/>
      </p:nvGrpSpPr>
      <p:grpSpPr>
        <a:xfrm>
          <a:off x="0" y="0"/>
          <a:ext cx="0" cy="0"/>
          <a:chOff x="0" y="0"/>
          <a:chExt cx="0" cy="0"/>
        </a:xfrm>
      </p:grpSpPr>
      <p:sp>
        <p:nvSpPr>
          <p:cNvPr id="2148" name="Google Shape;2148;p2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49" name="Google Shape;2149;p2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5"/>
        <p:cNvGrpSpPr/>
        <p:nvPr/>
      </p:nvGrpSpPr>
      <p:grpSpPr>
        <a:xfrm>
          <a:off x="0" y="0"/>
          <a:ext cx="0" cy="0"/>
          <a:chOff x="0" y="0"/>
          <a:chExt cx="0" cy="0"/>
        </a:xfrm>
      </p:grpSpPr>
      <p:sp>
        <p:nvSpPr>
          <p:cNvPr id="2156" name="Google Shape;2156;p2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7" name="Google Shape;2157;p2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5"/>
        <p:cNvGrpSpPr/>
        <p:nvPr/>
      </p:nvGrpSpPr>
      <p:grpSpPr>
        <a:xfrm>
          <a:off x="0" y="0"/>
          <a:ext cx="0" cy="0"/>
          <a:chOff x="0" y="0"/>
          <a:chExt cx="0" cy="0"/>
        </a:xfrm>
      </p:grpSpPr>
      <p:sp>
        <p:nvSpPr>
          <p:cNvPr id="2166" name="Google Shape;2166;p2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67" name="Google Shape;2167;p2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3"/>
        <p:cNvGrpSpPr/>
        <p:nvPr/>
      </p:nvGrpSpPr>
      <p:grpSpPr>
        <a:xfrm>
          <a:off x="0" y="0"/>
          <a:ext cx="0" cy="0"/>
          <a:chOff x="0" y="0"/>
          <a:chExt cx="0" cy="0"/>
        </a:xfrm>
      </p:grpSpPr>
      <p:sp>
        <p:nvSpPr>
          <p:cNvPr id="2174" name="Google Shape;2174;p2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75" name="Google Shape;2175;p2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p2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83" name="Google Shape;2183;p2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2"/>
        <p:cNvGrpSpPr/>
        <p:nvPr/>
      </p:nvGrpSpPr>
      <p:grpSpPr>
        <a:xfrm>
          <a:off x="0" y="0"/>
          <a:ext cx="0" cy="0"/>
          <a:chOff x="0" y="0"/>
          <a:chExt cx="0" cy="0"/>
        </a:xfrm>
      </p:grpSpPr>
      <p:sp>
        <p:nvSpPr>
          <p:cNvPr id="2193" name="Google Shape;2193;p2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4" name="Google Shape;2194;p2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0"/>
        <p:cNvGrpSpPr/>
        <p:nvPr/>
      </p:nvGrpSpPr>
      <p:grpSpPr>
        <a:xfrm>
          <a:off x="0" y="0"/>
          <a:ext cx="0" cy="0"/>
          <a:chOff x="0" y="0"/>
          <a:chExt cx="0" cy="0"/>
        </a:xfrm>
      </p:grpSpPr>
      <p:sp>
        <p:nvSpPr>
          <p:cNvPr id="2201" name="Google Shape;2201;p2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02" name="Google Shape;2202;p2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7" name="Google Shape;357;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6"/>
        <p:cNvGrpSpPr/>
        <p:nvPr/>
      </p:nvGrpSpPr>
      <p:grpSpPr>
        <a:xfrm>
          <a:off x="0" y="0"/>
          <a:ext cx="0" cy="0"/>
          <a:chOff x="0" y="0"/>
          <a:chExt cx="0" cy="0"/>
        </a:xfrm>
      </p:grpSpPr>
      <p:sp>
        <p:nvSpPr>
          <p:cNvPr id="2207" name="Google Shape;2207;p2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08" name="Google Shape;2208;p2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2"/>
        <p:cNvGrpSpPr/>
        <p:nvPr/>
      </p:nvGrpSpPr>
      <p:grpSpPr>
        <a:xfrm>
          <a:off x="0" y="0"/>
          <a:ext cx="0" cy="0"/>
          <a:chOff x="0" y="0"/>
          <a:chExt cx="0" cy="0"/>
        </a:xfrm>
      </p:grpSpPr>
      <p:sp>
        <p:nvSpPr>
          <p:cNvPr id="2213" name="Google Shape;2213;p2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14" name="Google Shape;2214;p2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8"/>
        <p:cNvGrpSpPr/>
        <p:nvPr/>
      </p:nvGrpSpPr>
      <p:grpSpPr>
        <a:xfrm>
          <a:off x="0" y="0"/>
          <a:ext cx="0" cy="0"/>
          <a:chOff x="0" y="0"/>
          <a:chExt cx="0" cy="0"/>
        </a:xfrm>
      </p:grpSpPr>
      <p:sp>
        <p:nvSpPr>
          <p:cNvPr id="2219" name="Google Shape;2219;p2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20" name="Google Shape;2220;p2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7"/>
        <p:cNvGrpSpPr/>
        <p:nvPr/>
      </p:nvGrpSpPr>
      <p:grpSpPr>
        <a:xfrm>
          <a:off x="0" y="0"/>
          <a:ext cx="0" cy="0"/>
          <a:chOff x="0" y="0"/>
          <a:chExt cx="0" cy="0"/>
        </a:xfrm>
      </p:grpSpPr>
      <p:sp>
        <p:nvSpPr>
          <p:cNvPr id="2228" name="Google Shape;2228;p2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29" name="Google Shape;2229;p2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4"/>
        <p:cNvGrpSpPr/>
        <p:nvPr/>
      </p:nvGrpSpPr>
      <p:grpSpPr>
        <a:xfrm>
          <a:off x="0" y="0"/>
          <a:ext cx="0" cy="0"/>
          <a:chOff x="0" y="0"/>
          <a:chExt cx="0" cy="0"/>
        </a:xfrm>
      </p:grpSpPr>
      <p:sp>
        <p:nvSpPr>
          <p:cNvPr id="2235" name="Google Shape;2235;p2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36" name="Google Shape;2236;p2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1"/>
        <p:cNvGrpSpPr/>
        <p:nvPr/>
      </p:nvGrpSpPr>
      <p:grpSpPr>
        <a:xfrm>
          <a:off x="0" y="0"/>
          <a:ext cx="0" cy="0"/>
          <a:chOff x="0" y="0"/>
          <a:chExt cx="0" cy="0"/>
        </a:xfrm>
      </p:grpSpPr>
      <p:sp>
        <p:nvSpPr>
          <p:cNvPr id="2242" name="Google Shape;2242;p2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43" name="Google Shape;2243;p2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8"/>
        <p:cNvGrpSpPr/>
        <p:nvPr/>
      </p:nvGrpSpPr>
      <p:grpSpPr>
        <a:xfrm>
          <a:off x="0" y="0"/>
          <a:ext cx="0" cy="0"/>
          <a:chOff x="0" y="0"/>
          <a:chExt cx="0" cy="0"/>
        </a:xfrm>
      </p:grpSpPr>
      <p:sp>
        <p:nvSpPr>
          <p:cNvPr id="2249" name="Google Shape;2249;p2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0" name="Google Shape;2250;p2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5"/>
        <p:cNvGrpSpPr/>
        <p:nvPr/>
      </p:nvGrpSpPr>
      <p:grpSpPr>
        <a:xfrm>
          <a:off x="0" y="0"/>
          <a:ext cx="0" cy="0"/>
          <a:chOff x="0" y="0"/>
          <a:chExt cx="0" cy="0"/>
        </a:xfrm>
      </p:grpSpPr>
      <p:sp>
        <p:nvSpPr>
          <p:cNvPr id="2256" name="Google Shape;2256;p2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7" name="Google Shape;2257;p2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2"/>
        <p:cNvGrpSpPr/>
        <p:nvPr/>
      </p:nvGrpSpPr>
      <p:grpSpPr>
        <a:xfrm>
          <a:off x="0" y="0"/>
          <a:ext cx="0" cy="0"/>
          <a:chOff x="0" y="0"/>
          <a:chExt cx="0" cy="0"/>
        </a:xfrm>
      </p:grpSpPr>
      <p:sp>
        <p:nvSpPr>
          <p:cNvPr id="2263" name="Google Shape;2263;p2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4" name="Google Shape;2264;p2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9"/>
        <p:cNvGrpSpPr/>
        <p:nvPr/>
      </p:nvGrpSpPr>
      <p:grpSpPr>
        <a:xfrm>
          <a:off x="0" y="0"/>
          <a:ext cx="0" cy="0"/>
          <a:chOff x="0" y="0"/>
          <a:chExt cx="0" cy="0"/>
        </a:xfrm>
      </p:grpSpPr>
      <p:sp>
        <p:nvSpPr>
          <p:cNvPr id="2270" name="Google Shape;2270;p2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71" name="Google Shape;2271;p2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3" name="Google Shape;363;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7"/>
        <p:cNvGrpSpPr/>
        <p:nvPr/>
      </p:nvGrpSpPr>
      <p:grpSpPr>
        <a:xfrm>
          <a:off x="0" y="0"/>
          <a:ext cx="0" cy="0"/>
          <a:chOff x="0" y="0"/>
          <a:chExt cx="0" cy="0"/>
        </a:xfrm>
      </p:grpSpPr>
      <p:sp>
        <p:nvSpPr>
          <p:cNvPr id="2278" name="Google Shape;2278;p2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79" name="Google Shape;2279;p2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4"/>
        <p:cNvGrpSpPr/>
        <p:nvPr/>
      </p:nvGrpSpPr>
      <p:grpSpPr>
        <a:xfrm>
          <a:off x="0" y="0"/>
          <a:ext cx="0" cy="0"/>
          <a:chOff x="0" y="0"/>
          <a:chExt cx="0" cy="0"/>
        </a:xfrm>
      </p:grpSpPr>
      <p:sp>
        <p:nvSpPr>
          <p:cNvPr id="2285" name="Google Shape;2285;p2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86" name="Google Shape;2286;p2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1"/>
        <p:cNvGrpSpPr/>
        <p:nvPr/>
      </p:nvGrpSpPr>
      <p:grpSpPr>
        <a:xfrm>
          <a:off x="0" y="0"/>
          <a:ext cx="0" cy="0"/>
          <a:chOff x="0" y="0"/>
          <a:chExt cx="0" cy="0"/>
        </a:xfrm>
      </p:grpSpPr>
      <p:sp>
        <p:nvSpPr>
          <p:cNvPr id="2292" name="Google Shape;2292;p2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93" name="Google Shape;2293;p2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8"/>
        <p:cNvGrpSpPr/>
        <p:nvPr/>
      </p:nvGrpSpPr>
      <p:grpSpPr>
        <a:xfrm>
          <a:off x="0" y="0"/>
          <a:ext cx="0" cy="0"/>
          <a:chOff x="0" y="0"/>
          <a:chExt cx="0" cy="0"/>
        </a:xfrm>
      </p:grpSpPr>
      <p:sp>
        <p:nvSpPr>
          <p:cNvPr id="2299" name="Google Shape;2299;p2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0" name="Google Shape;2300;p2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5"/>
        <p:cNvGrpSpPr/>
        <p:nvPr/>
      </p:nvGrpSpPr>
      <p:grpSpPr>
        <a:xfrm>
          <a:off x="0" y="0"/>
          <a:ext cx="0" cy="0"/>
          <a:chOff x="0" y="0"/>
          <a:chExt cx="0" cy="0"/>
        </a:xfrm>
      </p:grpSpPr>
      <p:sp>
        <p:nvSpPr>
          <p:cNvPr id="2306" name="Google Shape;2306;p2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7" name="Google Shape;2307;p2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4"/>
        <p:cNvGrpSpPr/>
        <p:nvPr/>
      </p:nvGrpSpPr>
      <p:grpSpPr>
        <a:xfrm>
          <a:off x="0" y="0"/>
          <a:ext cx="0" cy="0"/>
          <a:chOff x="0" y="0"/>
          <a:chExt cx="0" cy="0"/>
        </a:xfrm>
      </p:grpSpPr>
      <p:sp>
        <p:nvSpPr>
          <p:cNvPr id="2315" name="Google Shape;2315;p27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16" name="Google Shape;2316;p2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1"/>
        <p:cNvGrpSpPr/>
        <p:nvPr/>
      </p:nvGrpSpPr>
      <p:grpSpPr>
        <a:xfrm>
          <a:off x="0" y="0"/>
          <a:ext cx="0" cy="0"/>
          <a:chOff x="0" y="0"/>
          <a:chExt cx="0" cy="0"/>
        </a:xfrm>
      </p:grpSpPr>
      <p:sp>
        <p:nvSpPr>
          <p:cNvPr id="2322" name="Google Shape;2322;p27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23" name="Google Shape;2323;p2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8"/>
        <p:cNvGrpSpPr/>
        <p:nvPr/>
      </p:nvGrpSpPr>
      <p:grpSpPr>
        <a:xfrm>
          <a:off x="0" y="0"/>
          <a:ext cx="0" cy="0"/>
          <a:chOff x="0" y="0"/>
          <a:chExt cx="0" cy="0"/>
        </a:xfrm>
      </p:grpSpPr>
      <p:sp>
        <p:nvSpPr>
          <p:cNvPr id="2329" name="Google Shape;2329;p2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0" name="Google Shape;2330;p2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5"/>
        <p:cNvGrpSpPr/>
        <p:nvPr/>
      </p:nvGrpSpPr>
      <p:grpSpPr>
        <a:xfrm>
          <a:off x="0" y="0"/>
          <a:ext cx="0" cy="0"/>
          <a:chOff x="0" y="0"/>
          <a:chExt cx="0" cy="0"/>
        </a:xfrm>
      </p:grpSpPr>
      <p:sp>
        <p:nvSpPr>
          <p:cNvPr id="2336" name="Google Shape;2336;p2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7" name="Google Shape;2337;p2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2"/>
        <p:cNvGrpSpPr/>
        <p:nvPr/>
      </p:nvGrpSpPr>
      <p:grpSpPr>
        <a:xfrm>
          <a:off x="0" y="0"/>
          <a:ext cx="0" cy="0"/>
          <a:chOff x="0" y="0"/>
          <a:chExt cx="0" cy="0"/>
        </a:xfrm>
      </p:grpSpPr>
      <p:sp>
        <p:nvSpPr>
          <p:cNvPr id="2343" name="Google Shape;2343;p27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44" name="Google Shape;2344;p2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9" name="Google Shape;369;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9"/>
        <p:cNvGrpSpPr/>
        <p:nvPr/>
      </p:nvGrpSpPr>
      <p:grpSpPr>
        <a:xfrm>
          <a:off x="0" y="0"/>
          <a:ext cx="0" cy="0"/>
          <a:chOff x="0" y="0"/>
          <a:chExt cx="0" cy="0"/>
        </a:xfrm>
      </p:grpSpPr>
      <p:sp>
        <p:nvSpPr>
          <p:cNvPr id="2350" name="Google Shape;2350;p2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1" name="Google Shape;2351;p2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6"/>
        <p:cNvGrpSpPr/>
        <p:nvPr/>
      </p:nvGrpSpPr>
      <p:grpSpPr>
        <a:xfrm>
          <a:off x="0" y="0"/>
          <a:ext cx="0" cy="0"/>
          <a:chOff x="0" y="0"/>
          <a:chExt cx="0" cy="0"/>
        </a:xfrm>
      </p:grpSpPr>
      <p:sp>
        <p:nvSpPr>
          <p:cNvPr id="2357" name="Google Shape;2357;p27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8" name="Google Shape;2358;p2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3"/>
        <p:cNvGrpSpPr/>
        <p:nvPr/>
      </p:nvGrpSpPr>
      <p:grpSpPr>
        <a:xfrm>
          <a:off x="0" y="0"/>
          <a:ext cx="0" cy="0"/>
          <a:chOff x="0" y="0"/>
          <a:chExt cx="0" cy="0"/>
        </a:xfrm>
      </p:grpSpPr>
      <p:sp>
        <p:nvSpPr>
          <p:cNvPr id="2364" name="Google Shape;2364;p27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65" name="Google Shape;2365;p2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0"/>
        <p:cNvGrpSpPr/>
        <p:nvPr/>
      </p:nvGrpSpPr>
      <p:grpSpPr>
        <a:xfrm>
          <a:off x="0" y="0"/>
          <a:ext cx="0" cy="0"/>
          <a:chOff x="0" y="0"/>
          <a:chExt cx="0" cy="0"/>
        </a:xfrm>
      </p:grpSpPr>
      <p:sp>
        <p:nvSpPr>
          <p:cNvPr id="2371" name="Google Shape;2371;p28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72" name="Google Shape;2372;p2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7"/>
        <p:cNvGrpSpPr/>
        <p:nvPr/>
      </p:nvGrpSpPr>
      <p:grpSpPr>
        <a:xfrm>
          <a:off x="0" y="0"/>
          <a:ext cx="0" cy="0"/>
          <a:chOff x="0" y="0"/>
          <a:chExt cx="0" cy="0"/>
        </a:xfrm>
      </p:grpSpPr>
      <p:sp>
        <p:nvSpPr>
          <p:cNvPr id="2378" name="Google Shape;2378;p28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79" name="Google Shape;2379;p2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4"/>
        <p:cNvGrpSpPr/>
        <p:nvPr/>
      </p:nvGrpSpPr>
      <p:grpSpPr>
        <a:xfrm>
          <a:off x="0" y="0"/>
          <a:ext cx="0" cy="0"/>
          <a:chOff x="0" y="0"/>
          <a:chExt cx="0" cy="0"/>
        </a:xfrm>
      </p:grpSpPr>
      <p:sp>
        <p:nvSpPr>
          <p:cNvPr id="2385" name="Google Shape;2385;p28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86" name="Google Shape;2386;p2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3"/>
        <p:cNvGrpSpPr/>
        <p:nvPr/>
      </p:nvGrpSpPr>
      <p:grpSpPr>
        <a:xfrm>
          <a:off x="0" y="0"/>
          <a:ext cx="0" cy="0"/>
          <a:chOff x="0" y="0"/>
          <a:chExt cx="0" cy="0"/>
        </a:xfrm>
      </p:grpSpPr>
      <p:sp>
        <p:nvSpPr>
          <p:cNvPr id="2394" name="Google Shape;2394;p2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5" name="Google Shape;2395;p2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2"/>
        <p:cNvGrpSpPr/>
        <p:nvPr/>
      </p:nvGrpSpPr>
      <p:grpSpPr>
        <a:xfrm>
          <a:off x="0" y="0"/>
          <a:ext cx="0" cy="0"/>
          <a:chOff x="0" y="0"/>
          <a:chExt cx="0" cy="0"/>
        </a:xfrm>
      </p:grpSpPr>
      <p:sp>
        <p:nvSpPr>
          <p:cNvPr id="2403" name="Google Shape;2403;p28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04" name="Google Shape;2404;p2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9"/>
        <p:cNvGrpSpPr/>
        <p:nvPr/>
      </p:nvGrpSpPr>
      <p:grpSpPr>
        <a:xfrm>
          <a:off x="0" y="0"/>
          <a:ext cx="0" cy="0"/>
          <a:chOff x="0" y="0"/>
          <a:chExt cx="0" cy="0"/>
        </a:xfrm>
      </p:grpSpPr>
      <p:sp>
        <p:nvSpPr>
          <p:cNvPr id="2410" name="Google Shape;2410;p28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1" name="Google Shape;2411;p2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6"/>
        <p:cNvGrpSpPr/>
        <p:nvPr/>
      </p:nvGrpSpPr>
      <p:grpSpPr>
        <a:xfrm>
          <a:off x="0" y="0"/>
          <a:ext cx="0" cy="0"/>
          <a:chOff x="0" y="0"/>
          <a:chExt cx="0" cy="0"/>
        </a:xfrm>
      </p:grpSpPr>
      <p:sp>
        <p:nvSpPr>
          <p:cNvPr id="2417" name="Google Shape;2417;p28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8" name="Google Shape;2418;p2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5" name="Google Shape;3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5"/>
        <p:cNvGrpSpPr/>
        <p:nvPr/>
      </p:nvGrpSpPr>
      <p:grpSpPr>
        <a:xfrm>
          <a:off x="0" y="0"/>
          <a:ext cx="0" cy="0"/>
          <a:chOff x="0" y="0"/>
          <a:chExt cx="0" cy="0"/>
        </a:xfrm>
      </p:grpSpPr>
      <p:sp>
        <p:nvSpPr>
          <p:cNvPr id="2426" name="Google Shape;2426;p28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7" name="Google Shape;2427;p2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2"/>
        <p:cNvGrpSpPr/>
        <p:nvPr/>
      </p:nvGrpSpPr>
      <p:grpSpPr>
        <a:xfrm>
          <a:off x="0" y="0"/>
          <a:ext cx="0" cy="0"/>
          <a:chOff x="0" y="0"/>
          <a:chExt cx="0" cy="0"/>
        </a:xfrm>
      </p:grpSpPr>
      <p:sp>
        <p:nvSpPr>
          <p:cNvPr id="2433" name="Google Shape;2433;p3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34" name="Google Shape;2434;p3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8"/>
        <p:cNvGrpSpPr/>
        <p:nvPr/>
      </p:nvGrpSpPr>
      <p:grpSpPr>
        <a:xfrm>
          <a:off x="0" y="0"/>
          <a:ext cx="0" cy="0"/>
          <a:chOff x="0" y="0"/>
          <a:chExt cx="0" cy="0"/>
        </a:xfrm>
      </p:grpSpPr>
      <p:sp>
        <p:nvSpPr>
          <p:cNvPr id="2439" name="Google Shape;2439;p3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0" name="Google Shape;2440;p3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4"/>
        <p:cNvGrpSpPr/>
        <p:nvPr/>
      </p:nvGrpSpPr>
      <p:grpSpPr>
        <a:xfrm>
          <a:off x="0" y="0"/>
          <a:ext cx="0" cy="0"/>
          <a:chOff x="0" y="0"/>
          <a:chExt cx="0" cy="0"/>
        </a:xfrm>
      </p:grpSpPr>
      <p:sp>
        <p:nvSpPr>
          <p:cNvPr id="2445" name="Google Shape;2445;p3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6" name="Google Shape;2446;p3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3"/>
        <p:cNvGrpSpPr/>
        <p:nvPr/>
      </p:nvGrpSpPr>
      <p:grpSpPr>
        <a:xfrm>
          <a:off x="0" y="0"/>
          <a:ext cx="0" cy="0"/>
          <a:chOff x="0" y="0"/>
          <a:chExt cx="0" cy="0"/>
        </a:xfrm>
      </p:grpSpPr>
      <p:sp>
        <p:nvSpPr>
          <p:cNvPr id="2454" name="Google Shape;2454;p3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5" name="Google Shape;2455;p3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1"/>
        <p:cNvGrpSpPr/>
        <p:nvPr/>
      </p:nvGrpSpPr>
      <p:grpSpPr>
        <a:xfrm>
          <a:off x="0" y="0"/>
          <a:ext cx="0" cy="0"/>
          <a:chOff x="0" y="0"/>
          <a:chExt cx="0" cy="0"/>
        </a:xfrm>
      </p:grpSpPr>
      <p:sp>
        <p:nvSpPr>
          <p:cNvPr id="2462" name="Google Shape;2462;p3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63" name="Google Shape;2463;p3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9"/>
        <p:cNvGrpSpPr/>
        <p:nvPr/>
      </p:nvGrpSpPr>
      <p:grpSpPr>
        <a:xfrm>
          <a:off x="0" y="0"/>
          <a:ext cx="0" cy="0"/>
          <a:chOff x="0" y="0"/>
          <a:chExt cx="0" cy="0"/>
        </a:xfrm>
      </p:grpSpPr>
      <p:sp>
        <p:nvSpPr>
          <p:cNvPr id="2470" name="Google Shape;2470;p3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1" name="Google Shape;2471;p3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7"/>
        <p:cNvGrpSpPr/>
        <p:nvPr/>
      </p:nvGrpSpPr>
      <p:grpSpPr>
        <a:xfrm>
          <a:off x="0" y="0"/>
          <a:ext cx="0" cy="0"/>
          <a:chOff x="0" y="0"/>
          <a:chExt cx="0" cy="0"/>
        </a:xfrm>
      </p:grpSpPr>
      <p:sp>
        <p:nvSpPr>
          <p:cNvPr id="2478" name="Google Shape;2478;p3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9" name="Google Shape;2479;p3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5"/>
        <p:cNvGrpSpPr/>
        <p:nvPr/>
      </p:nvGrpSpPr>
      <p:grpSpPr>
        <a:xfrm>
          <a:off x="0" y="0"/>
          <a:ext cx="0" cy="0"/>
          <a:chOff x="0" y="0"/>
          <a:chExt cx="0" cy="0"/>
        </a:xfrm>
      </p:grpSpPr>
      <p:sp>
        <p:nvSpPr>
          <p:cNvPr id="2486" name="Google Shape;2486;p3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7" name="Google Shape;2487;p3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4"/>
        <p:cNvGrpSpPr/>
        <p:nvPr/>
      </p:nvGrpSpPr>
      <p:grpSpPr>
        <a:xfrm>
          <a:off x="0" y="0"/>
          <a:ext cx="0" cy="0"/>
          <a:chOff x="0" y="0"/>
          <a:chExt cx="0" cy="0"/>
        </a:xfrm>
      </p:grpSpPr>
      <p:sp>
        <p:nvSpPr>
          <p:cNvPr id="2495" name="Google Shape;2495;p3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96" name="Google Shape;2496;p3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1" name="Google Shape;22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1" name="Google Shape;381;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2"/>
        <p:cNvGrpSpPr/>
        <p:nvPr/>
      </p:nvGrpSpPr>
      <p:grpSpPr>
        <a:xfrm>
          <a:off x="0" y="0"/>
          <a:ext cx="0" cy="0"/>
          <a:chOff x="0" y="0"/>
          <a:chExt cx="0" cy="0"/>
        </a:xfrm>
      </p:grpSpPr>
      <p:sp>
        <p:nvSpPr>
          <p:cNvPr id="2503" name="Google Shape;2503;p3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04" name="Google Shape;2504;p3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1"/>
        <p:cNvGrpSpPr/>
        <p:nvPr/>
      </p:nvGrpSpPr>
      <p:grpSpPr>
        <a:xfrm>
          <a:off x="0" y="0"/>
          <a:ext cx="0" cy="0"/>
          <a:chOff x="0" y="0"/>
          <a:chExt cx="0" cy="0"/>
        </a:xfrm>
      </p:grpSpPr>
      <p:sp>
        <p:nvSpPr>
          <p:cNvPr id="2512" name="Google Shape;2512;p3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13" name="Google Shape;2513;p3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9"/>
        <p:cNvGrpSpPr/>
        <p:nvPr/>
      </p:nvGrpSpPr>
      <p:grpSpPr>
        <a:xfrm>
          <a:off x="0" y="0"/>
          <a:ext cx="0" cy="0"/>
          <a:chOff x="0" y="0"/>
          <a:chExt cx="0" cy="0"/>
        </a:xfrm>
      </p:grpSpPr>
      <p:sp>
        <p:nvSpPr>
          <p:cNvPr id="2520" name="Google Shape;2520;p3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21" name="Google Shape;2521;p3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7"/>
        <p:cNvGrpSpPr/>
        <p:nvPr/>
      </p:nvGrpSpPr>
      <p:grpSpPr>
        <a:xfrm>
          <a:off x="0" y="0"/>
          <a:ext cx="0" cy="0"/>
          <a:chOff x="0" y="0"/>
          <a:chExt cx="0" cy="0"/>
        </a:xfrm>
      </p:grpSpPr>
      <p:sp>
        <p:nvSpPr>
          <p:cNvPr id="2528" name="Google Shape;2528;p3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29" name="Google Shape;2529;p3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5"/>
        <p:cNvGrpSpPr/>
        <p:nvPr/>
      </p:nvGrpSpPr>
      <p:grpSpPr>
        <a:xfrm>
          <a:off x="0" y="0"/>
          <a:ext cx="0" cy="0"/>
          <a:chOff x="0" y="0"/>
          <a:chExt cx="0" cy="0"/>
        </a:xfrm>
      </p:grpSpPr>
      <p:sp>
        <p:nvSpPr>
          <p:cNvPr id="2536" name="Google Shape;2536;p3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37" name="Google Shape;2537;p3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3"/>
        <p:cNvGrpSpPr/>
        <p:nvPr/>
      </p:nvGrpSpPr>
      <p:grpSpPr>
        <a:xfrm>
          <a:off x="0" y="0"/>
          <a:ext cx="0" cy="0"/>
          <a:chOff x="0" y="0"/>
          <a:chExt cx="0" cy="0"/>
        </a:xfrm>
      </p:grpSpPr>
      <p:sp>
        <p:nvSpPr>
          <p:cNvPr id="2544" name="Google Shape;2544;p3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45" name="Google Shape;2545;p3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1"/>
        <p:cNvGrpSpPr/>
        <p:nvPr/>
      </p:nvGrpSpPr>
      <p:grpSpPr>
        <a:xfrm>
          <a:off x="0" y="0"/>
          <a:ext cx="0" cy="0"/>
          <a:chOff x="0" y="0"/>
          <a:chExt cx="0" cy="0"/>
        </a:xfrm>
      </p:grpSpPr>
      <p:sp>
        <p:nvSpPr>
          <p:cNvPr id="2552" name="Google Shape;2552;p3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53" name="Google Shape;2553;p3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0"/>
        <p:cNvGrpSpPr/>
        <p:nvPr/>
      </p:nvGrpSpPr>
      <p:grpSpPr>
        <a:xfrm>
          <a:off x="0" y="0"/>
          <a:ext cx="0" cy="0"/>
          <a:chOff x="0" y="0"/>
          <a:chExt cx="0" cy="0"/>
        </a:xfrm>
      </p:grpSpPr>
      <p:sp>
        <p:nvSpPr>
          <p:cNvPr id="2561" name="Google Shape;2561;p3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62" name="Google Shape;2562;p3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7"/>
        <p:cNvGrpSpPr/>
        <p:nvPr/>
      </p:nvGrpSpPr>
      <p:grpSpPr>
        <a:xfrm>
          <a:off x="0" y="0"/>
          <a:ext cx="0" cy="0"/>
          <a:chOff x="0" y="0"/>
          <a:chExt cx="0" cy="0"/>
        </a:xfrm>
      </p:grpSpPr>
      <p:sp>
        <p:nvSpPr>
          <p:cNvPr id="2568" name="Google Shape;2568;p3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69" name="Google Shape;2569;p3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5"/>
        <p:cNvGrpSpPr/>
        <p:nvPr/>
      </p:nvGrpSpPr>
      <p:grpSpPr>
        <a:xfrm>
          <a:off x="0" y="0"/>
          <a:ext cx="0" cy="0"/>
          <a:chOff x="0" y="0"/>
          <a:chExt cx="0" cy="0"/>
        </a:xfrm>
      </p:grpSpPr>
      <p:sp>
        <p:nvSpPr>
          <p:cNvPr id="2576" name="Google Shape;2576;p3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77" name="Google Shape;2577;p3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7" name="Google Shape;387;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3"/>
        <p:cNvGrpSpPr/>
        <p:nvPr/>
      </p:nvGrpSpPr>
      <p:grpSpPr>
        <a:xfrm>
          <a:off x="0" y="0"/>
          <a:ext cx="0" cy="0"/>
          <a:chOff x="0" y="0"/>
          <a:chExt cx="0" cy="0"/>
        </a:xfrm>
      </p:grpSpPr>
      <p:sp>
        <p:nvSpPr>
          <p:cNvPr id="2584" name="Google Shape;2584;p3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85" name="Google Shape;2585;p3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1"/>
        <p:cNvGrpSpPr/>
        <p:nvPr/>
      </p:nvGrpSpPr>
      <p:grpSpPr>
        <a:xfrm>
          <a:off x="0" y="0"/>
          <a:ext cx="0" cy="0"/>
          <a:chOff x="0" y="0"/>
          <a:chExt cx="0" cy="0"/>
        </a:xfrm>
      </p:grpSpPr>
      <p:sp>
        <p:nvSpPr>
          <p:cNvPr id="2592" name="Google Shape;2592;p3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93" name="Google Shape;2593;p3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9"/>
        <p:cNvGrpSpPr/>
        <p:nvPr/>
      </p:nvGrpSpPr>
      <p:grpSpPr>
        <a:xfrm>
          <a:off x="0" y="0"/>
          <a:ext cx="0" cy="0"/>
          <a:chOff x="0" y="0"/>
          <a:chExt cx="0" cy="0"/>
        </a:xfrm>
      </p:grpSpPr>
      <p:sp>
        <p:nvSpPr>
          <p:cNvPr id="2600" name="Google Shape;2600;p3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01" name="Google Shape;2601;p3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7"/>
        <p:cNvGrpSpPr/>
        <p:nvPr/>
      </p:nvGrpSpPr>
      <p:grpSpPr>
        <a:xfrm>
          <a:off x="0" y="0"/>
          <a:ext cx="0" cy="0"/>
          <a:chOff x="0" y="0"/>
          <a:chExt cx="0" cy="0"/>
        </a:xfrm>
      </p:grpSpPr>
      <p:sp>
        <p:nvSpPr>
          <p:cNvPr id="2608" name="Google Shape;2608;p3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09" name="Google Shape;2609;p3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5"/>
        <p:cNvGrpSpPr/>
        <p:nvPr/>
      </p:nvGrpSpPr>
      <p:grpSpPr>
        <a:xfrm>
          <a:off x="0" y="0"/>
          <a:ext cx="0" cy="0"/>
          <a:chOff x="0" y="0"/>
          <a:chExt cx="0" cy="0"/>
        </a:xfrm>
      </p:grpSpPr>
      <p:sp>
        <p:nvSpPr>
          <p:cNvPr id="2616" name="Google Shape;2616;p3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17" name="Google Shape;2617;p3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3"/>
        <p:cNvGrpSpPr/>
        <p:nvPr/>
      </p:nvGrpSpPr>
      <p:grpSpPr>
        <a:xfrm>
          <a:off x="0" y="0"/>
          <a:ext cx="0" cy="0"/>
          <a:chOff x="0" y="0"/>
          <a:chExt cx="0" cy="0"/>
        </a:xfrm>
      </p:grpSpPr>
      <p:sp>
        <p:nvSpPr>
          <p:cNvPr id="2624" name="Google Shape;2624;p3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25" name="Google Shape;2625;p3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1"/>
        <p:cNvGrpSpPr/>
        <p:nvPr/>
      </p:nvGrpSpPr>
      <p:grpSpPr>
        <a:xfrm>
          <a:off x="0" y="0"/>
          <a:ext cx="0" cy="0"/>
          <a:chOff x="0" y="0"/>
          <a:chExt cx="0" cy="0"/>
        </a:xfrm>
      </p:grpSpPr>
      <p:sp>
        <p:nvSpPr>
          <p:cNvPr id="2632" name="Google Shape;2632;p3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33" name="Google Shape;2633;p3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9"/>
        <p:cNvGrpSpPr/>
        <p:nvPr/>
      </p:nvGrpSpPr>
      <p:grpSpPr>
        <a:xfrm>
          <a:off x="0" y="0"/>
          <a:ext cx="0" cy="0"/>
          <a:chOff x="0" y="0"/>
          <a:chExt cx="0" cy="0"/>
        </a:xfrm>
      </p:grpSpPr>
      <p:sp>
        <p:nvSpPr>
          <p:cNvPr id="2640" name="Google Shape;2640;p3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1" name="Google Shape;2641;p3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8"/>
        <p:cNvGrpSpPr/>
        <p:nvPr/>
      </p:nvGrpSpPr>
      <p:grpSpPr>
        <a:xfrm>
          <a:off x="0" y="0"/>
          <a:ext cx="0" cy="0"/>
          <a:chOff x="0" y="0"/>
          <a:chExt cx="0" cy="0"/>
        </a:xfrm>
      </p:grpSpPr>
      <p:sp>
        <p:nvSpPr>
          <p:cNvPr id="2649" name="Google Shape;2649;p3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0" name="Google Shape;2650;p3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7"/>
        <p:cNvGrpSpPr/>
        <p:nvPr/>
      </p:nvGrpSpPr>
      <p:grpSpPr>
        <a:xfrm>
          <a:off x="0" y="0"/>
          <a:ext cx="0" cy="0"/>
          <a:chOff x="0" y="0"/>
          <a:chExt cx="0" cy="0"/>
        </a:xfrm>
      </p:grpSpPr>
      <p:sp>
        <p:nvSpPr>
          <p:cNvPr id="2658" name="Google Shape;2658;p3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9" name="Google Shape;2659;p3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3" name="Google Shape;393;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5"/>
        <p:cNvGrpSpPr/>
        <p:nvPr/>
      </p:nvGrpSpPr>
      <p:grpSpPr>
        <a:xfrm>
          <a:off x="0" y="0"/>
          <a:ext cx="0" cy="0"/>
          <a:chOff x="0" y="0"/>
          <a:chExt cx="0" cy="0"/>
        </a:xfrm>
      </p:grpSpPr>
      <p:sp>
        <p:nvSpPr>
          <p:cNvPr id="2666" name="Google Shape;2666;p3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67" name="Google Shape;2667;p3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3"/>
        <p:cNvGrpSpPr/>
        <p:nvPr/>
      </p:nvGrpSpPr>
      <p:grpSpPr>
        <a:xfrm>
          <a:off x="0" y="0"/>
          <a:ext cx="0" cy="0"/>
          <a:chOff x="0" y="0"/>
          <a:chExt cx="0" cy="0"/>
        </a:xfrm>
      </p:grpSpPr>
      <p:sp>
        <p:nvSpPr>
          <p:cNvPr id="2674" name="Google Shape;2674;p3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75" name="Google Shape;2675;p3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1"/>
        <p:cNvGrpSpPr/>
        <p:nvPr/>
      </p:nvGrpSpPr>
      <p:grpSpPr>
        <a:xfrm>
          <a:off x="0" y="0"/>
          <a:ext cx="0" cy="0"/>
          <a:chOff x="0" y="0"/>
          <a:chExt cx="0" cy="0"/>
        </a:xfrm>
      </p:grpSpPr>
      <p:sp>
        <p:nvSpPr>
          <p:cNvPr id="2682" name="Google Shape;2682;p3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3" name="Google Shape;2683;p3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0"/>
        <p:cNvGrpSpPr/>
        <p:nvPr/>
      </p:nvGrpSpPr>
      <p:grpSpPr>
        <a:xfrm>
          <a:off x="0" y="0"/>
          <a:ext cx="0" cy="0"/>
          <a:chOff x="0" y="0"/>
          <a:chExt cx="0" cy="0"/>
        </a:xfrm>
      </p:grpSpPr>
      <p:sp>
        <p:nvSpPr>
          <p:cNvPr id="2691" name="Google Shape;2691;p3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92" name="Google Shape;2692;p3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9"/>
        <p:cNvGrpSpPr/>
        <p:nvPr/>
      </p:nvGrpSpPr>
      <p:grpSpPr>
        <a:xfrm>
          <a:off x="0" y="0"/>
          <a:ext cx="0" cy="0"/>
          <a:chOff x="0" y="0"/>
          <a:chExt cx="0" cy="0"/>
        </a:xfrm>
      </p:grpSpPr>
      <p:sp>
        <p:nvSpPr>
          <p:cNvPr id="2700" name="Google Shape;2700;p3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01" name="Google Shape;2701;p3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7"/>
        <p:cNvGrpSpPr/>
        <p:nvPr/>
      </p:nvGrpSpPr>
      <p:grpSpPr>
        <a:xfrm>
          <a:off x="0" y="0"/>
          <a:ext cx="0" cy="0"/>
          <a:chOff x="0" y="0"/>
          <a:chExt cx="0" cy="0"/>
        </a:xfrm>
      </p:grpSpPr>
      <p:sp>
        <p:nvSpPr>
          <p:cNvPr id="2708" name="Google Shape;2708;p2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09" name="Google Shape;2709;p2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3"/>
        <p:cNvGrpSpPr/>
        <p:nvPr/>
      </p:nvGrpSpPr>
      <p:grpSpPr>
        <a:xfrm>
          <a:off x="0" y="0"/>
          <a:ext cx="0" cy="0"/>
          <a:chOff x="0" y="0"/>
          <a:chExt cx="0" cy="0"/>
        </a:xfrm>
      </p:grpSpPr>
      <p:sp>
        <p:nvSpPr>
          <p:cNvPr id="2714" name="Google Shape;2714;p2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5" name="Google Shape;2715;p2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9"/>
        <p:cNvGrpSpPr/>
        <p:nvPr/>
      </p:nvGrpSpPr>
      <p:grpSpPr>
        <a:xfrm>
          <a:off x="0" y="0"/>
          <a:ext cx="0" cy="0"/>
          <a:chOff x="0" y="0"/>
          <a:chExt cx="0" cy="0"/>
        </a:xfrm>
      </p:grpSpPr>
      <p:sp>
        <p:nvSpPr>
          <p:cNvPr id="2720" name="Google Shape;2720;p2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21" name="Google Shape;2721;p2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7"/>
        <p:cNvGrpSpPr/>
        <p:nvPr/>
      </p:nvGrpSpPr>
      <p:grpSpPr>
        <a:xfrm>
          <a:off x="0" y="0"/>
          <a:ext cx="0" cy="0"/>
          <a:chOff x="0" y="0"/>
          <a:chExt cx="0" cy="0"/>
        </a:xfrm>
      </p:grpSpPr>
      <p:sp>
        <p:nvSpPr>
          <p:cNvPr id="2728" name="Google Shape;2728;p2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29" name="Google Shape;2729;p2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5"/>
        <p:cNvGrpSpPr/>
        <p:nvPr/>
      </p:nvGrpSpPr>
      <p:grpSpPr>
        <a:xfrm>
          <a:off x="0" y="0"/>
          <a:ext cx="0" cy="0"/>
          <a:chOff x="0" y="0"/>
          <a:chExt cx="0" cy="0"/>
        </a:xfrm>
      </p:grpSpPr>
      <p:sp>
        <p:nvSpPr>
          <p:cNvPr id="2736" name="Google Shape;2736;p2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37" name="Google Shape;2737;p2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9" name="Google Shape;399;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3"/>
        <p:cNvGrpSpPr/>
        <p:nvPr/>
      </p:nvGrpSpPr>
      <p:grpSpPr>
        <a:xfrm>
          <a:off x="0" y="0"/>
          <a:ext cx="0" cy="0"/>
          <a:chOff x="0" y="0"/>
          <a:chExt cx="0" cy="0"/>
        </a:xfrm>
      </p:grpSpPr>
      <p:sp>
        <p:nvSpPr>
          <p:cNvPr id="2744" name="Google Shape;2744;p2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45" name="Google Shape;2745;p2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1"/>
        <p:cNvGrpSpPr/>
        <p:nvPr/>
      </p:nvGrpSpPr>
      <p:grpSpPr>
        <a:xfrm>
          <a:off x="0" y="0"/>
          <a:ext cx="0" cy="0"/>
          <a:chOff x="0" y="0"/>
          <a:chExt cx="0" cy="0"/>
        </a:xfrm>
      </p:grpSpPr>
      <p:sp>
        <p:nvSpPr>
          <p:cNvPr id="2752" name="Google Shape;2752;p2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53" name="Google Shape;2753;p2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9"/>
        <p:cNvGrpSpPr/>
        <p:nvPr/>
      </p:nvGrpSpPr>
      <p:grpSpPr>
        <a:xfrm>
          <a:off x="0" y="0"/>
          <a:ext cx="0" cy="0"/>
          <a:chOff x="0" y="0"/>
          <a:chExt cx="0" cy="0"/>
        </a:xfrm>
      </p:grpSpPr>
      <p:sp>
        <p:nvSpPr>
          <p:cNvPr id="2760" name="Google Shape;2760;p2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1" name="Google Shape;2761;p2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7"/>
        <p:cNvGrpSpPr/>
        <p:nvPr/>
      </p:nvGrpSpPr>
      <p:grpSpPr>
        <a:xfrm>
          <a:off x="0" y="0"/>
          <a:ext cx="0" cy="0"/>
          <a:chOff x="0" y="0"/>
          <a:chExt cx="0" cy="0"/>
        </a:xfrm>
      </p:grpSpPr>
      <p:sp>
        <p:nvSpPr>
          <p:cNvPr id="2768" name="Google Shape;2768;p2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9" name="Google Shape;2769;p2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7"/>
        <p:cNvGrpSpPr/>
        <p:nvPr/>
      </p:nvGrpSpPr>
      <p:grpSpPr>
        <a:xfrm>
          <a:off x="0" y="0"/>
          <a:ext cx="0" cy="0"/>
          <a:chOff x="0" y="0"/>
          <a:chExt cx="0" cy="0"/>
        </a:xfrm>
      </p:grpSpPr>
      <p:sp>
        <p:nvSpPr>
          <p:cNvPr id="2778" name="Google Shape;2778;p2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79" name="Google Shape;2779;p2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5"/>
        <p:cNvGrpSpPr/>
        <p:nvPr/>
      </p:nvGrpSpPr>
      <p:grpSpPr>
        <a:xfrm>
          <a:off x="0" y="0"/>
          <a:ext cx="0" cy="0"/>
          <a:chOff x="0" y="0"/>
          <a:chExt cx="0" cy="0"/>
        </a:xfrm>
      </p:grpSpPr>
      <p:sp>
        <p:nvSpPr>
          <p:cNvPr id="2786" name="Google Shape;2786;p2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87" name="Google Shape;2787;p2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3"/>
        <p:cNvGrpSpPr/>
        <p:nvPr/>
      </p:nvGrpSpPr>
      <p:grpSpPr>
        <a:xfrm>
          <a:off x="0" y="0"/>
          <a:ext cx="0" cy="0"/>
          <a:chOff x="0" y="0"/>
          <a:chExt cx="0" cy="0"/>
        </a:xfrm>
      </p:grpSpPr>
      <p:sp>
        <p:nvSpPr>
          <p:cNvPr id="2794" name="Google Shape;2794;p2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95" name="Google Shape;2795;p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1"/>
        <p:cNvGrpSpPr/>
        <p:nvPr/>
      </p:nvGrpSpPr>
      <p:grpSpPr>
        <a:xfrm>
          <a:off x="0" y="0"/>
          <a:ext cx="0" cy="0"/>
          <a:chOff x="0" y="0"/>
          <a:chExt cx="0" cy="0"/>
        </a:xfrm>
      </p:grpSpPr>
      <p:sp>
        <p:nvSpPr>
          <p:cNvPr id="2802" name="Google Shape;2802;p2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03" name="Google Shape;2803;p2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9"/>
        <p:cNvGrpSpPr/>
        <p:nvPr/>
      </p:nvGrpSpPr>
      <p:grpSpPr>
        <a:xfrm>
          <a:off x="0" y="0"/>
          <a:ext cx="0" cy="0"/>
          <a:chOff x="0" y="0"/>
          <a:chExt cx="0" cy="0"/>
        </a:xfrm>
      </p:grpSpPr>
      <p:sp>
        <p:nvSpPr>
          <p:cNvPr id="2810" name="Google Shape;2810;p2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11" name="Google Shape;2811;p2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7"/>
        <p:cNvGrpSpPr/>
        <p:nvPr/>
      </p:nvGrpSpPr>
      <p:grpSpPr>
        <a:xfrm>
          <a:off x="0" y="0"/>
          <a:ext cx="0" cy="0"/>
          <a:chOff x="0" y="0"/>
          <a:chExt cx="0" cy="0"/>
        </a:xfrm>
      </p:grpSpPr>
      <p:sp>
        <p:nvSpPr>
          <p:cNvPr id="2818" name="Google Shape;2818;p2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19" name="Google Shape;2819;p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5" name="Google Shape;405;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5"/>
        <p:cNvGrpSpPr/>
        <p:nvPr/>
      </p:nvGrpSpPr>
      <p:grpSpPr>
        <a:xfrm>
          <a:off x="0" y="0"/>
          <a:ext cx="0" cy="0"/>
          <a:chOff x="0" y="0"/>
          <a:chExt cx="0" cy="0"/>
        </a:xfrm>
      </p:grpSpPr>
      <p:sp>
        <p:nvSpPr>
          <p:cNvPr id="2826" name="Google Shape;2826;p2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27" name="Google Shape;2827;p2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3"/>
        <p:cNvGrpSpPr/>
        <p:nvPr/>
      </p:nvGrpSpPr>
      <p:grpSpPr>
        <a:xfrm>
          <a:off x="0" y="0"/>
          <a:ext cx="0" cy="0"/>
          <a:chOff x="0" y="0"/>
          <a:chExt cx="0" cy="0"/>
        </a:xfrm>
      </p:grpSpPr>
      <p:sp>
        <p:nvSpPr>
          <p:cNvPr id="2834" name="Google Shape;2834;p2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5" name="Google Shape;2835;p2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1"/>
        <p:cNvGrpSpPr/>
        <p:nvPr/>
      </p:nvGrpSpPr>
      <p:grpSpPr>
        <a:xfrm>
          <a:off x="0" y="0"/>
          <a:ext cx="0" cy="0"/>
          <a:chOff x="0" y="0"/>
          <a:chExt cx="0" cy="0"/>
        </a:xfrm>
      </p:grpSpPr>
      <p:sp>
        <p:nvSpPr>
          <p:cNvPr id="2842" name="Google Shape;2842;p2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43" name="Google Shape;2843;p2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9"/>
        <p:cNvGrpSpPr/>
        <p:nvPr/>
      </p:nvGrpSpPr>
      <p:grpSpPr>
        <a:xfrm>
          <a:off x="0" y="0"/>
          <a:ext cx="0" cy="0"/>
          <a:chOff x="0" y="0"/>
          <a:chExt cx="0" cy="0"/>
        </a:xfrm>
      </p:grpSpPr>
      <p:sp>
        <p:nvSpPr>
          <p:cNvPr id="2850" name="Google Shape;2850;p2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51" name="Google Shape;2851;p2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7"/>
        <p:cNvGrpSpPr/>
        <p:nvPr/>
      </p:nvGrpSpPr>
      <p:grpSpPr>
        <a:xfrm>
          <a:off x="0" y="0"/>
          <a:ext cx="0" cy="0"/>
          <a:chOff x="0" y="0"/>
          <a:chExt cx="0" cy="0"/>
        </a:xfrm>
      </p:grpSpPr>
      <p:sp>
        <p:nvSpPr>
          <p:cNvPr id="2858" name="Google Shape;2858;p2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59" name="Google Shape;2859;p2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6"/>
        <p:cNvGrpSpPr/>
        <p:nvPr/>
      </p:nvGrpSpPr>
      <p:grpSpPr>
        <a:xfrm>
          <a:off x="0" y="0"/>
          <a:ext cx="0" cy="0"/>
          <a:chOff x="0" y="0"/>
          <a:chExt cx="0" cy="0"/>
        </a:xfrm>
      </p:grpSpPr>
      <p:sp>
        <p:nvSpPr>
          <p:cNvPr id="2867" name="Google Shape;2867;p2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68" name="Google Shape;2868;p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5"/>
        <p:cNvGrpSpPr/>
        <p:nvPr/>
      </p:nvGrpSpPr>
      <p:grpSpPr>
        <a:xfrm>
          <a:off x="0" y="0"/>
          <a:ext cx="0" cy="0"/>
          <a:chOff x="0" y="0"/>
          <a:chExt cx="0" cy="0"/>
        </a:xfrm>
      </p:grpSpPr>
      <p:sp>
        <p:nvSpPr>
          <p:cNvPr id="2876" name="Google Shape;2876;p2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77" name="Google Shape;2877;p2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3"/>
        <p:cNvGrpSpPr/>
        <p:nvPr/>
      </p:nvGrpSpPr>
      <p:grpSpPr>
        <a:xfrm>
          <a:off x="0" y="0"/>
          <a:ext cx="0" cy="0"/>
          <a:chOff x="0" y="0"/>
          <a:chExt cx="0" cy="0"/>
        </a:xfrm>
      </p:grpSpPr>
      <p:sp>
        <p:nvSpPr>
          <p:cNvPr id="2884" name="Google Shape;2884;p2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5" name="Google Shape;2885;p2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1"/>
        <p:cNvGrpSpPr/>
        <p:nvPr/>
      </p:nvGrpSpPr>
      <p:grpSpPr>
        <a:xfrm>
          <a:off x="0" y="0"/>
          <a:ext cx="0" cy="0"/>
          <a:chOff x="0" y="0"/>
          <a:chExt cx="0" cy="0"/>
        </a:xfrm>
      </p:grpSpPr>
      <p:sp>
        <p:nvSpPr>
          <p:cNvPr id="2892" name="Google Shape;2892;p2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93" name="Google Shape;2893;p2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9"/>
        <p:cNvGrpSpPr/>
        <p:nvPr/>
      </p:nvGrpSpPr>
      <p:grpSpPr>
        <a:xfrm>
          <a:off x="0" y="0"/>
          <a:ext cx="0" cy="0"/>
          <a:chOff x="0" y="0"/>
          <a:chExt cx="0" cy="0"/>
        </a:xfrm>
      </p:grpSpPr>
      <p:sp>
        <p:nvSpPr>
          <p:cNvPr id="2900" name="Google Shape;2900;p2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01" name="Google Shape;2901;p2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1" name="Google Shape;411;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9"/>
        <p:cNvGrpSpPr/>
        <p:nvPr/>
      </p:nvGrpSpPr>
      <p:grpSpPr>
        <a:xfrm>
          <a:off x="0" y="0"/>
          <a:ext cx="0" cy="0"/>
          <a:chOff x="0" y="0"/>
          <a:chExt cx="0" cy="0"/>
        </a:xfrm>
      </p:grpSpPr>
      <p:sp>
        <p:nvSpPr>
          <p:cNvPr id="2910" name="Google Shape;2910;p2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11" name="Google Shape;2911;p2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0"/>
        <p:cNvGrpSpPr/>
        <p:nvPr/>
      </p:nvGrpSpPr>
      <p:grpSpPr>
        <a:xfrm>
          <a:off x="0" y="0"/>
          <a:ext cx="0" cy="0"/>
          <a:chOff x="0" y="0"/>
          <a:chExt cx="0" cy="0"/>
        </a:xfrm>
      </p:grpSpPr>
      <p:sp>
        <p:nvSpPr>
          <p:cNvPr id="2921" name="Google Shape;2921;p2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22" name="Google Shape;2922;p2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8"/>
        <p:cNvGrpSpPr/>
        <p:nvPr/>
      </p:nvGrpSpPr>
      <p:grpSpPr>
        <a:xfrm>
          <a:off x="0" y="0"/>
          <a:ext cx="0" cy="0"/>
          <a:chOff x="0" y="0"/>
          <a:chExt cx="0" cy="0"/>
        </a:xfrm>
      </p:grpSpPr>
      <p:sp>
        <p:nvSpPr>
          <p:cNvPr id="2929" name="Google Shape;2929;p2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30" name="Google Shape;2930;p2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6"/>
        <p:cNvGrpSpPr/>
        <p:nvPr/>
      </p:nvGrpSpPr>
      <p:grpSpPr>
        <a:xfrm>
          <a:off x="0" y="0"/>
          <a:ext cx="0" cy="0"/>
          <a:chOff x="0" y="0"/>
          <a:chExt cx="0" cy="0"/>
        </a:xfrm>
      </p:grpSpPr>
      <p:sp>
        <p:nvSpPr>
          <p:cNvPr id="2937" name="Google Shape;2937;p2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38" name="Google Shape;2938;p2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4"/>
        <p:cNvGrpSpPr/>
        <p:nvPr/>
      </p:nvGrpSpPr>
      <p:grpSpPr>
        <a:xfrm>
          <a:off x="0" y="0"/>
          <a:ext cx="0" cy="0"/>
          <a:chOff x="0" y="0"/>
          <a:chExt cx="0" cy="0"/>
        </a:xfrm>
      </p:grpSpPr>
      <p:sp>
        <p:nvSpPr>
          <p:cNvPr id="2945" name="Google Shape;2945;p2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46" name="Google Shape;2946;p2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2"/>
        <p:cNvGrpSpPr/>
        <p:nvPr/>
      </p:nvGrpSpPr>
      <p:grpSpPr>
        <a:xfrm>
          <a:off x="0" y="0"/>
          <a:ext cx="0" cy="0"/>
          <a:chOff x="0" y="0"/>
          <a:chExt cx="0" cy="0"/>
        </a:xfrm>
      </p:grpSpPr>
      <p:sp>
        <p:nvSpPr>
          <p:cNvPr id="2953" name="Google Shape;2953;p2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54" name="Google Shape;2954;p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0"/>
        <p:cNvGrpSpPr/>
        <p:nvPr/>
      </p:nvGrpSpPr>
      <p:grpSpPr>
        <a:xfrm>
          <a:off x="0" y="0"/>
          <a:ext cx="0" cy="0"/>
          <a:chOff x="0" y="0"/>
          <a:chExt cx="0" cy="0"/>
        </a:xfrm>
      </p:grpSpPr>
      <p:sp>
        <p:nvSpPr>
          <p:cNvPr id="2961" name="Google Shape;2961;p2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2" name="Google Shape;2962;p2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2"/>
        <p:cNvGrpSpPr/>
        <p:nvPr/>
      </p:nvGrpSpPr>
      <p:grpSpPr>
        <a:xfrm>
          <a:off x="0" y="0"/>
          <a:ext cx="0" cy="0"/>
          <a:chOff x="0" y="0"/>
          <a:chExt cx="0" cy="0"/>
        </a:xfrm>
      </p:grpSpPr>
      <p:sp>
        <p:nvSpPr>
          <p:cNvPr id="2973" name="Google Shape;2973;p2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74" name="Google Shape;2974;p2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9"/>
        <p:cNvGrpSpPr/>
        <p:nvPr/>
      </p:nvGrpSpPr>
      <p:grpSpPr>
        <a:xfrm>
          <a:off x="0" y="0"/>
          <a:ext cx="0" cy="0"/>
          <a:chOff x="0" y="0"/>
          <a:chExt cx="0" cy="0"/>
        </a:xfrm>
      </p:grpSpPr>
      <p:sp>
        <p:nvSpPr>
          <p:cNvPr id="2980" name="Google Shape;2980;p2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81" name="Google Shape;2981;p2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7"/>
        <p:cNvGrpSpPr/>
        <p:nvPr/>
      </p:nvGrpSpPr>
      <p:grpSpPr>
        <a:xfrm>
          <a:off x="0" y="0"/>
          <a:ext cx="0" cy="0"/>
          <a:chOff x="0" y="0"/>
          <a:chExt cx="0" cy="0"/>
        </a:xfrm>
      </p:grpSpPr>
      <p:sp>
        <p:nvSpPr>
          <p:cNvPr id="2988" name="Google Shape;2988;p2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89" name="Google Shape;2989;p2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7" name="Google Shape;417;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0"/>
        <p:cNvGrpSpPr/>
        <p:nvPr/>
      </p:nvGrpSpPr>
      <p:grpSpPr>
        <a:xfrm>
          <a:off x="0" y="0"/>
          <a:ext cx="0" cy="0"/>
          <a:chOff x="0" y="0"/>
          <a:chExt cx="0" cy="0"/>
        </a:xfrm>
      </p:grpSpPr>
      <p:sp>
        <p:nvSpPr>
          <p:cNvPr id="3001" name="Google Shape;3001;p2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02" name="Google Shape;3002;p2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8"/>
        <p:cNvGrpSpPr/>
        <p:nvPr/>
      </p:nvGrpSpPr>
      <p:grpSpPr>
        <a:xfrm>
          <a:off x="0" y="0"/>
          <a:ext cx="0" cy="0"/>
          <a:chOff x="0" y="0"/>
          <a:chExt cx="0" cy="0"/>
        </a:xfrm>
      </p:grpSpPr>
      <p:sp>
        <p:nvSpPr>
          <p:cNvPr id="3009" name="Google Shape;3009;p2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10" name="Google Shape;3010;p2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6"/>
        <p:cNvGrpSpPr/>
        <p:nvPr/>
      </p:nvGrpSpPr>
      <p:grpSpPr>
        <a:xfrm>
          <a:off x="0" y="0"/>
          <a:ext cx="0" cy="0"/>
          <a:chOff x="0" y="0"/>
          <a:chExt cx="0" cy="0"/>
        </a:xfrm>
      </p:grpSpPr>
      <p:sp>
        <p:nvSpPr>
          <p:cNvPr id="3017" name="Google Shape;3017;p2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18" name="Google Shape;3018;p2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4"/>
        <p:cNvGrpSpPr/>
        <p:nvPr/>
      </p:nvGrpSpPr>
      <p:grpSpPr>
        <a:xfrm>
          <a:off x="0" y="0"/>
          <a:ext cx="0" cy="0"/>
          <a:chOff x="0" y="0"/>
          <a:chExt cx="0" cy="0"/>
        </a:xfrm>
      </p:grpSpPr>
      <p:sp>
        <p:nvSpPr>
          <p:cNvPr id="3025" name="Google Shape;3025;p28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26" name="Google Shape;3026;p2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0"/>
        <p:cNvGrpSpPr/>
        <p:nvPr/>
      </p:nvGrpSpPr>
      <p:grpSpPr>
        <a:xfrm>
          <a:off x="0" y="0"/>
          <a:ext cx="0" cy="0"/>
          <a:chOff x="0" y="0"/>
          <a:chExt cx="0" cy="0"/>
        </a:xfrm>
      </p:grpSpPr>
      <p:sp>
        <p:nvSpPr>
          <p:cNvPr id="3031" name="Google Shape;3031;p28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32" name="Google Shape;3032;p2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6"/>
        <p:cNvGrpSpPr/>
        <p:nvPr/>
      </p:nvGrpSpPr>
      <p:grpSpPr>
        <a:xfrm>
          <a:off x="0" y="0"/>
          <a:ext cx="0" cy="0"/>
          <a:chOff x="0" y="0"/>
          <a:chExt cx="0" cy="0"/>
        </a:xfrm>
      </p:grpSpPr>
      <p:sp>
        <p:nvSpPr>
          <p:cNvPr id="3037" name="Google Shape;3037;p2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38" name="Google Shape;3038;p2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4"/>
        <p:cNvGrpSpPr/>
        <p:nvPr/>
      </p:nvGrpSpPr>
      <p:grpSpPr>
        <a:xfrm>
          <a:off x="0" y="0"/>
          <a:ext cx="0" cy="0"/>
          <a:chOff x="0" y="0"/>
          <a:chExt cx="0" cy="0"/>
        </a:xfrm>
      </p:grpSpPr>
      <p:sp>
        <p:nvSpPr>
          <p:cNvPr id="3045" name="Google Shape;3045;p29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46" name="Google Shape;3046;p2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2"/>
        <p:cNvGrpSpPr/>
        <p:nvPr/>
      </p:nvGrpSpPr>
      <p:grpSpPr>
        <a:xfrm>
          <a:off x="0" y="0"/>
          <a:ext cx="0" cy="0"/>
          <a:chOff x="0" y="0"/>
          <a:chExt cx="0" cy="0"/>
        </a:xfrm>
      </p:grpSpPr>
      <p:sp>
        <p:nvSpPr>
          <p:cNvPr id="3053" name="Google Shape;3053;p29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54" name="Google Shape;3054;p2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0"/>
        <p:cNvGrpSpPr/>
        <p:nvPr/>
      </p:nvGrpSpPr>
      <p:grpSpPr>
        <a:xfrm>
          <a:off x="0" y="0"/>
          <a:ext cx="0" cy="0"/>
          <a:chOff x="0" y="0"/>
          <a:chExt cx="0" cy="0"/>
        </a:xfrm>
      </p:grpSpPr>
      <p:sp>
        <p:nvSpPr>
          <p:cNvPr id="3061" name="Google Shape;3061;p29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62" name="Google Shape;3062;p2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8"/>
        <p:cNvGrpSpPr/>
        <p:nvPr/>
      </p:nvGrpSpPr>
      <p:grpSpPr>
        <a:xfrm>
          <a:off x="0" y="0"/>
          <a:ext cx="0" cy="0"/>
          <a:chOff x="0" y="0"/>
          <a:chExt cx="0" cy="0"/>
        </a:xfrm>
      </p:grpSpPr>
      <p:sp>
        <p:nvSpPr>
          <p:cNvPr id="3069" name="Google Shape;3069;p29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70" name="Google Shape;3070;p2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3" name="Google Shape;423;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6"/>
        <p:cNvGrpSpPr/>
        <p:nvPr/>
      </p:nvGrpSpPr>
      <p:grpSpPr>
        <a:xfrm>
          <a:off x="0" y="0"/>
          <a:ext cx="0" cy="0"/>
          <a:chOff x="0" y="0"/>
          <a:chExt cx="0" cy="0"/>
        </a:xfrm>
      </p:grpSpPr>
      <p:sp>
        <p:nvSpPr>
          <p:cNvPr id="3077" name="Google Shape;3077;p29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78" name="Google Shape;3078;p2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4"/>
        <p:cNvGrpSpPr/>
        <p:nvPr/>
      </p:nvGrpSpPr>
      <p:grpSpPr>
        <a:xfrm>
          <a:off x="0" y="0"/>
          <a:ext cx="0" cy="0"/>
          <a:chOff x="0" y="0"/>
          <a:chExt cx="0" cy="0"/>
        </a:xfrm>
      </p:grpSpPr>
      <p:sp>
        <p:nvSpPr>
          <p:cNvPr id="3085" name="Google Shape;3085;p29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86" name="Google Shape;3086;p2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4"/>
        <p:cNvGrpSpPr/>
        <p:nvPr/>
      </p:nvGrpSpPr>
      <p:grpSpPr>
        <a:xfrm>
          <a:off x="0" y="0"/>
          <a:ext cx="0" cy="0"/>
          <a:chOff x="0" y="0"/>
          <a:chExt cx="0" cy="0"/>
        </a:xfrm>
      </p:grpSpPr>
      <p:sp>
        <p:nvSpPr>
          <p:cNvPr id="3095" name="Google Shape;3095;p29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96" name="Google Shape;3096;p2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2"/>
        <p:cNvGrpSpPr/>
        <p:nvPr/>
      </p:nvGrpSpPr>
      <p:grpSpPr>
        <a:xfrm>
          <a:off x="0" y="0"/>
          <a:ext cx="0" cy="0"/>
          <a:chOff x="0" y="0"/>
          <a:chExt cx="0" cy="0"/>
        </a:xfrm>
      </p:grpSpPr>
      <p:sp>
        <p:nvSpPr>
          <p:cNvPr id="3103" name="Google Shape;3103;p29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04" name="Google Shape;3104;p2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0"/>
        <p:cNvGrpSpPr/>
        <p:nvPr/>
      </p:nvGrpSpPr>
      <p:grpSpPr>
        <a:xfrm>
          <a:off x="0" y="0"/>
          <a:ext cx="0" cy="0"/>
          <a:chOff x="0" y="0"/>
          <a:chExt cx="0" cy="0"/>
        </a:xfrm>
      </p:grpSpPr>
      <p:sp>
        <p:nvSpPr>
          <p:cNvPr id="3111" name="Google Shape;3111;p29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12" name="Google Shape;3112;p2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8"/>
        <p:cNvGrpSpPr/>
        <p:nvPr/>
      </p:nvGrpSpPr>
      <p:grpSpPr>
        <a:xfrm>
          <a:off x="0" y="0"/>
          <a:ext cx="0" cy="0"/>
          <a:chOff x="0" y="0"/>
          <a:chExt cx="0" cy="0"/>
        </a:xfrm>
      </p:grpSpPr>
      <p:sp>
        <p:nvSpPr>
          <p:cNvPr id="3119" name="Google Shape;3119;p30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20" name="Google Shape;3120;p3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6"/>
        <p:cNvGrpSpPr/>
        <p:nvPr/>
      </p:nvGrpSpPr>
      <p:grpSpPr>
        <a:xfrm>
          <a:off x="0" y="0"/>
          <a:ext cx="0" cy="0"/>
          <a:chOff x="0" y="0"/>
          <a:chExt cx="0" cy="0"/>
        </a:xfrm>
      </p:grpSpPr>
      <p:sp>
        <p:nvSpPr>
          <p:cNvPr id="3127" name="Google Shape;3127;p30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28" name="Google Shape;3128;p3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4"/>
        <p:cNvGrpSpPr/>
        <p:nvPr/>
      </p:nvGrpSpPr>
      <p:grpSpPr>
        <a:xfrm>
          <a:off x="0" y="0"/>
          <a:ext cx="0" cy="0"/>
          <a:chOff x="0" y="0"/>
          <a:chExt cx="0" cy="0"/>
        </a:xfrm>
      </p:grpSpPr>
      <p:sp>
        <p:nvSpPr>
          <p:cNvPr id="3135" name="Google Shape;3135;p30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36" name="Google Shape;3136;p3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2"/>
        <p:cNvGrpSpPr/>
        <p:nvPr/>
      </p:nvGrpSpPr>
      <p:grpSpPr>
        <a:xfrm>
          <a:off x="0" y="0"/>
          <a:ext cx="0" cy="0"/>
          <a:chOff x="0" y="0"/>
          <a:chExt cx="0" cy="0"/>
        </a:xfrm>
      </p:grpSpPr>
      <p:sp>
        <p:nvSpPr>
          <p:cNvPr id="3143" name="Google Shape;3143;p30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44" name="Google Shape;3144;p3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0"/>
        <p:cNvGrpSpPr/>
        <p:nvPr/>
      </p:nvGrpSpPr>
      <p:grpSpPr>
        <a:xfrm>
          <a:off x="0" y="0"/>
          <a:ext cx="0" cy="0"/>
          <a:chOff x="0" y="0"/>
          <a:chExt cx="0" cy="0"/>
        </a:xfrm>
      </p:grpSpPr>
      <p:sp>
        <p:nvSpPr>
          <p:cNvPr id="3151" name="Google Shape;3151;p30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52" name="Google Shape;3152;p3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9" name="Google Shape;429;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8"/>
        <p:cNvGrpSpPr/>
        <p:nvPr/>
      </p:nvGrpSpPr>
      <p:grpSpPr>
        <a:xfrm>
          <a:off x="0" y="0"/>
          <a:ext cx="0" cy="0"/>
          <a:chOff x="0" y="0"/>
          <a:chExt cx="0" cy="0"/>
        </a:xfrm>
      </p:grpSpPr>
      <p:sp>
        <p:nvSpPr>
          <p:cNvPr id="3159" name="Google Shape;3159;p30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60" name="Google Shape;3160;p3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6"/>
        <p:cNvGrpSpPr/>
        <p:nvPr/>
      </p:nvGrpSpPr>
      <p:grpSpPr>
        <a:xfrm>
          <a:off x="0" y="0"/>
          <a:ext cx="0" cy="0"/>
          <a:chOff x="0" y="0"/>
          <a:chExt cx="0" cy="0"/>
        </a:xfrm>
      </p:grpSpPr>
      <p:sp>
        <p:nvSpPr>
          <p:cNvPr id="3167" name="Google Shape;3167;p30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68" name="Google Shape;3168;p3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4"/>
        <p:cNvGrpSpPr/>
        <p:nvPr/>
      </p:nvGrpSpPr>
      <p:grpSpPr>
        <a:xfrm>
          <a:off x="0" y="0"/>
          <a:ext cx="0" cy="0"/>
          <a:chOff x="0" y="0"/>
          <a:chExt cx="0" cy="0"/>
        </a:xfrm>
      </p:grpSpPr>
      <p:sp>
        <p:nvSpPr>
          <p:cNvPr id="3175" name="Google Shape;3175;p30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76" name="Google Shape;3176;p3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2"/>
        <p:cNvGrpSpPr/>
        <p:nvPr/>
      </p:nvGrpSpPr>
      <p:grpSpPr>
        <a:xfrm>
          <a:off x="0" y="0"/>
          <a:ext cx="0" cy="0"/>
          <a:chOff x="0" y="0"/>
          <a:chExt cx="0" cy="0"/>
        </a:xfrm>
      </p:grpSpPr>
      <p:sp>
        <p:nvSpPr>
          <p:cNvPr id="3183" name="Google Shape;3183;p30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84" name="Google Shape;3184;p3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0"/>
        <p:cNvGrpSpPr/>
        <p:nvPr/>
      </p:nvGrpSpPr>
      <p:grpSpPr>
        <a:xfrm>
          <a:off x="0" y="0"/>
          <a:ext cx="0" cy="0"/>
          <a:chOff x="0" y="0"/>
          <a:chExt cx="0" cy="0"/>
        </a:xfrm>
      </p:grpSpPr>
      <p:sp>
        <p:nvSpPr>
          <p:cNvPr id="3191" name="Google Shape;3191;p30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92" name="Google Shape;3192;p3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8"/>
        <p:cNvGrpSpPr/>
        <p:nvPr/>
      </p:nvGrpSpPr>
      <p:grpSpPr>
        <a:xfrm>
          <a:off x="0" y="0"/>
          <a:ext cx="0" cy="0"/>
          <a:chOff x="0" y="0"/>
          <a:chExt cx="0" cy="0"/>
        </a:xfrm>
      </p:grpSpPr>
      <p:sp>
        <p:nvSpPr>
          <p:cNvPr id="3199" name="Google Shape;3199;p3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00" name="Google Shape;3200;p3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9"/>
        <p:cNvGrpSpPr/>
        <p:nvPr/>
      </p:nvGrpSpPr>
      <p:grpSpPr>
        <a:xfrm>
          <a:off x="0" y="0"/>
          <a:ext cx="0" cy="0"/>
          <a:chOff x="0" y="0"/>
          <a:chExt cx="0" cy="0"/>
        </a:xfrm>
      </p:grpSpPr>
      <p:sp>
        <p:nvSpPr>
          <p:cNvPr id="3210" name="Google Shape;3210;p3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1" name="Google Shape;3211;p3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6"/>
        <p:cNvGrpSpPr/>
        <p:nvPr/>
      </p:nvGrpSpPr>
      <p:grpSpPr>
        <a:xfrm>
          <a:off x="0" y="0"/>
          <a:ext cx="0" cy="0"/>
          <a:chOff x="0" y="0"/>
          <a:chExt cx="0" cy="0"/>
        </a:xfrm>
      </p:grpSpPr>
      <p:sp>
        <p:nvSpPr>
          <p:cNvPr id="3217" name="Google Shape;3217;p3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8" name="Google Shape;3218;p3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4"/>
        <p:cNvGrpSpPr/>
        <p:nvPr/>
      </p:nvGrpSpPr>
      <p:grpSpPr>
        <a:xfrm>
          <a:off x="0" y="0"/>
          <a:ext cx="0" cy="0"/>
          <a:chOff x="0" y="0"/>
          <a:chExt cx="0" cy="0"/>
        </a:xfrm>
      </p:grpSpPr>
      <p:sp>
        <p:nvSpPr>
          <p:cNvPr id="3225" name="Google Shape;3225;p3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26" name="Google Shape;3226;p3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2"/>
        <p:cNvGrpSpPr/>
        <p:nvPr/>
      </p:nvGrpSpPr>
      <p:grpSpPr>
        <a:xfrm>
          <a:off x="0" y="0"/>
          <a:ext cx="0" cy="0"/>
          <a:chOff x="0" y="0"/>
          <a:chExt cx="0" cy="0"/>
        </a:xfrm>
      </p:grpSpPr>
      <p:sp>
        <p:nvSpPr>
          <p:cNvPr id="3233" name="Google Shape;3233;p3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34" name="Google Shape;3234;p3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5" name="Google Shape;435;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0"/>
        <p:cNvGrpSpPr/>
        <p:nvPr/>
      </p:nvGrpSpPr>
      <p:grpSpPr>
        <a:xfrm>
          <a:off x="0" y="0"/>
          <a:ext cx="0" cy="0"/>
          <a:chOff x="0" y="0"/>
          <a:chExt cx="0" cy="0"/>
        </a:xfrm>
      </p:grpSpPr>
      <p:sp>
        <p:nvSpPr>
          <p:cNvPr id="3241" name="Google Shape;3241;p3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42" name="Google Shape;3242;p3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8"/>
        <p:cNvGrpSpPr/>
        <p:nvPr/>
      </p:nvGrpSpPr>
      <p:grpSpPr>
        <a:xfrm>
          <a:off x="0" y="0"/>
          <a:ext cx="0" cy="0"/>
          <a:chOff x="0" y="0"/>
          <a:chExt cx="0" cy="0"/>
        </a:xfrm>
      </p:grpSpPr>
      <p:sp>
        <p:nvSpPr>
          <p:cNvPr id="3249" name="Google Shape;3249;p3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50" name="Google Shape;3250;p3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6"/>
        <p:cNvGrpSpPr/>
        <p:nvPr/>
      </p:nvGrpSpPr>
      <p:grpSpPr>
        <a:xfrm>
          <a:off x="0" y="0"/>
          <a:ext cx="0" cy="0"/>
          <a:chOff x="0" y="0"/>
          <a:chExt cx="0" cy="0"/>
        </a:xfrm>
      </p:grpSpPr>
      <p:sp>
        <p:nvSpPr>
          <p:cNvPr id="3257" name="Google Shape;3257;p3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58" name="Google Shape;3258;p3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4"/>
        <p:cNvGrpSpPr/>
        <p:nvPr/>
      </p:nvGrpSpPr>
      <p:grpSpPr>
        <a:xfrm>
          <a:off x="0" y="0"/>
          <a:ext cx="0" cy="0"/>
          <a:chOff x="0" y="0"/>
          <a:chExt cx="0" cy="0"/>
        </a:xfrm>
      </p:grpSpPr>
      <p:sp>
        <p:nvSpPr>
          <p:cNvPr id="3265" name="Google Shape;3265;p3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66" name="Google Shape;3266;p3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2"/>
        <p:cNvGrpSpPr/>
        <p:nvPr/>
      </p:nvGrpSpPr>
      <p:grpSpPr>
        <a:xfrm>
          <a:off x="0" y="0"/>
          <a:ext cx="0" cy="0"/>
          <a:chOff x="0" y="0"/>
          <a:chExt cx="0" cy="0"/>
        </a:xfrm>
      </p:grpSpPr>
      <p:sp>
        <p:nvSpPr>
          <p:cNvPr id="3273" name="Google Shape;3273;p3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4" name="Google Shape;3274;p3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0"/>
        <p:cNvGrpSpPr/>
        <p:nvPr/>
      </p:nvGrpSpPr>
      <p:grpSpPr>
        <a:xfrm>
          <a:off x="0" y="0"/>
          <a:ext cx="0" cy="0"/>
          <a:chOff x="0" y="0"/>
          <a:chExt cx="0" cy="0"/>
        </a:xfrm>
      </p:grpSpPr>
      <p:sp>
        <p:nvSpPr>
          <p:cNvPr id="3281" name="Google Shape;3281;p3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82" name="Google Shape;3282;p3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8"/>
        <p:cNvGrpSpPr/>
        <p:nvPr/>
      </p:nvGrpSpPr>
      <p:grpSpPr>
        <a:xfrm>
          <a:off x="0" y="0"/>
          <a:ext cx="0" cy="0"/>
          <a:chOff x="0" y="0"/>
          <a:chExt cx="0" cy="0"/>
        </a:xfrm>
      </p:grpSpPr>
      <p:sp>
        <p:nvSpPr>
          <p:cNvPr id="3289" name="Google Shape;3289;p3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90" name="Google Shape;3290;p3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6"/>
        <p:cNvGrpSpPr/>
        <p:nvPr/>
      </p:nvGrpSpPr>
      <p:grpSpPr>
        <a:xfrm>
          <a:off x="0" y="0"/>
          <a:ext cx="0" cy="0"/>
          <a:chOff x="0" y="0"/>
          <a:chExt cx="0" cy="0"/>
        </a:xfrm>
      </p:grpSpPr>
      <p:sp>
        <p:nvSpPr>
          <p:cNvPr id="3297" name="Google Shape;3297;p3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98" name="Google Shape;3298;p3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4"/>
        <p:cNvGrpSpPr/>
        <p:nvPr/>
      </p:nvGrpSpPr>
      <p:grpSpPr>
        <a:xfrm>
          <a:off x="0" y="0"/>
          <a:ext cx="0" cy="0"/>
          <a:chOff x="0" y="0"/>
          <a:chExt cx="0" cy="0"/>
        </a:xfrm>
      </p:grpSpPr>
      <p:sp>
        <p:nvSpPr>
          <p:cNvPr id="3305" name="Google Shape;3305;p3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06" name="Google Shape;3306;p3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5"/>
        <p:cNvGrpSpPr/>
        <p:nvPr/>
      </p:nvGrpSpPr>
      <p:grpSpPr>
        <a:xfrm>
          <a:off x="0" y="0"/>
          <a:ext cx="0" cy="0"/>
          <a:chOff x="0" y="0"/>
          <a:chExt cx="0" cy="0"/>
        </a:xfrm>
      </p:grpSpPr>
      <p:sp>
        <p:nvSpPr>
          <p:cNvPr id="3316" name="Google Shape;3316;p3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7" name="Google Shape;3317;p3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1" name="Google Shape;441;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6"/>
        <p:cNvGrpSpPr/>
        <p:nvPr/>
      </p:nvGrpSpPr>
      <p:grpSpPr>
        <a:xfrm>
          <a:off x="0" y="0"/>
          <a:ext cx="0" cy="0"/>
          <a:chOff x="0" y="0"/>
          <a:chExt cx="0" cy="0"/>
        </a:xfrm>
      </p:grpSpPr>
      <p:sp>
        <p:nvSpPr>
          <p:cNvPr id="3327" name="Google Shape;3327;p3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28" name="Google Shape;3328;p3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4"/>
        <p:cNvGrpSpPr/>
        <p:nvPr/>
      </p:nvGrpSpPr>
      <p:grpSpPr>
        <a:xfrm>
          <a:off x="0" y="0"/>
          <a:ext cx="0" cy="0"/>
          <a:chOff x="0" y="0"/>
          <a:chExt cx="0" cy="0"/>
        </a:xfrm>
      </p:grpSpPr>
      <p:sp>
        <p:nvSpPr>
          <p:cNvPr id="3335" name="Google Shape;3335;g18a0223d577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36" name="Google Shape;3336;g18a0223d577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0"/>
        <p:cNvGrpSpPr/>
        <p:nvPr/>
      </p:nvGrpSpPr>
      <p:grpSpPr>
        <a:xfrm>
          <a:off x="0" y="0"/>
          <a:ext cx="0" cy="0"/>
          <a:chOff x="0" y="0"/>
          <a:chExt cx="0" cy="0"/>
        </a:xfrm>
      </p:grpSpPr>
      <p:sp>
        <p:nvSpPr>
          <p:cNvPr id="3341" name="Google Shape;3341;g1dcbe43a34b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42" name="Google Shape;3342;g1dcbe43a34b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9"/>
        <p:cNvGrpSpPr/>
        <p:nvPr/>
      </p:nvGrpSpPr>
      <p:grpSpPr>
        <a:xfrm>
          <a:off x="0" y="0"/>
          <a:ext cx="0" cy="0"/>
          <a:chOff x="0" y="0"/>
          <a:chExt cx="0" cy="0"/>
        </a:xfrm>
      </p:grpSpPr>
      <p:sp>
        <p:nvSpPr>
          <p:cNvPr id="3350" name="Google Shape;3350;g1dcbe43a34b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51" name="Google Shape;3351;g1dcbe43a34b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7"/>
        <p:cNvGrpSpPr/>
        <p:nvPr/>
      </p:nvGrpSpPr>
      <p:grpSpPr>
        <a:xfrm>
          <a:off x="0" y="0"/>
          <a:ext cx="0" cy="0"/>
          <a:chOff x="0" y="0"/>
          <a:chExt cx="0" cy="0"/>
        </a:xfrm>
      </p:grpSpPr>
      <p:sp>
        <p:nvSpPr>
          <p:cNvPr id="3358" name="Google Shape;3358;g1dcbe43a34b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59" name="Google Shape;3359;g1dcbe43a34b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5"/>
        <p:cNvGrpSpPr/>
        <p:nvPr/>
      </p:nvGrpSpPr>
      <p:grpSpPr>
        <a:xfrm>
          <a:off x="0" y="0"/>
          <a:ext cx="0" cy="0"/>
          <a:chOff x="0" y="0"/>
          <a:chExt cx="0" cy="0"/>
        </a:xfrm>
      </p:grpSpPr>
      <p:sp>
        <p:nvSpPr>
          <p:cNvPr id="3366" name="Google Shape;3366;g1dcbe43a34b_0_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67" name="Google Shape;3367;g1dcbe43a34b_0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3"/>
        <p:cNvGrpSpPr/>
        <p:nvPr/>
      </p:nvGrpSpPr>
      <p:grpSpPr>
        <a:xfrm>
          <a:off x="0" y="0"/>
          <a:ext cx="0" cy="0"/>
          <a:chOff x="0" y="0"/>
          <a:chExt cx="0" cy="0"/>
        </a:xfrm>
      </p:grpSpPr>
      <p:sp>
        <p:nvSpPr>
          <p:cNvPr id="3374" name="Google Shape;3374;g1dcbe43a34b_0_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75" name="Google Shape;3375;g1dcbe43a34b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1"/>
        <p:cNvGrpSpPr/>
        <p:nvPr/>
      </p:nvGrpSpPr>
      <p:grpSpPr>
        <a:xfrm>
          <a:off x="0" y="0"/>
          <a:ext cx="0" cy="0"/>
          <a:chOff x="0" y="0"/>
          <a:chExt cx="0" cy="0"/>
        </a:xfrm>
      </p:grpSpPr>
      <p:sp>
        <p:nvSpPr>
          <p:cNvPr id="3382" name="Google Shape;3382;g1dcbe43a34b_0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83" name="Google Shape;3383;g1dcbe43a34b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0"/>
        <p:cNvGrpSpPr/>
        <p:nvPr/>
      </p:nvGrpSpPr>
      <p:grpSpPr>
        <a:xfrm>
          <a:off x="0" y="0"/>
          <a:ext cx="0" cy="0"/>
          <a:chOff x="0" y="0"/>
          <a:chExt cx="0" cy="0"/>
        </a:xfrm>
      </p:grpSpPr>
      <p:sp>
        <p:nvSpPr>
          <p:cNvPr id="3391" name="Google Shape;3391;g1dcbe43a34b_0_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92" name="Google Shape;3392;g1dcbe43a34b_0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8"/>
        <p:cNvGrpSpPr/>
        <p:nvPr/>
      </p:nvGrpSpPr>
      <p:grpSpPr>
        <a:xfrm>
          <a:off x="0" y="0"/>
          <a:ext cx="0" cy="0"/>
          <a:chOff x="0" y="0"/>
          <a:chExt cx="0" cy="0"/>
        </a:xfrm>
      </p:grpSpPr>
      <p:sp>
        <p:nvSpPr>
          <p:cNvPr id="3399" name="Google Shape;3399;g1dcbe43a34b_0_10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00" name="Google Shape;3400;g1dcbe43a34b_0_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7" name="Google Shape;447;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6"/>
        <p:cNvGrpSpPr/>
        <p:nvPr/>
      </p:nvGrpSpPr>
      <p:grpSpPr>
        <a:xfrm>
          <a:off x="0" y="0"/>
          <a:ext cx="0" cy="0"/>
          <a:chOff x="0" y="0"/>
          <a:chExt cx="0" cy="0"/>
        </a:xfrm>
      </p:grpSpPr>
      <p:sp>
        <p:nvSpPr>
          <p:cNvPr id="3407" name="Google Shape;3407;g1dcbe43a34b_0_8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08" name="Google Shape;3408;g1dcbe43a34b_0_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4"/>
        <p:cNvGrpSpPr/>
        <p:nvPr/>
      </p:nvGrpSpPr>
      <p:grpSpPr>
        <a:xfrm>
          <a:off x="0" y="0"/>
          <a:ext cx="0" cy="0"/>
          <a:chOff x="0" y="0"/>
          <a:chExt cx="0" cy="0"/>
        </a:xfrm>
      </p:grpSpPr>
      <p:sp>
        <p:nvSpPr>
          <p:cNvPr id="3415" name="Google Shape;3415;g1dcbe43a34b_0_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16" name="Google Shape;3416;g1dcbe43a34b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2"/>
        <p:cNvGrpSpPr/>
        <p:nvPr/>
      </p:nvGrpSpPr>
      <p:grpSpPr>
        <a:xfrm>
          <a:off x="0" y="0"/>
          <a:ext cx="0" cy="0"/>
          <a:chOff x="0" y="0"/>
          <a:chExt cx="0" cy="0"/>
        </a:xfrm>
      </p:grpSpPr>
      <p:sp>
        <p:nvSpPr>
          <p:cNvPr id="3423" name="Google Shape;3423;g1dcbe43a34b_0_7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24" name="Google Shape;3424;g1dcbe43a34b_0_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0"/>
        <p:cNvGrpSpPr/>
        <p:nvPr/>
      </p:nvGrpSpPr>
      <p:grpSpPr>
        <a:xfrm>
          <a:off x="0" y="0"/>
          <a:ext cx="0" cy="0"/>
          <a:chOff x="0" y="0"/>
          <a:chExt cx="0" cy="0"/>
        </a:xfrm>
      </p:grpSpPr>
      <p:sp>
        <p:nvSpPr>
          <p:cNvPr id="3431" name="Google Shape;3431;g1dcbe43a34b_0_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32" name="Google Shape;3432;g1dcbe43a34b_0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8"/>
        <p:cNvGrpSpPr/>
        <p:nvPr/>
      </p:nvGrpSpPr>
      <p:grpSpPr>
        <a:xfrm>
          <a:off x="0" y="0"/>
          <a:ext cx="0" cy="0"/>
          <a:chOff x="0" y="0"/>
          <a:chExt cx="0" cy="0"/>
        </a:xfrm>
      </p:grpSpPr>
      <p:sp>
        <p:nvSpPr>
          <p:cNvPr id="3439" name="Google Shape;3439;g1ddd4fbf7e1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40" name="Google Shape;3440;g1ddd4fbf7e1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7"/>
        <p:cNvGrpSpPr/>
        <p:nvPr/>
      </p:nvGrpSpPr>
      <p:grpSpPr>
        <a:xfrm>
          <a:off x="0" y="0"/>
          <a:ext cx="0" cy="0"/>
          <a:chOff x="0" y="0"/>
          <a:chExt cx="0" cy="0"/>
        </a:xfrm>
      </p:grpSpPr>
      <p:sp>
        <p:nvSpPr>
          <p:cNvPr id="3448" name="Google Shape;3448;g217c9cfb7ae_0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49" name="Google Shape;3449;g217c9cfb7ae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4"/>
        <p:cNvGrpSpPr/>
        <p:nvPr/>
      </p:nvGrpSpPr>
      <p:grpSpPr>
        <a:xfrm>
          <a:off x="0" y="0"/>
          <a:ext cx="0" cy="0"/>
          <a:chOff x="0" y="0"/>
          <a:chExt cx="0" cy="0"/>
        </a:xfrm>
      </p:grpSpPr>
      <p:sp>
        <p:nvSpPr>
          <p:cNvPr id="3455" name="Google Shape;3455;g1dcbe43a34b_0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56" name="Google Shape;3456;g1dcbe43a34b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2"/>
        <p:cNvGrpSpPr/>
        <p:nvPr/>
      </p:nvGrpSpPr>
      <p:grpSpPr>
        <a:xfrm>
          <a:off x="0" y="0"/>
          <a:ext cx="0" cy="0"/>
          <a:chOff x="0" y="0"/>
          <a:chExt cx="0" cy="0"/>
        </a:xfrm>
      </p:grpSpPr>
      <p:sp>
        <p:nvSpPr>
          <p:cNvPr id="3463" name="Google Shape;3463;g217c9cfb7ae_0_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64" name="Google Shape;3464;g217c9cfb7ae_0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0"/>
        <p:cNvGrpSpPr/>
        <p:nvPr/>
      </p:nvGrpSpPr>
      <p:grpSpPr>
        <a:xfrm>
          <a:off x="0" y="0"/>
          <a:ext cx="0" cy="0"/>
          <a:chOff x="0" y="0"/>
          <a:chExt cx="0" cy="0"/>
        </a:xfrm>
      </p:grpSpPr>
      <p:sp>
        <p:nvSpPr>
          <p:cNvPr id="3471" name="Google Shape;3471;g217c9cfb7ae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72" name="Google Shape;3472;g217c9cfb7ae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8"/>
        <p:cNvGrpSpPr/>
        <p:nvPr/>
      </p:nvGrpSpPr>
      <p:grpSpPr>
        <a:xfrm>
          <a:off x="0" y="0"/>
          <a:ext cx="0" cy="0"/>
          <a:chOff x="0" y="0"/>
          <a:chExt cx="0" cy="0"/>
        </a:xfrm>
      </p:grpSpPr>
      <p:sp>
        <p:nvSpPr>
          <p:cNvPr id="3479" name="Google Shape;3479;g217c9cfb7ae_0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80" name="Google Shape;3480;g217c9cfb7ae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3" name="Google Shape;453;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6"/>
        <p:cNvGrpSpPr/>
        <p:nvPr/>
      </p:nvGrpSpPr>
      <p:grpSpPr>
        <a:xfrm>
          <a:off x="0" y="0"/>
          <a:ext cx="0" cy="0"/>
          <a:chOff x="0" y="0"/>
          <a:chExt cx="0" cy="0"/>
        </a:xfrm>
      </p:grpSpPr>
      <p:sp>
        <p:nvSpPr>
          <p:cNvPr id="3487" name="Google Shape;3487;g217c9cfb7ae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88" name="Google Shape;3488;g217c9cfb7ae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4"/>
        <p:cNvGrpSpPr/>
        <p:nvPr/>
      </p:nvGrpSpPr>
      <p:grpSpPr>
        <a:xfrm>
          <a:off x="0" y="0"/>
          <a:ext cx="0" cy="0"/>
          <a:chOff x="0" y="0"/>
          <a:chExt cx="0" cy="0"/>
        </a:xfrm>
      </p:grpSpPr>
      <p:sp>
        <p:nvSpPr>
          <p:cNvPr id="3495" name="Google Shape;3495;g217c9cfb7ae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96" name="Google Shape;3496;g217c9cfb7ae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2"/>
        <p:cNvGrpSpPr/>
        <p:nvPr/>
      </p:nvGrpSpPr>
      <p:grpSpPr>
        <a:xfrm>
          <a:off x="0" y="0"/>
          <a:ext cx="0" cy="0"/>
          <a:chOff x="0" y="0"/>
          <a:chExt cx="0" cy="0"/>
        </a:xfrm>
      </p:grpSpPr>
      <p:sp>
        <p:nvSpPr>
          <p:cNvPr id="3503" name="Google Shape;3503;g217c9cfb7ae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04" name="Google Shape;3504;g217c9cfb7ae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0"/>
        <p:cNvGrpSpPr/>
        <p:nvPr/>
      </p:nvGrpSpPr>
      <p:grpSpPr>
        <a:xfrm>
          <a:off x="0" y="0"/>
          <a:ext cx="0" cy="0"/>
          <a:chOff x="0" y="0"/>
          <a:chExt cx="0" cy="0"/>
        </a:xfrm>
      </p:grpSpPr>
      <p:sp>
        <p:nvSpPr>
          <p:cNvPr id="3511" name="Google Shape;3511;g217c9cfb7ae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12" name="Google Shape;3512;g217c9cfb7ae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8"/>
        <p:cNvGrpSpPr/>
        <p:nvPr/>
      </p:nvGrpSpPr>
      <p:grpSpPr>
        <a:xfrm>
          <a:off x="0" y="0"/>
          <a:ext cx="0" cy="0"/>
          <a:chOff x="0" y="0"/>
          <a:chExt cx="0" cy="0"/>
        </a:xfrm>
      </p:grpSpPr>
      <p:sp>
        <p:nvSpPr>
          <p:cNvPr id="3519" name="Google Shape;3519;g217c9cfb7ae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20" name="Google Shape;3520;g217c9cfb7ae_0_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6"/>
        <p:cNvGrpSpPr/>
        <p:nvPr/>
      </p:nvGrpSpPr>
      <p:grpSpPr>
        <a:xfrm>
          <a:off x="0" y="0"/>
          <a:ext cx="0" cy="0"/>
          <a:chOff x="0" y="0"/>
          <a:chExt cx="0" cy="0"/>
        </a:xfrm>
      </p:grpSpPr>
      <p:sp>
        <p:nvSpPr>
          <p:cNvPr id="3527" name="Google Shape;3527;g217c9cfb7ae_0_7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28" name="Google Shape;3528;g217c9cfb7ae_0_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5"/>
        <p:cNvGrpSpPr/>
        <p:nvPr/>
      </p:nvGrpSpPr>
      <p:grpSpPr>
        <a:xfrm>
          <a:off x="0" y="0"/>
          <a:ext cx="0" cy="0"/>
          <a:chOff x="0" y="0"/>
          <a:chExt cx="0" cy="0"/>
        </a:xfrm>
      </p:grpSpPr>
      <p:sp>
        <p:nvSpPr>
          <p:cNvPr id="3536" name="Google Shape;3536;g217c9cfb7ae_0_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37" name="Google Shape;3537;g217c9cfb7ae_0_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4"/>
        <p:cNvGrpSpPr/>
        <p:nvPr/>
      </p:nvGrpSpPr>
      <p:grpSpPr>
        <a:xfrm>
          <a:off x="0" y="0"/>
          <a:ext cx="0" cy="0"/>
          <a:chOff x="0" y="0"/>
          <a:chExt cx="0" cy="0"/>
        </a:xfrm>
      </p:grpSpPr>
      <p:sp>
        <p:nvSpPr>
          <p:cNvPr id="3545" name="Google Shape;3545;g217c9cfb7a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46" name="Google Shape;3546;g217c9cfb7a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2"/>
        <p:cNvGrpSpPr/>
        <p:nvPr/>
      </p:nvGrpSpPr>
      <p:grpSpPr>
        <a:xfrm>
          <a:off x="0" y="0"/>
          <a:ext cx="0" cy="0"/>
          <a:chOff x="0" y="0"/>
          <a:chExt cx="0" cy="0"/>
        </a:xfrm>
      </p:grpSpPr>
      <p:sp>
        <p:nvSpPr>
          <p:cNvPr id="3553" name="Google Shape;3553;g1dcbe43a34b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54" name="Google Shape;3554;g1dcbe43a34b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0"/>
        <p:cNvGrpSpPr/>
        <p:nvPr/>
      </p:nvGrpSpPr>
      <p:grpSpPr>
        <a:xfrm>
          <a:off x="0" y="0"/>
          <a:ext cx="0" cy="0"/>
          <a:chOff x="0" y="0"/>
          <a:chExt cx="0" cy="0"/>
        </a:xfrm>
      </p:grpSpPr>
      <p:sp>
        <p:nvSpPr>
          <p:cNvPr id="3561" name="Google Shape;3561;g217c9cfb7ae_0_1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62" name="Google Shape;3562;g217c9cfb7ae_0_1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1ef537109ee_1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9" name="Google Shape;459;g1ef537109ee_1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9"/>
        <p:cNvGrpSpPr/>
        <p:nvPr/>
      </p:nvGrpSpPr>
      <p:grpSpPr>
        <a:xfrm>
          <a:off x="0" y="0"/>
          <a:ext cx="0" cy="0"/>
          <a:chOff x="0" y="0"/>
          <a:chExt cx="0" cy="0"/>
        </a:xfrm>
      </p:grpSpPr>
      <p:sp>
        <p:nvSpPr>
          <p:cNvPr id="3570" name="Google Shape;3570;g217c9cfb7ae_0_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71" name="Google Shape;3571;g217c9cfb7ae_0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7"/>
        <p:cNvGrpSpPr/>
        <p:nvPr/>
      </p:nvGrpSpPr>
      <p:grpSpPr>
        <a:xfrm>
          <a:off x="0" y="0"/>
          <a:ext cx="0" cy="0"/>
          <a:chOff x="0" y="0"/>
          <a:chExt cx="0" cy="0"/>
        </a:xfrm>
      </p:grpSpPr>
      <p:sp>
        <p:nvSpPr>
          <p:cNvPr id="3578" name="Google Shape;3578;g18a0223d577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79" name="Google Shape;3579;g18a0223d577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3"/>
        <p:cNvGrpSpPr/>
        <p:nvPr/>
      </p:nvGrpSpPr>
      <p:grpSpPr>
        <a:xfrm>
          <a:off x="0" y="0"/>
          <a:ext cx="0" cy="0"/>
          <a:chOff x="0" y="0"/>
          <a:chExt cx="0" cy="0"/>
        </a:xfrm>
      </p:grpSpPr>
      <p:sp>
        <p:nvSpPr>
          <p:cNvPr id="3584" name="Google Shape;3584;g18a0223d577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5" name="Google Shape;3585;g18a0223d577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86" name="Google Shape;3586;g18a0223d577_0_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s-ES"/>
              <a:t>432</a:t>
            </a:fld>
            <a:endParaRPr/>
          </a:p>
        </p:txBody>
      </p:sp>
    </p:spTree>
  </p:cSld>
  <p:clrMapOvr>
    <a:masterClrMapping/>
  </p:clrMapOvr>
</p:notes>
</file>

<file path=ppt/notesSlides/notesSlide4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0"/>
        <p:cNvGrpSpPr/>
        <p:nvPr/>
      </p:nvGrpSpPr>
      <p:grpSpPr>
        <a:xfrm>
          <a:off x="0" y="0"/>
          <a:ext cx="0" cy="0"/>
          <a:chOff x="0" y="0"/>
          <a:chExt cx="0" cy="0"/>
        </a:xfrm>
      </p:grpSpPr>
      <p:sp>
        <p:nvSpPr>
          <p:cNvPr id="3591" name="Google Shape;3591;p39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92" name="Google Shape;3592;p3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9"/>
        <p:cNvGrpSpPr/>
        <p:nvPr/>
      </p:nvGrpSpPr>
      <p:grpSpPr>
        <a:xfrm>
          <a:off x="0" y="0"/>
          <a:ext cx="0" cy="0"/>
          <a:chOff x="0" y="0"/>
          <a:chExt cx="0" cy="0"/>
        </a:xfrm>
      </p:grpSpPr>
      <p:sp>
        <p:nvSpPr>
          <p:cNvPr id="3600" name="Google Shape;3600;p39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01" name="Google Shape;3601;p3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7"/>
        <p:cNvGrpSpPr/>
        <p:nvPr/>
      </p:nvGrpSpPr>
      <p:grpSpPr>
        <a:xfrm>
          <a:off x="0" y="0"/>
          <a:ext cx="0" cy="0"/>
          <a:chOff x="0" y="0"/>
          <a:chExt cx="0" cy="0"/>
        </a:xfrm>
      </p:grpSpPr>
      <p:sp>
        <p:nvSpPr>
          <p:cNvPr id="3608" name="Google Shape;3608;p39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09" name="Google Shape;3609;p3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5"/>
        <p:cNvGrpSpPr/>
        <p:nvPr/>
      </p:nvGrpSpPr>
      <p:grpSpPr>
        <a:xfrm>
          <a:off x="0" y="0"/>
          <a:ext cx="0" cy="0"/>
          <a:chOff x="0" y="0"/>
          <a:chExt cx="0" cy="0"/>
        </a:xfrm>
      </p:grpSpPr>
      <p:sp>
        <p:nvSpPr>
          <p:cNvPr id="3616" name="Google Shape;3616;p39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17" name="Google Shape;3617;p3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3"/>
        <p:cNvGrpSpPr/>
        <p:nvPr/>
      </p:nvGrpSpPr>
      <p:grpSpPr>
        <a:xfrm>
          <a:off x="0" y="0"/>
          <a:ext cx="0" cy="0"/>
          <a:chOff x="0" y="0"/>
          <a:chExt cx="0" cy="0"/>
        </a:xfrm>
      </p:grpSpPr>
      <p:sp>
        <p:nvSpPr>
          <p:cNvPr id="3624" name="Google Shape;3624;p40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25" name="Google Shape;3625;p4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1"/>
        <p:cNvGrpSpPr/>
        <p:nvPr/>
      </p:nvGrpSpPr>
      <p:grpSpPr>
        <a:xfrm>
          <a:off x="0" y="0"/>
          <a:ext cx="0" cy="0"/>
          <a:chOff x="0" y="0"/>
          <a:chExt cx="0" cy="0"/>
        </a:xfrm>
      </p:grpSpPr>
      <p:sp>
        <p:nvSpPr>
          <p:cNvPr id="3632" name="Google Shape;3632;p40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33" name="Google Shape;3633;p4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9"/>
        <p:cNvGrpSpPr/>
        <p:nvPr/>
      </p:nvGrpSpPr>
      <p:grpSpPr>
        <a:xfrm>
          <a:off x="0" y="0"/>
          <a:ext cx="0" cy="0"/>
          <a:chOff x="0" y="0"/>
          <a:chExt cx="0" cy="0"/>
        </a:xfrm>
      </p:grpSpPr>
      <p:sp>
        <p:nvSpPr>
          <p:cNvPr id="3640" name="Google Shape;3640;p40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41" name="Google Shape;3641;p4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5" name="Google Shape;465;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7"/>
        <p:cNvGrpSpPr/>
        <p:nvPr/>
      </p:nvGrpSpPr>
      <p:grpSpPr>
        <a:xfrm>
          <a:off x="0" y="0"/>
          <a:ext cx="0" cy="0"/>
          <a:chOff x="0" y="0"/>
          <a:chExt cx="0" cy="0"/>
        </a:xfrm>
      </p:grpSpPr>
      <p:sp>
        <p:nvSpPr>
          <p:cNvPr id="3648" name="Google Shape;3648;p40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49" name="Google Shape;3649;p4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5"/>
        <p:cNvGrpSpPr/>
        <p:nvPr/>
      </p:nvGrpSpPr>
      <p:grpSpPr>
        <a:xfrm>
          <a:off x="0" y="0"/>
          <a:ext cx="0" cy="0"/>
          <a:chOff x="0" y="0"/>
          <a:chExt cx="0" cy="0"/>
        </a:xfrm>
      </p:grpSpPr>
      <p:sp>
        <p:nvSpPr>
          <p:cNvPr id="3656" name="Google Shape;3656;p40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57" name="Google Shape;3657;p4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4"/>
        <p:cNvGrpSpPr/>
        <p:nvPr/>
      </p:nvGrpSpPr>
      <p:grpSpPr>
        <a:xfrm>
          <a:off x="0" y="0"/>
          <a:ext cx="0" cy="0"/>
          <a:chOff x="0" y="0"/>
          <a:chExt cx="0" cy="0"/>
        </a:xfrm>
      </p:grpSpPr>
      <p:sp>
        <p:nvSpPr>
          <p:cNvPr id="3665" name="Google Shape;3665;p40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66" name="Google Shape;3666;p4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2"/>
        <p:cNvGrpSpPr/>
        <p:nvPr/>
      </p:nvGrpSpPr>
      <p:grpSpPr>
        <a:xfrm>
          <a:off x="0" y="0"/>
          <a:ext cx="0" cy="0"/>
          <a:chOff x="0" y="0"/>
          <a:chExt cx="0" cy="0"/>
        </a:xfrm>
      </p:grpSpPr>
      <p:sp>
        <p:nvSpPr>
          <p:cNvPr id="3673" name="Google Shape;3673;p40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74" name="Google Shape;3674;p4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0"/>
        <p:cNvGrpSpPr/>
        <p:nvPr/>
      </p:nvGrpSpPr>
      <p:grpSpPr>
        <a:xfrm>
          <a:off x="0" y="0"/>
          <a:ext cx="0" cy="0"/>
          <a:chOff x="0" y="0"/>
          <a:chExt cx="0" cy="0"/>
        </a:xfrm>
      </p:grpSpPr>
      <p:sp>
        <p:nvSpPr>
          <p:cNvPr id="3681" name="Google Shape;3681;p40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82" name="Google Shape;3682;p4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8"/>
        <p:cNvGrpSpPr/>
        <p:nvPr/>
      </p:nvGrpSpPr>
      <p:grpSpPr>
        <a:xfrm>
          <a:off x="0" y="0"/>
          <a:ext cx="0" cy="0"/>
          <a:chOff x="0" y="0"/>
          <a:chExt cx="0" cy="0"/>
        </a:xfrm>
      </p:grpSpPr>
      <p:sp>
        <p:nvSpPr>
          <p:cNvPr id="3689" name="Google Shape;3689;p40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90" name="Google Shape;3690;p4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6"/>
        <p:cNvGrpSpPr/>
        <p:nvPr/>
      </p:nvGrpSpPr>
      <p:grpSpPr>
        <a:xfrm>
          <a:off x="0" y="0"/>
          <a:ext cx="0" cy="0"/>
          <a:chOff x="0" y="0"/>
          <a:chExt cx="0" cy="0"/>
        </a:xfrm>
      </p:grpSpPr>
      <p:sp>
        <p:nvSpPr>
          <p:cNvPr id="3697" name="Google Shape;3697;p40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98" name="Google Shape;3698;p4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5"/>
        <p:cNvGrpSpPr/>
        <p:nvPr/>
      </p:nvGrpSpPr>
      <p:grpSpPr>
        <a:xfrm>
          <a:off x="0" y="0"/>
          <a:ext cx="0" cy="0"/>
          <a:chOff x="0" y="0"/>
          <a:chExt cx="0" cy="0"/>
        </a:xfrm>
      </p:grpSpPr>
      <p:sp>
        <p:nvSpPr>
          <p:cNvPr id="3706" name="Google Shape;3706;p4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07" name="Google Shape;3707;p4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2"/>
        <p:cNvGrpSpPr/>
        <p:nvPr/>
      </p:nvGrpSpPr>
      <p:grpSpPr>
        <a:xfrm>
          <a:off x="0" y="0"/>
          <a:ext cx="0" cy="0"/>
          <a:chOff x="0" y="0"/>
          <a:chExt cx="0" cy="0"/>
        </a:xfrm>
      </p:grpSpPr>
      <p:sp>
        <p:nvSpPr>
          <p:cNvPr id="3713" name="Google Shape;3713;p4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14" name="Google Shape;3714;p4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0"/>
        <p:cNvGrpSpPr/>
        <p:nvPr/>
      </p:nvGrpSpPr>
      <p:grpSpPr>
        <a:xfrm>
          <a:off x="0" y="0"/>
          <a:ext cx="0" cy="0"/>
          <a:chOff x="0" y="0"/>
          <a:chExt cx="0" cy="0"/>
        </a:xfrm>
      </p:grpSpPr>
      <p:sp>
        <p:nvSpPr>
          <p:cNvPr id="3721" name="Google Shape;3721;p4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22" name="Google Shape;3722;p4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1df3d2f1ba2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1" name="Google Shape;471;g1df3d2f1ba2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8"/>
        <p:cNvGrpSpPr/>
        <p:nvPr/>
      </p:nvGrpSpPr>
      <p:grpSpPr>
        <a:xfrm>
          <a:off x="0" y="0"/>
          <a:ext cx="0" cy="0"/>
          <a:chOff x="0" y="0"/>
          <a:chExt cx="0" cy="0"/>
        </a:xfrm>
      </p:grpSpPr>
      <p:sp>
        <p:nvSpPr>
          <p:cNvPr id="3729" name="Google Shape;3729;p4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30" name="Google Shape;3730;p4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6"/>
        <p:cNvGrpSpPr/>
        <p:nvPr/>
      </p:nvGrpSpPr>
      <p:grpSpPr>
        <a:xfrm>
          <a:off x="0" y="0"/>
          <a:ext cx="0" cy="0"/>
          <a:chOff x="0" y="0"/>
          <a:chExt cx="0" cy="0"/>
        </a:xfrm>
      </p:grpSpPr>
      <p:sp>
        <p:nvSpPr>
          <p:cNvPr id="3737" name="Google Shape;3737;p4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38" name="Google Shape;3738;p4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4"/>
        <p:cNvGrpSpPr/>
        <p:nvPr/>
      </p:nvGrpSpPr>
      <p:grpSpPr>
        <a:xfrm>
          <a:off x="0" y="0"/>
          <a:ext cx="0" cy="0"/>
          <a:chOff x="0" y="0"/>
          <a:chExt cx="0" cy="0"/>
        </a:xfrm>
      </p:grpSpPr>
      <p:sp>
        <p:nvSpPr>
          <p:cNvPr id="3745" name="Google Shape;3745;p4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46" name="Google Shape;3746;p4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2"/>
        <p:cNvGrpSpPr/>
        <p:nvPr/>
      </p:nvGrpSpPr>
      <p:grpSpPr>
        <a:xfrm>
          <a:off x="0" y="0"/>
          <a:ext cx="0" cy="0"/>
          <a:chOff x="0" y="0"/>
          <a:chExt cx="0" cy="0"/>
        </a:xfrm>
      </p:grpSpPr>
      <p:sp>
        <p:nvSpPr>
          <p:cNvPr id="3753" name="Google Shape;3753;p4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54" name="Google Shape;3754;p4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0"/>
        <p:cNvGrpSpPr/>
        <p:nvPr/>
      </p:nvGrpSpPr>
      <p:grpSpPr>
        <a:xfrm>
          <a:off x="0" y="0"/>
          <a:ext cx="0" cy="0"/>
          <a:chOff x="0" y="0"/>
          <a:chExt cx="0" cy="0"/>
        </a:xfrm>
      </p:grpSpPr>
      <p:sp>
        <p:nvSpPr>
          <p:cNvPr id="3761" name="Google Shape;3761;p4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62" name="Google Shape;3762;p4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8"/>
        <p:cNvGrpSpPr/>
        <p:nvPr/>
      </p:nvGrpSpPr>
      <p:grpSpPr>
        <a:xfrm>
          <a:off x="0" y="0"/>
          <a:ext cx="0" cy="0"/>
          <a:chOff x="0" y="0"/>
          <a:chExt cx="0" cy="0"/>
        </a:xfrm>
      </p:grpSpPr>
      <p:sp>
        <p:nvSpPr>
          <p:cNvPr id="3769" name="Google Shape;3769;p4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70" name="Google Shape;3770;p4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7"/>
        <p:cNvGrpSpPr/>
        <p:nvPr/>
      </p:nvGrpSpPr>
      <p:grpSpPr>
        <a:xfrm>
          <a:off x="0" y="0"/>
          <a:ext cx="0" cy="0"/>
          <a:chOff x="0" y="0"/>
          <a:chExt cx="0" cy="0"/>
        </a:xfrm>
      </p:grpSpPr>
      <p:sp>
        <p:nvSpPr>
          <p:cNvPr id="3778" name="Google Shape;3778;p4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79" name="Google Shape;3779;p4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6"/>
        <p:cNvGrpSpPr/>
        <p:nvPr/>
      </p:nvGrpSpPr>
      <p:grpSpPr>
        <a:xfrm>
          <a:off x="0" y="0"/>
          <a:ext cx="0" cy="0"/>
          <a:chOff x="0" y="0"/>
          <a:chExt cx="0" cy="0"/>
        </a:xfrm>
      </p:grpSpPr>
      <p:sp>
        <p:nvSpPr>
          <p:cNvPr id="3787" name="Google Shape;3787;p4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88" name="Google Shape;3788;p4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4"/>
        <p:cNvGrpSpPr/>
        <p:nvPr/>
      </p:nvGrpSpPr>
      <p:grpSpPr>
        <a:xfrm>
          <a:off x="0" y="0"/>
          <a:ext cx="0" cy="0"/>
          <a:chOff x="0" y="0"/>
          <a:chExt cx="0" cy="0"/>
        </a:xfrm>
      </p:grpSpPr>
      <p:sp>
        <p:nvSpPr>
          <p:cNvPr id="3795" name="Google Shape;3795;p4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96" name="Google Shape;3796;p4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2"/>
        <p:cNvGrpSpPr/>
        <p:nvPr/>
      </p:nvGrpSpPr>
      <p:grpSpPr>
        <a:xfrm>
          <a:off x="0" y="0"/>
          <a:ext cx="0" cy="0"/>
          <a:chOff x="0" y="0"/>
          <a:chExt cx="0" cy="0"/>
        </a:xfrm>
      </p:grpSpPr>
      <p:sp>
        <p:nvSpPr>
          <p:cNvPr id="3803" name="Google Shape;3803;p4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04" name="Google Shape;3804;p4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1df3d2f1ba2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7" name="Google Shape;477;g1df3d2f1ba2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1"/>
        <p:cNvGrpSpPr/>
        <p:nvPr/>
      </p:nvGrpSpPr>
      <p:grpSpPr>
        <a:xfrm>
          <a:off x="0" y="0"/>
          <a:ext cx="0" cy="0"/>
          <a:chOff x="0" y="0"/>
          <a:chExt cx="0" cy="0"/>
        </a:xfrm>
      </p:grpSpPr>
      <p:sp>
        <p:nvSpPr>
          <p:cNvPr id="3812" name="Google Shape;3812;p4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13" name="Google Shape;3813;p4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0"/>
        <p:cNvGrpSpPr/>
        <p:nvPr/>
      </p:nvGrpSpPr>
      <p:grpSpPr>
        <a:xfrm>
          <a:off x="0" y="0"/>
          <a:ext cx="0" cy="0"/>
          <a:chOff x="0" y="0"/>
          <a:chExt cx="0" cy="0"/>
        </a:xfrm>
      </p:grpSpPr>
      <p:sp>
        <p:nvSpPr>
          <p:cNvPr id="3821" name="Google Shape;3821;p4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22" name="Google Shape;3822;p4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8"/>
        <p:cNvGrpSpPr/>
        <p:nvPr/>
      </p:nvGrpSpPr>
      <p:grpSpPr>
        <a:xfrm>
          <a:off x="0" y="0"/>
          <a:ext cx="0" cy="0"/>
          <a:chOff x="0" y="0"/>
          <a:chExt cx="0" cy="0"/>
        </a:xfrm>
      </p:grpSpPr>
      <p:sp>
        <p:nvSpPr>
          <p:cNvPr id="3829" name="Google Shape;3829;g18a0223d577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30" name="Google Shape;3830;g18a0223d577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4"/>
        <p:cNvGrpSpPr/>
        <p:nvPr/>
      </p:nvGrpSpPr>
      <p:grpSpPr>
        <a:xfrm>
          <a:off x="0" y="0"/>
          <a:ext cx="0" cy="0"/>
          <a:chOff x="0" y="0"/>
          <a:chExt cx="0" cy="0"/>
        </a:xfrm>
      </p:grpSpPr>
      <p:sp>
        <p:nvSpPr>
          <p:cNvPr id="3835" name="Google Shape;3835;g18a0223d577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36" name="Google Shape;3836;g18a0223d577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37" name="Google Shape;3837;g18a0223d577_0_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s-ES"/>
              <a:t>463</a:t>
            </a:fld>
            <a:endParaRPr/>
          </a:p>
        </p:txBody>
      </p:sp>
    </p:spTree>
  </p:cSld>
  <p:clrMapOvr>
    <a:masterClrMapping/>
  </p:clrMapOvr>
</p:notes>
</file>

<file path=ppt/notesSlides/notesSlide4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1"/>
        <p:cNvGrpSpPr/>
        <p:nvPr/>
      </p:nvGrpSpPr>
      <p:grpSpPr>
        <a:xfrm>
          <a:off x="0" y="0"/>
          <a:ext cx="0" cy="0"/>
          <a:chOff x="0" y="0"/>
          <a:chExt cx="0" cy="0"/>
        </a:xfrm>
      </p:grpSpPr>
      <p:sp>
        <p:nvSpPr>
          <p:cNvPr id="3842" name="Google Shape;3842;g1dcc6fe6f10_1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43" name="Google Shape;3843;g1dcc6fe6f10_1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0"/>
        <p:cNvGrpSpPr/>
        <p:nvPr/>
      </p:nvGrpSpPr>
      <p:grpSpPr>
        <a:xfrm>
          <a:off x="0" y="0"/>
          <a:ext cx="0" cy="0"/>
          <a:chOff x="0" y="0"/>
          <a:chExt cx="0" cy="0"/>
        </a:xfrm>
      </p:grpSpPr>
      <p:sp>
        <p:nvSpPr>
          <p:cNvPr id="3851" name="Google Shape;3851;g1dcbe2508d1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52" name="Google Shape;3852;g1dcbe2508d1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7"/>
        <p:cNvGrpSpPr/>
        <p:nvPr/>
      </p:nvGrpSpPr>
      <p:grpSpPr>
        <a:xfrm>
          <a:off x="0" y="0"/>
          <a:ext cx="0" cy="0"/>
          <a:chOff x="0" y="0"/>
          <a:chExt cx="0" cy="0"/>
        </a:xfrm>
      </p:grpSpPr>
      <p:sp>
        <p:nvSpPr>
          <p:cNvPr id="3858" name="Google Shape;3858;g1dcc6fe6f10_1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59" name="Google Shape;3859;g1dcc6fe6f10_1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4"/>
        <p:cNvGrpSpPr/>
        <p:nvPr/>
      </p:nvGrpSpPr>
      <p:grpSpPr>
        <a:xfrm>
          <a:off x="0" y="0"/>
          <a:ext cx="0" cy="0"/>
          <a:chOff x="0" y="0"/>
          <a:chExt cx="0" cy="0"/>
        </a:xfrm>
      </p:grpSpPr>
      <p:sp>
        <p:nvSpPr>
          <p:cNvPr id="3865" name="Google Shape;3865;g1dcc6fe6f10_1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66" name="Google Shape;3866;g1dcc6fe6f10_1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1"/>
        <p:cNvGrpSpPr/>
        <p:nvPr/>
      </p:nvGrpSpPr>
      <p:grpSpPr>
        <a:xfrm>
          <a:off x="0" y="0"/>
          <a:ext cx="0" cy="0"/>
          <a:chOff x="0" y="0"/>
          <a:chExt cx="0" cy="0"/>
        </a:xfrm>
      </p:grpSpPr>
      <p:sp>
        <p:nvSpPr>
          <p:cNvPr id="3872" name="Google Shape;3872;g1dcc6fe6f10_1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73" name="Google Shape;3873;g1dcc6fe6f10_1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8"/>
        <p:cNvGrpSpPr/>
        <p:nvPr/>
      </p:nvGrpSpPr>
      <p:grpSpPr>
        <a:xfrm>
          <a:off x="0" y="0"/>
          <a:ext cx="0" cy="0"/>
          <a:chOff x="0" y="0"/>
          <a:chExt cx="0" cy="0"/>
        </a:xfrm>
      </p:grpSpPr>
      <p:sp>
        <p:nvSpPr>
          <p:cNvPr id="3879" name="Google Shape;3879;g1dcc6fe6f10_1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80" name="Google Shape;3880;g1dcc6fe6f10_1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3" name="Google Shape;483;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5"/>
        <p:cNvGrpSpPr/>
        <p:nvPr/>
      </p:nvGrpSpPr>
      <p:grpSpPr>
        <a:xfrm>
          <a:off x="0" y="0"/>
          <a:ext cx="0" cy="0"/>
          <a:chOff x="0" y="0"/>
          <a:chExt cx="0" cy="0"/>
        </a:xfrm>
      </p:grpSpPr>
      <p:sp>
        <p:nvSpPr>
          <p:cNvPr id="3886" name="Google Shape;3886;g1dcc6fe6f10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87" name="Google Shape;3887;g1dcc6fe6f10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4"/>
        <p:cNvGrpSpPr/>
        <p:nvPr/>
      </p:nvGrpSpPr>
      <p:grpSpPr>
        <a:xfrm>
          <a:off x="0" y="0"/>
          <a:ext cx="0" cy="0"/>
          <a:chOff x="0" y="0"/>
          <a:chExt cx="0" cy="0"/>
        </a:xfrm>
      </p:grpSpPr>
      <p:sp>
        <p:nvSpPr>
          <p:cNvPr id="3895" name="Google Shape;3895;g207f6b38a4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96" name="Google Shape;3896;g207f6b38a4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1"/>
        <p:cNvGrpSpPr/>
        <p:nvPr/>
      </p:nvGrpSpPr>
      <p:grpSpPr>
        <a:xfrm>
          <a:off x="0" y="0"/>
          <a:ext cx="0" cy="0"/>
          <a:chOff x="0" y="0"/>
          <a:chExt cx="0" cy="0"/>
        </a:xfrm>
      </p:grpSpPr>
      <p:sp>
        <p:nvSpPr>
          <p:cNvPr id="3902" name="Google Shape;3902;g207f6b38a4a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03" name="Google Shape;3903;g207f6b38a4a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8"/>
        <p:cNvGrpSpPr/>
        <p:nvPr/>
      </p:nvGrpSpPr>
      <p:grpSpPr>
        <a:xfrm>
          <a:off x="0" y="0"/>
          <a:ext cx="0" cy="0"/>
          <a:chOff x="0" y="0"/>
          <a:chExt cx="0" cy="0"/>
        </a:xfrm>
      </p:grpSpPr>
      <p:sp>
        <p:nvSpPr>
          <p:cNvPr id="3909" name="Google Shape;3909;g207f6b38a4a_1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10" name="Google Shape;3910;g207f6b38a4a_1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5"/>
        <p:cNvGrpSpPr/>
        <p:nvPr/>
      </p:nvGrpSpPr>
      <p:grpSpPr>
        <a:xfrm>
          <a:off x="0" y="0"/>
          <a:ext cx="0" cy="0"/>
          <a:chOff x="0" y="0"/>
          <a:chExt cx="0" cy="0"/>
        </a:xfrm>
      </p:grpSpPr>
      <p:sp>
        <p:nvSpPr>
          <p:cNvPr id="3916" name="Google Shape;3916;g207f6b38a4a_1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17" name="Google Shape;3917;g207f6b38a4a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2"/>
        <p:cNvGrpSpPr/>
        <p:nvPr/>
      </p:nvGrpSpPr>
      <p:grpSpPr>
        <a:xfrm>
          <a:off x="0" y="0"/>
          <a:ext cx="0" cy="0"/>
          <a:chOff x="0" y="0"/>
          <a:chExt cx="0" cy="0"/>
        </a:xfrm>
      </p:grpSpPr>
      <p:sp>
        <p:nvSpPr>
          <p:cNvPr id="3923" name="Google Shape;3923;g207f6b38a4a_1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24" name="Google Shape;3924;g207f6b38a4a_1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9"/>
        <p:cNvGrpSpPr/>
        <p:nvPr/>
      </p:nvGrpSpPr>
      <p:grpSpPr>
        <a:xfrm>
          <a:off x="0" y="0"/>
          <a:ext cx="0" cy="0"/>
          <a:chOff x="0" y="0"/>
          <a:chExt cx="0" cy="0"/>
        </a:xfrm>
      </p:grpSpPr>
      <p:sp>
        <p:nvSpPr>
          <p:cNvPr id="3930" name="Google Shape;3930;g207f6b38a4a_1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31" name="Google Shape;3931;g207f6b38a4a_1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6"/>
        <p:cNvGrpSpPr/>
        <p:nvPr/>
      </p:nvGrpSpPr>
      <p:grpSpPr>
        <a:xfrm>
          <a:off x="0" y="0"/>
          <a:ext cx="0" cy="0"/>
          <a:chOff x="0" y="0"/>
          <a:chExt cx="0" cy="0"/>
        </a:xfrm>
      </p:grpSpPr>
      <p:sp>
        <p:nvSpPr>
          <p:cNvPr id="3937" name="Google Shape;3937;g207f6b38a4a_1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38" name="Google Shape;3938;g207f6b38a4a_1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3"/>
        <p:cNvGrpSpPr/>
        <p:nvPr/>
      </p:nvGrpSpPr>
      <p:grpSpPr>
        <a:xfrm>
          <a:off x="0" y="0"/>
          <a:ext cx="0" cy="0"/>
          <a:chOff x="0" y="0"/>
          <a:chExt cx="0" cy="0"/>
        </a:xfrm>
      </p:grpSpPr>
      <p:sp>
        <p:nvSpPr>
          <p:cNvPr id="3944" name="Google Shape;3944;g207f6b38a4a_1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45" name="Google Shape;3945;g207f6b38a4a_1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0"/>
        <p:cNvGrpSpPr/>
        <p:nvPr/>
      </p:nvGrpSpPr>
      <p:grpSpPr>
        <a:xfrm>
          <a:off x="0" y="0"/>
          <a:ext cx="0" cy="0"/>
          <a:chOff x="0" y="0"/>
          <a:chExt cx="0" cy="0"/>
        </a:xfrm>
      </p:grpSpPr>
      <p:sp>
        <p:nvSpPr>
          <p:cNvPr id="3951" name="Google Shape;3951;g207f6b38a4a_1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52" name="Google Shape;3952;g207f6b38a4a_1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9" name="Google Shape;489;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7"/>
        <p:cNvGrpSpPr/>
        <p:nvPr/>
      </p:nvGrpSpPr>
      <p:grpSpPr>
        <a:xfrm>
          <a:off x="0" y="0"/>
          <a:ext cx="0" cy="0"/>
          <a:chOff x="0" y="0"/>
          <a:chExt cx="0" cy="0"/>
        </a:xfrm>
      </p:grpSpPr>
      <p:sp>
        <p:nvSpPr>
          <p:cNvPr id="3958" name="Google Shape;3958;g207f6b38a4a_1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59" name="Google Shape;3959;g207f6b38a4a_1_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4"/>
        <p:cNvGrpSpPr/>
        <p:nvPr/>
      </p:nvGrpSpPr>
      <p:grpSpPr>
        <a:xfrm>
          <a:off x="0" y="0"/>
          <a:ext cx="0" cy="0"/>
          <a:chOff x="0" y="0"/>
          <a:chExt cx="0" cy="0"/>
        </a:xfrm>
      </p:grpSpPr>
      <p:sp>
        <p:nvSpPr>
          <p:cNvPr id="3965" name="Google Shape;3965;g207f6b38a4a_1_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66" name="Google Shape;3966;g207f6b38a4a_1_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1"/>
        <p:cNvGrpSpPr/>
        <p:nvPr/>
      </p:nvGrpSpPr>
      <p:grpSpPr>
        <a:xfrm>
          <a:off x="0" y="0"/>
          <a:ext cx="0" cy="0"/>
          <a:chOff x="0" y="0"/>
          <a:chExt cx="0" cy="0"/>
        </a:xfrm>
      </p:grpSpPr>
      <p:sp>
        <p:nvSpPr>
          <p:cNvPr id="3972" name="Google Shape;3972;g207f6b38a4a_1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73" name="Google Shape;3973;g207f6b38a4a_1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0"/>
        <p:cNvGrpSpPr/>
        <p:nvPr/>
      </p:nvGrpSpPr>
      <p:grpSpPr>
        <a:xfrm>
          <a:off x="0" y="0"/>
          <a:ext cx="0" cy="0"/>
          <a:chOff x="0" y="0"/>
          <a:chExt cx="0" cy="0"/>
        </a:xfrm>
      </p:grpSpPr>
      <p:sp>
        <p:nvSpPr>
          <p:cNvPr id="3981" name="Google Shape;3981;g207f6b38a4a_1_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82" name="Google Shape;3982;g207f6b38a4a_1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9"/>
        <p:cNvGrpSpPr/>
        <p:nvPr/>
      </p:nvGrpSpPr>
      <p:grpSpPr>
        <a:xfrm>
          <a:off x="0" y="0"/>
          <a:ext cx="0" cy="0"/>
          <a:chOff x="0" y="0"/>
          <a:chExt cx="0" cy="0"/>
        </a:xfrm>
      </p:grpSpPr>
      <p:sp>
        <p:nvSpPr>
          <p:cNvPr id="3990" name="Google Shape;3990;g207f6b38a4a_1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91" name="Google Shape;3991;g207f6b38a4a_1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6"/>
        <p:cNvGrpSpPr/>
        <p:nvPr/>
      </p:nvGrpSpPr>
      <p:grpSpPr>
        <a:xfrm>
          <a:off x="0" y="0"/>
          <a:ext cx="0" cy="0"/>
          <a:chOff x="0" y="0"/>
          <a:chExt cx="0" cy="0"/>
        </a:xfrm>
      </p:grpSpPr>
      <p:sp>
        <p:nvSpPr>
          <p:cNvPr id="3997" name="Google Shape;3997;g207f6b38a4a_1_8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98" name="Google Shape;3998;g207f6b38a4a_1_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3"/>
        <p:cNvGrpSpPr/>
        <p:nvPr/>
      </p:nvGrpSpPr>
      <p:grpSpPr>
        <a:xfrm>
          <a:off x="0" y="0"/>
          <a:ext cx="0" cy="0"/>
          <a:chOff x="0" y="0"/>
          <a:chExt cx="0" cy="0"/>
        </a:xfrm>
      </p:grpSpPr>
      <p:sp>
        <p:nvSpPr>
          <p:cNvPr id="4004" name="Google Shape;4004;g207f6b38a4a_1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05" name="Google Shape;4005;g207f6b38a4a_1_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0"/>
        <p:cNvGrpSpPr/>
        <p:nvPr/>
      </p:nvGrpSpPr>
      <p:grpSpPr>
        <a:xfrm>
          <a:off x="0" y="0"/>
          <a:ext cx="0" cy="0"/>
          <a:chOff x="0" y="0"/>
          <a:chExt cx="0" cy="0"/>
        </a:xfrm>
      </p:grpSpPr>
      <p:sp>
        <p:nvSpPr>
          <p:cNvPr id="4011" name="Google Shape;4011;g207f6b38a4a_1_1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12" name="Google Shape;4012;g207f6b38a4a_1_1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9"/>
        <p:cNvGrpSpPr/>
        <p:nvPr/>
      </p:nvGrpSpPr>
      <p:grpSpPr>
        <a:xfrm>
          <a:off x="0" y="0"/>
          <a:ext cx="0" cy="0"/>
          <a:chOff x="0" y="0"/>
          <a:chExt cx="0" cy="0"/>
        </a:xfrm>
      </p:grpSpPr>
      <p:sp>
        <p:nvSpPr>
          <p:cNvPr id="4020" name="Google Shape;4020;g207f6b38a4a_1_1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21" name="Google Shape;4021;g207f6b38a4a_1_1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8"/>
        <p:cNvGrpSpPr/>
        <p:nvPr/>
      </p:nvGrpSpPr>
      <p:grpSpPr>
        <a:xfrm>
          <a:off x="0" y="0"/>
          <a:ext cx="0" cy="0"/>
          <a:chOff x="0" y="0"/>
          <a:chExt cx="0" cy="0"/>
        </a:xfrm>
      </p:grpSpPr>
      <p:sp>
        <p:nvSpPr>
          <p:cNvPr id="4029" name="Google Shape;4029;g207f6b38a4a_1_1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30" name="Google Shape;4030;g207f6b38a4a_1_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5" name="Google Shape;495;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6"/>
        <p:cNvGrpSpPr/>
        <p:nvPr/>
      </p:nvGrpSpPr>
      <p:grpSpPr>
        <a:xfrm>
          <a:off x="0" y="0"/>
          <a:ext cx="0" cy="0"/>
          <a:chOff x="0" y="0"/>
          <a:chExt cx="0" cy="0"/>
        </a:xfrm>
      </p:grpSpPr>
      <p:sp>
        <p:nvSpPr>
          <p:cNvPr id="4037" name="Google Shape;4037;g207f6b38a4a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38" name="Google Shape;4038;g207f6b38a4a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3"/>
        <p:cNvGrpSpPr/>
        <p:nvPr/>
      </p:nvGrpSpPr>
      <p:grpSpPr>
        <a:xfrm>
          <a:off x="0" y="0"/>
          <a:ext cx="0" cy="0"/>
          <a:chOff x="0" y="0"/>
          <a:chExt cx="0" cy="0"/>
        </a:xfrm>
      </p:grpSpPr>
      <p:sp>
        <p:nvSpPr>
          <p:cNvPr id="4044" name="Google Shape;4044;g207f6b38a4a_1_1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45" name="Google Shape;4045;g207f6b38a4a_1_1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0"/>
        <p:cNvGrpSpPr/>
        <p:nvPr/>
      </p:nvGrpSpPr>
      <p:grpSpPr>
        <a:xfrm>
          <a:off x="0" y="0"/>
          <a:ext cx="0" cy="0"/>
          <a:chOff x="0" y="0"/>
          <a:chExt cx="0" cy="0"/>
        </a:xfrm>
      </p:grpSpPr>
      <p:sp>
        <p:nvSpPr>
          <p:cNvPr id="4051" name="Google Shape;4051;g207f6b38a4a_1_1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52" name="Google Shape;4052;g207f6b38a4a_1_1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7"/>
        <p:cNvGrpSpPr/>
        <p:nvPr/>
      </p:nvGrpSpPr>
      <p:grpSpPr>
        <a:xfrm>
          <a:off x="0" y="0"/>
          <a:ext cx="0" cy="0"/>
          <a:chOff x="0" y="0"/>
          <a:chExt cx="0" cy="0"/>
        </a:xfrm>
      </p:grpSpPr>
      <p:sp>
        <p:nvSpPr>
          <p:cNvPr id="4058" name="Google Shape;4058;g207f6b38a4a_1_1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59" name="Google Shape;4059;g207f6b38a4a_1_1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4"/>
        <p:cNvGrpSpPr/>
        <p:nvPr/>
      </p:nvGrpSpPr>
      <p:grpSpPr>
        <a:xfrm>
          <a:off x="0" y="0"/>
          <a:ext cx="0" cy="0"/>
          <a:chOff x="0" y="0"/>
          <a:chExt cx="0" cy="0"/>
        </a:xfrm>
      </p:grpSpPr>
      <p:sp>
        <p:nvSpPr>
          <p:cNvPr id="4065" name="Google Shape;4065;g207f6b38a4a_1_1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66" name="Google Shape;4066;g207f6b38a4a_1_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3"/>
        <p:cNvGrpSpPr/>
        <p:nvPr/>
      </p:nvGrpSpPr>
      <p:grpSpPr>
        <a:xfrm>
          <a:off x="0" y="0"/>
          <a:ext cx="0" cy="0"/>
          <a:chOff x="0" y="0"/>
          <a:chExt cx="0" cy="0"/>
        </a:xfrm>
      </p:grpSpPr>
      <p:sp>
        <p:nvSpPr>
          <p:cNvPr id="4074" name="Google Shape;4074;g207f6b38a4a_1_1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75" name="Google Shape;4075;g207f6b38a4a_1_1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2"/>
        <p:cNvGrpSpPr/>
        <p:nvPr/>
      </p:nvGrpSpPr>
      <p:grpSpPr>
        <a:xfrm>
          <a:off x="0" y="0"/>
          <a:ext cx="0" cy="0"/>
          <a:chOff x="0" y="0"/>
          <a:chExt cx="0" cy="0"/>
        </a:xfrm>
      </p:grpSpPr>
      <p:sp>
        <p:nvSpPr>
          <p:cNvPr id="4083" name="Google Shape;4083;g207f6b38a4a_1_1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84" name="Google Shape;4084;g207f6b38a4a_1_1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9"/>
        <p:cNvGrpSpPr/>
        <p:nvPr/>
      </p:nvGrpSpPr>
      <p:grpSpPr>
        <a:xfrm>
          <a:off x="0" y="0"/>
          <a:ext cx="0" cy="0"/>
          <a:chOff x="0" y="0"/>
          <a:chExt cx="0" cy="0"/>
        </a:xfrm>
      </p:grpSpPr>
      <p:sp>
        <p:nvSpPr>
          <p:cNvPr id="4090" name="Google Shape;4090;g207f6b38a4a_1_1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91" name="Google Shape;4091;g207f6b38a4a_1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6"/>
        <p:cNvGrpSpPr/>
        <p:nvPr/>
      </p:nvGrpSpPr>
      <p:grpSpPr>
        <a:xfrm>
          <a:off x="0" y="0"/>
          <a:ext cx="0" cy="0"/>
          <a:chOff x="0" y="0"/>
          <a:chExt cx="0" cy="0"/>
        </a:xfrm>
      </p:grpSpPr>
      <p:sp>
        <p:nvSpPr>
          <p:cNvPr id="4097" name="Google Shape;4097;g207f6b38a4a_1_2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98" name="Google Shape;4098;g207f6b38a4a_1_2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5"/>
        <p:cNvGrpSpPr/>
        <p:nvPr/>
      </p:nvGrpSpPr>
      <p:grpSpPr>
        <a:xfrm>
          <a:off x="0" y="0"/>
          <a:ext cx="0" cy="0"/>
          <a:chOff x="0" y="0"/>
          <a:chExt cx="0" cy="0"/>
        </a:xfrm>
      </p:grpSpPr>
      <p:sp>
        <p:nvSpPr>
          <p:cNvPr id="4106" name="Google Shape;4106;g207f6b38a4a_1_2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07" name="Google Shape;4107;g207f6b38a4a_1_2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1" name="Google Shape;23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1" name="Google Shape;501;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2"/>
        <p:cNvGrpSpPr/>
        <p:nvPr/>
      </p:nvGrpSpPr>
      <p:grpSpPr>
        <a:xfrm>
          <a:off x="0" y="0"/>
          <a:ext cx="0" cy="0"/>
          <a:chOff x="0" y="0"/>
          <a:chExt cx="0" cy="0"/>
        </a:xfrm>
      </p:grpSpPr>
      <p:sp>
        <p:nvSpPr>
          <p:cNvPr id="4113" name="Google Shape;4113;g207f6b38a4a_1_2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14" name="Google Shape;4114;g207f6b38a4a_1_2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9"/>
        <p:cNvGrpSpPr/>
        <p:nvPr/>
      </p:nvGrpSpPr>
      <p:grpSpPr>
        <a:xfrm>
          <a:off x="0" y="0"/>
          <a:ext cx="0" cy="0"/>
          <a:chOff x="0" y="0"/>
          <a:chExt cx="0" cy="0"/>
        </a:xfrm>
      </p:grpSpPr>
      <p:sp>
        <p:nvSpPr>
          <p:cNvPr id="4120" name="Google Shape;4120;g207f6b38a4a_1_2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21" name="Google Shape;4121;g207f6b38a4a_1_2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6"/>
        <p:cNvGrpSpPr/>
        <p:nvPr/>
      </p:nvGrpSpPr>
      <p:grpSpPr>
        <a:xfrm>
          <a:off x="0" y="0"/>
          <a:ext cx="0" cy="0"/>
          <a:chOff x="0" y="0"/>
          <a:chExt cx="0" cy="0"/>
        </a:xfrm>
      </p:grpSpPr>
      <p:sp>
        <p:nvSpPr>
          <p:cNvPr id="4127" name="Google Shape;4127;g18a0223d577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28" name="Google Shape;4128;g18a0223d577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2"/>
        <p:cNvGrpSpPr/>
        <p:nvPr/>
      </p:nvGrpSpPr>
      <p:grpSpPr>
        <a:xfrm>
          <a:off x="0" y="0"/>
          <a:ext cx="0" cy="0"/>
          <a:chOff x="0" y="0"/>
          <a:chExt cx="0" cy="0"/>
        </a:xfrm>
      </p:grpSpPr>
      <p:sp>
        <p:nvSpPr>
          <p:cNvPr id="4133" name="Google Shape;4133;g18a0223d577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34" name="Google Shape;4134;g18a0223d577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35" name="Google Shape;4135;g18a0223d577_0_4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s-ES"/>
              <a:t>503</a:t>
            </a:fld>
            <a:endParaRPr/>
          </a:p>
        </p:txBody>
      </p:sp>
    </p:spTree>
  </p:cSld>
  <p:clrMapOvr>
    <a:masterClrMapping/>
  </p:clrMapOvr>
</p:notes>
</file>

<file path=ppt/notesSlides/notesSlide5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9"/>
        <p:cNvGrpSpPr/>
        <p:nvPr/>
      </p:nvGrpSpPr>
      <p:grpSpPr>
        <a:xfrm>
          <a:off x="0" y="0"/>
          <a:ext cx="0" cy="0"/>
          <a:chOff x="0" y="0"/>
          <a:chExt cx="0" cy="0"/>
        </a:xfrm>
      </p:grpSpPr>
      <p:sp>
        <p:nvSpPr>
          <p:cNvPr id="4140" name="Google Shape;4140;p4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41" name="Google Shape;4141;p4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8"/>
        <p:cNvGrpSpPr/>
        <p:nvPr/>
      </p:nvGrpSpPr>
      <p:grpSpPr>
        <a:xfrm>
          <a:off x="0" y="0"/>
          <a:ext cx="0" cy="0"/>
          <a:chOff x="0" y="0"/>
          <a:chExt cx="0" cy="0"/>
        </a:xfrm>
      </p:grpSpPr>
      <p:sp>
        <p:nvSpPr>
          <p:cNvPr id="4149" name="Google Shape;4149;p4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50" name="Google Shape;4150;p4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7"/>
        <p:cNvGrpSpPr/>
        <p:nvPr/>
      </p:nvGrpSpPr>
      <p:grpSpPr>
        <a:xfrm>
          <a:off x="0" y="0"/>
          <a:ext cx="0" cy="0"/>
          <a:chOff x="0" y="0"/>
          <a:chExt cx="0" cy="0"/>
        </a:xfrm>
      </p:grpSpPr>
      <p:sp>
        <p:nvSpPr>
          <p:cNvPr id="4158" name="Google Shape;4158;p4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59" name="Google Shape;4159;p4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6"/>
        <p:cNvGrpSpPr/>
        <p:nvPr/>
      </p:nvGrpSpPr>
      <p:grpSpPr>
        <a:xfrm>
          <a:off x="0" y="0"/>
          <a:ext cx="0" cy="0"/>
          <a:chOff x="0" y="0"/>
          <a:chExt cx="0" cy="0"/>
        </a:xfrm>
      </p:grpSpPr>
      <p:sp>
        <p:nvSpPr>
          <p:cNvPr id="4167" name="Google Shape;4167;p4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68" name="Google Shape;4168;p4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5"/>
        <p:cNvGrpSpPr/>
        <p:nvPr/>
      </p:nvGrpSpPr>
      <p:grpSpPr>
        <a:xfrm>
          <a:off x="0" y="0"/>
          <a:ext cx="0" cy="0"/>
          <a:chOff x="0" y="0"/>
          <a:chExt cx="0" cy="0"/>
        </a:xfrm>
      </p:grpSpPr>
      <p:sp>
        <p:nvSpPr>
          <p:cNvPr id="4176" name="Google Shape;4176;p4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77" name="Google Shape;4177;p4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4"/>
        <p:cNvGrpSpPr/>
        <p:nvPr/>
      </p:nvGrpSpPr>
      <p:grpSpPr>
        <a:xfrm>
          <a:off x="0" y="0"/>
          <a:ext cx="0" cy="0"/>
          <a:chOff x="0" y="0"/>
          <a:chExt cx="0" cy="0"/>
        </a:xfrm>
      </p:grpSpPr>
      <p:sp>
        <p:nvSpPr>
          <p:cNvPr id="4185" name="Google Shape;4185;p4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86" name="Google Shape;4186;p4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7" name="Google Shape;507;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3"/>
        <p:cNvGrpSpPr/>
        <p:nvPr/>
      </p:nvGrpSpPr>
      <p:grpSpPr>
        <a:xfrm>
          <a:off x="0" y="0"/>
          <a:ext cx="0" cy="0"/>
          <a:chOff x="0" y="0"/>
          <a:chExt cx="0" cy="0"/>
        </a:xfrm>
      </p:grpSpPr>
      <p:sp>
        <p:nvSpPr>
          <p:cNvPr id="4194" name="Google Shape;4194;p4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95" name="Google Shape;4195;p4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2"/>
        <p:cNvGrpSpPr/>
        <p:nvPr/>
      </p:nvGrpSpPr>
      <p:grpSpPr>
        <a:xfrm>
          <a:off x="0" y="0"/>
          <a:ext cx="0" cy="0"/>
          <a:chOff x="0" y="0"/>
          <a:chExt cx="0" cy="0"/>
        </a:xfrm>
      </p:grpSpPr>
      <p:sp>
        <p:nvSpPr>
          <p:cNvPr id="4203" name="Google Shape;4203;p4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04" name="Google Shape;4204;p4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9"/>
        <p:cNvGrpSpPr/>
        <p:nvPr/>
      </p:nvGrpSpPr>
      <p:grpSpPr>
        <a:xfrm>
          <a:off x="0" y="0"/>
          <a:ext cx="0" cy="0"/>
          <a:chOff x="0" y="0"/>
          <a:chExt cx="0" cy="0"/>
        </a:xfrm>
      </p:grpSpPr>
      <p:sp>
        <p:nvSpPr>
          <p:cNvPr id="4210" name="Google Shape;4210;p4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11" name="Google Shape;4211;p4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8"/>
        <p:cNvGrpSpPr/>
        <p:nvPr/>
      </p:nvGrpSpPr>
      <p:grpSpPr>
        <a:xfrm>
          <a:off x="0" y="0"/>
          <a:ext cx="0" cy="0"/>
          <a:chOff x="0" y="0"/>
          <a:chExt cx="0" cy="0"/>
        </a:xfrm>
      </p:grpSpPr>
      <p:sp>
        <p:nvSpPr>
          <p:cNvPr id="4219" name="Google Shape;4219;p4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20" name="Google Shape;4220;p4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7"/>
        <p:cNvGrpSpPr/>
        <p:nvPr/>
      </p:nvGrpSpPr>
      <p:grpSpPr>
        <a:xfrm>
          <a:off x="0" y="0"/>
          <a:ext cx="0" cy="0"/>
          <a:chOff x="0" y="0"/>
          <a:chExt cx="0" cy="0"/>
        </a:xfrm>
      </p:grpSpPr>
      <p:sp>
        <p:nvSpPr>
          <p:cNvPr id="4228" name="Google Shape;4228;p4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29" name="Google Shape;4229;p4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6"/>
        <p:cNvGrpSpPr/>
        <p:nvPr/>
      </p:nvGrpSpPr>
      <p:grpSpPr>
        <a:xfrm>
          <a:off x="0" y="0"/>
          <a:ext cx="0" cy="0"/>
          <a:chOff x="0" y="0"/>
          <a:chExt cx="0" cy="0"/>
        </a:xfrm>
      </p:grpSpPr>
      <p:sp>
        <p:nvSpPr>
          <p:cNvPr id="4237" name="Google Shape;4237;p4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38" name="Google Shape;4238;p4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5"/>
        <p:cNvGrpSpPr/>
        <p:nvPr/>
      </p:nvGrpSpPr>
      <p:grpSpPr>
        <a:xfrm>
          <a:off x="0" y="0"/>
          <a:ext cx="0" cy="0"/>
          <a:chOff x="0" y="0"/>
          <a:chExt cx="0" cy="0"/>
        </a:xfrm>
      </p:grpSpPr>
      <p:sp>
        <p:nvSpPr>
          <p:cNvPr id="4246" name="Google Shape;4246;p4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47" name="Google Shape;4247;p4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4"/>
        <p:cNvGrpSpPr/>
        <p:nvPr/>
      </p:nvGrpSpPr>
      <p:grpSpPr>
        <a:xfrm>
          <a:off x="0" y="0"/>
          <a:ext cx="0" cy="0"/>
          <a:chOff x="0" y="0"/>
          <a:chExt cx="0" cy="0"/>
        </a:xfrm>
      </p:grpSpPr>
      <p:sp>
        <p:nvSpPr>
          <p:cNvPr id="4255" name="Google Shape;4255;p4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56" name="Google Shape;4256;p4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3"/>
        <p:cNvGrpSpPr/>
        <p:nvPr/>
      </p:nvGrpSpPr>
      <p:grpSpPr>
        <a:xfrm>
          <a:off x="0" y="0"/>
          <a:ext cx="0" cy="0"/>
          <a:chOff x="0" y="0"/>
          <a:chExt cx="0" cy="0"/>
        </a:xfrm>
      </p:grpSpPr>
      <p:sp>
        <p:nvSpPr>
          <p:cNvPr id="4264" name="Google Shape;4264;p4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65" name="Google Shape;4265;p4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2"/>
        <p:cNvGrpSpPr/>
        <p:nvPr/>
      </p:nvGrpSpPr>
      <p:grpSpPr>
        <a:xfrm>
          <a:off x="0" y="0"/>
          <a:ext cx="0" cy="0"/>
          <a:chOff x="0" y="0"/>
          <a:chExt cx="0" cy="0"/>
        </a:xfrm>
      </p:grpSpPr>
      <p:sp>
        <p:nvSpPr>
          <p:cNvPr id="4273" name="Google Shape;4273;p4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74" name="Google Shape;4274;p4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159bd189a61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3" name="Google Shape;513;g159bd189a6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1"/>
        <p:cNvGrpSpPr/>
        <p:nvPr/>
      </p:nvGrpSpPr>
      <p:grpSpPr>
        <a:xfrm>
          <a:off x="0" y="0"/>
          <a:ext cx="0" cy="0"/>
          <a:chOff x="0" y="0"/>
          <a:chExt cx="0" cy="0"/>
        </a:xfrm>
      </p:grpSpPr>
      <p:sp>
        <p:nvSpPr>
          <p:cNvPr id="4282" name="Google Shape;4282;p4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83" name="Google Shape;4283;p4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0"/>
        <p:cNvGrpSpPr/>
        <p:nvPr/>
      </p:nvGrpSpPr>
      <p:grpSpPr>
        <a:xfrm>
          <a:off x="0" y="0"/>
          <a:ext cx="0" cy="0"/>
          <a:chOff x="0" y="0"/>
          <a:chExt cx="0" cy="0"/>
        </a:xfrm>
      </p:grpSpPr>
      <p:sp>
        <p:nvSpPr>
          <p:cNvPr id="4291" name="Google Shape;4291;p4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92" name="Google Shape;4292;p4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9"/>
        <p:cNvGrpSpPr/>
        <p:nvPr/>
      </p:nvGrpSpPr>
      <p:grpSpPr>
        <a:xfrm>
          <a:off x="0" y="0"/>
          <a:ext cx="0" cy="0"/>
          <a:chOff x="0" y="0"/>
          <a:chExt cx="0" cy="0"/>
        </a:xfrm>
      </p:grpSpPr>
      <p:sp>
        <p:nvSpPr>
          <p:cNvPr id="4300" name="Google Shape;4300;p4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01" name="Google Shape;4301;p4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8"/>
        <p:cNvGrpSpPr/>
        <p:nvPr/>
      </p:nvGrpSpPr>
      <p:grpSpPr>
        <a:xfrm>
          <a:off x="0" y="0"/>
          <a:ext cx="0" cy="0"/>
          <a:chOff x="0" y="0"/>
          <a:chExt cx="0" cy="0"/>
        </a:xfrm>
      </p:grpSpPr>
      <p:sp>
        <p:nvSpPr>
          <p:cNvPr id="4309" name="Google Shape;4309;p4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10" name="Google Shape;4310;p4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7"/>
        <p:cNvGrpSpPr/>
        <p:nvPr/>
      </p:nvGrpSpPr>
      <p:grpSpPr>
        <a:xfrm>
          <a:off x="0" y="0"/>
          <a:ext cx="0" cy="0"/>
          <a:chOff x="0" y="0"/>
          <a:chExt cx="0" cy="0"/>
        </a:xfrm>
      </p:grpSpPr>
      <p:sp>
        <p:nvSpPr>
          <p:cNvPr id="4318" name="Google Shape;4318;p4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19" name="Google Shape;4319;p4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6"/>
        <p:cNvGrpSpPr/>
        <p:nvPr/>
      </p:nvGrpSpPr>
      <p:grpSpPr>
        <a:xfrm>
          <a:off x="0" y="0"/>
          <a:ext cx="0" cy="0"/>
          <a:chOff x="0" y="0"/>
          <a:chExt cx="0" cy="0"/>
        </a:xfrm>
      </p:grpSpPr>
      <p:sp>
        <p:nvSpPr>
          <p:cNvPr id="4327" name="Google Shape;4327;p4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28" name="Google Shape;4328;p4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5"/>
        <p:cNvGrpSpPr/>
        <p:nvPr/>
      </p:nvGrpSpPr>
      <p:grpSpPr>
        <a:xfrm>
          <a:off x="0" y="0"/>
          <a:ext cx="0" cy="0"/>
          <a:chOff x="0" y="0"/>
          <a:chExt cx="0" cy="0"/>
        </a:xfrm>
      </p:grpSpPr>
      <p:sp>
        <p:nvSpPr>
          <p:cNvPr id="4336" name="Google Shape;4336;p4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37" name="Google Shape;4337;p4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4"/>
        <p:cNvGrpSpPr/>
        <p:nvPr/>
      </p:nvGrpSpPr>
      <p:grpSpPr>
        <a:xfrm>
          <a:off x="0" y="0"/>
          <a:ext cx="0" cy="0"/>
          <a:chOff x="0" y="0"/>
          <a:chExt cx="0" cy="0"/>
        </a:xfrm>
      </p:grpSpPr>
      <p:sp>
        <p:nvSpPr>
          <p:cNvPr id="4345" name="Google Shape;4345;p4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46" name="Google Shape;4346;p4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2"/>
        <p:cNvGrpSpPr/>
        <p:nvPr/>
      </p:nvGrpSpPr>
      <p:grpSpPr>
        <a:xfrm>
          <a:off x="0" y="0"/>
          <a:ext cx="0" cy="0"/>
          <a:chOff x="0" y="0"/>
          <a:chExt cx="0" cy="0"/>
        </a:xfrm>
      </p:grpSpPr>
      <p:sp>
        <p:nvSpPr>
          <p:cNvPr id="4353" name="Google Shape;4353;p4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54" name="Google Shape;4354;p4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1"/>
        <p:cNvGrpSpPr/>
        <p:nvPr/>
      </p:nvGrpSpPr>
      <p:grpSpPr>
        <a:xfrm>
          <a:off x="0" y="0"/>
          <a:ext cx="0" cy="0"/>
          <a:chOff x="0" y="0"/>
          <a:chExt cx="0" cy="0"/>
        </a:xfrm>
      </p:grpSpPr>
      <p:sp>
        <p:nvSpPr>
          <p:cNvPr id="4362" name="Google Shape;4362;p4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63" name="Google Shape;4363;p4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g1e2fbad1916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9" name="Google Shape;519;g1e2fbad191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0"/>
        <p:cNvGrpSpPr/>
        <p:nvPr/>
      </p:nvGrpSpPr>
      <p:grpSpPr>
        <a:xfrm>
          <a:off x="0" y="0"/>
          <a:ext cx="0" cy="0"/>
          <a:chOff x="0" y="0"/>
          <a:chExt cx="0" cy="0"/>
        </a:xfrm>
      </p:grpSpPr>
      <p:sp>
        <p:nvSpPr>
          <p:cNvPr id="4371" name="Google Shape;4371;p4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72" name="Google Shape;4372;p4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9"/>
        <p:cNvGrpSpPr/>
        <p:nvPr/>
      </p:nvGrpSpPr>
      <p:grpSpPr>
        <a:xfrm>
          <a:off x="0" y="0"/>
          <a:ext cx="0" cy="0"/>
          <a:chOff x="0" y="0"/>
          <a:chExt cx="0" cy="0"/>
        </a:xfrm>
      </p:grpSpPr>
      <p:sp>
        <p:nvSpPr>
          <p:cNvPr id="4380" name="Google Shape;4380;p4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81" name="Google Shape;4381;p4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8"/>
        <p:cNvGrpSpPr/>
        <p:nvPr/>
      </p:nvGrpSpPr>
      <p:grpSpPr>
        <a:xfrm>
          <a:off x="0" y="0"/>
          <a:ext cx="0" cy="0"/>
          <a:chOff x="0" y="0"/>
          <a:chExt cx="0" cy="0"/>
        </a:xfrm>
      </p:grpSpPr>
      <p:sp>
        <p:nvSpPr>
          <p:cNvPr id="4389" name="Google Shape;4389;p4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90" name="Google Shape;4390;p4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7"/>
        <p:cNvGrpSpPr/>
        <p:nvPr/>
      </p:nvGrpSpPr>
      <p:grpSpPr>
        <a:xfrm>
          <a:off x="0" y="0"/>
          <a:ext cx="0" cy="0"/>
          <a:chOff x="0" y="0"/>
          <a:chExt cx="0" cy="0"/>
        </a:xfrm>
      </p:grpSpPr>
      <p:sp>
        <p:nvSpPr>
          <p:cNvPr id="4398" name="Google Shape;4398;p4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99" name="Google Shape;4399;p4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4"/>
        <p:cNvGrpSpPr/>
        <p:nvPr/>
      </p:nvGrpSpPr>
      <p:grpSpPr>
        <a:xfrm>
          <a:off x="0" y="0"/>
          <a:ext cx="0" cy="0"/>
          <a:chOff x="0" y="0"/>
          <a:chExt cx="0" cy="0"/>
        </a:xfrm>
      </p:grpSpPr>
      <p:sp>
        <p:nvSpPr>
          <p:cNvPr id="4405" name="Google Shape;4405;p4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06" name="Google Shape;4406;p4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3"/>
        <p:cNvGrpSpPr/>
        <p:nvPr/>
      </p:nvGrpSpPr>
      <p:grpSpPr>
        <a:xfrm>
          <a:off x="0" y="0"/>
          <a:ext cx="0" cy="0"/>
          <a:chOff x="0" y="0"/>
          <a:chExt cx="0" cy="0"/>
        </a:xfrm>
      </p:grpSpPr>
      <p:sp>
        <p:nvSpPr>
          <p:cNvPr id="4414" name="Google Shape;4414;p4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15" name="Google Shape;4415;p4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2"/>
        <p:cNvGrpSpPr/>
        <p:nvPr/>
      </p:nvGrpSpPr>
      <p:grpSpPr>
        <a:xfrm>
          <a:off x="0" y="0"/>
          <a:ext cx="0" cy="0"/>
          <a:chOff x="0" y="0"/>
          <a:chExt cx="0" cy="0"/>
        </a:xfrm>
      </p:grpSpPr>
      <p:sp>
        <p:nvSpPr>
          <p:cNvPr id="4423" name="Google Shape;4423;p4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24" name="Google Shape;4424;p4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1"/>
        <p:cNvGrpSpPr/>
        <p:nvPr/>
      </p:nvGrpSpPr>
      <p:grpSpPr>
        <a:xfrm>
          <a:off x="0" y="0"/>
          <a:ext cx="0" cy="0"/>
          <a:chOff x="0" y="0"/>
          <a:chExt cx="0" cy="0"/>
        </a:xfrm>
      </p:grpSpPr>
      <p:sp>
        <p:nvSpPr>
          <p:cNvPr id="4432" name="Google Shape;4432;p4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33" name="Google Shape;4433;p4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0"/>
        <p:cNvGrpSpPr/>
        <p:nvPr/>
      </p:nvGrpSpPr>
      <p:grpSpPr>
        <a:xfrm>
          <a:off x="0" y="0"/>
          <a:ext cx="0" cy="0"/>
          <a:chOff x="0" y="0"/>
          <a:chExt cx="0" cy="0"/>
        </a:xfrm>
      </p:grpSpPr>
      <p:sp>
        <p:nvSpPr>
          <p:cNvPr id="4441" name="Google Shape;4441;p4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42" name="Google Shape;4442;p4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9"/>
        <p:cNvGrpSpPr/>
        <p:nvPr/>
      </p:nvGrpSpPr>
      <p:grpSpPr>
        <a:xfrm>
          <a:off x="0" y="0"/>
          <a:ext cx="0" cy="0"/>
          <a:chOff x="0" y="0"/>
          <a:chExt cx="0" cy="0"/>
        </a:xfrm>
      </p:grpSpPr>
      <p:sp>
        <p:nvSpPr>
          <p:cNvPr id="4450" name="Google Shape;4450;g18a0223d577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51" name="Google Shape;4451;g18a0223d577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1e31d65d965_1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7" name="Google Shape;527;g1e31d65d965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5"/>
        <p:cNvGrpSpPr/>
        <p:nvPr/>
      </p:nvGrpSpPr>
      <p:grpSpPr>
        <a:xfrm>
          <a:off x="0" y="0"/>
          <a:ext cx="0" cy="0"/>
          <a:chOff x="0" y="0"/>
          <a:chExt cx="0" cy="0"/>
        </a:xfrm>
      </p:grpSpPr>
      <p:sp>
        <p:nvSpPr>
          <p:cNvPr id="4456" name="Google Shape;4456;g217c9cfb7ae_0_1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57" name="Google Shape;4457;g217c9cfb7ae_0_1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4"/>
        <p:cNvGrpSpPr/>
        <p:nvPr/>
      </p:nvGrpSpPr>
      <p:grpSpPr>
        <a:xfrm>
          <a:off x="0" y="0"/>
          <a:ext cx="0" cy="0"/>
          <a:chOff x="0" y="0"/>
          <a:chExt cx="0" cy="0"/>
        </a:xfrm>
      </p:grpSpPr>
      <p:sp>
        <p:nvSpPr>
          <p:cNvPr id="4465" name="Google Shape;4465;g217c9cfb7ae_0_1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66" name="Google Shape;4466;g217c9cfb7ae_0_1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3"/>
        <p:cNvGrpSpPr/>
        <p:nvPr/>
      </p:nvGrpSpPr>
      <p:grpSpPr>
        <a:xfrm>
          <a:off x="0" y="0"/>
          <a:ext cx="0" cy="0"/>
          <a:chOff x="0" y="0"/>
          <a:chExt cx="0" cy="0"/>
        </a:xfrm>
      </p:grpSpPr>
      <p:sp>
        <p:nvSpPr>
          <p:cNvPr id="4474" name="Google Shape;4474;g217c9cfb7ae_0_1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75" name="Google Shape;4475;g217c9cfb7ae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2"/>
        <p:cNvGrpSpPr/>
        <p:nvPr/>
      </p:nvGrpSpPr>
      <p:grpSpPr>
        <a:xfrm>
          <a:off x="0" y="0"/>
          <a:ext cx="0" cy="0"/>
          <a:chOff x="0" y="0"/>
          <a:chExt cx="0" cy="0"/>
        </a:xfrm>
      </p:grpSpPr>
      <p:sp>
        <p:nvSpPr>
          <p:cNvPr id="4483" name="Google Shape;4483;g217c9cfb7ae_0_1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84" name="Google Shape;4484;g217c9cfb7ae_0_1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1"/>
        <p:cNvGrpSpPr/>
        <p:nvPr/>
      </p:nvGrpSpPr>
      <p:grpSpPr>
        <a:xfrm>
          <a:off x="0" y="0"/>
          <a:ext cx="0" cy="0"/>
          <a:chOff x="0" y="0"/>
          <a:chExt cx="0" cy="0"/>
        </a:xfrm>
      </p:grpSpPr>
      <p:sp>
        <p:nvSpPr>
          <p:cNvPr id="4492" name="Google Shape;4492;g217c9cfb7ae_0_1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93" name="Google Shape;4493;g217c9cfb7ae_0_1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0"/>
        <p:cNvGrpSpPr/>
        <p:nvPr/>
      </p:nvGrpSpPr>
      <p:grpSpPr>
        <a:xfrm>
          <a:off x="0" y="0"/>
          <a:ext cx="0" cy="0"/>
          <a:chOff x="0" y="0"/>
          <a:chExt cx="0" cy="0"/>
        </a:xfrm>
      </p:grpSpPr>
      <p:sp>
        <p:nvSpPr>
          <p:cNvPr id="4501" name="Google Shape;4501;g217c9cfb7ae_0_1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02" name="Google Shape;4502;g217c9cfb7ae_0_1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9"/>
        <p:cNvGrpSpPr/>
        <p:nvPr/>
      </p:nvGrpSpPr>
      <p:grpSpPr>
        <a:xfrm>
          <a:off x="0" y="0"/>
          <a:ext cx="0" cy="0"/>
          <a:chOff x="0" y="0"/>
          <a:chExt cx="0" cy="0"/>
        </a:xfrm>
      </p:grpSpPr>
      <p:sp>
        <p:nvSpPr>
          <p:cNvPr id="4510" name="Google Shape;4510;g217c9cfb7ae_0_1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11" name="Google Shape;4511;g217c9cfb7ae_0_1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8"/>
        <p:cNvGrpSpPr/>
        <p:nvPr/>
      </p:nvGrpSpPr>
      <p:grpSpPr>
        <a:xfrm>
          <a:off x="0" y="0"/>
          <a:ext cx="0" cy="0"/>
          <a:chOff x="0" y="0"/>
          <a:chExt cx="0" cy="0"/>
        </a:xfrm>
      </p:grpSpPr>
      <p:sp>
        <p:nvSpPr>
          <p:cNvPr id="4519" name="Google Shape;4519;g217c9cfb7ae_0_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20" name="Google Shape;4520;g217c9cfb7ae_0_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5"/>
        <p:cNvGrpSpPr/>
        <p:nvPr/>
      </p:nvGrpSpPr>
      <p:grpSpPr>
        <a:xfrm>
          <a:off x="0" y="0"/>
          <a:ext cx="0" cy="0"/>
          <a:chOff x="0" y="0"/>
          <a:chExt cx="0" cy="0"/>
        </a:xfrm>
      </p:grpSpPr>
      <p:sp>
        <p:nvSpPr>
          <p:cNvPr id="4526" name="Google Shape;4526;g217c9cfb7ae_0_1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27" name="Google Shape;4527;g217c9cfb7ae_0_1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4"/>
        <p:cNvGrpSpPr/>
        <p:nvPr/>
      </p:nvGrpSpPr>
      <p:grpSpPr>
        <a:xfrm>
          <a:off x="0" y="0"/>
          <a:ext cx="0" cy="0"/>
          <a:chOff x="0" y="0"/>
          <a:chExt cx="0" cy="0"/>
        </a:xfrm>
      </p:grpSpPr>
      <p:sp>
        <p:nvSpPr>
          <p:cNvPr id="4535" name="Google Shape;4535;g217c9cfb7ae_0_1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36" name="Google Shape;4536;g217c9cfb7ae_0_1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1e34b6543ab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3" name="Google Shape;533;g1e34b6543ab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3"/>
        <p:cNvGrpSpPr/>
        <p:nvPr/>
      </p:nvGrpSpPr>
      <p:grpSpPr>
        <a:xfrm>
          <a:off x="0" y="0"/>
          <a:ext cx="0" cy="0"/>
          <a:chOff x="0" y="0"/>
          <a:chExt cx="0" cy="0"/>
        </a:xfrm>
      </p:grpSpPr>
      <p:sp>
        <p:nvSpPr>
          <p:cNvPr id="4544" name="Google Shape;4544;g217c9cfb7ae_0_1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45" name="Google Shape;4545;g217c9cfb7ae_0_1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2"/>
        <p:cNvGrpSpPr/>
        <p:nvPr/>
      </p:nvGrpSpPr>
      <p:grpSpPr>
        <a:xfrm>
          <a:off x="0" y="0"/>
          <a:ext cx="0" cy="0"/>
          <a:chOff x="0" y="0"/>
          <a:chExt cx="0" cy="0"/>
        </a:xfrm>
      </p:grpSpPr>
      <p:sp>
        <p:nvSpPr>
          <p:cNvPr id="4553" name="Google Shape;4553;g217c9cfb7ae_0_2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54" name="Google Shape;4554;g217c9cfb7ae_0_2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1"/>
        <p:cNvGrpSpPr/>
        <p:nvPr/>
      </p:nvGrpSpPr>
      <p:grpSpPr>
        <a:xfrm>
          <a:off x="0" y="0"/>
          <a:ext cx="0" cy="0"/>
          <a:chOff x="0" y="0"/>
          <a:chExt cx="0" cy="0"/>
        </a:xfrm>
      </p:grpSpPr>
      <p:sp>
        <p:nvSpPr>
          <p:cNvPr id="4562" name="Google Shape;4562;g217c9cfb7ae_0_2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63" name="Google Shape;4563;g217c9cfb7ae_0_2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0"/>
        <p:cNvGrpSpPr/>
        <p:nvPr/>
      </p:nvGrpSpPr>
      <p:grpSpPr>
        <a:xfrm>
          <a:off x="0" y="0"/>
          <a:ext cx="0" cy="0"/>
          <a:chOff x="0" y="0"/>
          <a:chExt cx="0" cy="0"/>
        </a:xfrm>
      </p:grpSpPr>
      <p:sp>
        <p:nvSpPr>
          <p:cNvPr id="4571" name="Google Shape;4571;g217c9cfb7ae_0_2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72" name="Google Shape;4572;g217c9cfb7ae_0_2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9"/>
        <p:cNvGrpSpPr/>
        <p:nvPr/>
      </p:nvGrpSpPr>
      <p:grpSpPr>
        <a:xfrm>
          <a:off x="0" y="0"/>
          <a:ext cx="0" cy="0"/>
          <a:chOff x="0" y="0"/>
          <a:chExt cx="0" cy="0"/>
        </a:xfrm>
      </p:grpSpPr>
      <p:sp>
        <p:nvSpPr>
          <p:cNvPr id="4580" name="Google Shape;4580;g217c9cfb7ae_0_2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81" name="Google Shape;4581;g217c9cfb7ae_0_2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8"/>
        <p:cNvGrpSpPr/>
        <p:nvPr/>
      </p:nvGrpSpPr>
      <p:grpSpPr>
        <a:xfrm>
          <a:off x="0" y="0"/>
          <a:ext cx="0" cy="0"/>
          <a:chOff x="0" y="0"/>
          <a:chExt cx="0" cy="0"/>
        </a:xfrm>
      </p:grpSpPr>
      <p:sp>
        <p:nvSpPr>
          <p:cNvPr id="4589" name="Google Shape;4589;g217c9cfb7ae_0_2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90" name="Google Shape;4590;g217c9cfb7ae_0_2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7"/>
        <p:cNvGrpSpPr/>
        <p:nvPr/>
      </p:nvGrpSpPr>
      <p:grpSpPr>
        <a:xfrm>
          <a:off x="0" y="0"/>
          <a:ext cx="0" cy="0"/>
          <a:chOff x="0" y="0"/>
          <a:chExt cx="0" cy="0"/>
        </a:xfrm>
      </p:grpSpPr>
      <p:sp>
        <p:nvSpPr>
          <p:cNvPr id="4598" name="Google Shape;4598;g217c9cfb7ae_0_2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99" name="Google Shape;4599;g217c9cfb7ae_0_2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6"/>
        <p:cNvGrpSpPr/>
        <p:nvPr/>
      </p:nvGrpSpPr>
      <p:grpSpPr>
        <a:xfrm>
          <a:off x="0" y="0"/>
          <a:ext cx="0" cy="0"/>
          <a:chOff x="0" y="0"/>
          <a:chExt cx="0" cy="0"/>
        </a:xfrm>
      </p:grpSpPr>
      <p:sp>
        <p:nvSpPr>
          <p:cNvPr id="4607" name="Google Shape;4607;g217c9cfb7ae_0_2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08" name="Google Shape;4608;g217c9cfb7ae_0_2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5"/>
        <p:cNvGrpSpPr/>
        <p:nvPr/>
      </p:nvGrpSpPr>
      <p:grpSpPr>
        <a:xfrm>
          <a:off x="0" y="0"/>
          <a:ext cx="0" cy="0"/>
          <a:chOff x="0" y="0"/>
          <a:chExt cx="0" cy="0"/>
        </a:xfrm>
      </p:grpSpPr>
      <p:sp>
        <p:nvSpPr>
          <p:cNvPr id="4616" name="Google Shape;4616;g217c9cfb7ae_0_3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17" name="Google Shape;4617;g217c9cfb7ae_0_3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4"/>
        <p:cNvGrpSpPr/>
        <p:nvPr/>
      </p:nvGrpSpPr>
      <p:grpSpPr>
        <a:xfrm>
          <a:off x="0" y="0"/>
          <a:ext cx="0" cy="0"/>
          <a:chOff x="0" y="0"/>
          <a:chExt cx="0" cy="0"/>
        </a:xfrm>
      </p:grpSpPr>
      <p:sp>
        <p:nvSpPr>
          <p:cNvPr id="4625" name="Google Shape;4625;g217c9cfb7ae_0_3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26" name="Google Shape;4626;g217c9cfb7ae_0_3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1e34b6543ab_1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9" name="Google Shape;539;g1e34b6543ab_1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3"/>
        <p:cNvGrpSpPr/>
        <p:nvPr/>
      </p:nvGrpSpPr>
      <p:grpSpPr>
        <a:xfrm>
          <a:off x="0" y="0"/>
          <a:ext cx="0" cy="0"/>
          <a:chOff x="0" y="0"/>
          <a:chExt cx="0" cy="0"/>
        </a:xfrm>
      </p:grpSpPr>
      <p:sp>
        <p:nvSpPr>
          <p:cNvPr id="4634" name="Google Shape;4634;g217c9cfb7ae_0_3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35" name="Google Shape;4635;g217c9cfb7ae_0_3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1"/>
        <p:cNvGrpSpPr/>
        <p:nvPr/>
      </p:nvGrpSpPr>
      <p:grpSpPr>
        <a:xfrm>
          <a:off x="0" y="0"/>
          <a:ext cx="0" cy="0"/>
          <a:chOff x="0" y="0"/>
          <a:chExt cx="0" cy="0"/>
        </a:xfrm>
      </p:grpSpPr>
      <p:sp>
        <p:nvSpPr>
          <p:cNvPr id="4642" name="Google Shape;4642;g217c9cfb7ae_0_29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43" name="Google Shape;4643;g217c9cfb7ae_0_2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0"/>
        <p:cNvGrpSpPr/>
        <p:nvPr/>
      </p:nvGrpSpPr>
      <p:grpSpPr>
        <a:xfrm>
          <a:off x="0" y="0"/>
          <a:ext cx="0" cy="0"/>
          <a:chOff x="0" y="0"/>
          <a:chExt cx="0" cy="0"/>
        </a:xfrm>
      </p:grpSpPr>
      <p:sp>
        <p:nvSpPr>
          <p:cNvPr id="4651" name="Google Shape;4651;g217c9cfb7ae_0_2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52" name="Google Shape;4652;g217c9cfb7ae_0_2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9"/>
        <p:cNvGrpSpPr/>
        <p:nvPr/>
      </p:nvGrpSpPr>
      <p:grpSpPr>
        <a:xfrm>
          <a:off x="0" y="0"/>
          <a:ext cx="0" cy="0"/>
          <a:chOff x="0" y="0"/>
          <a:chExt cx="0" cy="0"/>
        </a:xfrm>
      </p:grpSpPr>
      <p:sp>
        <p:nvSpPr>
          <p:cNvPr id="4660" name="Google Shape;4660;g217c9cfb7ae_0_3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61" name="Google Shape;4661;g217c9cfb7ae_0_3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8"/>
        <p:cNvGrpSpPr/>
        <p:nvPr/>
      </p:nvGrpSpPr>
      <p:grpSpPr>
        <a:xfrm>
          <a:off x="0" y="0"/>
          <a:ext cx="0" cy="0"/>
          <a:chOff x="0" y="0"/>
          <a:chExt cx="0" cy="0"/>
        </a:xfrm>
      </p:grpSpPr>
      <p:sp>
        <p:nvSpPr>
          <p:cNvPr id="4669" name="Google Shape;4669;g217c9cfb7ae_0_2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70" name="Google Shape;4670;g217c9cfb7ae_0_2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7"/>
        <p:cNvGrpSpPr/>
        <p:nvPr/>
      </p:nvGrpSpPr>
      <p:grpSpPr>
        <a:xfrm>
          <a:off x="0" y="0"/>
          <a:ext cx="0" cy="0"/>
          <a:chOff x="0" y="0"/>
          <a:chExt cx="0" cy="0"/>
        </a:xfrm>
      </p:grpSpPr>
      <p:sp>
        <p:nvSpPr>
          <p:cNvPr id="4678" name="Google Shape;4678;g217c9cfb7ae_0_3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79" name="Google Shape;4679;g217c9cfb7ae_0_3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6"/>
        <p:cNvGrpSpPr/>
        <p:nvPr/>
      </p:nvGrpSpPr>
      <p:grpSpPr>
        <a:xfrm>
          <a:off x="0" y="0"/>
          <a:ext cx="0" cy="0"/>
          <a:chOff x="0" y="0"/>
          <a:chExt cx="0" cy="0"/>
        </a:xfrm>
      </p:grpSpPr>
      <p:sp>
        <p:nvSpPr>
          <p:cNvPr id="4687" name="Google Shape;4687;g217c9cfb7ae_0_3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88" name="Google Shape;4688;g217c9cfb7ae_0_3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5"/>
        <p:cNvGrpSpPr/>
        <p:nvPr/>
      </p:nvGrpSpPr>
      <p:grpSpPr>
        <a:xfrm>
          <a:off x="0" y="0"/>
          <a:ext cx="0" cy="0"/>
          <a:chOff x="0" y="0"/>
          <a:chExt cx="0" cy="0"/>
        </a:xfrm>
      </p:grpSpPr>
      <p:sp>
        <p:nvSpPr>
          <p:cNvPr id="4696" name="Google Shape;4696;g217c9cfb7ae_0_3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97" name="Google Shape;4697;g217c9cfb7ae_0_3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2"/>
        <p:cNvGrpSpPr/>
        <p:nvPr/>
      </p:nvGrpSpPr>
      <p:grpSpPr>
        <a:xfrm>
          <a:off x="0" y="0"/>
          <a:ext cx="0" cy="0"/>
          <a:chOff x="0" y="0"/>
          <a:chExt cx="0" cy="0"/>
        </a:xfrm>
      </p:grpSpPr>
      <p:sp>
        <p:nvSpPr>
          <p:cNvPr id="4703" name="Google Shape;4703;g217c9cfb7ae_0_2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04" name="Google Shape;4704;g217c9cfb7ae_0_2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1"/>
        <p:cNvGrpSpPr/>
        <p:nvPr/>
      </p:nvGrpSpPr>
      <p:grpSpPr>
        <a:xfrm>
          <a:off x="0" y="0"/>
          <a:ext cx="0" cy="0"/>
          <a:chOff x="0" y="0"/>
          <a:chExt cx="0" cy="0"/>
        </a:xfrm>
      </p:grpSpPr>
      <p:sp>
        <p:nvSpPr>
          <p:cNvPr id="4712" name="Google Shape;4712;g217c9cfb7ae_0_3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13" name="Google Shape;4713;g217c9cfb7ae_0_3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1e34b6543ab_1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5" name="Google Shape;545;g1e34b6543ab_1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0"/>
        <p:cNvGrpSpPr/>
        <p:nvPr/>
      </p:nvGrpSpPr>
      <p:grpSpPr>
        <a:xfrm>
          <a:off x="0" y="0"/>
          <a:ext cx="0" cy="0"/>
          <a:chOff x="0" y="0"/>
          <a:chExt cx="0" cy="0"/>
        </a:xfrm>
      </p:grpSpPr>
      <p:sp>
        <p:nvSpPr>
          <p:cNvPr id="4721" name="Google Shape;4721;g217c9cfb7ae_0_3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22" name="Google Shape;4722;g217c9cfb7ae_0_3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9"/>
        <p:cNvGrpSpPr/>
        <p:nvPr/>
      </p:nvGrpSpPr>
      <p:grpSpPr>
        <a:xfrm>
          <a:off x="0" y="0"/>
          <a:ext cx="0" cy="0"/>
          <a:chOff x="0" y="0"/>
          <a:chExt cx="0" cy="0"/>
        </a:xfrm>
      </p:grpSpPr>
      <p:sp>
        <p:nvSpPr>
          <p:cNvPr id="4730" name="Google Shape;4730;g217c9cfb7ae_0_3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31" name="Google Shape;4731;g217c9cfb7ae_0_3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8"/>
        <p:cNvGrpSpPr/>
        <p:nvPr/>
      </p:nvGrpSpPr>
      <p:grpSpPr>
        <a:xfrm>
          <a:off x="0" y="0"/>
          <a:ext cx="0" cy="0"/>
          <a:chOff x="0" y="0"/>
          <a:chExt cx="0" cy="0"/>
        </a:xfrm>
      </p:grpSpPr>
      <p:sp>
        <p:nvSpPr>
          <p:cNvPr id="4739" name="Google Shape;4739;g217c9cfb7ae_0_3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40" name="Google Shape;4740;g217c9cfb7ae_0_3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7"/>
        <p:cNvGrpSpPr/>
        <p:nvPr/>
      </p:nvGrpSpPr>
      <p:grpSpPr>
        <a:xfrm>
          <a:off x="0" y="0"/>
          <a:ext cx="0" cy="0"/>
          <a:chOff x="0" y="0"/>
          <a:chExt cx="0" cy="0"/>
        </a:xfrm>
      </p:grpSpPr>
      <p:sp>
        <p:nvSpPr>
          <p:cNvPr id="4748" name="Google Shape;4748;g1e34b6543ab_1_1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49" name="Google Shape;4749;g1e34b6543ab_1_1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4"/>
        <p:cNvGrpSpPr/>
        <p:nvPr/>
      </p:nvGrpSpPr>
      <p:grpSpPr>
        <a:xfrm>
          <a:off x="0" y="0"/>
          <a:ext cx="0" cy="0"/>
          <a:chOff x="0" y="0"/>
          <a:chExt cx="0" cy="0"/>
        </a:xfrm>
      </p:grpSpPr>
      <p:sp>
        <p:nvSpPr>
          <p:cNvPr id="4755" name="Google Shape;4755;g1e7a1aa0ecd_1_4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56" name="Google Shape;4756;g1e7a1aa0ecd_1_4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0"/>
        <p:cNvGrpSpPr/>
        <p:nvPr/>
      </p:nvGrpSpPr>
      <p:grpSpPr>
        <a:xfrm>
          <a:off x="0" y="0"/>
          <a:ext cx="0" cy="0"/>
          <a:chOff x="0" y="0"/>
          <a:chExt cx="0" cy="0"/>
        </a:xfrm>
      </p:grpSpPr>
      <p:sp>
        <p:nvSpPr>
          <p:cNvPr id="4761" name="Google Shape;4761;g1e7a1aa0ecd_1_4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62" name="Google Shape;4762;g1e7a1aa0ecd_1_4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8"/>
        <p:cNvGrpSpPr/>
        <p:nvPr/>
      </p:nvGrpSpPr>
      <p:grpSpPr>
        <a:xfrm>
          <a:off x="0" y="0"/>
          <a:ext cx="0" cy="0"/>
          <a:chOff x="0" y="0"/>
          <a:chExt cx="0" cy="0"/>
        </a:xfrm>
      </p:grpSpPr>
      <p:sp>
        <p:nvSpPr>
          <p:cNvPr id="4769" name="Google Shape;4769;g1e7a1aa0ecd_1_4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70" name="Google Shape;4770;g1e7a1aa0ecd_1_4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5"/>
        <p:cNvGrpSpPr/>
        <p:nvPr/>
      </p:nvGrpSpPr>
      <p:grpSpPr>
        <a:xfrm>
          <a:off x="0" y="0"/>
          <a:ext cx="0" cy="0"/>
          <a:chOff x="0" y="0"/>
          <a:chExt cx="0" cy="0"/>
        </a:xfrm>
      </p:grpSpPr>
      <p:sp>
        <p:nvSpPr>
          <p:cNvPr id="4776" name="Google Shape;4776;g1e7a1aa0ecd_1_4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77" name="Google Shape;4777;g1e7a1aa0ecd_1_4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2"/>
        <p:cNvGrpSpPr/>
        <p:nvPr/>
      </p:nvGrpSpPr>
      <p:grpSpPr>
        <a:xfrm>
          <a:off x="0" y="0"/>
          <a:ext cx="0" cy="0"/>
          <a:chOff x="0" y="0"/>
          <a:chExt cx="0" cy="0"/>
        </a:xfrm>
      </p:grpSpPr>
      <p:sp>
        <p:nvSpPr>
          <p:cNvPr id="4783" name="Google Shape;4783;g1e7a1aa0ecd_1_4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84" name="Google Shape;4784;g1e7a1aa0ecd_1_4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9"/>
        <p:cNvGrpSpPr/>
        <p:nvPr/>
      </p:nvGrpSpPr>
      <p:grpSpPr>
        <a:xfrm>
          <a:off x="0" y="0"/>
          <a:ext cx="0" cy="0"/>
          <a:chOff x="0" y="0"/>
          <a:chExt cx="0" cy="0"/>
        </a:xfrm>
      </p:grpSpPr>
      <p:sp>
        <p:nvSpPr>
          <p:cNvPr id="4790" name="Google Shape;4790;g1e7a1aa0ecd_1_4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91" name="Google Shape;4791;g1e7a1aa0ecd_1_4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1e34b6543ab_1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1" name="Google Shape;551;g1e34b6543ab_1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6"/>
        <p:cNvGrpSpPr/>
        <p:nvPr/>
      </p:nvGrpSpPr>
      <p:grpSpPr>
        <a:xfrm>
          <a:off x="0" y="0"/>
          <a:ext cx="0" cy="0"/>
          <a:chOff x="0" y="0"/>
          <a:chExt cx="0" cy="0"/>
        </a:xfrm>
      </p:grpSpPr>
      <p:sp>
        <p:nvSpPr>
          <p:cNvPr id="4797" name="Google Shape;4797;g1e7a1aa0ecd_1_4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98" name="Google Shape;4798;g1e7a1aa0ecd_1_4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3"/>
        <p:cNvGrpSpPr/>
        <p:nvPr/>
      </p:nvGrpSpPr>
      <p:grpSpPr>
        <a:xfrm>
          <a:off x="0" y="0"/>
          <a:ext cx="0" cy="0"/>
          <a:chOff x="0" y="0"/>
          <a:chExt cx="0" cy="0"/>
        </a:xfrm>
      </p:grpSpPr>
      <p:sp>
        <p:nvSpPr>
          <p:cNvPr id="4804" name="Google Shape;4804;g1e7a1aa0ecd_1_5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05" name="Google Shape;4805;g1e7a1aa0ecd_1_5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9"/>
        <p:cNvGrpSpPr/>
        <p:nvPr/>
      </p:nvGrpSpPr>
      <p:grpSpPr>
        <a:xfrm>
          <a:off x="0" y="0"/>
          <a:ext cx="0" cy="0"/>
          <a:chOff x="0" y="0"/>
          <a:chExt cx="0" cy="0"/>
        </a:xfrm>
      </p:grpSpPr>
      <p:sp>
        <p:nvSpPr>
          <p:cNvPr id="4810" name="Google Shape;4810;g1e7a1aa0ecd_1_5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11" name="Google Shape;4811;g1e7a1aa0ecd_1_5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6"/>
        <p:cNvGrpSpPr/>
        <p:nvPr/>
      </p:nvGrpSpPr>
      <p:grpSpPr>
        <a:xfrm>
          <a:off x="0" y="0"/>
          <a:ext cx="0" cy="0"/>
          <a:chOff x="0" y="0"/>
          <a:chExt cx="0" cy="0"/>
        </a:xfrm>
      </p:grpSpPr>
      <p:sp>
        <p:nvSpPr>
          <p:cNvPr id="4817" name="Google Shape;4817;g1e7a1aa0ecd_1_5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18" name="Google Shape;4818;g1e7a1aa0ecd_1_5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4"/>
        <p:cNvGrpSpPr/>
        <p:nvPr/>
      </p:nvGrpSpPr>
      <p:grpSpPr>
        <a:xfrm>
          <a:off x="0" y="0"/>
          <a:ext cx="0" cy="0"/>
          <a:chOff x="0" y="0"/>
          <a:chExt cx="0" cy="0"/>
        </a:xfrm>
      </p:grpSpPr>
      <p:sp>
        <p:nvSpPr>
          <p:cNvPr id="4825" name="Google Shape;4825;g1e7a1aa0ecd_1_5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26" name="Google Shape;4826;g1e7a1aa0ecd_1_5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1"/>
        <p:cNvGrpSpPr/>
        <p:nvPr/>
      </p:nvGrpSpPr>
      <p:grpSpPr>
        <a:xfrm>
          <a:off x="0" y="0"/>
          <a:ext cx="0" cy="0"/>
          <a:chOff x="0" y="0"/>
          <a:chExt cx="0" cy="0"/>
        </a:xfrm>
      </p:grpSpPr>
      <p:sp>
        <p:nvSpPr>
          <p:cNvPr id="4832" name="Google Shape;4832;g1e7a1aa0ecd_1_50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33" name="Google Shape;4833;g1e7a1aa0ecd_1_5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8"/>
        <p:cNvGrpSpPr/>
        <p:nvPr/>
      </p:nvGrpSpPr>
      <p:grpSpPr>
        <a:xfrm>
          <a:off x="0" y="0"/>
          <a:ext cx="0" cy="0"/>
          <a:chOff x="0" y="0"/>
          <a:chExt cx="0" cy="0"/>
        </a:xfrm>
      </p:grpSpPr>
      <p:sp>
        <p:nvSpPr>
          <p:cNvPr id="4839" name="Google Shape;4839;g1e7a1aa0ecd_1_5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40" name="Google Shape;4840;g1e7a1aa0ecd_1_5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5"/>
        <p:cNvGrpSpPr/>
        <p:nvPr/>
      </p:nvGrpSpPr>
      <p:grpSpPr>
        <a:xfrm>
          <a:off x="0" y="0"/>
          <a:ext cx="0" cy="0"/>
          <a:chOff x="0" y="0"/>
          <a:chExt cx="0" cy="0"/>
        </a:xfrm>
      </p:grpSpPr>
      <p:sp>
        <p:nvSpPr>
          <p:cNvPr id="4846" name="Google Shape;4846;g1e7a1aa0ecd_1_5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47" name="Google Shape;4847;g1e7a1aa0ecd_1_5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2"/>
        <p:cNvGrpSpPr/>
        <p:nvPr/>
      </p:nvGrpSpPr>
      <p:grpSpPr>
        <a:xfrm>
          <a:off x="0" y="0"/>
          <a:ext cx="0" cy="0"/>
          <a:chOff x="0" y="0"/>
          <a:chExt cx="0" cy="0"/>
        </a:xfrm>
      </p:grpSpPr>
      <p:sp>
        <p:nvSpPr>
          <p:cNvPr id="4853" name="Google Shape;4853;g1e7a1aa0ecd_1_5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54" name="Google Shape;4854;g1e7a1aa0ecd_1_5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0"/>
        <p:cNvGrpSpPr/>
        <p:nvPr/>
      </p:nvGrpSpPr>
      <p:grpSpPr>
        <a:xfrm>
          <a:off x="0" y="0"/>
          <a:ext cx="0" cy="0"/>
          <a:chOff x="0" y="0"/>
          <a:chExt cx="0" cy="0"/>
        </a:xfrm>
      </p:grpSpPr>
      <p:sp>
        <p:nvSpPr>
          <p:cNvPr id="4861" name="Google Shape;4861;g1e7a1aa0ecd_1_5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62" name="Google Shape;4862;g1e7a1aa0ecd_1_5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1e34b6543ab_1_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7" name="Google Shape;557;g1e34b6543ab_1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7"/>
        <p:cNvGrpSpPr/>
        <p:nvPr/>
      </p:nvGrpSpPr>
      <p:grpSpPr>
        <a:xfrm>
          <a:off x="0" y="0"/>
          <a:ext cx="0" cy="0"/>
          <a:chOff x="0" y="0"/>
          <a:chExt cx="0" cy="0"/>
        </a:xfrm>
      </p:grpSpPr>
      <p:sp>
        <p:nvSpPr>
          <p:cNvPr id="4868" name="Google Shape;4868;g1e7a1aa0ecd_1_5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69" name="Google Shape;4869;g1e7a1aa0ecd_1_5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4"/>
        <p:cNvGrpSpPr/>
        <p:nvPr/>
      </p:nvGrpSpPr>
      <p:grpSpPr>
        <a:xfrm>
          <a:off x="0" y="0"/>
          <a:ext cx="0" cy="0"/>
          <a:chOff x="0" y="0"/>
          <a:chExt cx="0" cy="0"/>
        </a:xfrm>
      </p:grpSpPr>
      <p:sp>
        <p:nvSpPr>
          <p:cNvPr id="4875" name="Google Shape;4875;g1e7a1aa0ecd_1_5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76" name="Google Shape;4876;g1e7a1aa0ecd_1_5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1"/>
        <p:cNvGrpSpPr/>
        <p:nvPr/>
      </p:nvGrpSpPr>
      <p:grpSpPr>
        <a:xfrm>
          <a:off x="0" y="0"/>
          <a:ext cx="0" cy="0"/>
          <a:chOff x="0" y="0"/>
          <a:chExt cx="0" cy="0"/>
        </a:xfrm>
      </p:grpSpPr>
      <p:sp>
        <p:nvSpPr>
          <p:cNvPr id="4882" name="Google Shape;4882;g1e7a1aa0ecd_1_5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83" name="Google Shape;4883;g1e7a1aa0ecd_1_5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8"/>
        <p:cNvGrpSpPr/>
        <p:nvPr/>
      </p:nvGrpSpPr>
      <p:grpSpPr>
        <a:xfrm>
          <a:off x="0" y="0"/>
          <a:ext cx="0" cy="0"/>
          <a:chOff x="0" y="0"/>
          <a:chExt cx="0" cy="0"/>
        </a:xfrm>
      </p:grpSpPr>
      <p:sp>
        <p:nvSpPr>
          <p:cNvPr id="4889" name="Google Shape;4889;g1e7a1aa0ecd_1_5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90" name="Google Shape;4890;g1e7a1aa0ecd_1_5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5"/>
        <p:cNvGrpSpPr/>
        <p:nvPr/>
      </p:nvGrpSpPr>
      <p:grpSpPr>
        <a:xfrm>
          <a:off x="0" y="0"/>
          <a:ext cx="0" cy="0"/>
          <a:chOff x="0" y="0"/>
          <a:chExt cx="0" cy="0"/>
        </a:xfrm>
      </p:grpSpPr>
      <p:sp>
        <p:nvSpPr>
          <p:cNvPr id="4896" name="Google Shape;4896;g1e7a1aa0ecd_1_5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97" name="Google Shape;4897;g1e7a1aa0ecd_1_5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2"/>
        <p:cNvGrpSpPr/>
        <p:nvPr/>
      </p:nvGrpSpPr>
      <p:grpSpPr>
        <a:xfrm>
          <a:off x="0" y="0"/>
          <a:ext cx="0" cy="0"/>
          <a:chOff x="0" y="0"/>
          <a:chExt cx="0" cy="0"/>
        </a:xfrm>
      </p:grpSpPr>
      <p:sp>
        <p:nvSpPr>
          <p:cNvPr id="4903" name="Google Shape;4903;g1e7a1aa0ecd_1_6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04" name="Google Shape;4904;g1e7a1aa0ecd_1_6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9"/>
        <p:cNvGrpSpPr/>
        <p:nvPr/>
      </p:nvGrpSpPr>
      <p:grpSpPr>
        <a:xfrm>
          <a:off x="0" y="0"/>
          <a:ext cx="0" cy="0"/>
          <a:chOff x="0" y="0"/>
          <a:chExt cx="0" cy="0"/>
        </a:xfrm>
      </p:grpSpPr>
      <p:sp>
        <p:nvSpPr>
          <p:cNvPr id="4910" name="Google Shape;4910;g1e7a1aa0ecd_1_5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11" name="Google Shape;4911;g1e7a1aa0ecd_1_5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6"/>
        <p:cNvGrpSpPr/>
        <p:nvPr/>
      </p:nvGrpSpPr>
      <p:grpSpPr>
        <a:xfrm>
          <a:off x="0" y="0"/>
          <a:ext cx="0" cy="0"/>
          <a:chOff x="0" y="0"/>
          <a:chExt cx="0" cy="0"/>
        </a:xfrm>
      </p:grpSpPr>
      <p:sp>
        <p:nvSpPr>
          <p:cNvPr id="4917" name="Google Shape;4917;g1e7a1aa0ecd_1_6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18" name="Google Shape;4918;g1e7a1aa0ecd_1_6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3"/>
        <p:cNvGrpSpPr/>
        <p:nvPr/>
      </p:nvGrpSpPr>
      <p:grpSpPr>
        <a:xfrm>
          <a:off x="0" y="0"/>
          <a:ext cx="0" cy="0"/>
          <a:chOff x="0" y="0"/>
          <a:chExt cx="0" cy="0"/>
        </a:xfrm>
      </p:grpSpPr>
      <p:sp>
        <p:nvSpPr>
          <p:cNvPr id="4924" name="Google Shape;4924;g1e7a1aa0ecd_1_6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25" name="Google Shape;4925;g1e7a1aa0ecd_1_6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0"/>
        <p:cNvGrpSpPr/>
        <p:nvPr/>
      </p:nvGrpSpPr>
      <p:grpSpPr>
        <a:xfrm>
          <a:off x="0" y="0"/>
          <a:ext cx="0" cy="0"/>
          <a:chOff x="0" y="0"/>
          <a:chExt cx="0" cy="0"/>
        </a:xfrm>
      </p:grpSpPr>
      <p:sp>
        <p:nvSpPr>
          <p:cNvPr id="4931" name="Google Shape;4931;g1e7d42ac90a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32" name="Google Shape;4932;g1e7d42ac90a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6" name="Google Shape;23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1e34b6543ab_1_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3" name="Google Shape;563;g1e34b6543ab_1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8"/>
        <p:cNvGrpSpPr/>
        <p:nvPr/>
      </p:nvGrpSpPr>
      <p:grpSpPr>
        <a:xfrm>
          <a:off x="0" y="0"/>
          <a:ext cx="0" cy="0"/>
          <a:chOff x="0" y="0"/>
          <a:chExt cx="0" cy="0"/>
        </a:xfrm>
      </p:grpSpPr>
      <p:sp>
        <p:nvSpPr>
          <p:cNvPr id="4939" name="Google Shape;4939;g1e7d42ac90a_1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40" name="Google Shape;4940;g1e7d42ac90a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6"/>
        <p:cNvGrpSpPr/>
        <p:nvPr/>
      </p:nvGrpSpPr>
      <p:grpSpPr>
        <a:xfrm>
          <a:off x="0" y="0"/>
          <a:ext cx="0" cy="0"/>
          <a:chOff x="0" y="0"/>
          <a:chExt cx="0" cy="0"/>
        </a:xfrm>
      </p:grpSpPr>
      <p:sp>
        <p:nvSpPr>
          <p:cNvPr id="4947" name="Google Shape;4947;g1e7a1aa0ecd_1_6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48" name="Google Shape;4948;g1e7a1aa0ecd_1_6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3"/>
        <p:cNvGrpSpPr/>
        <p:nvPr/>
      </p:nvGrpSpPr>
      <p:grpSpPr>
        <a:xfrm>
          <a:off x="0" y="0"/>
          <a:ext cx="0" cy="0"/>
          <a:chOff x="0" y="0"/>
          <a:chExt cx="0" cy="0"/>
        </a:xfrm>
      </p:grpSpPr>
      <p:sp>
        <p:nvSpPr>
          <p:cNvPr id="4954" name="Google Shape;4954;g1e7a1aa0ecd_1_6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55" name="Google Shape;4955;g1e7a1aa0ecd_1_6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0"/>
        <p:cNvGrpSpPr/>
        <p:nvPr/>
      </p:nvGrpSpPr>
      <p:grpSpPr>
        <a:xfrm>
          <a:off x="0" y="0"/>
          <a:ext cx="0" cy="0"/>
          <a:chOff x="0" y="0"/>
          <a:chExt cx="0" cy="0"/>
        </a:xfrm>
      </p:grpSpPr>
      <p:sp>
        <p:nvSpPr>
          <p:cNvPr id="4961" name="Google Shape;4961;g1e7d42ac90a_1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62" name="Google Shape;4962;g1e7d42ac90a_1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8"/>
        <p:cNvGrpSpPr/>
        <p:nvPr/>
      </p:nvGrpSpPr>
      <p:grpSpPr>
        <a:xfrm>
          <a:off x="0" y="0"/>
          <a:ext cx="0" cy="0"/>
          <a:chOff x="0" y="0"/>
          <a:chExt cx="0" cy="0"/>
        </a:xfrm>
      </p:grpSpPr>
      <p:sp>
        <p:nvSpPr>
          <p:cNvPr id="4969" name="Google Shape;4969;g1e7a1aa0ecd_1_6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70" name="Google Shape;4970;g1e7a1aa0ecd_1_6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5"/>
        <p:cNvGrpSpPr/>
        <p:nvPr/>
      </p:nvGrpSpPr>
      <p:grpSpPr>
        <a:xfrm>
          <a:off x="0" y="0"/>
          <a:ext cx="0" cy="0"/>
          <a:chOff x="0" y="0"/>
          <a:chExt cx="0" cy="0"/>
        </a:xfrm>
      </p:grpSpPr>
      <p:sp>
        <p:nvSpPr>
          <p:cNvPr id="4976" name="Google Shape;4976;g1e7a1aa0ecd_1_2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77" name="Google Shape;4977;g1e7a1aa0ecd_1_2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1"/>
        <p:cNvGrpSpPr/>
        <p:nvPr/>
      </p:nvGrpSpPr>
      <p:grpSpPr>
        <a:xfrm>
          <a:off x="0" y="0"/>
          <a:ext cx="0" cy="0"/>
          <a:chOff x="0" y="0"/>
          <a:chExt cx="0" cy="0"/>
        </a:xfrm>
      </p:grpSpPr>
      <p:sp>
        <p:nvSpPr>
          <p:cNvPr id="4982" name="Google Shape;4982;g1e7a1aa0ecd_1_2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83" name="Google Shape;4983;g1e7a1aa0ecd_1_2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8"/>
        <p:cNvGrpSpPr/>
        <p:nvPr/>
      </p:nvGrpSpPr>
      <p:grpSpPr>
        <a:xfrm>
          <a:off x="0" y="0"/>
          <a:ext cx="0" cy="0"/>
          <a:chOff x="0" y="0"/>
          <a:chExt cx="0" cy="0"/>
        </a:xfrm>
      </p:grpSpPr>
      <p:sp>
        <p:nvSpPr>
          <p:cNvPr id="4989" name="Google Shape;4989;g1e7a1aa0ecd_1_2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90" name="Google Shape;4990;g1e7a1aa0ecd_1_2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7"/>
        <p:cNvGrpSpPr/>
        <p:nvPr/>
      </p:nvGrpSpPr>
      <p:grpSpPr>
        <a:xfrm>
          <a:off x="0" y="0"/>
          <a:ext cx="0" cy="0"/>
          <a:chOff x="0" y="0"/>
          <a:chExt cx="0" cy="0"/>
        </a:xfrm>
      </p:grpSpPr>
      <p:sp>
        <p:nvSpPr>
          <p:cNvPr id="4998" name="Google Shape;4998;g1e7a1aa0ecd_1_2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99" name="Google Shape;4999;g1e7a1aa0ecd_1_2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4"/>
        <p:cNvGrpSpPr/>
        <p:nvPr/>
      </p:nvGrpSpPr>
      <p:grpSpPr>
        <a:xfrm>
          <a:off x="0" y="0"/>
          <a:ext cx="0" cy="0"/>
          <a:chOff x="0" y="0"/>
          <a:chExt cx="0" cy="0"/>
        </a:xfrm>
      </p:grpSpPr>
      <p:sp>
        <p:nvSpPr>
          <p:cNvPr id="5005" name="Google Shape;5005;g1e7a1aa0ecd_1_3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06" name="Google Shape;5006;g1e7a1aa0ecd_1_3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1e34b6543ab_1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9" name="Google Shape;569;g1e34b6543ab_1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1"/>
        <p:cNvGrpSpPr/>
        <p:nvPr/>
      </p:nvGrpSpPr>
      <p:grpSpPr>
        <a:xfrm>
          <a:off x="0" y="0"/>
          <a:ext cx="0" cy="0"/>
          <a:chOff x="0" y="0"/>
          <a:chExt cx="0" cy="0"/>
        </a:xfrm>
      </p:grpSpPr>
      <p:sp>
        <p:nvSpPr>
          <p:cNvPr id="5012" name="Google Shape;5012;g1e7a1aa0ecd_1_3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13" name="Google Shape;5013;g1e7a1aa0ecd_1_3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8"/>
        <p:cNvGrpSpPr/>
        <p:nvPr/>
      </p:nvGrpSpPr>
      <p:grpSpPr>
        <a:xfrm>
          <a:off x="0" y="0"/>
          <a:ext cx="0" cy="0"/>
          <a:chOff x="0" y="0"/>
          <a:chExt cx="0" cy="0"/>
        </a:xfrm>
      </p:grpSpPr>
      <p:sp>
        <p:nvSpPr>
          <p:cNvPr id="5019" name="Google Shape;5019;g1e7a1aa0ecd_1_3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20" name="Google Shape;5020;g1e7a1aa0ecd_1_3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5"/>
        <p:cNvGrpSpPr/>
        <p:nvPr/>
      </p:nvGrpSpPr>
      <p:grpSpPr>
        <a:xfrm>
          <a:off x="0" y="0"/>
          <a:ext cx="0" cy="0"/>
          <a:chOff x="0" y="0"/>
          <a:chExt cx="0" cy="0"/>
        </a:xfrm>
      </p:grpSpPr>
      <p:sp>
        <p:nvSpPr>
          <p:cNvPr id="5026" name="Google Shape;5026;g1e7a1aa0ecd_1_30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27" name="Google Shape;5027;g1e7a1aa0ecd_1_3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2"/>
        <p:cNvGrpSpPr/>
        <p:nvPr/>
      </p:nvGrpSpPr>
      <p:grpSpPr>
        <a:xfrm>
          <a:off x="0" y="0"/>
          <a:ext cx="0" cy="0"/>
          <a:chOff x="0" y="0"/>
          <a:chExt cx="0" cy="0"/>
        </a:xfrm>
      </p:grpSpPr>
      <p:sp>
        <p:nvSpPr>
          <p:cNvPr id="5033" name="Google Shape;5033;g1e7a1aa0ecd_1_2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34" name="Google Shape;5034;g1e7a1aa0ecd_1_2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9"/>
        <p:cNvGrpSpPr/>
        <p:nvPr/>
      </p:nvGrpSpPr>
      <p:grpSpPr>
        <a:xfrm>
          <a:off x="0" y="0"/>
          <a:ext cx="0" cy="0"/>
          <a:chOff x="0" y="0"/>
          <a:chExt cx="0" cy="0"/>
        </a:xfrm>
      </p:grpSpPr>
      <p:sp>
        <p:nvSpPr>
          <p:cNvPr id="5040" name="Google Shape;5040;g1e7a1aa0ecd_1_3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41" name="Google Shape;5041;g1e7a1aa0ecd_1_3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7"/>
        <p:cNvGrpSpPr/>
        <p:nvPr/>
      </p:nvGrpSpPr>
      <p:grpSpPr>
        <a:xfrm>
          <a:off x="0" y="0"/>
          <a:ext cx="0" cy="0"/>
          <a:chOff x="0" y="0"/>
          <a:chExt cx="0" cy="0"/>
        </a:xfrm>
      </p:grpSpPr>
      <p:sp>
        <p:nvSpPr>
          <p:cNvPr id="5048" name="Google Shape;5048;g1e7a1aa0ecd_1_2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49" name="Google Shape;5049;g1e7a1aa0ecd_1_2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4"/>
        <p:cNvGrpSpPr/>
        <p:nvPr/>
      </p:nvGrpSpPr>
      <p:grpSpPr>
        <a:xfrm>
          <a:off x="0" y="0"/>
          <a:ext cx="0" cy="0"/>
          <a:chOff x="0" y="0"/>
          <a:chExt cx="0" cy="0"/>
        </a:xfrm>
      </p:grpSpPr>
      <p:sp>
        <p:nvSpPr>
          <p:cNvPr id="5055" name="Google Shape;5055;g1e7a1aa0ecd_1_2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56" name="Google Shape;5056;g1e7a1aa0ecd_1_2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1"/>
        <p:cNvGrpSpPr/>
        <p:nvPr/>
      </p:nvGrpSpPr>
      <p:grpSpPr>
        <a:xfrm>
          <a:off x="0" y="0"/>
          <a:ext cx="0" cy="0"/>
          <a:chOff x="0" y="0"/>
          <a:chExt cx="0" cy="0"/>
        </a:xfrm>
      </p:grpSpPr>
      <p:sp>
        <p:nvSpPr>
          <p:cNvPr id="5062" name="Google Shape;5062;g1e7a1aa0ecd_1_3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63" name="Google Shape;5063;g1e7a1aa0ecd_1_3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8"/>
        <p:cNvGrpSpPr/>
        <p:nvPr/>
      </p:nvGrpSpPr>
      <p:grpSpPr>
        <a:xfrm>
          <a:off x="0" y="0"/>
          <a:ext cx="0" cy="0"/>
          <a:chOff x="0" y="0"/>
          <a:chExt cx="0" cy="0"/>
        </a:xfrm>
      </p:grpSpPr>
      <p:sp>
        <p:nvSpPr>
          <p:cNvPr id="5069" name="Google Shape;5069;g1e7a1aa0ecd_1_3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70" name="Google Shape;5070;g1e7a1aa0ecd_1_3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5"/>
        <p:cNvGrpSpPr/>
        <p:nvPr/>
      </p:nvGrpSpPr>
      <p:grpSpPr>
        <a:xfrm>
          <a:off x="0" y="0"/>
          <a:ext cx="0" cy="0"/>
          <a:chOff x="0" y="0"/>
          <a:chExt cx="0" cy="0"/>
        </a:xfrm>
      </p:grpSpPr>
      <p:sp>
        <p:nvSpPr>
          <p:cNvPr id="5076" name="Google Shape;5076;g1e7a1aa0ecd_1_37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77" name="Google Shape;5077;g1e7a1aa0ecd_1_3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g1e34b6543ab_1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5" name="Google Shape;575;g1e34b6543ab_1_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4"/>
        <p:cNvGrpSpPr/>
        <p:nvPr/>
      </p:nvGrpSpPr>
      <p:grpSpPr>
        <a:xfrm>
          <a:off x="0" y="0"/>
          <a:ext cx="0" cy="0"/>
          <a:chOff x="0" y="0"/>
          <a:chExt cx="0" cy="0"/>
        </a:xfrm>
      </p:grpSpPr>
      <p:sp>
        <p:nvSpPr>
          <p:cNvPr id="5085" name="Google Shape;5085;g1e7a1aa0ecd_1_38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86" name="Google Shape;5086;g1e7a1aa0ecd_1_3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1"/>
        <p:cNvGrpSpPr/>
        <p:nvPr/>
      </p:nvGrpSpPr>
      <p:grpSpPr>
        <a:xfrm>
          <a:off x="0" y="0"/>
          <a:ext cx="0" cy="0"/>
          <a:chOff x="0" y="0"/>
          <a:chExt cx="0" cy="0"/>
        </a:xfrm>
      </p:grpSpPr>
      <p:sp>
        <p:nvSpPr>
          <p:cNvPr id="5092" name="Google Shape;5092;g1e7a1aa0ecd_1_3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93" name="Google Shape;5093;g1e7a1aa0ecd_1_3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8"/>
        <p:cNvGrpSpPr/>
        <p:nvPr/>
      </p:nvGrpSpPr>
      <p:grpSpPr>
        <a:xfrm>
          <a:off x="0" y="0"/>
          <a:ext cx="0" cy="0"/>
          <a:chOff x="0" y="0"/>
          <a:chExt cx="0" cy="0"/>
        </a:xfrm>
      </p:grpSpPr>
      <p:sp>
        <p:nvSpPr>
          <p:cNvPr id="5099" name="Google Shape;5099;g1e7a1aa0ecd_1_3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00" name="Google Shape;5100;g1e7a1aa0ecd_1_3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5"/>
        <p:cNvGrpSpPr/>
        <p:nvPr/>
      </p:nvGrpSpPr>
      <p:grpSpPr>
        <a:xfrm>
          <a:off x="0" y="0"/>
          <a:ext cx="0" cy="0"/>
          <a:chOff x="0" y="0"/>
          <a:chExt cx="0" cy="0"/>
        </a:xfrm>
      </p:grpSpPr>
      <p:sp>
        <p:nvSpPr>
          <p:cNvPr id="5106" name="Google Shape;5106;g1e7a1aa0ecd_1_3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07" name="Google Shape;5107;g1e7a1aa0ecd_1_3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2"/>
        <p:cNvGrpSpPr/>
        <p:nvPr/>
      </p:nvGrpSpPr>
      <p:grpSpPr>
        <a:xfrm>
          <a:off x="0" y="0"/>
          <a:ext cx="0" cy="0"/>
          <a:chOff x="0" y="0"/>
          <a:chExt cx="0" cy="0"/>
        </a:xfrm>
      </p:grpSpPr>
      <p:sp>
        <p:nvSpPr>
          <p:cNvPr id="5113" name="Google Shape;5113;g1e7a1aa0ecd_1_3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14" name="Google Shape;5114;g1e7a1aa0ecd_1_3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9"/>
        <p:cNvGrpSpPr/>
        <p:nvPr/>
      </p:nvGrpSpPr>
      <p:grpSpPr>
        <a:xfrm>
          <a:off x="0" y="0"/>
          <a:ext cx="0" cy="0"/>
          <a:chOff x="0" y="0"/>
          <a:chExt cx="0" cy="0"/>
        </a:xfrm>
      </p:grpSpPr>
      <p:sp>
        <p:nvSpPr>
          <p:cNvPr id="5120" name="Google Shape;5120;g1e7a1aa0ecd_1_3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21" name="Google Shape;5121;g1e7a1aa0ecd_1_3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6"/>
        <p:cNvGrpSpPr/>
        <p:nvPr/>
      </p:nvGrpSpPr>
      <p:grpSpPr>
        <a:xfrm>
          <a:off x="0" y="0"/>
          <a:ext cx="0" cy="0"/>
          <a:chOff x="0" y="0"/>
          <a:chExt cx="0" cy="0"/>
        </a:xfrm>
      </p:grpSpPr>
      <p:sp>
        <p:nvSpPr>
          <p:cNvPr id="5127" name="Google Shape;5127;g1e7a1aa0ecd_1_4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28" name="Google Shape;5128;g1e7a1aa0ecd_1_4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3"/>
        <p:cNvGrpSpPr/>
        <p:nvPr/>
      </p:nvGrpSpPr>
      <p:grpSpPr>
        <a:xfrm>
          <a:off x="0" y="0"/>
          <a:ext cx="0" cy="0"/>
          <a:chOff x="0" y="0"/>
          <a:chExt cx="0" cy="0"/>
        </a:xfrm>
      </p:grpSpPr>
      <p:sp>
        <p:nvSpPr>
          <p:cNvPr id="5134" name="Google Shape;5134;g1e7a1aa0ecd_1_4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35" name="Google Shape;5135;g1e7a1aa0ecd_1_4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0"/>
        <p:cNvGrpSpPr/>
        <p:nvPr/>
      </p:nvGrpSpPr>
      <p:grpSpPr>
        <a:xfrm>
          <a:off x="0" y="0"/>
          <a:ext cx="0" cy="0"/>
          <a:chOff x="0" y="0"/>
          <a:chExt cx="0" cy="0"/>
        </a:xfrm>
      </p:grpSpPr>
      <p:sp>
        <p:nvSpPr>
          <p:cNvPr id="5141" name="Google Shape;5141;g1e7a1aa0ecd_1_4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42" name="Google Shape;5142;g1e7a1aa0ecd_1_4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9"/>
        <p:cNvGrpSpPr/>
        <p:nvPr/>
      </p:nvGrpSpPr>
      <p:grpSpPr>
        <a:xfrm>
          <a:off x="0" y="0"/>
          <a:ext cx="0" cy="0"/>
          <a:chOff x="0" y="0"/>
          <a:chExt cx="0" cy="0"/>
        </a:xfrm>
      </p:grpSpPr>
      <p:sp>
        <p:nvSpPr>
          <p:cNvPr id="5150" name="Google Shape;5150;g1e7a1aa0ecd_1_4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51" name="Google Shape;5151;g1e7a1aa0ecd_1_4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1e34b6543ab_1_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1" name="Google Shape;581;g1e34b6543ab_1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6"/>
        <p:cNvGrpSpPr/>
        <p:nvPr/>
      </p:nvGrpSpPr>
      <p:grpSpPr>
        <a:xfrm>
          <a:off x="0" y="0"/>
          <a:ext cx="0" cy="0"/>
          <a:chOff x="0" y="0"/>
          <a:chExt cx="0" cy="0"/>
        </a:xfrm>
      </p:grpSpPr>
      <p:sp>
        <p:nvSpPr>
          <p:cNvPr id="5157" name="Google Shape;5157;g1e7a1aa0ecd_1_4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58" name="Google Shape;5158;g1e7a1aa0ecd_1_4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3"/>
        <p:cNvGrpSpPr/>
        <p:nvPr/>
      </p:nvGrpSpPr>
      <p:grpSpPr>
        <a:xfrm>
          <a:off x="0" y="0"/>
          <a:ext cx="0" cy="0"/>
          <a:chOff x="0" y="0"/>
          <a:chExt cx="0" cy="0"/>
        </a:xfrm>
      </p:grpSpPr>
      <p:sp>
        <p:nvSpPr>
          <p:cNvPr id="5164" name="Google Shape;5164;g1e7a1aa0ecd_1_4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65" name="Google Shape;5165;g1e7a1aa0ecd_1_4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1"/>
        <p:cNvGrpSpPr/>
        <p:nvPr/>
      </p:nvGrpSpPr>
      <p:grpSpPr>
        <a:xfrm>
          <a:off x="0" y="0"/>
          <a:ext cx="0" cy="0"/>
          <a:chOff x="0" y="0"/>
          <a:chExt cx="0" cy="0"/>
        </a:xfrm>
      </p:grpSpPr>
      <p:sp>
        <p:nvSpPr>
          <p:cNvPr id="5172" name="Google Shape;5172;g1e7a1aa0ecd_1_40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73" name="Google Shape;5173;g1e7a1aa0ecd_1_4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8"/>
        <p:cNvGrpSpPr/>
        <p:nvPr/>
      </p:nvGrpSpPr>
      <p:grpSpPr>
        <a:xfrm>
          <a:off x="0" y="0"/>
          <a:ext cx="0" cy="0"/>
          <a:chOff x="0" y="0"/>
          <a:chExt cx="0" cy="0"/>
        </a:xfrm>
      </p:grpSpPr>
      <p:sp>
        <p:nvSpPr>
          <p:cNvPr id="5179" name="Google Shape;5179;g1e7a1aa0ecd_1_4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80" name="Google Shape;5180;g1e7a1aa0ecd_1_4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6"/>
        <p:cNvGrpSpPr/>
        <p:nvPr/>
      </p:nvGrpSpPr>
      <p:grpSpPr>
        <a:xfrm>
          <a:off x="0" y="0"/>
          <a:ext cx="0" cy="0"/>
          <a:chOff x="0" y="0"/>
          <a:chExt cx="0" cy="0"/>
        </a:xfrm>
      </p:grpSpPr>
      <p:sp>
        <p:nvSpPr>
          <p:cNvPr id="5187" name="Google Shape;5187;g1e7a1aa0ecd_1_4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88" name="Google Shape;5188;g1e7a1aa0ecd_1_4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4"/>
        <p:cNvGrpSpPr/>
        <p:nvPr/>
      </p:nvGrpSpPr>
      <p:grpSpPr>
        <a:xfrm>
          <a:off x="0" y="0"/>
          <a:ext cx="0" cy="0"/>
          <a:chOff x="0" y="0"/>
          <a:chExt cx="0" cy="0"/>
        </a:xfrm>
      </p:grpSpPr>
      <p:sp>
        <p:nvSpPr>
          <p:cNvPr id="5195" name="Google Shape;5195;g1e7a1aa0ecd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96" name="Google Shape;5196;g1e7a1aa0ecd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0"/>
        <p:cNvGrpSpPr/>
        <p:nvPr/>
      </p:nvGrpSpPr>
      <p:grpSpPr>
        <a:xfrm>
          <a:off x="0" y="0"/>
          <a:ext cx="0" cy="0"/>
          <a:chOff x="0" y="0"/>
          <a:chExt cx="0" cy="0"/>
        </a:xfrm>
      </p:grpSpPr>
      <p:sp>
        <p:nvSpPr>
          <p:cNvPr id="5201" name="Google Shape;5201;g1e7a1aa0ecd_1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02" name="Google Shape;5202;g1e7a1aa0ecd_1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7"/>
        <p:cNvGrpSpPr/>
        <p:nvPr/>
      </p:nvGrpSpPr>
      <p:grpSpPr>
        <a:xfrm>
          <a:off x="0" y="0"/>
          <a:ext cx="0" cy="0"/>
          <a:chOff x="0" y="0"/>
          <a:chExt cx="0" cy="0"/>
        </a:xfrm>
      </p:grpSpPr>
      <p:sp>
        <p:nvSpPr>
          <p:cNvPr id="5208" name="Google Shape;5208;g1e7a1aa0ecd_1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09" name="Google Shape;5209;g1e7a1aa0ecd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6"/>
        <p:cNvGrpSpPr/>
        <p:nvPr/>
      </p:nvGrpSpPr>
      <p:grpSpPr>
        <a:xfrm>
          <a:off x="0" y="0"/>
          <a:ext cx="0" cy="0"/>
          <a:chOff x="0" y="0"/>
          <a:chExt cx="0" cy="0"/>
        </a:xfrm>
      </p:grpSpPr>
      <p:sp>
        <p:nvSpPr>
          <p:cNvPr id="5217" name="Google Shape;5217;g1e7a1aa0ecd_1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18" name="Google Shape;5218;g1e7a1aa0ecd_1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3"/>
        <p:cNvGrpSpPr/>
        <p:nvPr/>
      </p:nvGrpSpPr>
      <p:grpSpPr>
        <a:xfrm>
          <a:off x="0" y="0"/>
          <a:ext cx="0" cy="0"/>
          <a:chOff x="0" y="0"/>
          <a:chExt cx="0" cy="0"/>
        </a:xfrm>
      </p:grpSpPr>
      <p:sp>
        <p:nvSpPr>
          <p:cNvPr id="5224" name="Google Shape;5224;g1e7a1aa0ecd_1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25" name="Google Shape;5225;g1e7a1aa0ecd_1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g1e34b6543ab_1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7" name="Google Shape;587;g1e34b6543ab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0"/>
        <p:cNvGrpSpPr/>
        <p:nvPr/>
      </p:nvGrpSpPr>
      <p:grpSpPr>
        <a:xfrm>
          <a:off x="0" y="0"/>
          <a:ext cx="0" cy="0"/>
          <a:chOff x="0" y="0"/>
          <a:chExt cx="0" cy="0"/>
        </a:xfrm>
      </p:grpSpPr>
      <p:sp>
        <p:nvSpPr>
          <p:cNvPr id="5231" name="Google Shape;5231;g1e7a1aa0ecd_1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32" name="Google Shape;5232;g1e7a1aa0ecd_1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7"/>
        <p:cNvGrpSpPr/>
        <p:nvPr/>
      </p:nvGrpSpPr>
      <p:grpSpPr>
        <a:xfrm>
          <a:off x="0" y="0"/>
          <a:ext cx="0" cy="0"/>
          <a:chOff x="0" y="0"/>
          <a:chExt cx="0" cy="0"/>
        </a:xfrm>
      </p:grpSpPr>
      <p:sp>
        <p:nvSpPr>
          <p:cNvPr id="5238" name="Google Shape;5238;g1e7a1aa0ecd_1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39" name="Google Shape;5239;g1e7a1aa0ecd_1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4"/>
        <p:cNvGrpSpPr/>
        <p:nvPr/>
      </p:nvGrpSpPr>
      <p:grpSpPr>
        <a:xfrm>
          <a:off x="0" y="0"/>
          <a:ext cx="0" cy="0"/>
          <a:chOff x="0" y="0"/>
          <a:chExt cx="0" cy="0"/>
        </a:xfrm>
      </p:grpSpPr>
      <p:sp>
        <p:nvSpPr>
          <p:cNvPr id="5245" name="Google Shape;5245;g1e7a1aa0ecd_1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46" name="Google Shape;5246;g1e7a1aa0ecd_1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1"/>
        <p:cNvGrpSpPr/>
        <p:nvPr/>
      </p:nvGrpSpPr>
      <p:grpSpPr>
        <a:xfrm>
          <a:off x="0" y="0"/>
          <a:ext cx="0" cy="0"/>
          <a:chOff x="0" y="0"/>
          <a:chExt cx="0" cy="0"/>
        </a:xfrm>
      </p:grpSpPr>
      <p:sp>
        <p:nvSpPr>
          <p:cNvPr id="5252" name="Google Shape;5252;g1e7a1aa0ecd_1_7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53" name="Google Shape;5253;g1e7a1aa0ecd_1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0"/>
        <p:cNvGrpSpPr/>
        <p:nvPr/>
      </p:nvGrpSpPr>
      <p:grpSpPr>
        <a:xfrm>
          <a:off x="0" y="0"/>
          <a:ext cx="0" cy="0"/>
          <a:chOff x="0" y="0"/>
          <a:chExt cx="0" cy="0"/>
        </a:xfrm>
      </p:grpSpPr>
      <p:sp>
        <p:nvSpPr>
          <p:cNvPr id="5261" name="Google Shape;5261;g1e7a1aa0ecd_1_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62" name="Google Shape;5262;g1e7a1aa0ecd_1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8"/>
        <p:cNvGrpSpPr/>
        <p:nvPr/>
      </p:nvGrpSpPr>
      <p:grpSpPr>
        <a:xfrm>
          <a:off x="0" y="0"/>
          <a:ext cx="0" cy="0"/>
          <a:chOff x="0" y="0"/>
          <a:chExt cx="0" cy="0"/>
        </a:xfrm>
      </p:grpSpPr>
      <p:sp>
        <p:nvSpPr>
          <p:cNvPr id="5269" name="Google Shape;5269;g1e7a1aa0ecd_1_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70" name="Google Shape;5270;g1e7a1aa0ecd_1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5"/>
        <p:cNvGrpSpPr/>
        <p:nvPr/>
      </p:nvGrpSpPr>
      <p:grpSpPr>
        <a:xfrm>
          <a:off x="0" y="0"/>
          <a:ext cx="0" cy="0"/>
          <a:chOff x="0" y="0"/>
          <a:chExt cx="0" cy="0"/>
        </a:xfrm>
      </p:grpSpPr>
      <p:sp>
        <p:nvSpPr>
          <p:cNvPr id="5276" name="Google Shape;5276;g1e7a1aa0ecd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77" name="Google Shape;5277;g1e7a1aa0ecd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2"/>
        <p:cNvGrpSpPr/>
        <p:nvPr/>
      </p:nvGrpSpPr>
      <p:grpSpPr>
        <a:xfrm>
          <a:off x="0" y="0"/>
          <a:ext cx="0" cy="0"/>
          <a:chOff x="0" y="0"/>
          <a:chExt cx="0" cy="0"/>
        </a:xfrm>
      </p:grpSpPr>
      <p:sp>
        <p:nvSpPr>
          <p:cNvPr id="5283" name="Google Shape;5283;g1e7a1aa0ecd_1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4" name="Google Shape;5284;g1e7a1aa0ecd_1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9"/>
        <p:cNvGrpSpPr/>
        <p:nvPr/>
      </p:nvGrpSpPr>
      <p:grpSpPr>
        <a:xfrm>
          <a:off x="0" y="0"/>
          <a:ext cx="0" cy="0"/>
          <a:chOff x="0" y="0"/>
          <a:chExt cx="0" cy="0"/>
        </a:xfrm>
      </p:grpSpPr>
      <p:sp>
        <p:nvSpPr>
          <p:cNvPr id="5290" name="Google Shape;5290;g1e7a1aa0ecd_1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91" name="Google Shape;5291;g1e7a1aa0ecd_1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6"/>
        <p:cNvGrpSpPr/>
        <p:nvPr/>
      </p:nvGrpSpPr>
      <p:grpSpPr>
        <a:xfrm>
          <a:off x="0" y="0"/>
          <a:ext cx="0" cy="0"/>
          <a:chOff x="0" y="0"/>
          <a:chExt cx="0" cy="0"/>
        </a:xfrm>
      </p:grpSpPr>
      <p:sp>
        <p:nvSpPr>
          <p:cNvPr id="5297" name="Google Shape;5297;g1e7a1aa0ecd_1_1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98" name="Google Shape;5298;g1e7a1aa0ecd_1_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29e6e743ead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3" name="Google Shape;593;g29e6e743ead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3"/>
        <p:cNvGrpSpPr/>
        <p:nvPr/>
      </p:nvGrpSpPr>
      <p:grpSpPr>
        <a:xfrm>
          <a:off x="0" y="0"/>
          <a:ext cx="0" cy="0"/>
          <a:chOff x="0" y="0"/>
          <a:chExt cx="0" cy="0"/>
        </a:xfrm>
      </p:grpSpPr>
      <p:sp>
        <p:nvSpPr>
          <p:cNvPr id="5304" name="Google Shape;5304;g1e7a1aa0ecd_1_1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05" name="Google Shape;5305;g1e7a1aa0ecd_1_1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0"/>
        <p:cNvGrpSpPr/>
        <p:nvPr/>
      </p:nvGrpSpPr>
      <p:grpSpPr>
        <a:xfrm>
          <a:off x="0" y="0"/>
          <a:ext cx="0" cy="0"/>
          <a:chOff x="0" y="0"/>
          <a:chExt cx="0" cy="0"/>
        </a:xfrm>
      </p:grpSpPr>
      <p:sp>
        <p:nvSpPr>
          <p:cNvPr id="5311" name="Google Shape;5311;g1e7a1aa0ecd_1_1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12" name="Google Shape;5312;g1e7a1aa0ecd_1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7"/>
        <p:cNvGrpSpPr/>
        <p:nvPr/>
      </p:nvGrpSpPr>
      <p:grpSpPr>
        <a:xfrm>
          <a:off x="0" y="0"/>
          <a:ext cx="0" cy="0"/>
          <a:chOff x="0" y="0"/>
          <a:chExt cx="0" cy="0"/>
        </a:xfrm>
      </p:grpSpPr>
      <p:sp>
        <p:nvSpPr>
          <p:cNvPr id="5318" name="Google Shape;5318;g1e7a1aa0ecd_1_1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19" name="Google Shape;5319;g1e7a1aa0ecd_1_1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4"/>
        <p:cNvGrpSpPr/>
        <p:nvPr/>
      </p:nvGrpSpPr>
      <p:grpSpPr>
        <a:xfrm>
          <a:off x="0" y="0"/>
          <a:ext cx="0" cy="0"/>
          <a:chOff x="0" y="0"/>
          <a:chExt cx="0" cy="0"/>
        </a:xfrm>
      </p:grpSpPr>
      <p:sp>
        <p:nvSpPr>
          <p:cNvPr id="5325" name="Google Shape;5325;g1e7a1aa0ecd_1_1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26" name="Google Shape;5326;g1e7a1aa0ecd_1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1"/>
        <p:cNvGrpSpPr/>
        <p:nvPr/>
      </p:nvGrpSpPr>
      <p:grpSpPr>
        <a:xfrm>
          <a:off x="0" y="0"/>
          <a:ext cx="0" cy="0"/>
          <a:chOff x="0" y="0"/>
          <a:chExt cx="0" cy="0"/>
        </a:xfrm>
      </p:grpSpPr>
      <p:sp>
        <p:nvSpPr>
          <p:cNvPr id="5332" name="Google Shape;5332;g1e7a1aa0ecd_1_1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33" name="Google Shape;5333;g1e7a1aa0ecd_1_1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8"/>
        <p:cNvGrpSpPr/>
        <p:nvPr/>
      </p:nvGrpSpPr>
      <p:grpSpPr>
        <a:xfrm>
          <a:off x="0" y="0"/>
          <a:ext cx="0" cy="0"/>
          <a:chOff x="0" y="0"/>
          <a:chExt cx="0" cy="0"/>
        </a:xfrm>
      </p:grpSpPr>
      <p:sp>
        <p:nvSpPr>
          <p:cNvPr id="5339" name="Google Shape;5339;g1e7a1aa0ecd_1_1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40" name="Google Shape;5340;g1e7a1aa0ecd_1_1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5"/>
        <p:cNvGrpSpPr/>
        <p:nvPr/>
      </p:nvGrpSpPr>
      <p:grpSpPr>
        <a:xfrm>
          <a:off x="0" y="0"/>
          <a:ext cx="0" cy="0"/>
          <a:chOff x="0" y="0"/>
          <a:chExt cx="0" cy="0"/>
        </a:xfrm>
      </p:grpSpPr>
      <p:sp>
        <p:nvSpPr>
          <p:cNvPr id="5346" name="Google Shape;5346;g1e7a1aa0ecd_1_1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47" name="Google Shape;5347;g1e7a1aa0ecd_1_1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2"/>
        <p:cNvGrpSpPr/>
        <p:nvPr/>
      </p:nvGrpSpPr>
      <p:grpSpPr>
        <a:xfrm>
          <a:off x="0" y="0"/>
          <a:ext cx="0" cy="0"/>
          <a:chOff x="0" y="0"/>
          <a:chExt cx="0" cy="0"/>
        </a:xfrm>
      </p:grpSpPr>
      <p:sp>
        <p:nvSpPr>
          <p:cNvPr id="5353" name="Google Shape;5353;g1e7a1aa0ecd_1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54" name="Google Shape;5354;g1e7a1aa0ecd_1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1"/>
        <p:cNvGrpSpPr/>
        <p:nvPr/>
      </p:nvGrpSpPr>
      <p:grpSpPr>
        <a:xfrm>
          <a:off x="0" y="0"/>
          <a:ext cx="0" cy="0"/>
          <a:chOff x="0" y="0"/>
          <a:chExt cx="0" cy="0"/>
        </a:xfrm>
      </p:grpSpPr>
      <p:sp>
        <p:nvSpPr>
          <p:cNvPr id="5362" name="Google Shape;5362;g1e7a1aa0ecd_1_1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63" name="Google Shape;5363;g1e7a1aa0ecd_1_1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8"/>
        <p:cNvGrpSpPr/>
        <p:nvPr/>
      </p:nvGrpSpPr>
      <p:grpSpPr>
        <a:xfrm>
          <a:off x="0" y="0"/>
          <a:ext cx="0" cy="0"/>
          <a:chOff x="0" y="0"/>
          <a:chExt cx="0" cy="0"/>
        </a:xfrm>
      </p:grpSpPr>
      <p:sp>
        <p:nvSpPr>
          <p:cNvPr id="5369" name="Google Shape;5369;g1e7a1aa0ecd_1_1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70" name="Google Shape;5370;g1e7a1aa0ecd_1_1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29e6e743ead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9" name="Google Shape;599;g29e6e743ead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5"/>
        <p:cNvGrpSpPr/>
        <p:nvPr/>
      </p:nvGrpSpPr>
      <p:grpSpPr>
        <a:xfrm>
          <a:off x="0" y="0"/>
          <a:ext cx="0" cy="0"/>
          <a:chOff x="0" y="0"/>
          <a:chExt cx="0" cy="0"/>
        </a:xfrm>
      </p:grpSpPr>
      <p:sp>
        <p:nvSpPr>
          <p:cNvPr id="5376" name="Google Shape;5376;g1e7a1aa0ecd_1_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77" name="Google Shape;5377;g1e7a1aa0ecd_1_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2"/>
        <p:cNvGrpSpPr/>
        <p:nvPr/>
      </p:nvGrpSpPr>
      <p:grpSpPr>
        <a:xfrm>
          <a:off x="0" y="0"/>
          <a:ext cx="0" cy="0"/>
          <a:chOff x="0" y="0"/>
          <a:chExt cx="0" cy="0"/>
        </a:xfrm>
      </p:grpSpPr>
      <p:sp>
        <p:nvSpPr>
          <p:cNvPr id="5383" name="Google Shape;5383;g1e7a1aa0ecd_1_1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84" name="Google Shape;5384;g1e7a1aa0ecd_1_1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9"/>
        <p:cNvGrpSpPr/>
        <p:nvPr/>
      </p:nvGrpSpPr>
      <p:grpSpPr>
        <a:xfrm>
          <a:off x="0" y="0"/>
          <a:ext cx="0" cy="0"/>
          <a:chOff x="0" y="0"/>
          <a:chExt cx="0" cy="0"/>
        </a:xfrm>
      </p:grpSpPr>
      <p:sp>
        <p:nvSpPr>
          <p:cNvPr id="5390" name="Google Shape;5390;g1e7a1aa0ecd_1_1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91" name="Google Shape;5391;g1e7a1aa0ecd_1_1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6"/>
        <p:cNvGrpSpPr/>
        <p:nvPr/>
      </p:nvGrpSpPr>
      <p:grpSpPr>
        <a:xfrm>
          <a:off x="0" y="0"/>
          <a:ext cx="0" cy="0"/>
          <a:chOff x="0" y="0"/>
          <a:chExt cx="0" cy="0"/>
        </a:xfrm>
      </p:grpSpPr>
      <p:sp>
        <p:nvSpPr>
          <p:cNvPr id="5397" name="Google Shape;5397;g1e7a1aa0ecd_1_1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98" name="Google Shape;5398;g1e7a1aa0ecd_1_1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3"/>
        <p:cNvGrpSpPr/>
        <p:nvPr/>
      </p:nvGrpSpPr>
      <p:grpSpPr>
        <a:xfrm>
          <a:off x="0" y="0"/>
          <a:ext cx="0" cy="0"/>
          <a:chOff x="0" y="0"/>
          <a:chExt cx="0" cy="0"/>
        </a:xfrm>
      </p:grpSpPr>
      <p:sp>
        <p:nvSpPr>
          <p:cNvPr id="5404" name="Google Shape;5404;g1e7a1aa0ecd_1_16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05" name="Google Shape;5405;g1e7a1aa0ecd_1_1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0"/>
        <p:cNvGrpSpPr/>
        <p:nvPr/>
      </p:nvGrpSpPr>
      <p:grpSpPr>
        <a:xfrm>
          <a:off x="0" y="0"/>
          <a:ext cx="0" cy="0"/>
          <a:chOff x="0" y="0"/>
          <a:chExt cx="0" cy="0"/>
        </a:xfrm>
      </p:grpSpPr>
      <p:sp>
        <p:nvSpPr>
          <p:cNvPr id="5411" name="Google Shape;5411;g1e7a1aa0ecd_1_19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12" name="Google Shape;5412;g1e7a1aa0ecd_1_1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7"/>
        <p:cNvGrpSpPr/>
        <p:nvPr/>
      </p:nvGrpSpPr>
      <p:grpSpPr>
        <a:xfrm>
          <a:off x="0" y="0"/>
          <a:ext cx="0" cy="0"/>
          <a:chOff x="0" y="0"/>
          <a:chExt cx="0" cy="0"/>
        </a:xfrm>
      </p:grpSpPr>
      <p:sp>
        <p:nvSpPr>
          <p:cNvPr id="5418" name="Google Shape;5418;g1e7a1aa0ecd_1_2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19" name="Google Shape;5419;g1e7a1aa0ecd_1_2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4"/>
        <p:cNvGrpSpPr/>
        <p:nvPr/>
      </p:nvGrpSpPr>
      <p:grpSpPr>
        <a:xfrm>
          <a:off x="0" y="0"/>
          <a:ext cx="0" cy="0"/>
          <a:chOff x="0" y="0"/>
          <a:chExt cx="0" cy="0"/>
        </a:xfrm>
      </p:grpSpPr>
      <p:sp>
        <p:nvSpPr>
          <p:cNvPr id="5425" name="Google Shape;5425;g1e7a1aa0ecd_1_2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26" name="Google Shape;5426;g1e7a1aa0ecd_1_2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1"/>
        <p:cNvGrpSpPr/>
        <p:nvPr/>
      </p:nvGrpSpPr>
      <p:grpSpPr>
        <a:xfrm>
          <a:off x="0" y="0"/>
          <a:ext cx="0" cy="0"/>
          <a:chOff x="0" y="0"/>
          <a:chExt cx="0" cy="0"/>
        </a:xfrm>
      </p:grpSpPr>
      <p:sp>
        <p:nvSpPr>
          <p:cNvPr id="5432" name="Google Shape;5432;g1e7a1aa0ecd_1_2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33" name="Google Shape;5433;g1e7a1aa0ecd_1_2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8"/>
        <p:cNvGrpSpPr/>
        <p:nvPr/>
      </p:nvGrpSpPr>
      <p:grpSpPr>
        <a:xfrm>
          <a:off x="0" y="0"/>
          <a:ext cx="0" cy="0"/>
          <a:chOff x="0" y="0"/>
          <a:chExt cx="0" cy="0"/>
        </a:xfrm>
      </p:grpSpPr>
      <p:sp>
        <p:nvSpPr>
          <p:cNvPr id="5439" name="Google Shape;5439;g1e7a1aa0ecd_1_2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40" name="Google Shape;5440;g1e7a1aa0ecd_1_2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1e34b6543ab_1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5" name="Google Shape;605;g1e34b6543ab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7"/>
        <p:cNvGrpSpPr/>
        <p:nvPr/>
      </p:nvGrpSpPr>
      <p:grpSpPr>
        <a:xfrm>
          <a:off x="0" y="0"/>
          <a:ext cx="0" cy="0"/>
          <a:chOff x="0" y="0"/>
          <a:chExt cx="0" cy="0"/>
        </a:xfrm>
      </p:grpSpPr>
      <p:sp>
        <p:nvSpPr>
          <p:cNvPr id="5448" name="Google Shape;5448;g1e7a1aa0ecd_1_2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49" name="Google Shape;5449;g1e7a1aa0ecd_1_2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6"/>
        <p:cNvGrpSpPr/>
        <p:nvPr/>
      </p:nvGrpSpPr>
      <p:grpSpPr>
        <a:xfrm>
          <a:off x="0" y="0"/>
          <a:ext cx="0" cy="0"/>
          <a:chOff x="0" y="0"/>
          <a:chExt cx="0" cy="0"/>
        </a:xfrm>
      </p:grpSpPr>
      <p:sp>
        <p:nvSpPr>
          <p:cNvPr id="5457" name="Google Shape;5457;g1e7a1aa0ecd_1_2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58" name="Google Shape;5458;g1e7a1aa0ecd_1_2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5"/>
        <p:cNvGrpSpPr/>
        <p:nvPr/>
      </p:nvGrpSpPr>
      <p:grpSpPr>
        <a:xfrm>
          <a:off x="0" y="0"/>
          <a:ext cx="0" cy="0"/>
          <a:chOff x="0" y="0"/>
          <a:chExt cx="0" cy="0"/>
        </a:xfrm>
      </p:grpSpPr>
      <p:sp>
        <p:nvSpPr>
          <p:cNvPr id="5466" name="Google Shape;5466;g1e7a1aa0ecd_1_3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67" name="Google Shape;5467;g1e7a1aa0ecd_1_3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4"/>
        <p:cNvGrpSpPr/>
        <p:nvPr/>
      </p:nvGrpSpPr>
      <p:grpSpPr>
        <a:xfrm>
          <a:off x="0" y="0"/>
          <a:ext cx="0" cy="0"/>
          <a:chOff x="0" y="0"/>
          <a:chExt cx="0" cy="0"/>
        </a:xfrm>
      </p:grpSpPr>
      <p:sp>
        <p:nvSpPr>
          <p:cNvPr id="5475" name="Google Shape;5475;g1e7a1aa0ecd_1_2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76" name="Google Shape;5476;g1e7a1aa0ecd_1_2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1"/>
        <p:cNvGrpSpPr/>
        <p:nvPr/>
      </p:nvGrpSpPr>
      <p:grpSpPr>
        <a:xfrm>
          <a:off x="0" y="0"/>
          <a:ext cx="0" cy="0"/>
          <a:chOff x="0" y="0"/>
          <a:chExt cx="0" cy="0"/>
        </a:xfrm>
      </p:grpSpPr>
      <p:sp>
        <p:nvSpPr>
          <p:cNvPr id="5482" name="Google Shape;5482;g1e7a1aa0ecd_1_2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83" name="Google Shape;5483;g1e7a1aa0ecd_1_2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8"/>
        <p:cNvGrpSpPr/>
        <p:nvPr/>
      </p:nvGrpSpPr>
      <p:grpSpPr>
        <a:xfrm>
          <a:off x="0" y="0"/>
          <a:ext cx="0" cy="0"/>
          <a:chOff x="0" y="0"/>
          <a:chExt cx="0" cy="0"/>
        </a:xfrm>
      </p:grpSpPr>
      <p:sp>
        <p:nvSpPr>
          <p:cNvPr id="5489" name="Google Shape;5489;g29b559572bc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90" name="Google Shape;5490;g29b559572bc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4"/>
        <p:cNvGrpSpPr/>
        <p:nvPr/>
      </p:nvGrpSpPr>
      <p:grpSpPr>
        <a:xfrm>
          <a:off x="0" y="0"/>
          <a:ext cx="0" cy="0"/>
          <a:chOff x="0" y="0"/>
          <a:chExt cx="0" cy="0"/>
        </a:xfrm>
      </p:grpSpPr>
      <p:sp>
        <p:nvSpPr>
          <p:cNvPr id="5495" name="Google Shape;5495;g29b559572bc_1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96" name="Google Shape;5496;g29b559572bc_1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2"/>
        <p:cNvGrpSpPr/>
        <p:nvPr/>
      </p:nvGrpSpPr>
      <p:grpSpPr>
        <a:xfrm>
          <a:off x="0" y="0"/>
          <a:ext cx="0" cy="0"/>
          <a:chOff x="0" y="0"/>
          <a:chExt cx="0" cy="0"/>
        </a:xfrm>
      </p:grpSpPr>
      <p:sp>
        <p:nvSpPr>
          <p:cNvPr id="5503" name="Google Shape;5503;g29b559572bc_1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04" name="Google Shape;5504;g29b559572bc_1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1"/>
        <p:cNvGrpSpPr/>
        <p:nvPr/>
      </p:nvGrpSpPr>
      <p:grpSpPr>
        <a:xfrm>
          <a:off x="0" y="0"/>
          <a:ext cx="0" cy="0"/>
          <a:chOff x="0" y="0"/>
          <a:chExt cx="0" cy="0"/>
        </a:xfrm>
      </p:grpSpPr>
      <p:sp>
        <p:nvSpPr>
          <p:cNvPr id="5512" name="Google Shape;5512;g29b559572bc_1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13" name="Google Shape;5513;g29b559572bc_1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0"/>
        <p:cNvGrpSpPr/>
        <p:nvPr/>
      </p:nvGrpSpPr>
      <p:grpSpPr>
        <a:xfrm>
          <a:off x="0" y="0"/>
          <a:ext cx="0" cy="0"/>
          <a:chOff x="0" y="0"/>
          <a:chExt cx="0" cy="0"/>
        </a:xfrm>
      </p:grpSpPr>
      <p:sp>
        <p:nvSpPr>
          <p:cNvPr id="5521" name="Google Shape;5521;g29b559572bc_1_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22" name="Google Shape;5522;g29b559572bc_1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g1e34b6543ab_1_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1" name="Google Shape;611;g1e34b6543ab_1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9"/>
        <p:cNvGrpSpPr/>
        <p:nvPr/>
      </p:nvGrpSpPr>
      <p:grpSpPr>
        <a:xfrm>
          <a:off x="0" y="0"/>
          <a:ext cx="0" cy="0"/>
          <a:chOff x="0" y="0"/>
          <a:chExt cx="0" cy="0"/>
        </a:xfrm>
      </p:grpSpPr>
      <p:sp>
        <p:nvSpPr>
          <p:cNvPr id="5530" name="Google Shape;5530;g29b559572bc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31" name="Google Shape;5531;g29b559572bc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8"/>
        <p:cNvGrpSpPr/>
        <p:nvPr/>
      </p:nvGrpSpPr>
      <p:grpSpPr>
        <a:xfrm>
          <a:off x="0" y="0"/>
          <a:ext cx="0" cy="0"/>
          <a:chOff x="0" y="0"/>
          <a:chExt cx="0" cy="0"/>
        </a:xfrm>
      </p:grpSpPr>
      <p:sp>
        <p:nvSpPr>
          <p:cNvPr id="5539" name="Google Shape;5539;g29b559572bc_1_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40" name="Google Shape;5540;g29b559572bc_1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7"/>
        <p:cNvGrpSpPr/>
        <p:nvPr/>
      </p:nvGrpSpPr>
      <p:grpSpPr>
        <a:xfrm>
          <a:off x="0" y="0"/>
          <a:ext cx="0" cy="0"/>
          <a:chOff x="0" y="0"/>
          <a:chExt cx="0" cy="0"/>
        </a:xfrm>
      </p:grpSpPr>
      <p:sp>
        <p:nvSpPr>
          <p:cNvPr id="5548" name="Google Shape;5548;g29b559572bc_1_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49" name="Google Shape;5549;g29b559572bc_1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5"/>
        <p:cNvGrpSpPr/>
        <p:nvPr/>
      </p:nvGrpSpPr>
      <p:grpSpPr>
        <a:xfrm>
          <a:off x="0" y="0"/>
          <a:ext cx="0" cy="0"/>
          <a:chOff x="0" y="0"/>
          <a:chExt cx="0" cy="0"/>
        </a:xfrm>
      </p:grpSpPr>
      <p:sp>
        <p:nvSpPr>
          <p:cNvPr id="5556" name="Google Shape;5556;g29b559572bc_1_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57" name="Google Shape;5557;g29b559572bc_1_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2"/>
        <p:cNvGrpSpPr/>
        <p:nvPr/>
      </p:nvGrpSpPr>
      <p:grpSpPr>
        <a:xfrm>
          <a:off x="0" y="0"/>
          <a:ext cx="0" cy="0"/>
          <a:chOff x="0" y="0"/>
          <a:chExt cx="0" cy="0"/>
        </a:xfrm>
      </p:grpSpPr>
      <p:sp>
        <p:nvSpPr>
          <p:cNvPr id="5563" name="Google Shape;5563;g29b559572bc_1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64" name="Google Shape;5564;g29b559572bc_1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1"/>
        <p:cNvGrpSpPr/>
        <p:nvPr/>
      </p:nvGrpSpPr>
      <p:grpSpPr>
        <a:xfrm>
          <a:off x="0" y="0"/>
          <a:ext cx="0" cy="0"/>
          <a:chOff x="0" y="0"/>
          <a:chExt cx="0" cy="0"/>
        </a:xfrm>
      </p:grpSpPr>
      <p:sp>
        <p:nvSpPr>
          <p:cNvPr id="5572" name="Google Shape;5572;g29b559572bc_1_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73" name="Google Shape;5573;g29b559572bc_1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0"/>
        <p:cNvGrpSpPr/>
        <p:nvPr/>
      </p:nvGrpSpPr>
      <p:grpSpPr>
        <a:xfrm>
          <a:off x="0" y="0"/>
          <a:ext cx="0" cy="0"/>
          <a:chOff x="0" y="0"/>
          <a:chExt cx="0" cy="0"/>
        </a:xfrm>
      </p:grpSpPr>
      <p:sp>
        <p:nvSpPr>
          <p:cNvPr id="5581" name="Google Shape;5581;g29b559572bc_1_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82" name="Google Shape;5582;g29b559572bc_1_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9"/>
        <p:cNvGrpSpPr/>
        <p:nvPr/>
      </p:nvGrpSpPr>
      <p:grpSpPr>
        <a:xfrm>
          <a:off x="0" y="0"/>
          <a:ext cx="0" cy="0"/>
          <a:chOff x="0" y="0"/>
          <a:chExt cx="0" cy="0"/>
        </a:xfrm>
      </p:grpSpPr>
      <p:sp>
        <p:nvSpPr>
          <p:cNvPr id="5590" name="Google Shape;5590;g29b559572bc_1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91" name="Google Shape;5591;g29b559572bc_1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8"/>
        <p:cNvGrpSpPr/>
        <p:nvPr/>
      </p:nvGrpSpPr>
      <p:grpSpPr>
        <a:xfrm>
          <a:off x="0" y="0"/>
          <a:ext cx="0" cy="0"/>
          <a:chOff x="0" y="0"/>
          <a:chExt cx="0" cy="0"/>
        </a:xfrm>
      </p:grpSpPr>
      <p:sp>
        <p:nvSpPr>
          <p:cNvPr id="5599" name="Google Shape;5599;g29b559572bc_1_1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00" name="Google Shape;5600;g29b559572bc_1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7"/>
        <p:cNvGrpSpPr/>
        <p:nvPr/>
      </p:nvGrpSpPr>
      <p:grpSpPr>
        <a:xfrm>
          <a:off x="0" y="0"/>
          <a:ext cx="0" cy="0"/>
          <a:chOff x="0" y="0"/>
          <a:chExt cx="0" cy="0"/>
        </a:xfrm>
      </p:grpSpPr>
      <p:sp>
        <p:nvSpPr>
          <p:cNvPr id="5608" name="Google Shape;5608;g29b559572bc_1_1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09" name="Google Shape;5609;g29b559572bc_1_1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1e34b6543ab_1_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7" name="Google Shape;617;g1e34b6543ab_1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6"/>
        <p:cNvGrpSpPr/>
        <p:nvPr/>
      </p:nvGrpSpPr>
      <p:grpSpPr>
        <a:xfrm>
          <a:off x="0" y="0"/>
          <a:ext cx="0" cy="0"/>
          <a:chOff x="0" y="0"/>
          <a:chExt cx="0" cy="0"/>
        </a:xfrm>
      </p:grpSpPr>
      <p:sp>
        <p:nvSpPr>
          <p:cNvPr id="5617" name="Google Shape;5617;g29b559572bc_1_1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18" name="Google Shape;5618;g29b559572bc_1_1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5"/>
        <p:cNvGrpSpPr/>
        <p:nvPr/>
      </p:nvGrpSpPr>
      <p:grpSpPr>
        <a:xfrm>
          <a:off x="0" y="0"/>
          <a:ext cx="0" cy="0"/>
          <a:chOff x="0" y="0"/>
          <a:chExt cx="0" cy="0"/>
        </a:xfrm>
      </p:grpSpPr>
      <p:sp>
        <p:nvSpPr>
          <p:cNvPr id="5626" name="Google Shape;5626;g29b559572bc_1_1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27" name="Google Shape;5627;g29b559572bc_1_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4"/>
        <p:cNvGrpSpPr/>
        <p:nvPr/>
      </p:nvGrpSpPr>
      <p:grpSpPr>
        <a:xfrm>
          <a:off x="0" y="0"/>
          <a:ext cx="0" cy="0"/>
          <a:chOff x="0" y="0"/>
          <a:chExt cx="0" cy="0"/>
        </a:xfrm>
      </p:grpSpPr>
      <p:sp>
        <p:nvSpPr>
          <p:cNvPr id="5635" name="Google Shape;5635;g29b559572bc_1_1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36" name="Google Shape;5636;g29b559572bc_1_1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3"/>
        <p:cNvGrpSpPr/>
        <p:nvPr/>
      </p:nvGrpSpPr>
      <p:grpSpPr>
        <a:xfrm>
          <a:off x="0" y="0"/>
          <a:ext cx="0" cy="0"/>
          <a:chOff x="0" y="0"/>
          <a:chExt cx="0" cy="0"/>
        </a:xfrm>
      </p:grpSpPr>
      <p:sp>
        <p:nvSpPr>
          <p:cNvPr id="5644" name="Google Shape;5644;g29b559572bc_1_1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45" name="Google Shape;5645;g29b559572bc_1_1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2"/>
        <p:cNvGrpSpPr/>
        <p:nvPr/>
      </p:nvGrpSpPr>
      <p:grpSpPr>
        <a:xfrm>
          <a:off x="0" y="0"/>
          <a:ext cx="0" cy="0"/>
          <a:chOff x="0" y="0"/>
          <a:chExt cx="0" cy="0"/>
        </a:xfrm>
      </p:grpSpPr>
      <p:sp>
        <p:nvSpPr>
          <p:cNvPr id="5653" name="Google Shape;5653;g29b559572bc_1_1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54" name="Google Shape;5654;g29b559572bc_1_1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0"/>
        <p:cNvGrpSpPr/>
        <p:nvPr/>
      </p:nvGrpSpPr>
      <p:grpSpPr>
        <a:xfrm>
          <a:off x="0" y="0"/>
          <a:ext cx="0" cy="0"/>
          <a:chOff x="0" y="0"/>
          <a:chExt cx="0" cy="0"/>
        </a:xfrm>
      </p:grpSpPr>
      <p:sp>
        <p:nvSpPr>
          <p:cNvPr id="5661" name="Google Shape;5661;g29b559572bc_1_19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62" name="Google Shape;5662;g29b559572bc_1_1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8"/>
        <p:cNvGrpSpPr/>
        <p:nvPr/>
      </p:nvGrpSpPr>
      <p:grpSpPr>
        <a:xfrm>
          <a:off x="0" y="0"/>
          <a:ext cx="0" cy="0"/>
          <a:chOff x="0" y="0"/>
          <a:chExt cx="0" cy="0"/>
        </a:xfrm>
      </p:grpSpPr>
      <p:sp>
        <p:nvSpPr>
          <p:cNvPr id="5669" name="Google Shape;5669;g29b559572bc_1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70" name="Google Shape;5670;g29b559572bc_1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7"/>
        <p:cNvGrpSpPr/>
        <p:nvPr/>
      </p:nvGrpSpPr>
      <p:grpSpPr>
        <a:xfrm>
          <a:off x="0" y="0"/>
          <a:ext cx="0" cy="0"/>
          <a:chOff x="0" y="0"/>
          <a:chExt cx="0" cy="0"/>
        </a:xfrm>
      </p:grpSpPr>
      <p:sp>
        <p:nvSpPr>
          <p:cNvPr id="5678" name="Google Shape;5678;g29b559572bc_1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79" name="Google Shape;5679;g29b559572bc_1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6"/>
        <p:cNvGrpSpPr/>
        <p:nvPr/>
      </p:nvGrpSpPr>
      <p:grpSpPr>
        <a:xfrm>
          <a:off x="0" y="0"/>
          <a:ext cx="0" cy="0"/>
          <a:chOff x="0" y="0"/>
          <a:chExt cx="0" cy="0"/>
        </a:xfrm>
      </p:grpSpPr>
      <p:sp>
        <p:nvSpPr>
          <p:cNvPr id="5687" name="Google Shape;5687;g29b559572bc_1_2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88" name="Google Shape;5688;g29b559572bc_1_2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4"/>
        <p:cNvGrpSpPr/>
        <p:nvPr/>
      </p:nvGrpSpPr>
      <p:grpSpPr>
        <a:xfrm>
          <a:off x="0" y="0"/>
          <a:ext cx="0" cy="0"/>
          <a:chOff x="0" y="0"/>
          <a:chExt cx="0" cy="0"/>
        </a:xfrm>
      </p:grpSpPr>
      <p:sp>
        <p:nvSpPr>
          <p:cNvPr id="5695" name="Google Shape;5695;g29b559572bc_1_2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96" name="Google Shape;5696;g29b559572bc_1_2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3" name="Google Shape;24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g1e34b6543ab_1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3" name="Google Shape;623;g1e34b6543ab_1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2"/>
        <p:cNvGrpSpPr/>
        <p:nvPr/>
      </p:nvGrpSpPr>
      <p:grpSpPr>
        <a:xfrm>
          <a:off x="0" y="0"/>
          <a:ext cx="0" cy="0"/>
          <a:chOff x="0" y="0"/>
          <a:chExt cx="0" cy="0"/>
        </a:xfrm>
      </p:grpSpPr>
      <p:sp>
        <p:nvSpPr>
          <p:cNvPr id="5703" name="Google Shape;5703;g29b559572bc_1_2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04" name="Google Shape;5704;g29b559572bc_1_2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0"/>
        <p:cNvGrpSpPr/>
        <p:nvPr/>
      </p:nvGrpSpPr>
      <p:grpSpPr>
        <a:xfrm>
          <a:off x="0" y="0"/>
          <a:ext cx="0" cy="0"/>
          <a:chOff x="0" y="0"/>
          <a:chExt cx="0" cy="0"/>
        </a:xfrm>
      </p:grpSpPr>
      <p:sp>
        <p:nvSpPr>
          <p:cNvPr id="5711" name="Google Shape;5711;g29b559572bc_1_1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12" name="Google Shape;5712;g29b559572bc_1_1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9"/>
        <p:cNvGrpSpPr/>
        <p:nvPr/>
      </p:nvGrpSpPr>
      <p:grpSpPr>
        <a:xfrm>
          <a:off x="0" y="0"/>
          <a:ext cx="0" cy="0"/>
          <a:chOff x="0" y="0"/>
          <a:chExt cx="0" cy="0"/>
        </a:xfrm>
      </p:grpSpPr>
      <p:sp>
        <p:nvSpPr>
          <p:cNvPr id="5720" name="Google Shape;5720;g29b559572bc_1_1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21" name="Google Shape;5721;g29b559572bc_1_1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8"/>
        <p:cNvGrpSpPr/>
        <p:nvPr/>
      </p:nvGrpSpPr>
      <p:grpSpPr>
        <a:xfrm>
          <a:off x="0" y="0"/>
          <a:ext cx="0" cy="0"/>
          <a:chOff x="0" y="0"/>
          <a:chExt cx="0" cy="0"/>
        </a:xfrm>
      </p:grpSpPr>
      <p:sp>
        <p:nvSpPr>
          <p:cNvPr id="5729" name="Google Shape;5729;g29b559572bc_1_1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30" name="Google Shape;5730;g29b559572bc_1_1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7"/>
        <p:cNvGrpSpPr/>
        <p:nvPr/>
      </p:nvGrpSpPr>
      <p:grpSpPr>
        <a:xfrm>
          <a:off x="0" y="0"/>
          <a:ext cx="0" cy="0"/>
          <a:chOff x="0" y="0"/>
          <a:chExt cx="0" cy="0"/>
        </a:xfrm>
      </p:grpSpPr>
      <p:sp>
        <p:nvSpPr>
          <p:cNvPr id="5738" name="Google Shape;5738;g29b559572bc_1_2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39" name="Google Shape;5739;g29b559572bc_1_2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6"/>
        <p:cNvGrpSpPr/>
        <p:nvPr/>
      </p:nvGrpSpPr>
      <p:grpSpPr>
        <a:xfrm>
          <a:off x="0" y="0"/>
          <a:ext cx="0" cy="0"/>
          <a:chOff x="0" y="0"/>
          <a:chExt cx="0" cy="0"/>
        </a:xfrm>
      </p:grpSpPr>
      <p:sp>
        <p:nvSpPr>
          <p:cNvPr id="5747" name="Google Shape;5747;g29b559572bc_1_2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48" name="Google Shape;5748;g29b559572bc_1_2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4"/>
        <p:cNvGrpSpPr/>
        <p:nvPr/>
      </p:nvGrpSpPr>
      <p:grpSpPr>
        <a:xfrm>
          <a:off x="0" y="0"/>
          <a:ext cx="0" cy="0"/>
          <a:chOff x="0" y="0"/>
          <a:chExt cx="0" cy="0"/>
        </a:xfrm>
      </p:grpSpPr>
      <p:sp>
        <p:nvSpPr>
          <p:cNvPr id="5755" name="Google Shape;5755;g29b559572bc_1_2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56" name="Google Shape;5756;g29b559572bc_1_2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2"/>
        <p:cNvGrpSpPr/>
        <p:nvPr/>
      </p:nvGrpSpPr>
      <p:grpSpPr>
        <a:xfrm>
          <a:off x="0" y="0"/>
          <a:ext cx="0" cy="0"/>
          <a:chOff x="0" y="0"/>
          <a:chExt cx="0" cy="0"/>
        </a:xfrm>
      </p:grpSpPr>
      <p:sp>
        <p:nvSpPr>
          <p:cNvPr id="5763" name="Google Shape;5763;g29b559572bc_1_2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64" name="Google Shape;5764;g29b559572bc_1_2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9"/>
        <p:cNvGrpSpPr/>
        <p:nvPr/>
      </p:nvGrpSpPr>
      <p:grpSpPr>
        <a:xfrm>
          <a:off x="0" y="0"/>
          <a:ext cx="0" cy="0"/>
          <a:chOff x="0" y="0"/>
          <a:chExt cx="0" cy="0"/>
        </a:xfrm>
      </p:grpSpPr>
      <p:sp>
        <p:nvSpPr>
          <p:cNvPr id="5770" name="Google Shape;5770;g29b559572bc_1_2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71" name="Google Shape;5771;g29b559572bc_1_2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8"/>
        <p:cNvGrpSpPr/>
        <p:nvPr/>
      </p:nvGrpSpPr>
      <p:grpSpPr>
        <a:xfrm>
          <a:off x="0" y="0"/>
          <a:ext cx="0" cy="0"/>
          <a:chOff x="0" y="0"/>
          <a:chExt cx="0" cy="0"/>
        </a:xfrm>
      </p:grpSpPr>
      <p:sp>
        <p:nvSpPr>
          <p:cNvPr id="5779" name="Google Shape;5779;g29b559572bc_1_2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80" name="Google Shape;5780;g29b559572bc_1_2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g1e34b6543ab_1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 name="Google Shape;629;g1e34b6543ab_1_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6"/>
        <p:cNvGrpSpPr/>
        <p:nvPr/>
      </p:nvGrpSpPr>
      <p:grpSpPr>
        <a:xfrm>
          <a:off x="0" y="0"/>
          <a:ext cx="0" cy="0"/>
          <a:chOff x="0" y="0"/>
          <a:chExt cx="0" cy="0"/>
        </a:xfrm>
      </p:grpSpPr>
      <p:sp>
        <p:nvSpPr>
          <p:cNvPr id="5787" name="Google Shape;5787;g29b559572bc_1_2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88" name="Google Shape;5788;g29b559572bc_1_2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5"/>
        <p:cNvGrpSpPr/>
        <p:nvPr/>
      </p:nvGrpSpPr>
      <p:grpSpPr>
        <a:xfrm>
          <a:off x="0" y="0"/>
          <a:ext cx="0" cy="0"/>
          <a:chOff x="0" y="0"/>
          <a:chExt cx="0" cy="0"/>
        </a:xfrm>
      </p:grpSpPr>
      <p:sp>
        <p:nvSpPr>
          <p:cNvPr id="5796" name="Google Shape;5796;g29b559572bc_1_2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97" name="Google Shape;5797;g29b559572bc_1_2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4"/>
        <p:cNvGrpSpPr/>
        <p:nvPr/>
      </p:nvGrpSpPr>
      <p:grpSpPr>
        <a:xfrm>
          <a:off x="0" y="0"/>
          <a:ext cx="0" cy="0"/>
          <a:chOff x="0" y="0"/>
          <a:chExt cx="0" cy="0"/>
        </a:xfrm>
      </p:grpSpPr>
      <p:sp>
        <p:nvSpPr>
          <p:cNvPr id="5805" name="Google Shape;5805;g29b559572bc_1_2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06" name="Google Shape;5806;g29b559572bc_1_2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3"/>
        <p:cNvGrpSpPr/>
        <p:nvPr/>
      </p:nvGrpSpPr>
      <p:grpSpPr>
        <a:xfrm>
          <a:off x="0" y="0"/>
          <a:ext cx="0" cy="0"/>
          <a:chOff x="0" y="0"/>
          <a:chExt cx="0" cy="0"/>
        </a:xfrm>
      </p:grpSpPr>
      <p:sp>
        <p:nvSpPr>
          <p:cNvPr id="5814" name="Google Shape;5814;g2afeae70340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15" name="Google Shape;5815;g2afeae7034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9"/>
        <p:cNvGrpSpPr/>
        <p:nvPr/>
      </p:nvGrpSpPr>
      <p:grpSpPr>
        <a:xfrm>
          <a:off x="0" y="0"/>
          <a:ext cx="0" cy="0"/>
          <a:chOff x="0" y="0"/>
          <a:chExt cx="0" cy="0"/>
        </a:xfrm>
      </p:grpSpPr>
      <p:sp>
        <p:nvSpPr>
          <p:cNvPr id="5820" name="Google Shape;5820;g2afeae70340_0_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21" name="Google Shape;5821;g2afeae70340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7"/>
        <p:cNvGrpSpPr/>
        <p:nvPr/>
      </p:nvGrpSpPr>
      <p:grpSpPr>
        <a:xfrm>
          <a:off x="0" y="0"/>
          <a:ext cx="0" cy="0"/>
          <a:chOff x="0" y="0"/>
          <a:chExt cx="0" cy="0"/>
        </a:xfrm>
      </p:grpSpPr>
      <p:sp>
        <p:nvSpPr>
          <p:cNvPr id="5828" name="Google Shape;5828;g2afeae70340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29" name="Google Shape;5829;g2afeae70340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5"/>
        <p:cNvGrpSpPr/>
        <p:nvPr/>
      </p:nvGrpSpPr>
      <p:grpSpPr>
        <a:xfrm>
          <a:off x="0" y="0"/>
          <a:ext cx="0" cy="0"/>
          <a:chOff x="0" y="0"/>
          <a:chExt cx="0" cy="0"/>
        </a:xfrm>
      </p:grpSpPr>
      <p:sp>
        <p:nvSpPr>
          <p:cNvPr id="5836" name="Google Shape;5836;g2afeae70340_0_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37" name="Google Shape;5837;g2afeae70340_0_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3"/>
        <p:cNvGrpSpPr/>
        <p:nvPr/>
      </p:nvGrpSpPr>
      <p:grpSpPr>
        <a:xfrm>
          <a:off x="0" y="0"/>
          <a:ext cx="0" cy="0"/>
          <a:chOff x="0" y="0"/>
          <a:chExt cx="0" cy="0"/>
        </a:xfrm>
      </p:grpSpPr>
      <p:sp>
        <p:nvSpPr>
          <p:cNvPr id="5844" name="Google Shape;5844;g2afeae70340_0_6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45" name="Google Shape;5845;g2afeae70340_0_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1"/>
        <p:cNvGrpSpPr/>
        <p:nvPr/>
      </p:nvGrpSpPr>
      <p:grpSpPr>
        <a:xfrm>
          <a:off x="0" y="0"/>
          <a:ext cx="0" cy="0"/>
          <a:chOff x="0" y="0"/>
          <a:chExt cx="0" cy="0"/>
        </a:xfrm>
      </p:grpSpPr>
      <p:sp>
        <p:nvSpPr>
          <p:cNvPr id="5852" name="Google Shape;5852;g2afeae70340_0_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53" name="Google Shape;5853;g2afeae70340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9"/>
        <p:cNvGrpSpPr/>
        <p:nvPr/>
      </p:nvGrpSpPr>
      <p:grpSpPr>
        <a:xfrm>
          <a:off x="0" y="0"/>
          <a:ext cx="0" cy="0"/>
          <a:chOff x="0" y="0"/>
          <a:chExt cx="0" cy="0"/>
        </a:xfrm>
      </p:grpSpPr>
      <p:sp>
        <p:nvSpPr>
          <p:cNvPr id="5860" name="Google Shape;5860;g2afeae70340_0_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61" name="Google Shape;5861;g2afeae70340_0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1e34b6543ab_1_10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5" name="Google Shape;635;g1e34b6543ab_1_1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7"/>
        <p:cNvGrpSpPr/>
        <p:nvPr/>
      </p:nvGrpSpPr>
      <p:grpSpPr>
        <a:xfrm>
          <a:off x="0" y="0"/>
          <a:ext cx="0" cy="0"/>
          <a:chOff x="0" y="0"/>
          <a:chExt cx="0" cy="0"/>
        </a:xfrm>
      </p:grpSpPr>
      <p:sp>
        <p:nvSpPr>
          <p:cNvPr id="5868" name="Google Shape;5868;g2afeae70340_0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69" name="Google Shape;5869;g2afeae70340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5"/>
        <p:cNvGrpSpPr/>
        <p:nvPr/>
      </p:nvGrpSpPr>
      <p:grpSpPr>
        <a:xfrm>
          <a:off x="0" y="0"/>
          <a:ext cx="0" cy="0"/>
          <a:chOff x="0" y="0"/>
          <a:chExt cx="0" cy="0"/>
        </a:xfrm>
      </p:grpSpPr>
      <p:sp>
        <p:nvSpPr>
          <p:cNvPr id="5876" name="Google Shape;5876;g2afeae70340_0_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77" name="Google Shape;5877;g2afeae70340_0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3"/>
        <p:cNvGrpSpPr/>
        <p:nvPr/>
      </p:nvGrpSpPr>
      <p:grpSpPr>
        <a:xfrm>
          <a:off x="0" y="0"/>
          <a:ext cx="0" cy="0"/>
          <a:chOff x="0" y="0"/>
          <a:chExt cx="0" cy="0"/>
        </a:xfrm>
      </p:grpSpPr>
      <p:sp>
        <p:nvSpPr>
          <p:cNvPr id="5884" name="Google Shape;5884;g2afeae70340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85" name="Google Shape;5885;g2afeae70340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1"/>
        <p:cNvGrpSpPr/>
        <p:nvPr/>
      </p:nvGrpSpPr>
      <p:grpSpPr>
        <a:xfrm>
          <a:off x="0" y="0"/>
          <a:ext cx="0" cy="0"/>
          <a:chOff x="0" y="0"/>
          <a:chExt cx="0" cy="0"/>
        </a:xfrm>
      </p:grpSpPr>
      <p:sp>
        <p:nvSpPr>
          <p:cNvPr id="5892" name="Google Shape;5892;g2afeae70340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93" name="Google Shape;5893;g2afeae70340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9"/>
        <p:cNvGrpSpPr/>
        <p:nvPr/>
      </p:nvGrpSpPr>
      <p:grpSpPr>
        <a:xfrm>
          <a:off x="0" y="0"/>
          <a:ext cx="0" cy="0"/>
          <a:chOff x="0" y="0"/>
          <a:chExt cx="0" cy="0"/>
        </a:xfrm>
      </p:grpSpPr>
      <p:sp>
        <p:nvSpPr>
          <p:cNvPr id="5900" name="Google Shape;5900;g2afeae70340_0_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01" name="Google Shape;5901;g2afeae70340_0_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7"/>
        <p:cNvGrpSpPr/>
        <p:nvPr/>
      </p:nvGrpSpPr>
      <p:grpSpPr>
        <a:xfrm>
          <a:off x="0" y="0"/>
          <a:ext cx="0" cy="0"/>
          <a:chOff x="0" y="0"/>
          <a:chExt cx="0" cy="0"/>
        </a:xfrm>
      </p:grpSpPr>
      <p:sp>
        <p:nvSpPr>
          <p:cNvPr id="5908" name="Google Shape;5908;g2afeae70340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09" name="Google Shape;5909;g2afeae70340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5"/>
        <p:cNvGrpSpPr/>
        <p:nvPr/>
      </p:nvGrpSpPr>
      <p:grpSpPr>
        <a:xfrm>
          <a:off x="0" y="0"/>
          <a:ext cx="0" cy="0"/>
          <a:chOff x="0" y="0"/>
          <a:chExt cx="0" cy="0"/>
        </a:xfrm>
      </p:grpSpPr>
      <p:sp>
        <p:nvSpPr>
          <p:cNvPr id="5916" name="Google Shape;5916;g2afeae70340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17" name="Google Shape;5917;g2afeae70340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3"/>
        <p:cNvGrpSpPr/>
        <p:nvPr/>
      </p:nvGrpSpPr>
      <p:grpSpPr>
        <a:xfrm>
          <a:off x="0" y="0"/>
          <a:ext cx="0" cy="0"/>
          <a:chOff x="0" y="0"/>
          <a:chExt cx="0" cy="0"/>
        </a:xfrm>
      </p:grpSpPr>
      <p:sp>
        <p:nvSpPr>
          <p:cNvPr id="5924" name="Google Shape;5924;g2afeae70340_0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25" name="Google Shape;5925;g2afeae70340_0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0"/>
        <p:cNvGrpSpPr/>
        <p:nvPr/>
      </p:nvGrpSpPr>
      <p:grpSpPr>
        <a:xfrm>
          <a:off x="0" y="0"/>
          <a:ext cx="0" cy="0"/>
          <a:chOff x="0" y="0"/>
          <a:chExt cx="0" cy="0"/>
        </a:xfrm>
      </p:grpSpPr>
      <p:sp>
        <p:nvSpPr>
          <p:cNvPr id="5931" name="Google Shape;5931;g2afeae70340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32" name="Google Shape;5932;g2afeae70340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8"/>
        <p:cNvGrpSpPr/>
        <p:nvPr/>
      </p:nvGrpSpPr>
      <p:grpSpPr>
        <a:xfrm>
          <a:off x="0" y="0"/>
          <a:ext cx="0" cy="0"/>
          <a:chOff x="0" y="0"/>
          <a:chExt cx="0" cy="0"/>
        </a:xfrm>
      </p:grpSpPr>
      <p:sp>
        <p:nvSpPr>
          <p:cNvPr id="5939" name="Google Shape;5939;g2afeae70340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40" name="Google Shape;5940;g2afeae70340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g1e34b6543ab_1_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1" name="Google Shape;641;g1e34b6543ab_1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6"/>
        <p:cNvGrpSpPr/>
        <p:nvPr/>
      </p:nvGrpSpPr>
      <p:grpSpPr>
        <a:xfrm>
          <a:off x="0" y="0"/>
          <a:ext cx="0" cy="0"/>
          <a:chOff x="0" y="0"/>
          <a:chExt cx="0" cy="0"/>
        </a:xfrm>
      </p:grpSpPr>
      <p:sp>
        <p:nvSpPr>
          <p:cNvPr id="5947" name="Google Shape;5947;g2afeae70340_0_1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48" name="Google Shape;5948;g2afeae70340_0_1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4"/>
        <p:cNvGrpSpPr/>
        <p:nvPr/>
      </p:nvGrpSpPr>
      <p:grpSpPr>
        <a:xfrm>
          <a:off x="0" y="0"/>
          <a:ext cx="0" cy="0"/>
          <a:chOff x="0" y="0"/>
          <a:chExt cx="0" cy="0"/>
        </a:xfrm>
      </p:grpSpPr>
      <p:sp>
        <p:nvSpPr>
          <p:cNvPr id="5955" name="Google Shape;5955;g2afeae70340_0_1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56" name="Google Shape;5956;g2afeae70340_0_1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2"/>
        <p:cNvGrpSpPr/>
        <p:nvPr/>
      </p:nvGrpSpPr>
      <p:grpSpPr>
        <a:xfrm>
          <a:off x="0" y="0"/>
          <a:ext cx="0" cy="0"/>
          <a:chOff x="0" y="0"/>
          <a:chExt cx="0" cy="0"/>
        </a:xfrm>
      </p:grpSpPr>
      <p:sp>
        <p:nvSpPr>
          <p:cNvPr id="5963" name="Google Shape;5963;g2afeae70340_0_1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64" name="Google Shape;5964;g2afeae70340_0_1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0"/>
        <p:cNvGrpSpPr/>
        <p:nvPr/>
      </p:nvGrpSpPr>
      <p:grpSpPr>
        <a:xfrm>
          <a:off x="0" y="0"/>
          <a:ext cx="0" cy="0"/>
          <a:chOff x="0" y="0"/>
          <a:chExt cx="0" cy="0"/>
        </a:xfrm>
      </p:grpSpPr>
      <p:sp>
        <p:nvSpPr>
          <p:cNvPr id="5971" name="Google Shape;5971;g2afeae70340_0_1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72" name="Google Shape;5972;g2afeae70340_0_1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8"/>
        <p:cNvGrpSpPr/>
        <p:nvPr/>
      </p:nvGrpSpPr>
      <p:grpSpPr>
        <a:xfrm>
          <a:off x="0" y="0"/>
          <a:ext cx="0" cy="0"/>
          <a:chOff x="0" y="0"/>
          <a:chExt cx="0" cy="0"/>
        </a:xfrm>
      </p:grpSpPr>
      <p:sp>
        <p:nvSpPr>
          <p:cNvPr id="5979" name="Google Shape;5979;g2afeae70340_0_1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80" name="Google Shape;5980;g2afeae70340_0_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6"/>
        <p:cNvGrpSpPr/>
        <p:nvPr/>
      </p:nvGrpSpPr>
      <p:grpSpPr>
        <a:xfrm>
          <a:off x="0" y="0"/>
          <a:ext cx="0" cy="0"/>
          <a:chOff x="0" y="0"/>
          <a:chExt cx="0" cy="0"/>
        </a:xfrm>
      </p:grpSpPr>
      <p:sp>
        <p:nvSpPr>
          <p:cNvPr id="5987" name="Google Shape;5987;g2afeae70340_0_1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88" name="Google Shape;5988;g2afeae70340_0_1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4"/>
        <p:cNvGrpSpPr/>
        <p:nvPr/>
      </p:nvGrpSpPr>
      <p:grpSpPr>
        <a:xfrm>
          <a:off x="0" y="0"/>
          <a:ext cx="0" cy="0"/>
          <a:chOff x="0" y="0"/>
          <a:chExt cx="0" cy="0"/>
        </a:xfrm>
      </p:grpSpPr>
      <p:sp>
        <p:nvSpPr>
          <p:cNvPr id="5995" name="Google Shape;5995;g2afeae70340_0_1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96" name="Google Shape;5996;g2afeae70340_0_1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2"/>
        <p:cNvGrpSpPr/>
        <p:nvPr/>
      </p:nvGrpSpPr>
      <p:grpSpPr>
        <a:xfrm>
          <a:off x="0" y="0"/>
          <a:ext cx="0" cy="0"/>
          <a:chOff x="0" y="0"/>
          <a:chExt cx="0" cy="0"/>
        </a:xfrm>
      </p:grpSpPr>
      <p:sp>
        <p:nvSpPr>
          <p:cNvPr id="6003" name="Google Shape;6003;g1eb6179fc1c_0_2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04" name="Google Shape;6004;g1eb6179fc1c_0_2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0"/>
        <p:cNvGrpSpPr/>
        <p:nvPr/>
      </p:nvGrpSpPr>
      <p:grpSpPr>
        <a:xfrm>
          <a:off x="0" y="0"/>
          <a:ext cx="0" cy="0"/>
          <a:chOff x="0" y="0"/>
          <a:chExt cx="0" cy="0"/>
        </a:xfrm>
      </p:grpSpPr>
      <p:sp>
        <p:nvSpPr>
          <p:cNvPr id="6011" name="Google Shape;6011;g2afeae70340_0_1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12" name="Google Shape;6012;g2afeae70340_0_1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8"/>
        <p:cNvGrpSpPr/>
        <p:nvPr/>
      </p:nvGrpSpPr>
      <p:grpSpPr>
        <a:xfrm>
          <a:off x="0" y="0"/>
          <a:ext cx="0" cy="0"/>
          <a:chOff x="0" y="0"/>
          <a:chExt cx="0" cy="0"/>
        </a:xfrm>
      </p:grpSpPr>
      <p:sp>
        <p:nvSpPr>
          <p:cNvPr id="6019" name="Google Shape;6019;g2afeae70340_0_1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20" name="Google Shape;6020;g2afeae70340_0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29e6e743ead_0_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7" name="Google Shape;647;g29e6e743ead_0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6"/>
        <p:cNvGrpSpPr/>
        <p:nvPr/>
      </p:nvGrpSpPr>
      <p:grpSpPr>
        <a:xfrm>
          <a:off x="0" y="0"/>
          <a:ext cx="0" cy="0"/>
          <a:chOff x="0" y="0"/>
          <a:chExt cx="0" cy="0"/>
        </a:xfrm>
      </p:grpSpPr>
      <p:sp>
        <p:nvSpPr>
          <p:cNvPr id="6027" name="Google Shape;6027;g2afeae70340_0_1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28" name="Google Shape;6028;g2afeae70340_0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4"/>
        <p:cNvGrpSpPr/>
        <p:nvPr/>
      </p:nvGrpSpPr>
      <p:grpSpPr>
        <a:xfrm>
          <a:off x="0" y="0"/>
          <a:ext cx="0" cy="0"/>
          <a:chOff x="0" y="0"/>
          <a:chExt cx="0" cy="0"/>
        </a:xfrm>
      </p:grpSpPr>
      <p:sp>
        <p:nvSpPr>
          <p:cNvPr id="6035" name="Google Shape;6035;g2afeae70340_0_2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36" name="Google Shape;6036;g2afeae70340_0_2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2"/>
        <p:cNvGrpSpPr/>
        <p:nvPr/>
      </p:nvGrpSpPr>
      <p:grpSpPr>
        <a:xfrm>
          <a:off x="0" y="0"/>
          <a:ext cx="0" cy="0"/>
          <a:chOff x="0" y="0"/>
          <a:chExt cx="0" cy="0"/>
        </a:xfrm>
      </p:grpSpPr>
      <p:sp>
        <p:nvSpPr>
          <p:cNvPr id="6043" name="Google Shape;6043;g2afeae70340_0_1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44" name="Google Shape;6044;g2afeae70340_0_1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0"/>
        <p:cNvGrpSpPr/>
        <p:nvPr/>
      </p:nvGrpSpPr>
      <p:grpSpPr>
        <a:xfrm>
          <a:off x="0" y="0"/>
          <a:ext cx="0" cy="0"/>
          <a:chOff x="0" y="0"/>
          <a:chExt cx="0" cy="0"/>
        </a:xfrm>
      </p:grpSpPr>
      <p:sp>
        <p:nvSpPr>
          <p:cNvPr id="6051" name="Google Shape;6051;g29b559572bc_1_2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52" name="Google Shape;6052;g29b559572bc_1_2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6"/>
        <p:cNvGrpSpPr/>
        <p:nvPr/>
      </p:nvGrpSpPr>
      <p:grpSpPr>
        <a:xfrm>
          <a:off x="0" y="0"/>
          <a:ext cx="0" cy="0"/>
          <a:chOff x="0" y="0"/>
          <a:chExt cx="0" cy="0"/>
        </a:xfrm>
      </p:grpSpPr>
      <p:sp>
        <p:nvSpPr>
          <p:cNvPr id="6057" name="Google Shape;6057;g29b559572bc_1_30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58" name="Google Shape;6058;g29b559572bc_1_3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5"/>
        <p:cNvGrpSpPr/>
        <p:nvPr/>
      </p:nvGrpSpPr>
      <p:grpSpPr>
        <a:xfrm>
          <a:off x="0" y="0"/>
          <a:ext cx="0" cy="0"/>
          <a:chOff x="0" y="0"/>
          <a:chExt cx="0" cy="0"/>
        </a:xfrm>
      </p:grpSpPr>
      <p:sp>
        <p:nvSpPr>
          <p:cNvPr id="6066" name="Google Shape;6066;g29b559572bc_1_3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67" name="Google Shape;6067;g29b559572bc_1_3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4"/>
        <p:cNvGrpSpPr/>
        <p:nvPr/>
      </p:nvGrpSpPr>
      <p:grpSpPr>
        <a:xfrm>
          <a:off x="0" y="0"/>
          <a:ext cx="0" cy="0"/>
          <a:chOff x="0" y="0"/>
          <a:chExt cx="0" cy="0"/>
        </a:xfrm>
      </p:grpSpPr>
      <p:sp>
        <p:nvSpPr>
          <p:cNvPr id="6075" name="Google Shape;6075;g29b559572bc_1_3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76" name="Google Shape;6076;g29b559572bc_1_3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3"/>
        <p:cNvGrpSpPr/>
        <p:nvPr/>
      </p:nvGrpSpPr>
      <p:grpSpPr>
        <a:xfrm>
          <a:off x="0" y="0"/>
          <a:ext cx="0" cy="0"/>
          <a:chOff x="0" y="0"/>
          <a:chExt cx="0" cy="0"/>
        </a:xfrm>
      </p:grpSpPr>
      <p:sp>
        <p:nvSpPr>
          <p:cNvPr id="6084" name="Google Shape;6084;g29b559572bc_1_3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85" name="Google Shape;6085;g29b559572bc_1_3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2"/>
        <p:cNvGrpSpPr/>
        <p:nvPr/>
      </p:nvGrpSpPr>
      <p:grpSpPr>
        <a:xfrm>
          <a:off x="0" y="0"/>
          <a:ext cx="0" cy="0"/>
          <a:chOff x="0" y="0"/>
          <a:chExt cx="0" cy="0"/>
        </a:xfrm>
      </p:grpSpPr>
      <p:sp>
        <p:nvSpPr>
          <p:cNvPr id="6093" name="Google Shape;6093;g29b559572bc_1_3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94" name="Google Shape;6094;g29b559572bc_1_3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1"/>
        <p:cNvGrpSpPr/>
        <p:nvPr/>
      </p:nvGrpSpPr>
      <p:grpSpPr>
        <a:xfrm>
          <a:off x="0" y="0"/>
          <a:ext cx="0" cy="0"/>
          <a:chOff x="0" y="0"/>
          <a:chExt cx="0" cy="0"/>
        </a:xfrm>
      </p:grpSpPr>
      <p:sp>
        <p:nvSpPr>
          <p:cNvPr id="6102" name="Google Shape;6102;g29b559572bc_1_3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03" name="Google Shape;6103;g29b559572bc_1_3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29e6e743ead_0_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3" name="Google Shape;653;g29e6e743ead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0"/>
        <p:cNvGrpSpPr/>
        <p:nvPr/>
      </p:nvGrpSpPr>
      <p:grpSpPr>
        <a:xfrm>
          <a:off x="0" y="0"/>
          <a:ext cx="0" cy="0"/>
          <a:chOff x="0" y="0"/>
          <a:chExt cx="0" cy="0"/>
        </a:xfrm>
      </p:grpSpPr>
      <p:sp>
        <p:nvSpPr>
          <p:cNvPr id="6111" name="Google Shape;6111;g29b559572bc_1_3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12" name="Google Shape;6112;g29b559572bc_1_3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8"/>
        <p:cNvGrpSpPr/>
        <p:nvPr/>
      </p:nvGrpSpPr>
      <p:grpSpPr>
        <a:xfrm>
          <a:off x="0" y="0"/>
          <a:ext cx="0" cy="0"/>
          <a:chOff x="0" y="0"/>
          <a:chExt cx="0" cy="0"/>
        </a:xfrm>
      </p:grpSpPr>
      <p:sp>
        <p:nvSpPr>
          <p:cNvPr id="6119" name="Google Shape;6119;g29b559572bc_1_3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20" name="Google Shape;6120;g29b559572bc_1_3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5"/>
        <p:cNvGrpSpPr/>
        <p:nvPr/>
      </p:nvGrpSpPr>
      <p:grpSpPr>
        <a:xfrm>
          <a:off x="0" y="0"/>
          <a:ext cx="0" cy="0"/>
          <a:chOff x="0" y="0"/>
          <a:chExt cx="0" cy="0"/>
        </a:xfrm>
      </p:grpSpPr>
      <p:sp>
        <p:nvSpPr>
          <p:cNvPr id="6126" name="Google Shape;6126;g29b559572bc_1_3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27" name="Google Shape;6127;g29b559572bc_1_3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4"/>
        <p:cNvGrpSpPr/>
        <p:nvPr/>
      </p:nvGrpSpPr>
      <p:grpSpPr>
        <a:xfrm>
          <a:off x="0" y="0"/>
          <a:ext cx="0" cy="0"/>
          <a:chOff x="0" y="0"/>
          <a:chExt cx="0" cy="0"/>
        </a:xfrm>
      </p:grpSpPr>
      <p:sp>
        <p:nvSpPr>
          <p:cNvPr id="6135" name="Google Shape;6135;g29b559572bc_1_3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36" name="Google Shape;6136;g29b559572bc_1_3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3"/>
        <p:cNvGrpSpPr/>
        <p:nvPr/>
      </p:nvGrpSpPr>
      <p:grpSpPr>
        <a:xfrm>
          <a:off x="0" y="0"/>
          <a:ext cx="0" cy="0"/>
          <a:chOff x="0" y="0"/>
          <a:chExt cx="0" cy="0"/>
        </a:xfrm>
      </p:grpSpPr>
      <p:sp>
        <p:nvSpPr>
          <p:cNvPr id="6144" name="Google Shape;6144;g29b559572bc_1_3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45" name="Google Shape;6145;g29b559572bc_1_3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2"/>
        <p:cNvGrpSpPr/>
        <p:nvPr/>
      </p:nvGrpSpPr>
      <p:grpSpPr>
        <a:xfrm>
          <a:off x="0" y="0"/>
          <a:ext cx="0" cy="0"/>
          <a:chOff x="0" y="0"/>
          <a:chExt cx="0" cy="0"/>
        </a:xfrm>
      </p:grpSpPr>
      <p:sp>
        <p:nvSpPr>
          <p:cNvPr id="6153" name="Google Shape;6153;g29b559572bc_1_3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54" name="Google Shape;6154;g29b559572bc_1_3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61"/>
        <p:cNvGrpSpPr/>
        <p:nvPr/>
      </p:nvGrpSpPr>
      <p:grpSpPr>
        <a:xfrm>
          <a:off x="0" y="0"/>
          <a:ext cx="0" cy="0"/>
          <a:chOff x="0" y="0"/>
          <a:chExt cx="0" cy="0"/>
        </a:xfrm>
      </p:grpSpPr>
      <p:sp>
        <p:nvSpPr>
          <p:cNvPr id="6162" name="Google Shape;6162;g29b559572bc_1_3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63" name="Google Shape;6163;g29b559572bc_1_3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0"/>
        <p:cNvGrpSpPr/>
        <p:nvPr/>
      </p:nvGrpSpPr>
      <p:grpSpPr>
        <a:xfrm>
          <a:off x="0" y="0"/>
          <a:ext cx="0" cy="0"/>
          <a:chOff x="0" y="0"/>
          <a:chExt cx="0" cy="0"/>
        </a:xfrm>
      </p:grpSpPr>
      <p:sp>
        <p:nvSpPr>
          <p:cNvPr id="6171" name="Google Shape;6171;g29b559572bc_1_4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72" name="Google Shape;6172;g29b559572bc_1_4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9"/>
        <p:cNvGrpSpPr/>
        <p:nvPr/>
      </p:nvGrpSpPr>
      <p:grpSpPr>
        <a:xfrm>
          <a:off x="0" y="0"/>
          <a:ext cx="0" cy="0"/>
          <a:chOff x="0" y="0"/>
          <a:chExt cx="0" cy="0"/>
        </a:xfrm>
      </p:grpSpPr>
      <p:sp>
        <p:nvSpPr>
          <p:cNvPr id="6180" name="Google Shape;6180;g29b559572bc_1_4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81" name="Google Shape;6181;g29b559572bc_1_4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8"/>
        <p:cNvGrpSpPr/>
        <p:nvPr/>
      </p:nvGrpSpPr>
      <p:grpSpPr>
        <a:xfrm>
          <a:off x="0" y="0"/>
          <a:ext cx="0" cy="0"/>
          <a:chOff x="0" y="0"/>
          <a:chExt cx="0" cy="0"/>
        </a:xfrm>
      </p:grpSpPr>
      <p:sp>
        <p:nvSpPr>
          <p:cNvPr id="6189" name="Google Shape;6189;g29b559572bc_1_4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90" name="Google Shape;6190;g29b559572bc_1_4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
        <p:cNvGrpSpPr/>
        <p:nvPr/>
      </p:nvGrpSpPr>
      <p:grpSpPr>
        <a:xfrm>
          <a:off x="0" y="0"/>
          <a:ext cx="0" cy="0"/>
          <a:chOff x="0" y="0"/>
          <a:chExt cx="0" cy="0"/>
        </a:xfrm>
      </p:grpSpPr>
      <p:sp>
        <p:nvSpPr>
          <p:cNvPr id="658" name="Google Shape;658;g1e34b6543ab_1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9" name="Google Shape;659;g1e34b6543ab_1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7"/>
        <p:cNvGrpSpPr/>
        <p:nvPr/>
      </p:nvGrpSpPr>
      <p:grpSpPr>
        <a:xfrm>
          <a:off x="0" y="0"/>
          <a:ext cx="0" cy="0"/>
          <a:chOff x="0" y="0"/>
          <a:chExt cx="0" cy="0"/>
        </a:xfrm>
      </p:grpSpPr>
      <p:sp>
        <p:nvSpPr>
          <p:cNvPr id="6198" name="Google Shape;6198;g29b559572bc_1_4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99" name="Google Shape;6199;g29b559572bc_1_4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6"/>
        <p:cNvGrpSpPr/>
        <p:nvPr/>
      </p:nvGrpSpPr>
      <p:grpSpPr>
        <a:xfrm>
          <a:off x="0" y="0"/>
          <a:ext cx="0" cy="0"/>
          <a:chOff x="0" y="0"/>
          <a:chExt cx="0" cy="0"/>
        </a:xfrm>
      </p:grpSpPr>
      <p:sp>
        <p:nvSpPr>
          <p:cNvPr id="6207" name="Google Shape;6207;g29b559572bc_1_4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08" name="Google Shape;6208;g29b559572bc_1_4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4"/>
        <p:cNvGrpSpPr/>
        <p:nvPr/>
      </p:nvGrpSpPr>
      <p:grpSpPr>
        <a:xfrm>
          <a:off x="0" y="0"/>
          <a:ext cx="0" cy="0"/>
          <a:chOff x="0" y="0"/>
          <a:chExt cx="0" cy="0"/>
        </a:xfrm>
      </p:grpSpPr>
      <p:sp>
        <p:nvSpPr>
          <p:cNvPr id="6215" name="Google Shape;6215;g29b559572bc_1_4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16" name="Google Shape;6216;g29b559572bc_1_4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2"/>
        <p:cNvGrpSpPr/>
        <p:nvPr/>
      </p:nvGrpSpPr>
      <p:grpSpPr>
        <a:xfrm>
          <a:off x="0" y="0"/>
          <a:ext cx="0" cy="0"/>
          <a:chOff x="0" y="0"/>
          <a:chExt cx="0" cy="0"/>
        </a:xfrm>
      </p:grpSpPr>
      <p:sp>
        <p:nvSpPr>
          <p:cNvPr id="6223" name="Google Shape;6223;g29b559572bc_1_4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24" name="Google Shape;6224;g29b559572bc_1_4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1"/>
        <p:cNvGrpSpPr/>
        <p:nvPr/>
      </p:nvGrpSpPr>
      <p:grpSpPr>
        <a:xfrm>
          <a:off x="0" y="0"/>
          <a:ext cx="0" cy="0"/>
          <a:chOff x="0" y="0"/>
          <a:chExt cx="0" cy="0"/>
        </a:xfrm>
      </p:grpSpPr>
      <p:sp>
        <p:nvSpPr>
          <p:cNvPr id="6232" name="Google Shape;6232;g29b559572bc_1_4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33" name="Google Shape;6233;g29b559572bc_1_4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0"/>
        <p:cNvGrpSpPr/>
        <p:nvPr/>
      </p:nvGrpSpPr>
      <p:grpSpPr>
        <a:xfrm>
          <a:off x="0" y="0"/>
          <a:ext cx="0" cy="0"/>
          <a:chOff x="0" y="0"/>
          <a:chExt cx="0" cy="0"/>
        </a:xfrm>
      </p:grpSpPr>
      <p:sp>
        <p:nvSpPr>
          <p:cNvPr id="6241" name="Google Shape;6241;g29b559572bc_1_4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42" name="Google Shape;6242;g29b559572bc_1_4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8"/>
        <p:cNvGrpSpPr/>
        <p:nvPr/>
      </p:nvGrpSpPr>
      <p:grpSpPr>
        <a:xfrm>
          <a:off x="0" y="0"/>
          <a:ext cx="0" cy="0"/>
          <a:chOff x="0" y="0"/>
          <a:chExt cx="0" cy="0"/>
        </a:xfrm>
      </p:grpSpPr>
      <p:sp>
        <p:nvSpPr>
          <p:cNvPr id="6249" name="Google Shape;6249;g29b559572bc_1_50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50" name="Google Shape;6250;g29b559572bc_1_5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6"/>
        <p:cNvGrpSpPr/>
        <p:nvPr/>
      </p:nvGrpSpPr>
      <p:grpSpPr>
        <a:xfrm>
          <a:off x="0" y="0"/>
          <a:ext cx="0" cy="0"/>
          <a:chOff x="0" y="0"/>
          <a:chExt cx="0" cy="0"/>
        </a:xfrm>
      </p:grpSpPr>
      <p:sp>
        <p:nvSpPr>
          <p:cNvPr id="6257" name="Google Shape;6257;g29b559572bc_1_5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58" name="Google Shape;6258;g29b559572bc_1_5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4"/>
        <p:cNvGrpSpPr/>
        <p:nvPr/>
      </p:nvGrpSpPr>
      <p:grpSpPr>
        <a:xfrm>
          <a:off x="0" y="0"/>
          <a:ext cx="0" cy="0"/>
          <a:chOff x="0" y="0"/>
          <a:chExt cx="0" cy="0"/>
        </a:xfrm>
      </p:grpSpPr>
      <p:sp>
        <p:nvSpPr>
          <p:cNvPr id="6265" name="Google Shape;6265;g29b559572bc_1_4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66" name="Google Shape;6266;g29b559572bc_1_4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3"/>
        <p:cNvGrpSpPr/>
        <p:nvPr/>
      </p:nvGrpSpPr>
      <p:grpSpPr>
        <a:xfrm>
          <a:off x="0" y="0"/>
          <a:ext cx="0" cy="0"/>
          <a:chOff x="0" y="0"/>
          <a:chExt cx="0" cy="0"/>
        </a:xfrm>
      </p:grpSpPr>
      <p:sp>
        <p:nvSpPr>
          <p:cNvPr id="6274" name="Google Shape;6274;g29b559572bc_1_4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75" name="Google Shape;6275;g29b559572bc_1_4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g1e34b6543ab_1_1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5" name="Google Shape;665;g1e34b6543ab_1_1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2"/>
        <p:cNvGrpSpPr/>
        <p:nvPr/>
      </p:nvGrpSpPr>
      <p:grpSpPr>
        <a:xfrm>
          <a:off x="0" y="0"/>
          <a:ext cx="0" cy="0"/>
          <a:chOff x="0" y="0"/>
          <a:chExt cx="0" cy="0"/>
        </a:xfrm>
      </p:grpSpPr>
      <p:sp>
        <p:nvSpPr>
          <p:cNvPr id="6283" name="Google Shape;6283;g29b559572bc_1_4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84" name="Google Shape;6284;g29b559572bc_1_4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1"/>
        <p:cNvGrpSpPr/>
        <p:nvPr/>
      </p:nvGrpSpPr>
      <p:grpSpPr>
        <a:xfrm>
          <a:off x="0" y="0"/>
          <a:ext cx="0" cy="0"/>
          <a:chOff x="0" y="0"/>
          <a:chExt cx="0" cy="0"/>
        </a:xfrm>
      </p:grpSpPr>
      <p:sp>
        <p:nvSpPr>
          <p:cNvPr id="6292" name="Google Shape;6292;g29b559572bc_1_4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3" name="Google Shape;6293;g29b559572bc_1_4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0"/>
        <p:cNvGrpSpPr/>
        <p:nvPr/>
      </p:nvGrpSpPr>
      <p:grpSpPr>
        <a:xfrm>
          <a:off x="0" y="0"/>
          <a:ext cx="0" cy="0"/>
          <a:chOff x="0" y="0"/>
          <a:chExt cx="0" cy="0"/>
        </a:xfrm>
      </p:grpSpPr>
      <p:sp>
        <p:nvSpPr>
          <p:cNvPr id="6301" name="Google Shape;6301;g29b559572bc_1_5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02" name="Google Shape;6302;g29b559572bc_1_5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8"/>
        <p:cNvGrpSpPr/>
        <p:nvPr/>
      </p:nvGrpSpPr>
      <p:grpSpPr>
        <a:xfrm>
          <a:off x="0" y="0"/>
          <a:ext cx="0" cy="0"/>
          <a:chOff x="0" y="0"/>
          <a:chExt cx="0" cy="0"/>
        </a:xfrm>
      </p:grpSpPr>
      <p:sp>
        <p:nvSpPr>
          <p:cNvPr id="6309" name="Google Shape;6309;g29b559572bc_1_5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10" name="Google Shape;6310;g29b559572bc_1_5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6"/>
        <p:cNvGrpSpPr/>
        <p:nvPr/>
      </p:nvGrpSpPr>
      <p:grpSpPr>
        <a:xfrm>
          <a:off x="0" y="0"/>
          <a:ext cx="0" cy="0"/>
          <a:chOff x="0" y="0"/>
          <a:chExt cx="0" cy="0"/>
        </a:xfrm>
      </p:grpSpPr>
      <p:sp>
        <p:nvSpPr>
          <p:cNvPr id="6317" name="Google Shape;6317;g29b559572bc_1_5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18" name="Google Shape;6318;g29b559572bc_1_5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3"/>
        <p:cNvGrpSpPr/>
        <p:nvPr/>
      </p:nvGrpSpPr>
      <p:grpSpPr>
        <a:xfrm>
          <a:off x="0" y="0"/>
          <a:ext cx="0" cy="0"/>
          <a:chOff x="0" y="0"/>
          <a:chExt cx="0" cy="0"/>
        </a:xfrm>
      </p:grpSpPr>
      <p:sp>
        <p:nvSpPr>
          <p:cNvPr id="6324" name="Google Shape;6324;g29b559572bc_1_5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25" name="Google Shape;6325;g29b559572bc_1_5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2"/>
        <p:cNvGrpSpPr/>
        <p:nvPr/>
      </p:nvGrpSpPr>
      <p:grpSpPr>
        <a:xfrm>
          <a:off x="0" y="0"/>
          <a:ext cx="0" cy="0"/>
          <a:chOff x="0" y="0"/>
          <a:chExt cx="0" cy="0"/>
        </a:xfrm>
      </p:grpSpPr>
      <p:sp>
        <p:nvSpPr>
          <p:cNvPr id="6333" name="Google Shape;6333;g29b559572bc_1_5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34" name="Google Shape;6334;g29b559572bc_1_5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0"/>
        <p:cNvGrpSpPr/>
        <p:nvPr/>
      </p:nvGrpSpPr>
      <p:grpSpPr>
        <a:xfrm>
          <a:off x="0" y="0"/>
          <a:ext cx="0" cy="0"/>
          <a:chOff x="0" y="0"/>
          <a:chExt cx="0" cy="0"/>
        </a:xfrm>
      </p:grpSpPr>
      <p:sp>
        <p:nvSpPr>
          <p:cNvPr id="6341" name="Google Shape;6341;g29b559572bc_1_5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42" name="Google Shape;6342;g29b559572bc_1_5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9"/>
        <p:cNvGrpSpPr/>
        <p:nvPr/>
      </p:nvGrpSpPr>
      <p:grpSpPr>
        <a:xfrm>
          <a:off x="0" y="0"/>
          <a:ext cx="0" cy="0"/>
          <a:chOff x="0" y="0"/>
          <a:chExt cx="0" cy="0"/>
        </a:xfrm>
      </p:grpSpPr>
      <p:sp>
        <p:nvSpPr>
          <p:cNvPr id="6350" name="Google Shape;6350;g29b559572bc_1_5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51" name="Google Shape;6351;g29b559572bc_1_5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8"/>
        <p:cNvGrpSpPr/>
        <p:nvPr/>
      </p:nvGrpSpPr>
      <p:grpSpPr>
        <a:xfrm>
          <a:off x="0" y="0"/>
          <a:ext cx="0" cy="0"/>
          <a:chOff x="0" y="0"/>
          <a:chExt cx="0" cy="0"/>
        </a:xfrm>
      </p:grpSpPr>
      <p:sp>
        <p:nvSpPr>
          <p:cNvPr id="6359" name="Google Shape;6359;g29b559572bc_1_5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60" name="Google Shape;6360;g29b559572bc_1_5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g1e34b6543ab_1_1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1" name="Google Shape;671;g1e34b6543ab_1_1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7"/>
        <p:cNvGrpSpPr/>
        <p:nvPr/>
      </p:nvGrpSpPr>
      <p:grpSpPr>
        <a:xfrm>
          <a:off x="0" y="0"/>
          <a:ext cx="0" cy="0"/>
          <a:chOff x="0" y="0"/>
          <a:chExt cx="0" cy="0"/>
        </a:xfrm>
      </p:grpSpPr>
      <p:sp>
        <p:nvSpPr>
          <p:cNvPr id="6368" name="Google Shape;6368;g1eb6179fc1c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69" name="Google Shape;6369;g1eb6179fc1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73"/>
        <p:cNvGrpSpPr/>
        <p:nvPr/>
      </p:nvGrpSpPr>
      <p:grpSpPr>
        <a:xfrm>
          <a:off x="0" y="0"/>
          <a:ext cx="0" cy="0"/>
          <a:chOff x="0" y="0"/>
          <a:chExt cx="0" cy="0"/>
        </a:xfrm>
      </p:grpSpPr>
      <p:sp>
        <p:nvSpPr>
          <p:cNvPr id="6374" name="Google Shape;6374;g1eb6179fc1c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75" name="Google Shape;6375;g1eb6179fc1c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2"/>
        <p:cNvGrpSpPr/>
        <p:nvPr/>
      </p:nvGrpSpPr>
      <p:grpSpPr>
        <a:xfrm>
          <a:off x="0" y="0"/>
          <a:ext cx="0" cy="0"/>
          <a:chOff x="0" y="0"/>
          <a:chExt cx="0" cy="0"/>
        </a:xfrm>
      </p:grpSpPr>
      <p:sp>
        <p:nvSpPr>
          <p:cNvPr id="6383" name="Google Shape;6383;g1eb6179fc1c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84" name="Google Shape;6384;g1eb6179fc1c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1"/>
        <p:cNvGrpSpPr/>
        <p:nvPr/>
      </p:nvGrpSpPr>
      <p:grpSpPr>
        <a:xfrm>
          <a:off x="0" y="0"/>
          <a:ext cx="0" cy="0"/>
          <a:chOff x="0" y="0"/>
          <a:chExt cx="0" cy="0"/>
        </a:xfrm>
      </p:grpSpPr>
      <p:sp>
        <p:nvSpPr>
          <p:cNvPr id="6392" name="Google Shape;6392;g1eb6179fc1c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93" name="Google Shape;6393;g1eb6179fc1c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00"/>
        <p:cNvGrpSpPr/>
        <p:nvPr/>
      </p:nvGrpSpPr>
      <p:grpSpPr>
        <a:xfrm>
          <a:off x="0" y="0"/>
          <a:ext cx="0" cy="0"/>
          <a:chOff x="0" y="0"/>
          <a:chExt cx="0" cy="0"/>
        </a:xfrm>
      </p:grpSpPr>
      <p:sp>
        <p:nvSpPr>
          <p:cNvPr id="6401" name="Google Shape;6401;g1eb6179fc1c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02" name="Google Shape;6402;g1eb6179fc1c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09"/>
        <p:cNvGrpSpPr/>
        <p:nvPr/>
      </p:nvGrpSpPr>
      <p:grpSpPr>
        <a:xfrm>
          <a:off x="0" y="0"/>
          <a:ext cx="0" cy="0"/>
          <a:chOff x="0" y="0"/>
          <a:chExt cx="0" cy="0"/>
        </a:xfrm>
      </p:grpSpPr>
      <p:sp>
        <p:nvSpPr>
          <p:cNvPr id="6410" name="Google Shape;6410;g1eb6179fc1c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11" name="Google Shape;6411;g1eb6179fc1c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8"/>
        <p:cNvGrpSpPr/>
        <p:nvPr/>
      </p:nvGrpSpPr>
      <p:grpSpPr>
        <a:xfrm>
          <a:off x="0" y="0"/>
          <a:ext cx="0" cy="0"/>
          <a:chOff x="0" y="0"/>
          <a:chExt cx="0" cy="0"/>
        </a:xfrm>
      </p:grpSpPr>
      <p:sp>
        <p:nvSpPr>
          <p:cNvPr id="6419" name="Google Shape;6419;g1eb6179fc1c_0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20" name="Google Shape;6420;g1eb6179fc1c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7"/>
        <p:cNvGrpSpPr/>
        <p:nvPr/>
      </p:nvGrpSpPr>
      <p:grpSpPr>
        <a:xfrm>
          <a:off x="0" y="0"/>
          <a:ext cx="0" cy="0"/>
          <a:chOff x="0" y="0"/>
          <a:chExt cx="0" cy="0"/>
        </a:xfrm>
      </p:grpSpPr>
      <p:sp>
        <p:nvSpPr>
          <p:cNvPr id="6428" name="Google Shape;6428;g1eb6179fc1c_0_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29" name="Google Shape;6429;g1eb6179fc1c_0_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35"/>
        <p:cNvGrpSpPr/>
        <p:nvPr/>
      </p:nvGrpSpPr>
      <p:grpSpPr>
        <a:xfrm>
          <a:off x="0" y="0"/>
          <a:ext cx="0" cy="0"/>
          <a:chOff x="0" y="0"/>
          <a:chExt cx="0" cy="0"/>
        </a:xfrm>
      </p:grpSpPr>
      <p:sp>
        <p:nvSpPr>
          <p:cNvPr id="6436" name="Google Shape;6436;g1eb6179fc1c_0_8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37" name="Google Shape;6437;g1eb6179fc1c_0_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2"/>
        <p:cNvGrpSpPr/>
        <p:nvPr/>
      </p:nvGrpSpPr>
      <p:grpSpPr>
        <a:xfrm>
          <a:off x="0" y="0"/>
          <a:ext cx="0" cy="0"/>
          <a:chOff x="0" y="0"/>
          <a:chExt cx="0" cy="0"/>
        </a:xfrm>
      </p:grpSpPr>
      <p:sp>
        <p:nvSpPr>
          <p:cNvPr id="6443" name="Google Shape;6443;g1eb6179fc1c_0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44" name="Google Shape;6444;g1eb6179fc1c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5"/>
        <p:cNvGrpSpPr/>
        <p:nvPr/>
      </p:nvGrpSpPr>
      <p:grpSpPr>
        <a:xfrm>
          <a:off x="0" y="0"/>
          <a:ext cx="0" cy="0"/>
          <a:chOff x="0" y="0"/>
          <a:chExt cx="0" cy="0"/>
        </a:xfrm>
      </p:grpSpPr>
      <p:sp>
        <p:nvSpPr>
          <p:cNvPr id="676" name="Google Shape;676;g1e34b6543ab_1_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7" name="Google Shape;677;g1e34b6543ab_1_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1"/>
        <p:cNvGrpSpPr/>
        <p:nvPr/>
      </p:nvGrpSpPr>
      <p:grpSpPr>
        <a:xfrm>
          <a:off x="0" y="0"/>
          <a:ext cx="0" cy="0"/>
          <a:chOff x="0" y="0"/>
          <a:chExt cx="0" cy="0"/>
        </a:xfrm>
      </p:grpSpPr>
      <p:sp>
        <p:nvSpPr>
          <p:cNvPr id="6452" name="Google Shape;6452;g1eb6179fc1c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53" name="Google Shape;6453;g1eb6179fc1c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0"/>
        <p:cNvGrpSpPr/>
        <p:nvPr/>
      </p:nvGrpSpPr>
      <p:grpSpPr>
        <a:xfrm>
          <a:off x="0" y="0"/>
          <a:ext cx="0" cy="0"/>
          <a:chOff x="0" y="0"/>
          <a:chExt cx="0" cy="0"/>
        </a:xfrm>
      </p:grpSpPr>
      <p:sp>
        <p:nvSpPr>
          <p:cNvPr id="6461" name="Google Shape;6461;g1eb6179fc1c_0_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62" name="Google Shape;6462;g1eb6179fc1c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9"/>
        <p:cNvGrpSpPr/>
        <p:nvPr/>
      </p:nvGrpSpPr>
      <p:grpSpPr>
        <a:xfrm>
          <a:off x="0" y="0"/>
          <a:ext cx="0" cy="0"/>
          <a:chOff x="0" y="0"/>
          <a:chExt cx="0" cy="0"/>
        </a:xfrm>
      </p:grpSpPr>
      <p:sp>
        <p:nvSpPr>
          <p:cNvPr id="6470" name="Google Shape;6470;g1eb6179fc1c_0_1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71" name="Google Shape;6471;g1eb6179fc1c_0_1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8"/>
        <p:cNvGrpSpPr/>
        <p:nvPr/>
      </p:nvGrpSpPr>
      <p:grpSpPr>
        <a:xfrm>
          <a:off x="0" y="0"/>
          <a:ext cx="0" cy="0"/>
          <a:chOff x="0" y="0"/>
          <a:chExt cx="0" cy="0"/>
        </a:xfrm>
      </p:grpSpPr>
      <p:sp>
        <p:nvSpPr>
          <p:cNvPr id="6479" name="Google Shape;6479;g1eb6179fc1c_0_1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80" name="Google Shape;6480;g1eb6179fc1c_0_1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7"/>
        <p:cNvGrpSpPr/>
        <p:nvPr/>
      </p:nvGrpSpPr>
      <p:grpSpPr>
        <a:xfrm>
          <a:off x="0" y="0"/>
          <a:ext cx="0" cy="0"/>
          <a:chOff x="0" y="0"/>
          <a:chExt cx="0" cy="0"/>
        </a:xfrm>
      </p:grpSpPr>
      <p:sp>
        <p:nvSpPr>
          <p:cNvPr id="6488" name="Google Shape;6488;g1eb6179fc1c_0_10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89" name="Google Shape;6489;g1eb6179fc1c_0_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6"/>
        <p:cNvGrpSpPr/>
        <p:nvPr/>
      </p:nvGrpSpPr>
      <p:grpSpPr>
        <a:xfrm>
          <a:off x="0" y="0"/>
          <a:ext cx="0" cy="0"/>
          <a:chOff x="0" y="0"/>
          <a:chExt cx="0" cy="0"/>
        </a:xfrm>
      </p:grpSpPr>
      <p:sp>
        <p:nvSpPr>
          <p:cNvPr id="6497" name="Google Shape;6497;g1eb6179fc1c_0_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98" name="Google Shape;6498;g1eb6179fc1c_0_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05"/>
        <p:cNvGrpSpPr/>
        <p:nvPr/>
      </p:nvGrpSpPr>
      <p:grpSpPr>
        <a:xfrm>
          <a:off x="0" y="0"/>
          <a:ext cx="0" cy="0"/>
          <a:chOff x="0" y="0"/>
          <a:chExt cx="0" cy="0"/>
        </a:xfrm>
      </p:grpSpPr>
      <p:sp>
        <p:nvSpPr>
          <p:cNvPr id="6506" name="Google Shape;6506;g1eb6179fc1c_0_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07" name="Google Shape;6507;g1eb6179fc1c_0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4"/>
        <p:cNvGrpSpPr/>
        <p:nvPr/>
      </p:nvGrpSpPr>
      <p:grpSpPr>
        <a:xfrm>
          <a:off x="0" y="0"/>
          <a:ext cx="0" cy="0"/>
          <a:chOff x="0" y="0"/>
          <a:chExt cx="0" cy="0"/>
        </a:xfrm>
      </p:grpSpPr>
      <p:sp>
        <p:nvSpPr>
          <p:cNvPr id="6515" name="Google Shape;6515;g1eb6179fc1c_0_1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16" name="Google Shape;6516;g1eb6179fc1c_0_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2"/>
        <p:cNvGrpSpPr/>
        <p:nvPr/>
      </p:nvGrpSpPr>
      <p:grpSpPr>
        <a:xfrm>
          <a:off x="0" y="0"/>
          <a:ext cx="0" cy="0"/>
          <a:chOff x="0" y="0"/>
          <a:chExt cx="0" cy="0"/>
        </a:xfrm>
      </p:grpSpPr>
      <p:sp>
        <p:nvSpPr>
          <p:cNvPr id="6523" name="Google Shape;6523;g1eb6179fc1c_0_1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24" name="Google Shape;6524;g1eb6179fc1c_0_1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1"/>
        <p:cNvGrpSpPr/>
        <p:nvPr/>
      </p:nvGrpSpPr>
      <p:grpSpPr>
        <a:xfrm>
          <a:off x="0" y="0"/>
          <a:ext cx="0" cy="0"/>
          <a:chOff x="0" y="0"/>
          <a:chExt cx="0" cy="0"/>
        </a:xfrm>
      </p:grpSpPr>
      <p:sp>
        <p:nvSpPr>
          <p:cNvPr id="6532" name="Google Shape;6532;g1eb6179fc1c_0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33" name="Google Shape;6533;g1eb6179fc1c_0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9" name="Google Shape;24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1"/>
        <p:cNvGrpSpPr/>
        <p:nvPr/>
      </p:nvGrpSpPr>
      <p:grpSpPr>
        <a:xfrm>
          <a:off x="0" y="0"/>
          <a:ext cx="0" cy="0"/>
          <a:chOff x="0" y="0"/>
          <a:chExt cx="0" cy="0"/>
        </a:xfrm>
      </p:grpSpPr>
      <p:sp>
        <p:nvSpPr>
          <p:cNvPr id="682" name="Google Shape;682;g29e6e743ead_0_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3" name="Google Shape;683;g29e6e743ead_0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0"/>
        <p:cNvGrpSpPr/>
        <p:nvPr/>
      </p:nvGrpSpPr>
      <p:grpSpPr>
        <a:xfrm>
          <a:off x="0" y="0"/>
          <a:ext cx="0" cy="0"/>
          <a:chOff x="0" y="0"/>
          <a:chExt cx="0" cy="0"/>
        </a:xfrm>
      </p:grpSpPr>
      <p:sp>
        <p:nvSpPr>
          <p:cNvPr id="6541" name="Google Shape;6541;g1eb6179fc1c_0_1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42" name="Google Shape;6542;g1eb6179fc1c_0_1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9"/>
        <p:cNvGrpSpPr/>
        <p:nvPr/>
      </p:nvGrpSpPr>
      <p:grpSpPr>
        <a:xfrm>
          <a:off x="0" y="0"/>
          <a:ext cx="0" cy="0"/>
          <a:chOff x="0" y="0"/>
          <a:chExt cx="0" cy="0"/>
        </a:xfrm>
      </p:grpSpPr>
      <p:sp>
        <p:nvSpPr>
          <p:cNvPr id="6550" name="Google Shape;6550;g1eb6179fc1c_0_1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51" name="Google Shape;6551;g1eb6179fc1c_0_1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8"/>
        <p:cNvGrpSpPr/>
        <p:nvPr/>
      </p:nvGrpSpPr>
      <p:grpSpPr>
        <a:xfrm>
          <a:off x="0" y="0"/>
          <a:ext cx="0" cy="0"/>
          <a:chOff x="0" y="0"/>
          <a:chExt cx="0" cy="0"/>
        </a:xfrm>
      </p:grpSpPr>
      <p:sp>
        <p:nvSpPr>
          <p:cNvPr id="6559" name="Google Shape;6559;g1eb6179fc1c_0_1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60" name="Google Shape;6560;g1eb6179fc1c_0_1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6"/>
        <p:cNvGrpSpPr/>
        <p:nvPr/>
      </p:nvGrpSpPr>
      <p:grpSpPr>
        <a:xfrm>
          <a:off x="0" y="0"/>
          <a:ext cx="0" cy="0"/>
          <a:chOff x="0" y="0"/>
          <a:chExt cx="0" cy="0"/>
        </a:xfrm>
      </p:grpSpPr>
      <p:sp>
        <p:nvSpPr>
          <p:cNvPr id="6567" name="Google Shape;6567;g1eb6179fc1c_0_1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68" name="Google Shape;6568;g1eb6179fc1c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4"/>
        <p:cNvGrpSpPr/>
        <p:nvPr/>
      </p:nvGrpSpPr>
      <p:grpSpPr>
        <a:xfrm>
          <a:off x="0" y="0"/>
          <a:ext cx="0" cy="0"/>
          <a:chOff x="0" y="0"/>
          <a:chExt cx="0" cy="0"/>
        </a:xfrm>
      </p:grpSpPr>
      <p:sp>
        <p:nvSpPr>
          <p:cNvPr id="6575" name="Google Shape;6575;g1eb6179fc1c_0_19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76" name="Google Shape;6576;g1eb6179fc1c_0_1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2"/>
        <p:cNvGrpSpPr/>
        <p:nvPr/>
      </p:nvGrpSpPr>
      <p:grpSpPr>
        <a:xfrm>
          <a:off x="0" y="0"/>
          <a:ext cx="0" cy="0"/>
          <a:chOff x="0" y="0"/>
          <a:chExt cx="0" cy="0"/>
        </a:xfrm>
      </p:grpSpPr>
      <p:sp>
        <p:nvSpPr>
          <p:cNvPr id="6583" name="Google Shape;6583;g1eb6179fc1c_0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84" name="Google Shape;6584;g1eb6179fc1c_0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1"/>
        <p:cNvGrpSpPr/>
        <p:nvPr/>
      </p:nvGrpSpPr>
      <p:grpSpPr>
        <a:xfrm>
          <a:off x="0" y="0"/>
          <a:ext cx="0" cy="0"/>
          <a:chOff x="0" y="0"/>
          <a:chExt cx="0" cy="0"/>
        </a:xfrm>
      </p:grpSpPr>
      <p:sp>
        <p:nvSpPr>
          <p:cNvPr id="6592" name="Google Shape;6592;g1eb6179fc1c_0_1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93" name="Google Shape;6593;g1eb6179fc1c_0_1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0"/>
        <p:cNvGrpSpPr/>
        <p:nvPr/>
      </p:nvGrpSpPr>
      <p:grpSpPr>
        <a:xfrm>
          <a:off x="0" y="0"/>
          <a:ext cx="0" cy="0"/>
          <a:chOff x="0" y="0"/>
          <a:chExt cx="0" cy="0"/>
        </a:xfrm>
      </p:grpSpPr>
      <p:sp>
        <p:nvSpPr>
          <p:cNvPr id="6601" name="Google Shape;6601;g1eb6179fc1c_0_2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02" name="Google Shape;6602;g1eb6179fc1c_0_2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9"/>
        <p:cNvGrpSpPr/>
        <p:nvPr/>
      </p:nvGrpSpPr>
      <p:grpSpPr>
        <a:xfrm>
          <a:off x="0" y="0"/>
          <a:ext cx="0" cy="0"/>
          <a:chOff x="0" y="0"/>
          <a:chExt cx="0" cy="0"/>
        </a:xfrm>
      </p:grpSpPr>
      <p:sp>
        <p:nvSpPr>
          <p:cNvPr id="6610" name="Google Shape;6610;g1eb6179fc1c_0_2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11" name="Google Shape;6611;g1eb6179fc1c_0_2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8"/>
        <p:cNvGrpSpPr/>
        <p:nvPr/>
      </p:nvGrpSpPr>
      <p:grpSpPr>
        <a:xfrm>
          <a:off x="0" y="0"/>
          <a:ext cx="0" cy="0"/>
          <a:chOff x="0" y="0"/>
          <a:chExt cx="0" cy="0"/>
        </a:xfrm>
      </p:grpSpPr>
      <p:sp>
        <p:nvSpPr>
          <p:cNvPr id="6619" name="Google Shape;6619;g1eb6179fc1c_0_2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20" name="Google Shape;6620;g1eb6179fc1c_0_2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Google Shape;688;g29e6e743ead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9" name="Google Shape;689;g29e6e743ead_0_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6"/>
        <p:cNvGrpSpPr/>
        <p:nvPr/>
      </p:nvGrpSpPr>
      <p:grpSpPr>
        <a:xfrm>
          <a:off x="0" y="0"/>
          <a:ext cx="0" cy="0"/>
          <a:chOff x="0" y="0"/>
          <a:chExt cx="0" cy="0"/>
        </a:xfrm>
      </p:grpSpPr>
      <p:sp>
        <p:nvSpPr>
          <p:cNvPr id="6627" name="Google Shape;6627;g1eb6179fc1c_0_2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28" name="Google Shape;6628;g1eb6179fc1c_0_2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3"/>
        <p:cNvGrpSpPr/>
        <p:nvPr/>
      </p:nvGrpSpPr>
      <p:grpSpPr>
        <a:xfrm>
          <a:off x="0" y="0"/>
          <a:ext cx="0" cy="0"/>
          <a:chOff x="0" y="0"/>
          <a:chExt cx="0" cy="0"/>
        </a:xfrm>
      </p:grpSpPr>
      <p:sp>
        <p:nvSpPr>
          <p:cNvPr id="6634" name="Google Shape;6634;g1eb6179fc1c_0_2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35" name="Google Shape;6635;g1eb6179fc1c_0_2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2"/>
        <p:cNvGrpSpPr/>
        <p:nvPr/>
      </p:nvGrpSpPr>
      <p:grpSpPr>
        <a:xfrm>
          <a:off x="0" y="0"/>
          <a:ext cx="0" cy="0"/>
          <a:chOff x="0" y="0"/>
          <a:chExt cx="0" cy="0"/>
        </a:xfrm>
      </p:grpSpPr>
      <p:sp>
        <p:nvSpPr>
          <p:cNvPr id="6643" name="Google Shape;6643;g2afeae70340_0_1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44" name="Google Shape;6644;g2afeae70340_0_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0"/>
        <p:cNvGrpSpPr/>
        <p:nvPr/>
      </p:nvGrpSpPr>
      <p:grpSpPr>
        <a:xfrm>
          <a:off x="0" y="0"/>
          <a:ext cx="0" cy="0"/>
          <a:chOff x="0" y="0"/>
          <a:chExt cx="0" cy="0"/>
        </a:xfrm>
      </p:grpSpPr>
      <p:sp>
        <p:nvSpPr>
          <p:cNvPr id="6651" name="Google Shape;6651;g1eb6179fc1c_0_2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52" name="Google Shape;6652;g1eb6179fc1c_0_2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9"/>
        <p:cNvGrpSpPr/>
        <p:nvPr/>
      </p:nvGrpSpPr>
      <p:grpSpPr>
        <a:xfrm>
          <a:off x="0" y="0"/>
          <a:ext cx="0" cy="0"/>
          <a:chOff x="0" y="0"/>
          <a:chExt cx="0" cy="0"/>
        </a:xfrm>
      </p:grpSpPr>
      <p:sp>
        <p:nvSpPr>
          <p:cNvPr id="6660" name="Google Shape;6660;g1eb6179fc1c_0_2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61" name="Google Shape;6661;g1eb6179fc1c_0_2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8"/>
        <p:cNvGrpSpPr/>
        <p:nvPr/>
      </p:nvGrpSpPr>
      <p:grpSpPr>
        <a:xfrm>
          <a:off x="0" y="0"/>
          <a:ext cx="0" cy="0"/>
          <a:chOff x="0" y="0"/>
          <a:chExt cx="0" cy="0"/>
        </a:xfrm>
      </p:grpSpPr>
      <p:sp>
        <p:nvSpPr>
          <p:cNvPr id="6669" name="Google Shape;6669;g1eb6179fc1c_0_2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70" name="Google Shape;6670;g1eb6179fc1c_0_2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7"/>
        <p:cNvGrpSpPr/>
        <p:nvPr/>
      </p:nvGrpSpPr>
      <p:grpSpPr>
        <a:xfrm>
          <a:off x="0" y="0"/>
          <a:ext cx="0" cy="0"/>
          <a:chOff x="0" y="0"/>
          <a:chExt cx="0" cy="0"/>
        </a:xfrm>
      </p:grpSpPr>
      <p:sp>
        <p:nvSpPr>
          <p:cNvPr id="6678" name="Google Shape;6678;g1f4db076443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79" name="Google Shape;6679;g1f4db076443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4"/>
        <p:cNvGrpSpPr/>
        <p:nvPr/>
      </p:nvGrpSpPr>
      <p:grpSpPr>
        <a:xfrm>
          <a:off x="0" y="0"/>
          <a:ext cx="0" cy="0"/>
          <a:chOff x="0" y="0"/>
          <a:chExt cx="0" cy="0"/>
        </a:xfrm>
      </p:grpSpPr>
      <p:sp>
        <p:nvSpPr>
          <p:cNvPr id="6685" name="Google Shape;6685;g1f4db076443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86" name="Google Shape;6686;g1f4db076443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1"/>
        <p:cNvGrpSpPr/>
        <p:nvPr/>
      </p:nvGrpSpPr>
      <p:grpSpPr>
        <a:xfrm>
          <a:off x="0" y="0"/>
          <a:ext cx="0" cy="0"/>
          <a:chOff x="0" y="0"/>
          <a:chExt cx="0" cy="0"/>
        </a:xfrm>
      </p:grpSpPr>
      <p:sp>
        <p:nvSpPr>
          <p:cNvPr id="6692" name="Google Shape;6692;g1f4db076443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93" name="Google Shape;6693;g1f4db076443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8"/>
        <p:cNvGrpSpPr/>
        <p:nvPr/>
      </p:nvGrpSpPr>
      <p:grpSpPr>
        <a:xfrm>
          <a:off x="0" y="0"/>
          <a:ext cx="0" cy="0"/>
          <a:chOff x="0" y="0"/>
          <a:chExt cx="0" cy="0"/>
        </a:xfrm>
      </p:grpSpPr>
      <p:sp>
        <p:nvSpPr>
          <p:cNvPr id="6699" name="Google Shape;6699;g1f4db076443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00" name="Google Shape;6700;g1f4db076443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3"/>
        <p:cNvGrpSpPr/>
        <p:nvPr/>
      </p:nvGrpSpPr>
      <p:grpSpPr>
        <a:xfrm>
          <a:off x="0" y="0"/>
          <a:ext cx="0" cy="0"/>
          <a:chOff x="0" y="0"/>
          <a:chExt cx="0" cy="0"/>
        </a:xfrm>
      </p:grpSpPr>
      <p:sp>
        <p:nvSpPr>
          <p:cNvPr id="694" name="Google Shape;694;g1e34b6543ab_1_1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95" name="Google Shape;695;g1e34b6543ab_1_1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5"/>
        <p:cNvGrpSpPr/>
        <p:nvPr/>
      </p:nvGrpSpPr>
      <p:grpSpPr>
        <a:xfrm>
          <a:off x="0" y="0"/>
          <a:ext cx="0" cy="0"/>
          <a:chOff x="0" y="0"/>
          <a:chExt cx="0" cy="0"/>
        </a:xfrm>
      </p:grpSpPr>
      <p:sp>
        <p:nvSpPr>
          <p:cNvPr id="6706" name="Google Shape;6706;p3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07" name="Google Shape;6707;p3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1"/>
        <p:cNvGrpSpPr/>
        <p:nvPr/>
      </p:nvGrpSpPr>
      <p:grpSpPr>
        <a:xfrm>
          <a:off x="0" y="0"/>
          <a:ext cx="0" cy="0"/>
          <a:chOff x="0" y="0"/>
          <a:chExt cx="0" cy="0"/>
        </a:xfrm>
      </p:grpSpPr>
      <p:sp>
        <p:nvSpPr>
          <p:cNvPr id="6712" name="Google Shape;6712;p3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13" name="Google Shape;6713;p3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9"/>
        <p:cNvGrpSpPr/>
        <p:nvPr/>
      </p:nvGrpSpPr>
      <p:grpSpPr>
        <a:xfrm>
          <a:off x="0" y="0"/>
          <a:ext cx="0" cy="0"/>
          <a:chOff x="0" y="0"/>
          <a:chExt cx="0" cy="0"/>
        </a:xfrm>
      </p:grpSpPr>
      <p:sp>
        <p:nvSpPr>
          <p:cNvPr id="700" name="Google Shape;700;g29e6e743ead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1" name="Google Shape;701;g29e6e743ead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29e6e743ead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7" name="Google Shape;707;g29e6e743ead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1"/>
        <p:cNvGrpSpPr/>
        <p:nvPr/>
      </p:nvGrpSpPr>
      <p:grpSpPr>
        <a:xfrm>
          <a:off x="0" y="0"/>
          <a:ext cx="0" cy="0"/>
          <a:chOff x="0" y="0"/>
          <a:chExt cx="0" cy="0"/>
        </a:xfrm>
      </p:grpSpPr>
      <p:sp>
        <p:nvSpPr>
          <p:cNvPr id="712" name="Google Shape;712;g1e34b6543ab_1_10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13" name="Google Shape;713;g1e34b6543ab_1_1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p:cNvGrpSpPr/>
        <p:nvPr/>
      </p:nvGrpSpPr>
      <p:grpSpPr>
        <a:xfrm>
          <a:off x="0" y="0"/>
          <a:ext cx="0" cy="0"/>
          <a:chOff x="0" y="0"/>
          <a:chExt cx="0" cy="0"/>
        </a:xfrm>
      </p:grpSpPr>
      <p:sp>
        <p:nvSpPr>
          <p:cNvPr id="718" name="Google Shape;718;g29e6e743ead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19" name="Google Shape;719;g29e6e743ead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29e6e743ead_0_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5" name="Google Shape;725;g29e6e743ead_0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0" name="Google Shape;730;g1e34b6543ab_1_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1" name="Google Shape;731;g1e34b6543ab_1_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29e6e743ead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7" name="Google Shape;737;g29e6e743ead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5" name="Google Shape;25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2" name="Google Shape;742;g29e6e743ead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43" name="Google Shape;743;g29e6e743ead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49" name="Google Shape;749;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9"/>
        <p:cNvGrpSpPr/>
        <p:nvPr/>
      </p:nvGrpSpPr>
      <p:grpSpPr>
        <a:xfrm>
          <a:off x="0" y="0"/>
          <a:ext cx="0" cy="0"/>
          <a:chOff x="0" y="0"/>
          <a:chExt cx="0" cy="0"/>
        </a:xfrm>
      </p:grpSpPr>
      <p:sp>
        <p:nvSpPr>
          <p:cNvPr id="760" name="Google Shape;760;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1" name="Google Shape;761;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8" name="Google Shape;768;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p:cNvGrpSpPr/>
        <p:nvPr/>
      </p:nvGrpSpPr>
      <p:grpSpPr>
        <a:xfrm>
          <a:off x="0" y="0"/>
          <a:ext cx="0" cy="0"/>
          <a:chOff x="0" y="0"/>
          <a:chExt cx="0" cy="0"/>
        </a:xfrm>
      </p:grpSpPr>
      <p:sp>
        <p:nvSpPr>
          <p:cNvPr id="773" name="Google Shape;773;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4" name="Google Shape;774;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80" name="Google Shape;780;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87" name="Google Shape;787;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95" name="Google Shape;795;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02" name="Google Shape;802;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7"/>
        <p:cNvGrpSpPr/>
        <p:nvPr/>
      </p:nvGrpSpPr>
      <p:grpSpPr>
        <a:xfrm>
          <a:off x="0" y="0"/>
          <a:ext cx="0" cy="0"/>
          <a:chOff x="0" y="0"/>
          <a:chExt cx="0" cy="0"/>
        </a:xfrm>
      </p:grpSpPr>
      <p:sp>
        <p:nvSpPr>
          <p:cNvPr id="808" name="Google Shape;808;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09" name="Google Shape;809;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3.xml"/><Relationship Id="rId4" Type="http://schemas.openxmlformats.org/officeDocument/2006/relationships/hyperlink" Target="http://bit.ly/2TtBDfr" TargetMode="Externa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Google Shape;16;p36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6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36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6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2"/>
        <p:cNvGrpSpPr/>
        <p:nvPr/>
      </p:nvGrpSpPr>
      <p:grpSpPr>
        <a:xfrm>
          <a:off x="0" y="0"/>
          <a:ext cx="0" cy="0"/>
          <a:chOff x="0" y="0"/>
          <a:chExt cx="0" cy="0"/>
        </a:xfrm>
      </p:grpSpPr>
      <p:sp>
        <p:nvSpPr>
          <p:cNvPr id="73" name="Google Shape;73;p37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7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37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7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7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8"/>
        <p:cNvGrpSpPr/>
        <p:nvPr/>
      </p:nvGrpSpPr>
      <p:grpSpPr>
        <a:xfrm>
          <a:off x="0" y="0"/>
          <a:ext cx="0" cy="0"/>
          <a:chOff x="0" y="0"/>
          <a:chExt cx="0" cy="0"/>
        </a:xfrm>
      </p:grpSpPr>
      <p:sp>
        <p:nvSpPr>
          <p:cNvPr id="79" name="Google Shape;79;p37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7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37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37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37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90"/>
        <p:cNvGrpSpPr/>
        <p:nvPr/>
      </p:nvGrpSpPr>
      <p:grpSpPr>
        <a:xfrm>
          <a:off x="0" y="0"/>
          <a:ext cx="0" cy="0"/>
          <a:chOff x="0" y="0"/>
          <a:chExt cx="0" cy="0"/>
        </a:xfrm>
      </p:grpSpPr>
      <p:sp>
        <p:nvSpPr>
          <p:cNvPr id="91" name="Google Shape;91;p3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36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3" name="Google Shape;93;p36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36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96"/>
        <p:cNvGrpSpPr/>
        <p:nvPr/>
      </p:nvGrpSpPr>
      <p:grpSpPr>
        <a:xfrm>
          <a:off x="0" y="0"/>
          <a:ext cx="0" cy="0"/>
          <a:chOff x="0" y="0"/>
          <a:chExt cx="0" cy="0"/>
        </a:xfrm>
      </p:grpSpPr>
      <p:sp>
        <p:nvSpPr>
          <p:cNvPr id="97" name="Google Shape;97;p36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36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36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36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gradFill>
          <a:gsLst>
            <a:gs pos="0">
              <a:schemeClr val="dk1"/>
            </a:gs>
            <a:gs pos="100000">
              <a:schemeClr val="lt2"/>
            </a:gs>
          </a:gsLst>
          <a:lin ang="0" scaled="0"/>
        </a:gradFill>
        <a:effectLst/>
      </p:bgPr>
    </p:bg>
    <p:spTree>
      <p:nvGrpSpPr>
        <p:cNvPr id="1" name="Shape 104"/>
        <p:cNvGrpSpPr/>
        <p:nvPr/>
      </p:nvGrpSpPr>
      <p:grpSpPr>
        <a:xfrm>
          <a:off x="0" y="0"/>
          <a:ext cx="0" cy="0"/>
          <a:chOff x="0" y="0"/>
          <a:chExt cx="0" cy="0"/>
        </a:xfrm>
      </p:grpSpPr>
      <p:sp>
        <p:nvSpPr>
          <p:cNvPr id="105" name="Google Shape;105;p371"/>
          <p:cNvSpPr/>
          <p:nvPr/>
        </p:nvSpPr>
        <p:spPr>
          <a:xfrm flipH="1">
            <a:off x="4"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06" name="Google Shape;106;p371"/>
          <p:cNvSpPr/>
          <p:nvPr/>
        </p:nvSpPr>
        <p:spPr>
          <a:xfrm flipH="1">
            <a:off x="1"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07" name="Google Shape;107;p371"/>
          <p:cNvSpPr/>
          <p:nvPr/>
        </p:nvSpPr>
        <p:spPr>
          <a:xfrm flipH="1">
            <a:off x="5175910" y="34"/>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08" name="Google Shape;108;p371"/>
          <p:cNvSpPr txBox="1">
            <a:spLocks noGrp="1"/>
          </p:cNvSpPr>
          <p:nvPr>
            <p:ph type="title"/>
          </p:nvPr>
        </p:nvSpPr>
        <p:spPr>
          <a:xfrm>
            <a:off x="960000" y="1338567"/>
            <a:ext cx="49144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chemeClr val="dk1"/>
            </a:gs>
            <a:gs pos="100000">
              <a:schemeClr val="lt2"/>
            </a:gs>
          </a:gsLst>
          <a:lin ang="2698631" scaled="0"/>
        </a:gradFill>
        <a:effectLst/>
      </p:bgPr>
    </p:bg>
    <p:spTree>
      <p:nvGrpSpPr>
        <p:cNvPr id="1" name="Shape 109"/>
        <p:cNvGrpSpPr/>
        <p:nvPr/>
      </p:nvGrpSpPr>
      <p:grpSpPr>
        <a:xfrm>
          <a:off x="0" y="0"/>
          <a:ext cx="0" cy="0"/>
          <a:chOff x="0" y="0"/>
          <a:chExt cx="0" cy="0"/>
        </a:xfrm>
      </p:grpSpPr>
      <p:sp>
        <p:nvSpPr>
          <p:cNvPr id="110" name="Google Shape;110;p379"/>
          <p:cNvSpPr/>
          <p:nvPr/>
        </p:nvSpPr>
        <p:spPr>
          <a:xfrm>
            <a:off x="3613291" y="1"/>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11" name="Google Shape;111;p379"/>
          <p:cNvSpPr/>
          <p:nvPr/>
        </p:nvSpPr>
        <p:spPr>
          <a:xfrm>
            <a:off x="4714289" y="2483917"/>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12" name="Google Shape;112;p379"/>
          <p:cNvSpPr/>
          <p:nvPr/>
        </p:nvSpPr>
        <p:spPr>
          <a:xfrm>
            <a:off x="1" y="5389"/>
            <a:ext cx="7994740" cy="5946331"/>
          </a:xfrm>
          <a:custGeom>
            <a:avLst/>
            <a:gdLst/>
            <a:ahLst/>
            <a:cxnLst/>
            <a:rect l="l" t="t" r="r" b="b"/>
            <a:pathLst>
              <a:path w="121630" h="90466" extrusionOk="0">
                <a:moveTo>
                  <a:pt x="1" y="1"/>
                </a:moveTo>
                <a:lnTo>
                  <a:pt x="1" y="89520"/>
                </a:lnTo>
                <a:cubicBezTo>
                  <a:pt x="2415" y="90107"/>
                  <a:pt x="5391" y="90466"/>
                  <a:pt x="8641" y="90466"/>
                </a:cubicBezTo>
                <a:cubicBezTo>
                  <a:pt x="21536" y="90466"/>
                  <a:pt x="38723" y="84819"/>
                  <a:pt x="42056" y="65440"/>
                </a:cubicBezTo>
                <a:cubicBezTo>
                  <a:pt x="45105" y="47715"/>
                  <a:pt x="48968" y="43796"/>
                  <a:pt x="57073" y="43796"/>
                </a:cubicBezTo>
                <a:cubicBezTo>
                  <a:pt x="63200" y="43796"/>
                  <a:pt x="71751" y="46035"/>
                  <a:pt x="84206" y="46243"/>
                </a:cubicBezTo>
                <a:cubicBezTo>
                  <a:pt x="84456" y="46247"/>
                  <a:pt x="84703" y="46249"/>
                  <a:pt x="84948" y="46249"/>
                </a:cubicBezTo>
                <a:cubicBezTo>
                  <a:pt x="121629" y="46249"/>
                  <a:pt x="111539" y="1"/>
                  <a:pt x="111539" y="1"/>
                </a:cubicBez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13" name="Google Shape;113;p379"/>
          <p:cNvSpPr/>
          <p:nvPr/>
        </p:nvSpPr>
        <p:spPr>
          <a:xfrm>
            <a:off x="0" y="1"/>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14" name="Google Shape;114;p379"/>
          <p:cNvSpPr txBox="1">
            <a:spLocks noGrp="1"/>
          </p:cNvSpPr>
          <p:nvPr>
            <p:ph type="ctrTitle"/>
          </p:nvPr>
        </p:nvSpPr>
        <p:spPr>
          <a:xfrm>
            <a:off x="960000" y="2245287"/>
            <a:ext cx="6727600" cy="3120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5200"/>
              <a:buNone/>
              <a:defRPr sz="6400"/>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115" name="Google Shape;115;p379"/>
          <p:cNvSpPr txBox="1">
            <a:spLocks noGrp="1"/>
          </p:cNvSpPr>
          <p:nvPr>
            <p:ph type="subTitle" idx="1"/>
          </p:nvPr>
        </p:nvSpPr>
        <p:spPr>
          <a:xfrm>
            <a:off x="8274100" y="4729633"/>
            <a:ext cx="2953600" cy="10568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2800"/>
              <a:buNone/>
              <a:defRPr sz="1867"/>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gradFill>
          <a:gsLst>
            <a:gs pos="0">
              <a:srgbClr val="FE522F"/>
            </a:gs>
            <a:gs pos="100000">
              <a:srgbClr val="FE927C"/>
            </a:gs>
          </a:gsLst>
          <a:lin ang="2698631" scaled="0"/>
        </a:gradFill>
        <a:effectLst/>
      </p:bgPr>
    </p:bg>
    <p:spTree>
      <p:nvGrpSpPr>
        <p:cNvPr id="1" name="Shape 116"/>
        <p:cNvGrpSpPr/>
        <p:nvPr/>
      </p:nvGrpSpPr>
      <p:grpSpPr>
        <a:xfrm>
          <a:off x="0" y="0"/>
          <a:ext cx="0" cy="0"/>
          <a:chOff x="0" y="0"/>
          <a:chExt cx="0" cy="0"/>
        </a:xfrm>
      </p:grpSpPr>
      <p:sp>
        <p:nvSpPr>
          <p:cNvPr id="117" name="Google Shape;117;p380"/>
          <p:cNvSpPr/>
          <p:nvPr/>
        </p:nvSpPr>
        <p:spPr>
          <a:xfrm>
            <a:off x="3613307"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18" name="Google Shape;118;p380"/>
          <p:cNvSpPr/>
          <p:nvPr/>
        </p:nvSpPr>
        <p:spPr>
          <a:xfrm>
            <a:off x="18" y="5423"/>
            <a:ext cx="7994740" cy="5946331"/>
          </a:xfrm>
          <a:custGeom>
            <a:avLst/>
            <a:gdLst/>
            <a:ahLst/>
            <a:cxnLst/>
            <a:rect l="l" t="t" r="r" b="b"/>
            <a:pathLst>
              <a:path w="121630" h="90466" extrusionOk="0">
                <a:moveTo>
                  <a:pt x="1" y="1"/>
                </a:moveTo>
                <a:lnTo>
                  <a:pt x="1" y="89520"/>
                </a:lnTo>
                <a:cubicBezTo>
                  <a:pt x="2415" y="90107"/>
                  <a:pt x="5391" y="90466"/>
                  <a:pt x="8641" y="90466"/>
                </a:cubicBezTo>
                <a:cubicBezTo>
                  <a:pt x="21536" y="90466"/>
                  <a:pt x="38723" y="84819"/>
                  <a:pt x="42056" y="65440"/>
                </a:cubicBezTo>
                <a:cubicBezTo>
                  <a:pt x="45105" y="47715"/>
                  <a:pt x="48968" y="43796"/>
                  <a:pt x="57073" y="43796"/>
                </a:cubicBezTo>
                <a:cubicBezTo>
                  <a:pt x="63200" y="43796"/>
                  <a:pt x="71751" y="46035"/>
                  <a:pt x="84206" y="46243"/>
                </a:cubicBezTo>
                <a:cubicBezTo>
                  <a:pt x="84456" y="46247"/>
                  <a:pt x="84703" y="46249"/>
                  <a:pt x="84948" y="46249"/>
                </a:cubicBezTo>
                <a:cubicBezTo>
                  <a:pt x="121629" y="46249"/>
                  <a:pt x="111539" y="1"/>
                  <a:pt x="111539" y="1"/>
                </a:cubicBez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19" name="Google Shape;119;p380"/>
          <p:cNvSpPr/>
          <p:nvPr/>
        </p:nvSpPr>
        <p:spPr>
          <a:xfrm>
            <a:off x="0" y="34"/>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0" name="Google Shape;120;p380"/>
          <p:cNvSpPr/>
          <p:nvPr/>
        </p:nvSpPr>
        <p:spPr>
          <a:xfrm>
            <a:off x="4714289"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1" name="Google Shape;121;p380"/>
          <p:cNvSpPr txBox="1">
            <a:spLocks noGrp="1"/>
          </p:cNvSpPr>
          <p:nvPr>
            <p:ph type="title"/>
          </p:nvPr>
        </p:nvSpPr>
        <p:spPr>
          <a:xfrm>
            <a:off x="7431300" y="2161633"/>
            <a:ext cx="3796400" cy="11224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Clr>
                <a:schemeClr val="lt1"/>
              </a:buClr>
              <a:buSzPts val="3600"/>
              <a:buNone/>
              <a:defRPr sz="4800">
                <a:solidFill>
                  <a:schemeClr val="lt1"/>
                </a:solidFill>
              </a:defRPr>
            </a:lvl1pPr>
            <a:lvl2pPr lvl="1" algn="ctr">
              <a:lnSpc>
                <a:spcPct val="100000"/>
              </a:lnSpc>
              <a:spcBef>
                <a:spcPts val="0"/>
              </a:spcBef>
              <a:spcAft>
                <a:spcPts val="0"/>
              </a:spcAft>
              <a:buClr>
                <a:schemeClr val="lt1"/>
              </a:buClr>
              <a:buSzPts val="3600"/>
              <a:buNone/>
              <a:defRPr sz="4800">
                <a:solidFill>
                  <a:schemeClr val="lt1"/>
                </a:solidFill>
              </a:defRPr>
            </a:lvl2pPr>
            <a:lvl3pPr lvl="2" algn="ctr">
              <a:lnSpc>
                <a:spcPct val="100000"/>
              </a:lnSpc>
              <a:spcBef>
                <a:spcPts val="0"/>
              </a:spcBef>
              <a:spcAft>
                <a:spcPts val="0"/>
              </a:spcAft>
              <a:buClr>
                <a:schemeClr val="lt1"/>
              </a:buClr>
              <a:buSzPts val="3600"/>
              <a:buNone/>
              <a:defRPr sz="4800">
                <a:solidFill>
                  <a:schemeClr val="lt1"/>
                </a:solidFill>
              </a:defRPr>
            </a:lvl3pPr>
            <a:lvl4pPr lvl="3" algn="ctr">
              <a:lnSpc>
                <a:spcPct val="100000"/>
              </a:lnSpc>
              <a:spcBef>
                <a:spcPts val="0"/>
              </a:spcBef>
              <a:spcAft>
                <a:spcPts val="0"/>
              </a:spcAft>
              <a:buClr>
                <a:schemeClr val="lt1"/>
              </a:buClr>
              <a:buSzPts val="3600"/>
              <a:buNone/>
              <a:defRPr sz="4800">
                <a:solidFill>
                  <a:schemeClr val="lt1"/>
                </a:solidFill>
              </a:defRPr>
            </a:lvl4pPr>
            <a:lvl5pPr lvl="4" algn="ctr">
              <a:lnSpc>
                <a:spcPct val="100000"/>
              </a:lnSpc>
              <a:spcBef>
                <a:spcPts val="0"/>
              </a:spcBef>
              <a:spcAft>
                <a:spcPts val="0"/>
              </a:spcAft>
              <a:buClr>
                <a:schemeClr val="lt1"/>
              </a:buClr>
              <a:buSzPts val="3600"/>
              <a:buNone/>
              <a:defRPr sz="4800">
                <a:solidFill>
                  <a:schemeClr val="lt1"/>
                </a:solidFill>
              </a:defRPr>
            </a:lvl5pPr>
            <a:lvl6pPr lvl="5" algn="ctr">
              <a:lnSpc>
                <a:spcPct val="100000"/>
              </a:lnSpc>
              <a:spcBef>
                <a:spcPts val="0"/>
              </a:spcBef>
              <a:spcAft>
                <a:spcPts val="0"/>
              </a:spcAft>
              <a:buClr>
                <a:schemeClr val="lt1"/>
              </a:buClr>
              <a:buSzPts val="3600"/>
              <a:buNone/>
              <a:defRPr sz="4800">
                <a:solidFill>
                  <a:schemeClr val="lt1"/>
                </a:solidFill>
              </a:defRPr>
            </a:lvl6pPr>
            <a:lvl7pPr lvl="6" algn="ctr">
              <a:lnSpc>
                <a:spcPct val="100000"/>
              </a:lnSpc>
              <a:spcBef>
                <a:spcPts val="0"/>
              </a:spcBef>
              <a:spcAft>
                <a:spcPts val="0"/>
              </a:spcAft>
              <a:buClr>
                <a:schemeClr val="lt1"/>
              </a:buClr>
              <a:buSzPts val="3600"/>
              <a:buNone/>
              <a:defRPr sz="4800">
                <a:solidFill>
                  <a:schemeClr val="lt1"/>
                </a:solidFill>
              </a:defRPr>
            </a:lvl7pPr>
            <a:lvl8pPr lvl="7" algn="ctr">
              <a:lnSpc>
                <a:spcPct val="100000"/>
              </a:lnSpc>
              <a:spcBef>
                <a:spcPts val="0"/>
              </a:spcBef>
              <a:spcAft>
                <a:spcPts val="0"/>
              </a:spcAft>
              <a:buClr>
                <a:schemeClr val="lt1"/>
              </a:buClr>
              <a:buSzPts val="3600"/>
              <a:buNone/>
              <a:defRPr sz="4800">
                <a:solidFill>
                  <a:schemeClr val="lt1"/>
                </a:solidFill>
              </a:defRPr>
            </a:lvl8pPr>
            <a:lvl9pPr lvl="8" algn="ctr">
              <a:lnSpc>
                <a:spcPct val="100000"/>
              </a:lnSpc>
              <a:spcBef>
                <a:spcPts val="0"/>
              </a:spcBef>
              <a:spcAft>
                <a:spcPts val="0"/>
              </a:spcAft>
              <a:buClr>
                <a:schemeClr val="lt1"/>
              </a:buClr>
              <a:buSzPts val="3600"/>
              <a:buNone/>
              <a:defRPr sz="4800">
                <a:solidFill>
                  <a:schemeClr val="lt1"/>
                </a:solidFill>
              </a:defRPr>
            </a:lvl9pPr>
          </a:lstStyle>
          <a:p>
            <a:endParaRPr/>
          </a:p>
        </p:txBody>
      </p:sp>
      <p:sp>
        <p:nvSpPr>
          <p:cNvPr id="122" name="Google Shape;122;p380"/>
          <p:cNvSpPr txBox="1">
            <a:spLocks noGrp="1"/>
          </p:cNvSpPr>
          <p:nvPr>
            <p:ph type="subTitle" idx="1"/>
          </p:nvPr>
        </p:nvSpPr>
        <p:spPr>
          <a:xfrm>
            <a:off x="6178800" y="3429000"/>
            <a:ext cx="5048800" cy="10568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2800"/>
              <a:buNone/>
              <a:defRPr sz="2133">
                <a:solidFill>
                  <a:schemeClr val="lt1"/>
                </a:solidFill>
              </a:defRPr>
            </a:lvl1pPr>
            <a:lvl2pPr lvl="1" algn="ctr">
              <a:lnSpc>
                <a:spcPct val="100000"/>
              </a:lnSpc>
              <a:spcBef>
                <a:spcPts val="0"/>
              </a:spcBef>
              <a:spcAft>
                <a:spcPts val="0"/>
              </a:spcAft>
              <a:buClr>
                <a:schemeClr val="lt1"/>
              </a:buClr>
              <a:buSzPts val="2800"/>
              <a:buNone/>
              <a:defRPr sz="3733">
                <a:solidFill>
                  <a:schemeClr val="lt1"/>
                </a:solidFill>
              </a:defRPr>
            </a:lvl2pPr>
            <a:lvl3pPr lvl="2" algn="ctr">
              <a:lnSpc>
                <a:spcPct val="100000"/>
              </a:lnSpc>
              <a:spcBef>
                <a:spcPts val="0"/>
              </a:spcBef>
              <a:spcAft>
                <a:spcPts val="0"/>
              </a:spcAft>
              <a:buClr>
                <a:schemeClr val="lt1"/>
              </a:buClr>
              <a:buSzPts val="2800"/>
              <a:buNone/>
              <a:defRPr sz="3733">
                <a:solidFill>
                  <a:schemeClr val="lt1"/>
                </a:solidFill>
              </a:defRPr>
            </a:lvl3pPr>
            <a:lvl4pPr lvl="3" algn="ctr">
              <a:lnSpc>
                <a:spcPct val="100000"/>
              </a:lnSpc>
              <a:spcBef>
                <a:spcPts val="0"/>
              </a:spcBef>
              <a:spcAft>
                <a:spcPts val="0"/>
              </a:spcAft>
              <a:buClr>
                <a:schemeClr val="lt1"/>
              </a:buClr>
              <a:buSzPts val="2800"/>
              <a:buNone/>
              <a:defRPr sz="3733">
                <a:solidFill>
                  <a:schemeClr val="lt1"/>
                </a:solidFill>
              </a:defRPr>
            </a:lvl4pPr>
            <a:lvl5pPr lvl="4" algn="ctr">
              <a:lnSpc>
                <a:spcPct val="100000"/>
              </a:lnSpc>
              <a:spcBef>
                <a:spcPts val="0"/>
              </a:spcBef>
              <a:spcAft>
                <a:spcPts val="0"/>
              </a:spcAft>
              <a:buClr>
                <a:schemeClr val="lt1"/>
              </a:buClr>
              <a:buSzPts val="2800"/>
              <a:buNone/>
              <a:defRPr sz="3733">
                <a:solidFill>
                  <a:schemeClr val="lt1"/>
                </a:solidFill>
              </a:defRPr>
            </a:lvl5pPr>
            <a:lvl6pPr lvl="5" algn="ctr">
              <a:lnSpc>
                <a:spcPct val="100000"/>
              </a:lnSpc>
              <a:spcBef>
                <a:spcPts val="0"/>
              </a:spcBef>
              <a:spcAft>
                <a:spcPts val="0"/>
              </a:spcAft>
              <a:buClr>
                <a:schemeClr val="lt1"/>
              </a:buClr>
              <a:buSzPts val="2800"/>
              <a:buNone/>
              <a:defRPr sz="3733">
                <a:solidFill>
                  <a:schemeClr val="lt1"/>
                </a:solidFill>
              </a:defRPr>
            </a:lvl6pPr>
            <a:lvl7pPr lvl="6" algn="ctr">
              <a:lnSpc>
                <a:spcPct val="100000"/>
              </a:lnSpc>
              <a:spcBef>
                <a:spcPts val="0"/>
              </a:spcBef>
              <a:spcAft>
                <a:spcPts val="0"/>
              </a:spcAft>
              <a:buClr>
                <a:schemeClr val="lt1"/>
              </a:buClr>
              <a:buSzPts val="2800"/>
              <a:buNone/>
              <a:defRPr sz="3733">
                <a:solidFill>
                  <a:schemeClr val="lt1"/>
                </a:solidFill>
              </a:defRPr>
            </a:lvl7pPr>
            <a:lvl8pPr lvl="7" algn="ctr">
              <a:lnSpc>
                <a:spcPct val="100000"/>
              </a:lnSpc>
              <a:spcBef>
                <a:spcPts val="0"/>
              </a:spcBef>
              <a:spcAft>
                <a:spcPts val="0"/>
              </a:spcAft>
              <a:buClr>
                <a:schemeClr val="lt1"/>
              </a:buClr>
              <a:buSzPts val="2800"/>
              <a:buNone/>
              <a:defRPr sz="3733">
                <a:solidFill>
                  <a:schemeClr val="lt1"/>
                </a:solidFill>
              </a:defRPr>
            </a:lvl8pPr>
            <a:lvl9pPr lvl="8" algn="ctr">
              <a:lnSpc>
                <a:spcPct val="100000"/>
              </a:lnSpc>
              <a:spcBef>
                <a:spcPts val="0"/>
              </a:spcBef>
              <a:spcAft>
                <a:spcPts val="0"/>
              </a:spcAft>
              <a:buClr>
                <a:schemeClr val="lt1"/>
              </a:buClr>
              <a:buSzPts val="2800"/>
              <a:buNone/>
              <a:defRPr sz="3733">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gradFill>
          <a:gsLst>
            <a:gs pos="0">
              <a:srgbClr val="FE927C"/>
            </a:gs>
            <a:gs pos="100000">
              <a:srgbClr val="FE522F"/>
            </a:gs>
          </a:gsLst>
          <a:lin ang="0" scaled="0"/>
        </a:gradFill>
        <a:effectLst/>
      </p:bgPr>
    </p:bg>
    <p:spTree>
      <p:nvGrpSpPr>
        <p:cNvPr id="1" name="Shape 123"/>
        <p:cNvGrpSpPr/>
        <p:nvPr/>
      </p:nvGrpSpPr>
      <p:grpSpPr>
        <a:xfrm>
          <a:off x="0" y="0"/>
          <a:ext cx="0" cy="0"/>
          <a:chOff x="0" y="0"/>
          <a:chExt cx="0" cy="0"/>
        </a:xfrm>
      </p:grpSpPr>
      <p:sp>
        <p:nvSpPr>
          <p:cNvPr id="124" name="Google Shape;124;p381"/>
          <p:cNvSpPr/>
          <p:nvPr/>
        </p:nvSpPr>
        <p:spPr>
          <a:xfrm flipH="1">
            <a:off x="4"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rgbClr val="FE522F"/>
              </a:gs>
              <a:gs pos="100000">
                <a:srgbClr val="FE927C"/>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5" name="Google Shape;125;p381"/>
          <p:cNvSpPr/>
          <p:nvPr/>
        </p:nvSpPr>
        <p:spPr>
          <a:xfrm flipH="1">
            <a:off x="4197239" y="5423"/>
            <a:ext cx="7994740" cy="5946331"/>
          </a:xfrm>
          <a:custGeom>
            <a:avLst/>
            <a:gdLst/>
            <a:ahLst/>
            <a:cxnLst/>
            <a:rect l="l" t="t" r="r" b="b"/>
            <a:pathLst>
              <a:path w="121630" h="90466" extrusionOk="0">
                <a:moveTo>
                  <a:pt x="1" y="1"/>
                </a:moveTo>
                <a:lnTo>
                  <a:pt x="1" y="89520"/>
                </a:lnTo>
                <a:cubicBezTo>
                  <a:pt x="2415" y="90107"/>
                  <a:pt x="5391" y="90466"/>
                  <a:pt x="8641" y="90466"/>
                </a:cubicBezTo>
                <a:cubicBezTo>
                  <a:pt x="21536" y="90466"/>
                  <a:pt x="38723" y="84819"/>
                  <a:pt x="42056" y="65440"/>
                </a:cubicBezTo>
                <a:cubicBezTo>
                  <a:pt x="45105" y="47715"/>
                  <a:pt x="48968" y="43796"/>
                  <a:pt x="57073" y="43796"/>
                </a:cubicBezTo>
                <a:cubicBezTo>
                  <a:pt x="63200" y="43796"/>
                  <a:pt x="71751" y="46035"/>
                  <a:pt x="84206" y="46243"/>
                </a:cubicBezTo>
                <a:cubicBezTo>
                  <a:pt x="84456" y="46247"/>
                  <a:pt x="84703" y="46249"/>
                  <a:pt x="84948" y="46249"/>
                </a:cubicBezTo>
                <a:cubicBezTo>
                  <a:pt x="121629" y="46249"/>
                  <a:pt x="111539" y="1"/>
                  <a:pt x="111539" y="1"/>
                </a:cubicBezTo>
                <a:close/>
              </a:path>
            </a:pathLst>
          </a:custGeom>
          <a:gradFill>
            <a:gsLst>
              <a:gs pos="0">
                <a:srgbClr val="FE522F"/>
              </a:gs>
              <a:gs pos="100000">
                <a:srgbClr val="FE927C"/>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6" name="Google Shape;126;p381"/>
          <p:cNvSpPr/>
          <p:nvPr/>
        </p:nvSpPr>
        <p:spPr>
          <a:xfrm flipH="1">
            <a:off x="5175910" y="34"/>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7" name="Google Shape;127;p381"/>
          <p:cNvSpPr/>
          <p:nvPr/>
        </p:nvSpPr>
        <p:spPr>
          <a:xfrm flipH="1">
            <a:off x="1"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8" name="Google Shape;128;p381"/>
          <p:cNvSpPr txBox="1">
            <a:spLocks noGrp="1"/>
          </p:cNvSpPr>
          <p:nvPr>
            <p:ph type="title"/>
          </p:nvPr>
        </p:nvSpPr>
        <p:spPr>
          <a:xfrm>
            <a:off x="960000" y="593367"/>
            <a:ext cx="102680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2800"/>
              <a:buNone/>
              <a:defRPr sz="2400">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9" name="Google Shape;129;p381"/>
          <p:cNvSpPr txBox="1">
            <a:spLocks noGrp="1"/>
          </p:cNvSpPr>
          <p:nvPr>
            <p:ph type="body" idx="1"/>
          </p:nvPr>
        </p:nvSpPr>
        <p:spPr>
          <a:xfrm>
            <a:off x="960000" y="1536633"/>
            <a:ext cx="10268000" cy="4555200"/>
          </a:xfrm>
          <a:prstGeom prst="rect">
            <a:avLst/>
          </a:prstGeom>
          <a:noFill/>
          <a:ln>
            <a:noFill/>
          </a:ln>
        </p:spPr>
        <p:txBody>
          <a:bodyPr spcFirstLastPara="1" wrap="square" lIns="91425" tIns="91425" rIns="91425" bIns="91425" anchor="t" anchorCtr="0">
            <a:noAutofit/>
          </a:bodyPr>
          <a:lstStyle>
            <a:lvl1pPr marL="457200" lvl="0" indent="-292100" algn="l">
              <a:lnSpc>
                <a:spcPct val="100000"/>
              </a:lnSpc>
              <a:spcBef>
                <a:spcPts val="0"/>
              </a:spcBef>
              <a:spcAft>
                <a:spcPts val="0"/>
              </a:spcAft>
              <a:buClr>
                <a:schemeClr val="lt1"/>
              </a:buClr>
              <a:buSzPts val="1000"/>
              <a:buFont typeface="Abel"/>
              <a:buChar char="●"/>
              <a:defRPr sz="1600">
                <a:solidFill>
                  <a:schemeClr val="lt1"/>
                </a:solidFill>
              </a:defRPr>
            </a:lvl1pPr>
            <a:lvl2pPr marL="914400" lvl="1" indent="-317500" algn="l">
              <a:lnSpc>
                <a:spcPct val="115000"/>
              </a:lnSpc>
              <a:spcBef>
                <a:spcPts val="0"/>
              </a:spcBef>
              <a:spcAft>
                <a:spcPts val="0"/>
              </a:spcAft>
              <a:buClr>
                <a:schemeClr val="lt1"/>
              </a:buClr>
              <a:buSzPts val="1400"/>
              <a:buFont typeface="Arial"/>
              <a:buChar char="○"/>
              <a:defRPr>
                <a:solidFill>
                  <a:schemeClr val="lt1"/>
                </a:solidFill>
              </a:defRPr>
            </a:lvl2pPr>
            <a:lvl3pPr marL="1371600" lvl="2" indent="-317500" algn="l">
              <a:lnSpc>
                <a:spcPct val="115000"/>
              </a:lnSpc>
              <a:spcBef>
                <a:spcPts val="2133"/>
              </a:spcBef>
              <a:spcAft>
                <a:spcPts val="0"/>
              </a:spcAft>
              <a:buClr>
                <a:schemeClr val="lt1"/>
              </a:buClr>
              <a:buSzPts val="1400"/>
              <a:buFont typeface="Arial"/>
              <a:buChar char="■"/>
              <a:defRPr>
                <a:solidFill>
                  <a:schemeClr val="lt1"/>
                </a:solidFill>
              </a:defRPr>
            </a:lvl3pPr>
            <a:lvl4pPr marL="1828800" lvl="3" indent="-317500" algn="l">
              <a:lnSpc>
                <a:spcPct val="115000"/>
              </a:lnSpc>
              <a:spcBef>
                <a:spcPts val="2133"/>
              </a:spcBef>
              <a:spcAft>
                <a:spcPts val="0"/>
              </a:spcAft>
              <a:buClr>
                <a:schemeClr val="lt1"/>
              </a:buClr>
              <a:buSzPts val="1400"/>
              <a:buFont typeface="Arial"/>
              <a:buChar char="●"/>
              <a:defRPr>
                <a:solidFill>
                  <a:schemeClr val="lt1"/>
                </a:solidFill>
              </a:defRPr>
            </a:lvl4pPr>
            <a:lvl5pPr marL="2286000" lvl="4" indent="-317500" algn="l">
              <a:lnSpc>
                <a:spcPct val="115000"/>
              </a:lnSpc>
              <a:spcBef>
                <a:spcPts val="2133"/>
              </a:spcBef>
              <a:spcAft>
                <a:spcPts val="0"/>
              </a:spcAft>
              <a:buClr>
                <a:schemeClr val="lt1"/>
              </a:buClr>
              <a:buSzPts val="1400"/>
              <a:buFont typeface="Arial"/>
              <a:buChar char="○"/>
              <a:defRPr>
                <a:solidFill>
                  <a:schemeClr val="lt1"/>
                </a:solidFill>
              </a:defRPr>
            </a:lvl5pPr>
            <a:lvl6pPr marL="2743200" lvl="5" indent="-317500" algn="l">
              <a:lnSpc>
                <a:spcPct val="115000"/>
              </a:lnSpc>
              <a:spcBef>
                <a:spcPts val="2133"/>
              </a:spcBef>
              <a:spcAft>
                <a:spcPts val="0"/>
              </a:spcAft>
              <a:buClr>
                <a:schemeClr val="lt1"/>
              </a:buClr>
              <a:buSzPts val="1400"/>
              <a:buFont typeface="Arial"/>
              <a:buChar char="■"/>
              <a:defRPr>
                <a:solidFill>
                  <a:schemeClr val="lt1"/>
                </a:solidFill>
              </a:defRPr>
            </a:lvl6pPr>
            <a:lvl7pPr marL="3200400" lvl="6" indent="-317500" algn="l">
              <a:lnSpc>
                <a:spcPct val="115000"/>
              </a:lnSpc>
              <a:spcBef>
                <a:spcPts val="2133"/>
              </a:spcBef>
              <a:spcAft>
                <a:spcPts val="0"/>
              </a:spcAft>
              <a:buClr>
                <a:schemeClr val="lt1"/>
              </a:buClr>
              <a:buSzPts val="1400"/>
              <a:buFont typeface="Arial"/>
              <a:buChar char="●"/>
              <a:defRPr>
                <a:solidFill>
                  <a:schemeClr val="lt1"/>
                </a:solidFill>
              </a:defRPr>
            </a:lvl7pPr>
            <a:lvl8pPr marL="3657600" lvl="7" indent="-317500" algn="l">
              <a:lnSpc>
                <a:spcPct val="115000"/>
              </a:lnSpc>
              <a:spcBef>
                <a:spcPts val="2133"/>
              </a:spcBef>
              <a:spcAft>
                <a:spcPts val="0"/>
              </a:spcAft>
              <a:buClr>
                <a:schemeClr val="lt1"/>
              </a:buClr>
              <a:buSzPts val="1400"/>
              <a:buFont typeface="Arial"/>
              <a:buChar char="○"/>
              <a:defRPr>
                <a:solidFill>
                  <a:schemeClr val="lt1"/>
                </a:solidFill>
              </a:defRPr>
            </a:lvl8pPr>
            <a:lvl9pPr marL="4114800" lvl="8" indent="-317500" algn="l">
              <a:lnSpc>
                <a:spcPct val="115000"/>
              </a:lnSpc>
              <a:spcBef>
                <a:spcPts val="2133"/>
              </a:spcBef>
              <a:spcAft>
                <a:spcPts val="2133"/>
              </a:spcAft>
              <a:buClr>
                <a:schemeClr val="lt1"/>
              </a:buClr>
              <a:buSzPts val="1400"/>
              <a:buFont typeface="Arial"/>
              <a:buChar char="■"/>
              <a:defRPr>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gradFill>
          <a:gsLst>
            <a:gs pos="0">
              <a:schemeClr val="dk1"/>
            </a:gs>
            <a:gs pos="100000">
              <a:schemeClr val="lt2"/>
            </a:gs>
          </a:gsLst>
          <a:lin ang="2698631" scaled="0"/>
        </a:gradFill>
        <a:effectLst/>
      </p:bgPr>
    </p:bg>
    <p:spTree>
      <p:nvGrpSpPr>
        <p:cNvPr id="1" name="Shape 130"/>
        <p:cNvGrpSpPr/>
        <p:nvPr/>
      </p:nvGrpSpPr>
      <p:grpSpPr>
        <a:xfrm>
          <a:off x="0" y="0"/>
          <a:ext cx="0" cy="0"/>
          <a:chOff x="0" y="0"/>
          <a:chExt cx="0" cy="0"/>
        </a:xfrm>
      </p:grpSpPr>
      <p:sp>
        <p:nvSpPr>
          <p:cNvPr id="131" name="Google Shape;131;p382"/>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132" name="Google Shape;132;p382"/>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600"/>
            </a:lvl1pPr>
            <a:lvl2pPr marL="914400" lvl="1" indent="-304800" algn="l">
              <a:lnSpc>
                <a:spcPct val="115000"/>
              </a:lnSpc>
              <a:spcBef>
                <a:spcPts val="2133"/>
              </a:spcBef>
              <a:spcAft>
                <a:spcPts val="0"/>
              </a:spcAft>
              <a:buSzPts val="1200"/>
              <a:buChar char="○"/>
              <a:defRPr sz="1600"/>
            </a:lvl2pPr>
            <a:lvl3pPr marL="1371600" lvl="2" indent="-304800" algn="l">
              <a:lnSpc>
                <a:spcPct val="115000"/>
              </a:lnSpc>
              <a:spcBef>
                <a:spcPts val="2133"/>
              </a:spcBef>
              <a:spcAft>
                <a:spcPts val="0"/>
              </a:spcAft>
              <a:buSzPts val="1200"/>
              <a:buChar char="■"/>
              <a:defRPr sz="1600"/>
            </a:lvl3pPr>
            <a:lvl4pPr marL="1828800" lvl="3" indent="-304800" algn="l">
              <a:lnSpc>
                <a:spcPct val="115000"/>
              </a:lnSpc>
              <a:spcBef>
                <a:spcPts val="2133"/>
              </a:spcBef>
              <a:spcAft>
                <a:spcPts val="0"/>
              </a:spcAft>
              <a:buSzPts val="1200"/>
              <a:buChar char="●"/>
              <a:defRPr sz="1600"/>
            </a:lvl4pPr>
            <a:lvl5pPr marL="2286000" lvl="4" indent="-304800" algn="l">
              <a:lnSpc>
                <a:spcPct val="115000"/>
              </a:lnSpc>
              <a:spcBef>
                <a:spcPts val="2133"/>
              </a:spcBef>
              <a:spcAft>
                <a:spcPts val="0"/>
              </a:spcAft>
              <a:buSzPts val="1200"/>
              <a:buChar char="○"/>
              <a:defRPr sz="1600"/>
            </a:lvl5pPr>
            <a:lvl6pPr marL="2743200" lvl="5" indent="-304800" algn="l">
              <a:lnSpc>
                <a:spcPct val="115000"/>
              </a:lnSpc>
              <a:spcBef>
                <a:spcPts val="2133"/>
              </a:spcBef>
              <a:spcAft>
                <a:spcPts val="0"/>
              </a:spcAft>
              <a:buSzPts val="1200"/>
              <a:buChar char="■"/>
              <a:defRPr sz="1600"/>
            </a:lvl6pPr>
            <a:lvl7pPr marL="3200400" lvl="6" indent="-304800" algn="l">
              <a:lnSpc>
                <a:spcPct val="115000"/>
              </a:lnSpc>
              <a:spcBef>
                <a:spcPts val="2133"/>
              </a:spcBef>
              <a:spcAft>
                <a:spcPts val="0"/>
              </a:spcAft>
              <a:buSzPts val="1200"/>
              <a:buChar char="●"/>
              <a:defRPr sz="1600"/>
            </a:lvl7pPr>
            <a:lvl8pPr marL="3657600" lvl="7" indent="-304800" algn="l">
              <a:lnSpc>
                <a:spcPct val="115000"/>
              </a:lnSpc>
              <a:spcBef>
                <a:spcPts val="2133"/>
              </a:spcBef>
              <a:spcAft>
                <a:spcPts val="0"/>
              </a:spcAft>
              <a:buSzPts val="1200"/>
              <a:buChar char="○"/>
              <a:defRPr sz="1600"/>
            </a:lvl8pPr>
            <a:lvl9pPr marL="4114800" lvl="8" indent="-304800" algn="l">
              <a:lnSpc>
                <a:spcPct val="115000"/>
              </a:lnSpc>
              <a:spcBef>
                <a:spcPts val="2133"/>
              </a:spcBef>
              <a:spcAft>
                <a:spcPts val="2133"/>
              </a:spcAft>
              <a:buSzPts val="1200"/>
              <a:buChar char="■"/>
              <a:defRPr sz="16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bg>
      <p:bgPr>
        <a:gradFill>
          <a:gsLst>
            <a:gs pos="0">
              <a:schemeClr val="dk1"/>
            </a:gs>
            <a:gs pos="100000">
              <a:schemeClr val="lt2"/>
            </a:gs>
          </a:gsLst>
          <a:lin ang="2698631" scaled="0"/>
        </a:gradFill>
        <a:effectLst/>
      </p:bgPr>
    </p:bg>
    <p:spTree>
      <p:nvGrpSpPr>
        <p:cNvPr id="1" name="Shape 133"/>
        <p:cNvGrpSpPr/>
        <p:nvPr/>
      </p:nvGrpSpPr>
      <p:grpSpPr>
        <a:xfrm>
          <a:off x="0" y="0"/>
          <a:ext cx="0" cy="0"/>
          <a:chOff x="0" y="0"/>
          <a:chExt cx="0" cy="0"/>
        </a:xfrm>
      </p:grpSpPr>
      <p:sp>
        <p:nvSpPr>
          <p:cNvPr id="134" name="Google Shape;134;p383"/>
          <p:cNvSpPr txBox="1">
            <a:spLocks noGrp="1"/>
          </p:cNvSpPr>
          <p:nvPr>
            <p:ph type="title"/>
          </p:nvPr>
        </p:nvSpPr>
        <p:spPr>
          <a:xfrm>
            <a:off x="2853233" y="2282967"/>
            <a:ext cx="6485600" cy="2192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80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a:p>
        </p:txBody>
      </p:sp>
      <p:sp>
        <p:nvSpPr>
          <p:cNvPr id="135" name="Google Shape;135;p383"/>
          <p:cNvSpPr/>
          <p:nvPr/>
        </p:nvSpPr>
        <p:spPr>
          <a:xfrm flipH="1">
            <a:off x="-11"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2698631"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21"/>
        <p:cNvGrpSpPr/>
        <p:nvPr/>
      </p:nvGrpSpPr>
      <p:grpSpPr>
        <a:xfrm>
          <a:off x="0" y="0"/>
          <a:ext cx="0" cy="0"/>
          <a:chOff x="0" y="0"/>
          <a:chExt cx="0" cy="0"/>
        </a:xfrm>
      </p:grpSpPr>
      <p:sp>
        <p:nvSpPr>
          <p:cNvPr id="22" name="Google Shape;22;p36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6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6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6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gradFill>
          <a:gsLst>
            <a:gs pos="0">
              <a:schemeClr val="dk1"/>
            </a:gs>
            <a:gs pos="100000">
              <a:schemeClr val="lt2"/>
            </a:gs>
          </a:gsLst>
          <a:lin ang="2698631" scaled="0"/>
        </a:gradFill>
        <a:effectLst/>
      </p:bgPr>
    </p:bg>
    <p:spTree>
      <p:nvGrpSpPr>
        <p:cNvPr id="1" name="Shape 136"/>
        <p:cNvGrpSpPr/>
        <p:nvPr/>
      </p:nvGrpSpPr>
      <p:grpSpPr>
        <a:xfrm>
          <a:off x="0" y="0"/>
          <a:ext cx="0" cy="0"/>
          <a:chOff x="0" y="0"/>
          <a:chExt cx="0" cy="0"/>
        </a:xfrm>
      </p:grpSpPr>
      <p:sp>
        <p:nvSpPr>
          <p:cNvPr id="137" name="Google Shape;137;p384"/>
          <p:cNvSpPr/>
          <p:nvPr/>
        </p:nvSpPr>
        <p:spPr>
          <a:xfrm>
            <a:off x="3613307"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38" name="Google Shape;138;p384"/>
          <p:cNvSpPr/>
          <p:nvPr/>
        </p:nvSpPr>
        <p:spPr>
          <a:xfrm>
            <a:off x="18" y="5423"/>
            <a:ext cx="7994740" cy="5946331"/>
          </a:xfrm>
          <a:custGeom>
            <a:avLst/>
            <a:gdLst/>
            <a:ahLst/>
            <a:cxnLst/>
            <a:rect l="l" t="t" r="r" b="b"/>
            <a:pathLst>
              <a:path w="121630" h="90466" extrusionOk="0">
                <a:moveTo>
                  <a:pt x="1" y="1"/>
                </a:moveTo>
                <a:lnTo>
                  <a:pt x="1" y="89520"/>
                </a:lnTo>
                <a:cubicBezTo>
                  <a:pt x="2415" y="90107"/>
                  <a:pt x="5391" y="90466"/>
                  <a:pt x="8641" y="90466"/>
                </a:cubicBezTo>
                <a:cubicBezTo>
                  <a:pt x="21536" y="90466"/>
                  <a:pt x="38723" y="84819"/>
                  <a:pt x="42056" y="65440"/>
                </a:cubicBezTo>
                <a:cubicBezTo>
                  <a:pt x="45105" y="47715"/>
                  <a:pt x="48968" y="43796"/>
                  <a:pt x="57073" y="43796"/>
                </a:cubicBezTo>
                <a:cubicBezTo>
                  <a:pt x="63200" y="43796"/>
                  <a:pt x="71751" y="46035"/>
                  <a:pt x="84206" y="46243"/>
                </a:cubicBezTo>
                <a:cubicBezTo>
                  <a:pt x="84456" y="46247"/>
                  <a:pt x="84703" y="46249"/>
                  <a:pt x="84948" y="46249"/>
                </a:cubicBezTo>
                <a:cubicBezTo>
                  <a:pt x="121629" y="46249"/>
                  <a:pt x="111539" y="1"/>
                  <a:pt x="111539" y="1"/>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39" name="Google Shape;139;p384"/>
          <p:cNvSpPr/>
          <p:nvPr/>
        </p:nvSpPr>
        <p:spPr>
          <a:xfrm>
            <a:off x="0" y="34"/>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40" name="Google Shape;140;p384"/>
          <p:cNvSpPr/>
          <p:nvPr/>
        </p:nvSpPr>
        <p:spPr>
          <a:xfrm>
            <a:off x="4714289"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41" name="Google Shape;141;p384"/>
          <p:cNvSpPr txBox="1">
            <a:spLocks noGrp="1"/>
          </p:cNvSpPr>
          <p:nvPr>
            <p:ph type="title"/>
          </p:nvPr>
        </p:nvSpPr>
        <p:spPr>
          <a:xfrm>
            <a:off x="5834300" y="1150800"/>
            <a:ext cx="5393600" cy="19764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4200"/>
              <a:buNone/>
              <a:defRPr sz="4800"/>
            </a:lvl1pPr>
            <a:lvl2pPr lvl="1" algn="ctr">
              <a:lnSpc>
                <a:spcPct val="100000"/>
              </a:lnSpc>
              <a:spcBef>
                <a:spcPts val="0"/>
              </a:spcBef>
              <a:spcAft>
                <a:spcPts val="0"/>
              </a:spcAft>
              <a:buSzPts val="4200"/>
              <a:buNone/>
              <a:defRPr sz="5600"/>
            </a:lvl2pPr>
            <a:lvl3pPr lvl="2" algn="ctr">
              <a:lnSpc>
                <a:spcPct val="100000"/>
              </a:lnSpc>
              <a:spcBef>
                <a:spcPts val="0"/>
              </a:spcBef>
              <a:spcAft>
                <a:spcPts val="0"/>
              </a:spcAft>
              <a:buSzPts val="4200"/>
              <a:buNone/>
              <a:defRPr sz="5600"/>
            </a:lvl3pPr>
            <a:lvl4pPr lvl="3" algn="ctr">
              <a:lnSpc>
                <a:spcPct val="100000"/>
              </a:lnSpc>
              <a:spcBef>
                <a:spcPts val="0"/>
              </a:spcBef>
              <a:spcAft>
                <a:spcPts val="0"/>
              </a:spcAft>
              <a:buSzPts val="4200"/>
              <a:buNone/>
              <a:defRPr sz="5600"/>
            </a:lvl4pPr>
            <a:lvl5pPr lvl="4" algn="ctr">
              <a:lnSpc>
                <a:spcPct val="100000"/>
              </a:lnSpc>
              <a:spcBef>
                <a:spcPts val="0"/>
              </a:spcBef>
              <a:spcAft>
                <a:spcPts val="0"/>
              </a:spcAft>
              <a:buSzPts val="4200"/>
              <a:buNone/>
              <a:defRPr sz="5600"/>
            </a:lvl5pPr>
            <a:lvl6pPr lvl="5" algn="ctr">
              <a:lnSpc>
                <a:spcPct val="100000"/>
              </a:lnSpc>
              <a:spcBef>
                <a:spcPts val="0"/>
              </a:spcBef>
              <a:spcAft>
                <a:spcPts val="0"/>
              </a:spcAft>
              <a:buSzPts val="4200"/>
              <a:buNone/>
              <a:defRPr sz="5600"/>
            </a:lvl6pPr>
            <a:lvl7pPr lvl="6" algn="ctr">
              <a:lnSpc>
                <a:spcPct val="100000"/>
              </a:lnSpc>
              <a:spcBef>
                <a:spcPts val="0"/>
              </a:spcBef>
              <a:spcAft>
                <a:spcPts val="0"/>
              </a:spcAft>
              <a:buSzPts val="4200"/>
              <a:buNone/>
              <a:defRPr sz="5600"/>
            </a:lvl7pPr>
            <a:lvl8pPr lvl="7" algn="ctr">
              <a:lnSpc>
                <a:spcPct val="100000"/>
              </a:lnSpc>
              <a:spcBef>
                <a:spcPts val="0"/>
              </a:spcBef>
              <a:spcAft>
                <a:spcPts val="0"/>
              </a:spcAft>
              <a:buSzPts val="4200"/>
              <a:buNone/>
              <a:defRPr sz="5600"/>
            </a:lvl8pPr>
            <a:lvl9pPr lvl="8" algn="ctr">
              <a:lnSpc>
                <a:spcPct val="100000"/>
              </a:lnSpc>
              <a:spcBef>
                <a:spcPts val="0"/>
              </a:spcBef>
              <a:spcAft>
                <a:spcPts val="0"/>
              </a:spcAft>
              <a:buSzPts val="4200"/>
              <a:buNone/>
              <a:defRPr sz="5600"/>
            </a:lvl9pPr>
          </a:lstStyle>
          <a:p>
            <a:endParaRPr/>
          </a:p>
        </p:txBody>
      </p:sp>
      <p:sp>
        <p:nvSpPr>
          <p:cNvPr id="142" name="Google Shape;142;p384"/>
          <p:cNvSpPr txBox="1">
            <a:spLocks noGrp="1"/>
          </p:cNvSpPr>
          <p:nvPr>
            <p:ph type="subTitle" idx="1"/>
          </p:nvPr>
        </p:nvSpPr>
        <p:spPr>
          <a:xfrm>
            <a:off x="960000" y="2935567"/>
            <a:ext cx="10024800" cy="2522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800"/>
              <a:buFont typeface="Open Sans"/>
              <a:buChar char="●"/>
              <a:defRPr sz="1867"/>
            </a:lvl1pPr>
            <a:lvl2pPr lvl="1" algn="ctr">
              <a:lnSpc>
                <a:spcPct val="100000"/>
              </a:lnSpc>
              <a:spcBef>
                <a:spcPts val="0"/>
              </a:spcBef>
              <a:spcAft>
                <a:spcPts val="0"/>
              </a:spcAft>
              <a:buSzPts val="800"/>
              <a:buFont typeface="Open Sans"/>
              <a:buChar char="○"/>
              <a:defRPr sz="2800"/>
            </a:lvl2pPr>
            <a:lvl3pPr lvl="2" algn="ctr">
              <a:lnSpc>
                <a:spcPct val="100000"/>
              </a:lnSpc>
              <a:spcBef>
                <a:spcPts val="0"/>
              </a:spcBef>
              <a:spcAft>
                <a:spcPts val="0"/>
              </a:spcAft>
              <a:buSzPts val="800"/>
              <a:buFont typeface="Open Sans"/>
              <a:buChar char="■"/>
              <a:defRPr sz="2800"/>
            </a:lvl3pPr>
            <a:lvl4pPr lvl="3" algn="ctr">
              <a:lnSpc>
                <a:spcPct val="100000"/>
              </a:lnSpc>
              <a:spcBef>
                <a:spcPts val="0"/>
              </a:spcBef>
              <a:spcAft>
                <a:spcPts val="0"/>
              </a:spcAft>
              <a:buSzPts val="800"/>
              <a:buFont typeface="Open Sans"/>
              <a:buChar char="●"/>
              <a:defRPr sz="2800"/>
            </a:lvl4pPr>
            <a:lvl5pPr lvl="4" algn="ctr">
              <a:lnSpc>
                <a:spcPct val="100000"/>
              </a:lnSpc>
              <a:spcBef>
                <a:spcPts val="0"/>
              </a:spcBef>
              <a:spcAft>
                <a:spcPts val="0"/>
              </a:spcAft>
              <a:buSzPts val="1100"/>
              <a:buFont typeface="Open Sans"/>
              <a:buChar char="○"/>
              <a:defRPr sz="2800"/>
            </a:lvl5pPr>
            <a:lvl6pPr lvl="5" algn="ctr">
              <a:lnSpc>
                <a:spcPct val="100000"/>
              </a:lnSpc>
              <a:spcBef>
                <a:spcPts val="0"/>
              </a:spcBef>
              <a:spcAft>
                <a:spcPts val="0"/>
              </a:spcAft>
              <a:buSzPts val="1100"/>
              <a:buFont typeface="Open Sans"/>
              <a:buChar char="■"/>
              <a:defRPr sz="2800"/>
            </a:lvl6pPr>
            <a:lvl7pPr lvl="6" algn="ctr">
              <a:lnSpc>
                <a:spcPct val="100000"/>
              </a:lnSpc>
              <a:spcBef>
                <a:spcPts val="0"/>
              </a:spcBef>
              <a:spcAft>
                <a:spcPts val="0"/>
              </a:spcAft>
              <a:buSzPts val="700"/>
              <a:buFont typeface="Open Sans"/>
              <a:buChar char="●"/>
              <a:defRPr sz="2800"/>
            </a:lvl7pPr>
            <a:lvl8pPr lvl="7" algn="ctr">
              <a:lnSpc>
                <a:spcPct val="100000"/>
              </a:lnSpc>
              <a:spcBef>
                <a:spcPts val="0"/>
              </a:spcBef>
              <a:spcAft>
                <a:spcPts val="0"/>
              </a:spcAft>
              <a:buSzPts val="700"/>
              <a:buFont typeface="Open Sans"/>
              <a:buChar char="○"/>
              <a:defRPr sz="2800"/>
            </a:lvl8pPr>
            <a:lvl9pPr lvl="8" algn="ctr">
              <a:lnSpc>
                <a:spcPct val="100000"/>
              </a:lnSpc>
              <a:spcBef>
                <a:spcPts val="0"/>
              </a:spcBef>
              <a:spcAft>
                <a:spcPts val="0"/>
              </a:spcAft>
              <a:buSzPts val="600"/>
              <a:buFont typeface="Open Sans"/>
              <a:buChar char="■"/>
              <a:defRPr sz="28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
    <p:bg>
      <p:bgPr>
        <a:gradFill>
          <a:gsLst>
            <a:gs pos="0">
              <a:schemeClr val="dk1"/>
            </a:gs>
            <a:gs pos="100000">
              <a:schemeClr val="lt2"/>
            </a:gs>
          </a:gsLst>
          <a:lin ang="2698631" scaled="0"/>
        </a:gradFill>
        <a:effectLst/>
      </p:bgPr>
    </p:bg>
    <p:spTree>
      <p:nvGrpSpPr>
        <p:cNvPr id="1" name="Shape 143"/>
        <p:cNvGrpSpPr/>
        <p:nvPr/>
      </p:nvGrpSpPr>
      <p:grpSpPr>
        <a:xfrm>
          <a:off x="0" y="0"/>
          <a:ext cx="0" cy="0"/>
          <a:chOff x="0" y="0"/>
          <a:chExt cx="0" cy="0"/>
        </a:xfrm>
      </p:grpSpPr>
      <p:sp>
        <p:nvSpPr>
          <p:cNvPr id="144" name="Google Shape;144;p385"/>
          <p:cNvSpPr txBox="1">
            <a:spLocks noGrp="1"/>
          </p:cNvSpPr>
          <p:nvPr>
            <p:ph type="body" idx="1"/>
          </p:nvPr>
        </p:nvSpPr>
        <p:spPr>
          <a:xfrm>
            <a:off x="415600" y="5640767"/>
            <a:ext cx="7998400" cy="8068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45"/>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ext">
  <p:cSld name="Title and text">
    <p:bg>
      <p:bgPr>
        <a:gradFill>
          <a:gsLst>
            <a:gs pos="0">
              <a:schemeClr val="lt2"/>
            </a:gs>
            <a:gs pos="100000">
              <a:schemeClr val="dk1"/>
            </a:gs>
          </a:gsLst>
          <a:lin ang="0" scaled="0"/>
        </a:gradFill>
        <a:effectLst/>
      </p:bgPr>
    </p:bg>
    <p:spTree>
      <p:nvGrpSpPr>
        <p:cNvPr id="1" name="Shape 146"/>
        <p:cNvGrpSpPr/>
        <p:nvPr/>
      </p:nvGrpSpPr>
      <p:grpSpPr>
        <a:xfrm>
          <a:off x="0" y="0"/>
          <a:ext cx="0" cy="0"/>
          <a:chOff x="0" y="0"/>
          <a:chExt cx="0" cy="0"/>
        </a:xfrm>
      </p:grpSpPr>
      <p:sp>
        <p:nvSpPr>
          <p:cNvPr id="147" name="Google Shape;147;p387"/>
          <p:cNvSpPr/>
          <p:nvPr/>
        </p:nvSpPr>
        <p:spPr>
          <a:xfrm>
            <a:off x="3613307"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lt2"/>
              </a:gs>
              <a:gs pos="100000">
                <a:schemeClr val="dk1"/>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48" name="Google Shape;148;p387"/>
          <p:cNvSpPr/>
          <p:nvPr/>
        </p:nvSpPr>
        <p:spPr>
          <a:xfrm>
            <a:off x="18" y="5423"/>
            <a:ext cx="7994740" cy="5946331"/>
          </a:xfrm>
          <a:custGeom>
            <a:avLst/>
            <a:gdLst/>
            <a:ahLst/>
            <a:cxnLst/>
            <a:rect l="l" t="t" r="r" b="b"/>
            <a:pathLst>
              <a:path w="121630" h="90466" extrusionOk="0">
                <a:moveTo>
                  <a:pt x="1" y="1"/>
                </a:moveTo>
                <a:lnTo>
                  <a:pt x="1" y="89520"/>
                </a:lnTo>
                <a:cubicBezTo>
                  <a:pt x="2415" y="90107"/>
                  <a:pt x="5391" y="90466"/>
                  <a:pt x="8641" y="90466"/>
                </a:cubicBezTo>
                <a:cubicBezTo>
                  <a:pt x="21536" y="90466"/>
                  <a:pt x="38723" y="84819"/>
                  <a:pt x="42056" y="65440"/>
                </a:cubicBezTo>
                <a:cubicBezTo>
                  <a:pt x="45105" y="47715"/>
                  <a:pt x="48968" y="43796"/>
                  <a:pt x="57073" y="43796"/>
                </a:cubicBezTo>
                <a:cubicBezTo>
                  <a:pt x="63200" y="43796"/>
                  <a:pt x="71751" y="46035"/>
                  <a:pt x="84206" y="46243"/>
                </a:cubicBezTo>
                <a:cubicBezTo>
                  <a:pt x="84456" y="46247"/>
                  <a:pt x="84703" y="46249"/>
                  <a:pt x="84948" y="46249"/>
                </a:cubicBezTo>
                <a:cubicBezTo>
                  <a:pt x="121629" y="46249"/>
                  <a:pt x="111539" y="1"/>
                  <a:pt x="111539" y="1"/>
                </a:cubicBezTo>
                <a:close/>
              </a:path>
            </a:pathLst>
          </a:custGeom>
          <a:gradFill>
            <a:gsLst>
              <a:gs pos="0">
                <a:schemeClr val="lt2"/>
              </a:gs>
              <a:gs pos="100000">
                <a:schemeClr val="dk1"/>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49" name="Google Shape;149;p387"/>
          <p:cNvSpPr/>
          <p:nvPr/>
        </p:nvSpPr>
        <p:spPr>
          <a:xfrm>
            <a:off x="0" y="34"/>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lt2"/>
              </a:gs>
              <a:gs pos="100000">
                <a:schemeClr val="dk1"/>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50" name="Google Shape;150;p387"/>
          <p:cNvSpPr/>
          <p:nvPr/>
        </p:nvSpPr>
        <p:spPr>
          <a:xfrm>
            <a:off x="4714289"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lt2"/>
              </a:gs>
              <a:gs pos="100000">
                <a:schemeClr val="dk1"/>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51" name="Google Shape;151;p387"/>
          <p:cNvSpPr txBox="1">
            <a:spLocks noGrp="1"/>
          </p:cNvSpPr>
          <p:nvPr>
            <p:ph type="title"/>
          </p:nvPr>
        </p:nvSpPr>
        <p:spPr>
          <a:xfrm>
            <a:off x="960000" y="1644233"/>
            <a:ext cx="5948400" cy="1976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200"/>
              <a:buNone/>
              <a:defRPr sz="4000"/>
            </a:lvl1pPr>
            <a:lvl2pPr lvl="1" algn="ctr">
              <a:lnSpc>
                <a:spcPct val="100000"/>
              </a:lnSpc>
              <a:spcBef>
                <a:spcPts val="0"/>
              </a:spcBef>
              <a:spcAft>
                <a:spcPts val="0"/>
              </a:spcAft>
              <a:buSzPts val="4200"/>
              <a:buNone/>
              <a:defRPr sz="5600"/>
            </a:lvl2pPr>
            <a:lvl3pPr lvl="2" algn="ctr">
              <a:lnSpc>
                <a:spcPct val="100000"/>
              </a:lnSpc>
              <a:spcBef>
                <a:spcPts val="0"/>
              </a:spcBef>
              <a:spcAft>
                <a:spcPts val="0"/>
              </a:spcAft>
              <a:buSzPts val="4200"/>
              <a:buNone/>
              <a:defRPr sz="5600"/>
            </a:lvl3pPr>
            <a:lvl4pPr lvl="3" algn="ctr">
              <a:lnSpc>
                <a:spcPct val="100000"/>
              </a:lnSpc>
              <a:spcBef>
                <a:spcPts val="0"/>
              </a:spcBef>
              <a:spcAft>
                <a:spcPts val="0"/>
              </a:spcAft>
              <a:buSzPts val="4200"/>
              <a:buNone/>
              <a:defRPr sz="5600"/>
            </a:lvl4pPr>
            <a:lvl5pPr lvl="4" algn="ctr">
              <a:lnSpc>
                <a:spcPct val="100000"/>
              </a:lnSpc>
              <a:spcBef>
                <a:spcPts val="0"/>
              </a:spcBef>
              <a:spcAft>
                <a:spcPts val="0"/>
              </a:spcAft>
              <a:buSzPts val="4200"/>
              <a:buNone/>
              <a:defRPr sz="5600"/>
            </a:lvl5pPr>
            <a:lvl6pPr lvl="5" algn="ctr">
              <a:lnSpc>
                <a:spcPct val="100000"/>
              </a:lnSpc>
              <a:spcBef>
                <a:spcPts val="0"/>
              </a:spcBef>
              <a:spcAft>
                <a:spcPts val="0"/>
              </a:spcAft>
              <a:buSzPts val="4200"/>
              <a:buNone/>
              <a:defRPr sz="5600"/>
            </a:lvl6pPr>
            <a:lvl7pPr lvl="6" algn="ctr">
              <a:lnSpc>
                <a:spcPct val="100000"/>
              </a:lnSpc>
              <a:spcBef>
                <a:spcPts val="0"/>
              </a:spcBef>
              <a:spcAft>
                <a:spcPts val="0"/>
              </a:spcAft>
              <a:buSzPts val="4200"/>
              <a:buNone/>
              <a:defRPr sz="5600"/>
            </a:lvl7pPr>
            <a:lvl8pPr lvl="7" algn="ctr">
              <a:lnSpc>
                <a:spcPct val="100000"/>
              </a:lnSpc>
              <a:spcBef>
                <a:spcPts val="0"/>
              </a:spcBef>
              <a:spcAft>
                <a:spcPts val="0"/>
              </a:spcAft>
              <a:buSzPts val="4200"/>
              <a:buNone/>
              <a:defRPr sz="5600"/>
            </a:lvl8pPr>
            <a:lvl9pPr lvl="8" algn="ctr">
              <a:lnSpc>
                <a:spcPct val="100000"/>
              </a:lnSpc>
              <a:spcBef>
                <a:spcPts val="0"/>
              </a:spcBef>
              <a:spcAft>
                <a:spcPts val="0"/>
              </a:spcAft>
              <a:buSzPts val="4200"/>
              <a:buNone/>
              <a:defRPr sz="5600"/>
            </a:lvl9pPr>
          </a:lstStyle>
          <a:p>
            <a:endParaRPr/>
          </a:p>
        </p:txBody>
      </p:sp>
      <p:sp>
        <p:nvSpPr>
          <p:cNvPr id="152" name="Google Shape;152;p387"/>
          <p:cNvSpPr txBox="1">
            <a:spLocks noGrp="1"/>
          </p:cNvSpPr>
          <p:nvPr>
            <p:ph type="subTitle" idx="1"/>
          </p:nvPr>
        </p:nvSpPr>
        <p:spPr>
          <a:xfrm>
            <a:off x="960000" y="3829900"/>
            <a:ext cx="6437600" cy="212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800"/>
              <a:buFont typeface="Open Sans"/>
              <a:buChar char="●"/>
              <a:defRPr sz="1867"/>
            </a:lvl1pPr>
            <a:lvl2pPr lvl="1" algn="ctr">
              <a:lnSpc>
                <a:spcPct val="100000"/>
              </a:lnSpc>
              <a:spcBef>
                <a:spcPts val="0"/>
              </a:spcBef>
              <a:spcAft>
                <a:spcPts val="0"/>
              </a:spcAft>
              <a:buSzPts val="800"/>
              <a:buFont typeface="Open Sans"/>
              <a:buChar char="○"/>
              <a:defRPr sz="2800"/>
            </a:lvl2pPr>
            <a:lvl3pPr lvl="2" algn="ctr">
              <a:lnSpc>
                <a:spcPct val="100000"/>
              </a:lnSpc>
              <a:spcBef>
                <a:spcPts val="0"/>
              </a:spcBef>
              <a:spcAft>
                <a:spcPts val="0"/>
              </a:spcAft>
              <a:buSzPts val="800"/>
              <a:buFont typeface="Open Sans"/>
              <a:buChar char="■"/>
              <a:defRPr sz="2800"/>
            </a:lvl3pPr>
            <a:lvl4pPr lvl="3" algn="ctr">
              <a:lnSpc>
                <a:spcPct val="100000"/>
              </a:lnSpc>
              <a:spcBef>
                <a:spcPts val="0"/>
              </a:spcBef>
              <a:spcAft>
                <a:spcPts val="0"/>
              </a:spcAft>
              <a:buSzPts val="800"/>
              <a:buFont typeface="Open Sans"/>
              <a:buChar char="●"/>
              <a:defRPr sz="2800"/>
            </a:lvl4pPr>
            <a:lvl5pPr lvl="4" algn="ctr">
              <a:lnSpc>
                <a:spcPct val="100000"/>
              </a:lnSpc>
              <a:spcBef>
                <a:spcPts val="0"/>
              </a:spcBef>
              <a:spcAft>
                <a:spcPts val="0"/>
              </a:spcAft>
              <a:buSzPts val="1100"/>
              <a:buFont typeface="Open Sans"/>
              <a:buChar char="○"/>
              <a:defRPr sz="2800"/>
            </a:lvl5pPr>
            <a:lvl6pPr lvl="5" algn="ctr">
              <a:lnSpc>
                <a:spcPct val="100000"/>
              </a:lnSpc>
              <a:spcBef>
                <a:spcPts val="0"/>
              </a:spcBef>
              <a:spcAft>
                <a:spcPts val="0"/>
              </a:spcAft>
              <a:buSzPts val="1100"/>
              <a:buFont typeface="Open Sans"/>
              <a:buChar char="■"/>
              <a:defRPr sz="2800"/>
            </a:lvl6pPr>
            <a:lvl7pPr lvl="6" algn="ctr">
              <a:lnSpc>
                <a:spcPct val="100000"/>
              </a:lnSpc>
              <a:spcBef>
                <a:spcPts val="0"/>
              </a:spcBef>
              <a:spcAft>
                <a:spcPts val="0"/>
              </a:spcAft>
              <a:buSzPts val="700"/>
              <a:buFont typeface="Open Sans"/>
              <a:buChar char="●"/>
              <a:defRPr sz="2800"/>
            </a:lvl7pPr>
            <a:lvl8pPr lvl="7" algn="ctr">
              <a:lnSpc>
                <a:spcPct val="100000"/>
              </a:lnSpc>
              <a:spcBef>
                <a:spcPts val="0"/>
              </a:spcBef>
              <a:spcAft>
                <a:spcPts val="0"/>
              </a:spcAft>
              <a:buSzPts val="700"/>
              <a:buFont typeface="Open Sans"/>
              <a:buChar char="○"/>
              <a:defRPr sz="2800"/>
            </a:lvl8pPr>
            <a:lvl9pPr lvl="8" algn="ctr">
              <a:lnSpc>
                <a:spcPct val="100000"/>
              </a:lnSpc>
              <a:spcBef>
                <a:spcPts val="0"/>
              </a:spcBef>
              <a:spcAft>
                <a:spcPts val="0"/>
              </a:spcAft>
              <a:buSzPts val="600"/>
              <a:buFont typeface="Open Sans"/>
              <a:buChar char="■"/>
              <a:defRPr sz="2800"/>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Quote">
  <p:cSld name="Quote">
    <p:bg>
      <p:bgPr>
        <a:gradFill>
          <a:gsLst>
            <a:gs pos="0">
              <a:schemeClr val="lt2"/>
            </a:gs>
            <a:gs pos="100000">
              <a:schemeClr val="dk1"/>
            </a:gs>
          </a:gsLst>
          <a:lin ang="0" scaled="0"/>
        </a:gradFill>
        <a:effectLst/>
      </p:bgPr>
    </p:bg>
    <p:spTree>
      <p:nvGrpSpPr>
        <p:cNvPr id="1" name="Shape 153"/>
        <p:cNvGrpSpPr/>
        <p:nvPr/>
      </p:nvGrpSpPr>
      <p:grpSpPr>
        <a:xfrm>
          <a:off x="0" y="0"/>
          <a:ext cx="0" cy="0"/>
          <a:chOff x="0" y="0"/>
          <a:chExt cx="0" cy="0"/>
        </a:xfrm>
      </p:grpSpPr>
      <p:sp>
        <p:nvSpPr>
          <p:cNvPr id="154" name="Google Shape;154;p388"/>
          <p:cNvSpPr/>
          <p:nvPr/>
        </p:nvSpPr>
        <p:spPr>
          <a:xfrm flipH="1">
            <a:off x="4"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55" name="Google Shape;155;p388"/>
          <p:cNvSpPr/>
          <p:nvPr/>
        </p:nvSpPr>
        <p:spPr>
          <a:xfrm flipH="1">
            <a:off x="4197239" y="5423"/>
            <a:ext cx="7994740" cy="5946331"/>
          </a:xfrm>
          <a:custGeom>
            <a:avLst/>
            <a:gdLst/>
            <a:ahLst/>
            <a:cxnLst/>
            <a:rect l="l" t="t" r="r" b="b"/>
            <a:pathLst>
              <a:path w="121630" h="90466" extrusionOk="0">
                <a:moveTo>
                  <a:pt x="1" y="1"/>
                </a:moveTo>
                <a:lnTo>
                  <a:pt x="1" y="89520"/>
                </a:lnTo>
                <a:cubicBezTo>
                  <a:pt x="2415" y="90107"/>
                  <a:pt x="5391" y="90466"/>
                  <a:pt x="8641" y="90466"/>
                </a:cubicBezTo>
                <a:cubicBezTo>
                  <a:pt x="21536" y="90466"/>
                  <a:pt x="38723" y="84819"/>
                  <a:pt x="42056" y="65440"/>
                </a:cubicBezTo>
                <a:cubicBezTo>
                  <a:pt x="45105" y="47715"/>
                  <a:pt x="48968" y="43796"/>
                  <a:pt x="57073" y="43796"/>
                </a:cubicBezTo>
                <a:cubicBezTo>
                  <a:pt x="63200" y="43796"/>
                  <a:pt x="71751" y="46035"/>
                  <a:pt x="84206" y="46243"/>
                </a:cubicBezTo>
                <a:cubicBezTo>
                  <a:pt x="84456" y="46247"/>
                  <a:pt x="84703" y="46249"/>
                  <a:pt x="84948" y="46249"/>
                </a:cubicBezTo>
                <a:cubicBezTo>
                  <a:pt x="121629" y="46249"/>
                  <a:pt x="111539" y="1"/>
                  <a:pt x="111539" y="1"/>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56" name="Google Shape;156;p388"/>
          <p:cNvSpPr/>
          <p:nvPr/>
        </p:nvSpPr>
        <p:spPr>
          <a:xfrm flipH="1">
            <a:off x="5175910" y="34"/>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57" name="Google Shape;157;p388"/>
          <p:cNvSpPr/>
          <p:nvPr/>
        </p:nvSpPr>
        <p:spPr>
          <a:xfrm flipH="1">
            <a:off x="1"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58" name="Google Shape;158;p388"/>
          <p:cNvSpPr txBox="1">
            <a:spLocks noGrp="1"/>
          </p:cNvSpPr>
          <p:nvPr>
            <p:ph type="title"/>
          </p:nvPr>
        </p:nvSpPr>
        <p:spPr>
          <a:xfrm>
            <a:off x="4608200" y="4229767"/>
            <a:ext cx="2975600" cy="487200"/>
          </a:xfrm>
          <a:prstGeom prst="rect">
            <a:avLst/>
          </a:prstGeom>
          <a:noFill/>
          <a:ln>
            <a:noFill/>
          </a:ln>
        </p:spPr>
        <p:txBody>
          <a:bodyPr spcFirstLastPara="1" wrap="square" lIns="0" tIns="0" rIns="0" bIns="0" anchor="t" anchorCtr="0">
            <a:noAutofit/>
          </a:bodyPr>
          <a:lstStyle>
            <a:lvl1pPr lvl="0" algn="ctr">
              <a:lnSpc>
                <a:spcPct val="100000"/>
              </a:lnSpc>
              <a:spcBef>
                <a:spcPts val="0"/>
              </a:spcBef>
              <a:spcAft>
                <a:spcPts val="0"/>
              </a:spcAft>
              <a:buSzPts val="1200"/>
              <a:buNone/>
              <a:defRPr sz="1600" i="0"/>
            </a:lvl1pPr>
            <a:lvl2pPr lvl="1" algn="l">
              <a:lnSpc>
                <a:spcPct val="100000"/>
              </a:lnSpc>
              <a:spcBef>
                <a:spcPts val="0"/>
              </a:spcBef>
              <a:spcAft>
                <a:spcPts val="0"/>
              </a:spcAft>
              <a:buSzPts val="1300"/>
              <a:buFont typeface="BenchNine"/>
              <a:buNone/>
              <a:defRPr sz="1733">
                <a:latin typeface="BenchNine"/>
                <a:ea typeface="BenchNine"/>
                <a:cs typeface="BenchNine"/>
                <a:sym typeface="BenchNine"/>
              </a:defRPr>
            </a:lvl2pPr>
            <a:lvl3pPr lvl="2" algn="l">
              <a:lnSpc>
                <a:spcPct val="100000"/>
              </a:lnSpc>
              <a:spcBef>
                <a:spcPts val="0"/>
              </a:spcBef>
              <a:spcAft>
                <a:spcPts val="0"/>
              </a:spcAft>
              <a:buSzPts val="1300"/>
              <a:buFont typeface="BenchNine"/>
              <a:buNone/>
              <a:defRPr sz="1733">
                <a:latin typeface="BenchNine"/>
                <a:ea typeface="BenchNine"/>
                <a:cs typeface="BenchNine"/>
                <a:sym typeface="BenchNine"/>
              </a:defRPr>
            </a:lvl3pPr>
            <a:lvl4pPr lvl="3" algn="l">
              <a:lnSpc>
                <a:spcPct val="100000"/>
              </a:lnSpc>
              <a:spcBef>
                <a:spcPts val="0"/>
              </a:spcBef>
              <a:spcAft>
                <a:spcPts val="0"/>
              </a:spcAft>
              <a:buSzPts val="1300"/>
              <a:buFont typeface="BenchNine"/>
              <a:buNone/>
              <a:defRPr sz="1733">
                <a:latin typeface="BenchNine"/>
                <a:ea typeface="BenchNine"/>
                <a:cs typeface="BenchNine"/>
                <a:sym typeface="BenchNine"/>
              </a:defRPr>
            </a:lvl4pPr>
            <a:lvl5pPr lvl="4" algn="l">
              <a:lnSpc>
                <a:spcPct val="100000"/>
              </a:lnSpc>
              <a:spcBef>
                <a:spcPts val="0"/>
              </a:spcBef>
              <a:spcAft>
                <a:spcPts val="0"/>
              </a:spcAft>
              <a:buSzPts val="1300"/>
              <a:buFont typeface="BenchNine"/>
              <a:buNone/>
              <a:defRPr sz="1733">
                <a:latin typeface="BenchNine"/>
                <a:ea typeface="BenchNine"/>
                <a:cs typeface="BenchNine"/>
                <a:sym typeface="BenchNine"/>
              </a:defRPr>
            </a:lvl5pPr>
            <a:lvl6pPr lvl="5" algn="l">
              <a:lnSpc>
                <a:spcPct val="100000"/>
              </a:lnSpc>
              <a:spcBef>
                <a:spcPts val="0"/>
              </a:spcBef>
              <a:spcAft>
                <a:spcPts val="0"/>
              </a:spcAft>
              <a:buSzPts val="1300"/>
              <a:buFont typeface="BenchNine"/>
              <a:buNone/>
              <a:defRPr sz="1733">
                <a:latin typeface="BenchNine"/>
                <a:ea typeface="BenchNine"/>
                <a:cs typeface="BenchNine"/>
                <a:sym typeface="BenchNine"/>
              </a:defRPr>
            </a:lvl6pPr>
            <a:lvl7pPr lvl="6" algn="l">
              <a:lnSpc>
                <a:spcPct val="100000"/>
              </a:lnSpc>
              <a:spcBef>
                <a:spcPts val="0"/>
              </a:spcBef>
              <a:spcAft>
                <a:spcPts val="0"/>
              </a:spcAft>
              <a:buSzPts val="1300"/>
              <a:buFont typeface="BenchNine"/>
              <a:buNone/>
              <a:defRPr sz="1733">
                <a:latin typeface="BenchNine"/>
                <a:ea typeface="BenchNine"/>
                <a:cs typeface="BenchNine"/>
                <a:sym typeface="BenchNine"/>
              </a:defRPr>
            </a:lvl7pPr>
            <a:lvl8pPr lvl="7" algn="l">
              <a:lnSpc>
                <a:spcPct val="100000"/>
              </a:lnSpc>
              <a:spcBef>
                <a:spcPts val="0"/>
              </a:spcBef>
              <a:spcAft>
                <a:spcPts val="0"/>
              </a:spcAft>
              <a:buSzPts val="1300"/>
              <a:buFont typeface="BenchNine"/>
              <a:buNone/>
              <a:defRPr sz="1733">
                <a:latin typeface="BenchNine"/>
                <a:ea typeface="BenchNine"/>
                <a:cs typeface="BenchNine"/>
                <a:sym typeface="BenchNine"/>
              </a:defRPr>
            </a:lvl8pPr>
            <a:lvl9pPr lvl="8" algn="l">
              <a:lnSpc>
                <a:spcPct val="100000"/>
              </a:lnSpc>
              <a:spcBef>
                <a:spcPts val="0"/>
              </a:spcBef>
              <a:spcAft>
                <a:spcPts val="0"/>
              </a:spcAft>
              <a:buSzPts val="1300"/>
              <a:buFont typeface="BenchNine"/>
              <a:buNone/>
              <a:defRPr sz="1733">
                <a:latin typeface="BenchNine"/>
                <a:ea typeface="BenchNine"/>
                <a:cs typeface="BenchNine"/>
                <a:sym typeface="BenchNine"/>
              </a:defRPr>
            </a:lvl9pPr>
          </a:lstStyle>
          <a:p>
            <a:endParaRPr/>
          </a:p>
        </p:txBody>
      </p:sp>
      <p:sp>
        <p:nvSpPr>
          <p:cNvPr id="159" name="Google Shape;159;p388"/>
          <p:cNvSpPr txBox="1">
            <a:spLocks noGrp="1"/>
          </p:cNvSpPr>
          <p:nvPr>
            <p:ph type="subTitle" idx="1"/>
          </p:nvPr>
        </p:nvSpPr>
        <p:spPr>
          <a:xfrm>
            <a:off x="2577600" y="2706967"/>
            <a:ext cx="7036800" cy="1684400"/>
          </a:xfrm>
          <a:prstGeom prst="rect">
            <a:avLst/>
          </a:prstGeom>
          <a:noFill/>
          <a:ln>
            <a:noFill/>
          </a:ln>
        </p:spPr>
        <p:txBody>
          <a:bodyPr spcFirstLastPara="1" wrap="square" lIns="91425" tIns="91425" rIns="91425" bIns="91425" anchor="b" anchorCtr="0">
            <a:noAutofit/>
          </a:bodyPr>
          <a:lstStyle>
            <a:lvl1pPr lvl="0" algn="ctr">
              <a:lnSpc>
                <a:spcPct val="115000"/>
              </a:lnSpc>
              <a:spcBef>
                <a:spcPts val="0"/>
              </a:spcBef>
              <a:spcAft>
                <a:spcPts val="0"/>
              </a:spcAft>
              <a:buSzPts val="1800"/>
              <a:buNone/>
              <a:defRPr/>
            </a:lvl1pPr>
            <a:lvl2pPr lvl="1" algn="ctr">
              <a:lnSpc>
                <a:spcPct val="115000"/>
              </a:lnSpc>
              <a:spcBef>
                <a:spcPts val="2133"/>
              </a:spcBef>
              <a:spcAft>
                <a:spcPts val="0"/>
              </a:spcAft>
              <a:buSzPts val="1400"/>
              <a:buNone/>
              <a:defRPr/>
            </a:lvl2pPr>
            <a:lvl3pPr lvl="2" algn="ctr">
              <a:lnSpc>
                <a:spcPct val="115000"/>
              </a:lnSpc>
              <a:spcBef>
                <a:spcPts val="2133"/>
              </a:spcBef>
              <a:spcAft>
                <a:spcPts val="0"/>
              </a:spcAft>
              <a:buSzPts val="1400"/>
              <a:buNone/>
              <a:defRPr/>
            </a:lvl3pPr>
            <a:lvl4pPr lvl="3" algn="ctr">
              <a:lnSpc>
                <a:spcPct val="115000"/>
              </a:lnSpc>
              <a:spcBef>
                <a:spcPts val="2133"/>
              </a:spcBef>
              <a:spcAft>
                <a:spcPts val="0"/>
              </a:spcAft>
              <a:buSzPts val="1400"/>
              <a:buNone/>
              <a:defRPr/>
            </a:lvl4pPr>
            <a:lvl5pPr lvl="4" algn="ctr">
              <a:lnSpc>
                <a:spcPct val="115000"/>
              </a:lnSpc>
              <a:spcBef>
                <a:spcPts val="2133"/>
              </a:spcBef>
              <a:spcAft>
                <a:spcPts val="0"/>
              </a:spcAft>
              <a:buSzPts val="1400"/>
              <a:buNone/>
              <a:defRPr/>
            </a:lvl5pPr>
            <a:lvl6pPr lvl="5" algn="ctr">
              <a:lnSpc>
                <a:spcPct val="115000"/>
              </a:lnSpc>
              <a:spcBef>
                <a:spcPts val="2133"/>
              </a:spcBef>
              <a:spcAft>
                <a:spcPts val="0"/>
              </a:spcAft>
              <a:buSzPts val="1400"/>
              <a:buNone/>
              <a:defRPr/>
            </a:lvl6pPr>
            <a:lvl7pPr lvl="6" algn="ctr">
              <a:lnSpc>
                <a:spcPct val="115000"/>
              </a:lnSpc>
              <a:spcBef>
                <a:spcPts val="2133"/>
              </a:spcBef>
              <a:spcAft>
                <a:spcPts val="0"/>
              </a:spcAft>
              <a:buSzPts val="1400"/>
              <a:buNone/>
              <a:defRPr/>
            </a:lvl7pPr>
            <a:lvl8pPr lvl="7" algn="ctr">
              <a:lnSpc>
                <a:spcPct val="115000"/>
              </a:lnSpc>
              <a:spcBef>
                <a:spcPts val="2133"/>
              </a:spcBef>
              <a:spcAft>
                <a:spcPts val="0"/>
              </a:spcAft>
              <a:buSzPts val="1400"/>
              <a:buNone/>
              <a:defRPr/>
            </a:lvl8pPr>
            <a:lvl9pPr lvl="8" algn="ctr">
              <a:lnSpc>
                <a:spcPct val="115000"/>
              </a:lnSpc>
              <a:spcBef>
                <a:spcPts val="2133"/>
              </a:spcBef>
              <a:spcAft>
                <a:spcPts val="2133"/>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p:cSld name="Section">
    <p:bg>
      <p:bgPr>
        <a:gradFill>
          <a:gsLst>
            <a:gs pos="0">
              <a:schemeClr val="lt2"/>
            </a:gs>
            <a:gs pos="100000">
              <a:schemeClr val="dk1"/>
            </a:gs>
          </a:gsLst>
          <a:lin ang="0" scaled="0"/>
        </a:gradFill>
        <a:effectLst/>
      </p:bgPr>
    </p:bg>
    <p:spTree>
      <p:nvGrpSpPr>
        <p:cNvPr id="1" name="Shape 160"/>
        <p:cNvGrpSpPr/>
        <p:nvPr/>
      </p:nvGrpSpPr>
      <p:grpSpPr>
        <a:xfrm>
          <a:off x="0" y="0"/>
          <a:ext cx="0" cy="0"/>
          <a:chOff x="0" y="0"/>
          <a:chExt cx="0" cy="0"/>
        </a:xfrm>
      </p:grpSpPr>
      <p:sp>
        <p:nvSpPr>
          <p:cNvPr id="161" name="Google Shape;161;p389"/>
          <p:cNvSpPr/>
          <p:nvPr/>
        </p:nvSpPr>
        <p:spPr>
          <a:xfrm flipH="1">
            <a:off x="4"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2" name="Google Shape;162;p389"/>
          <p:cNvSpPr/>
          <p:nvPr/>
        </p:nvSpPr>
        <p:spPr>
          <a:xfrm flipH="1">
            <a:off x="4197239" y="5423"/>
            <a:ext cx="7994740" cy="5946331"/>
          </a:xfrm>
          <a:custGeom>
            <a:avLst/>
            <a:gdLst/>
            <a:ahLst/>
            <a:cxnLst/>
            <a:rect l="l" t="t" r="r" b="b"/>
            <a:pathLst>
              <a:path w="121630" h="90466" extrusionOk="0">
                <a:moveTo>
                  <a:pt x="1" y="1"/>
                </a:moveTo>
                <a:lnTo>
                  <a:pt x="1" y="89520"/>
                </a:lnTo>
                <a:cubicBezTo>
                  <a:pt x="2415" y="90107"/>
                  <a:pt x="5391" y="90466"/>
                  <a:pt x="8641" y="90466"/>
                </a:cubicBezTo>
                <a:cubicBezTo>
                  <a:pt x="21536" y="90466"/>
                  <a:pt x="38723" y="84819"/>
                  <a:pt x="42056" y="65440"/>
                </a:cubicBezTo>
                <a:cubicBezTo>
                  <a:pt x="45105" y="47715"/>
                  <a:pt x="48968" y="43796"/>
                  <a:pt x="57073" y="43796"/>
                </a:cubicBezTo>
                <a:cubicBezTo>
                  <a:pt x="63200" y="43796"/>
                  <a:pt x="71751" y="46035"/>
                  <a:pt x="84206" y="46243"/>
                </a:cubicBezTo>
                <a:cubicBezTo>
                  <a:pt x="84456" y="46247"/>
                  <a:pt x="84703" y="46249"/>
                  <a:pt x="84948" y="46249"/>
                </a:cubicBezTo>
                <a:cubicBezTo>
                  <a:pt x="121629" y="46249"/>
                  <a:pt x="111539" y="1"/>
                  <a:pt x="111539" y="1"/>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3" name="Google Shape;163;p389"/>
          <p:cNvSpPr/>
          <p:nvPr/>
        </p:nvSpPr>
        <p:spPr>
          <a:xfrm flipH="1">
            <a:off x="1"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rgbClr val="FE522F"/>
              </a:gs>
              <a:gs pos="100000">
                <a:srgbClr val="FE927C"/>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4" name="Google Shape;164;p389"/>
          <p:cNvSpPr txBox="1">
            <a:spLocks noGrp="1"/>
          </p:cNvSpPr>
          <p:nvPr>
            <p:ph type="title"/>
          </p:nvPr>
        </p:nvSpPr>
        <p:spPr>
          <a:xfrm flipH="1">
            <a:off x="960000" y="1644233"/>
            <a:ext cx="6039600" cy="1976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200"/>
              <a:buNone/>
              <a:defRPr sz="4800">
                <a:solidFill>
                  <a:srgbClr val="FFFFFF"/>
                </a:solidFill>
              </a:defRPr>
            </a:lvl1pPr>
            <a:lvl2pPr lvl="1" algn="l">
              <a:lnSpc>
                <a:spcPct val="100000"/>
              </a:lnSpc>
              <a:spcBef>
                <a:spcPts val="0"/>
              </a:spcBef>
              <a:spcAft>
                <a:spcPts val="0"/>
              </a:spcAft>
              <a:buSzPts val="4200"/>
              <a:buNone/>
              <a:defRPr sz="5600"/>
            </a:lvl2pPr>
            <a:lvl3pPr lvl="2" algn="l">
              <a:lnSpc>
                <a:spcPct val="100000"/>
              </a:lnSpc>
              <a:spcBef>
                <a:spcPts val="0"/>
              </a:spcBef>
              <a:spcAft>
                <a:spcPts val="0"/>
              </a:spcAft>
              <a:buSzPts val="4200"/>
              <a:buNone/>
              <a:defRPr sz="5600"/>
            </a:lvl3pPr>
            <a:lvl4pPr lvl="3" algn="l">
              <a:lnSpc>
                <a:spcPct val="100000"/>
              </a:lnSpc>
              <a:spcBef>
                <a:spcPts val="0"/>
              </a:spcBef>
              <a:spcAft>
                <a:spcPts val="0"/>
              </a:spcAft>
              <a:buSzPts val="4200"/>
              <a:buNone/>
              <a:defRPr sz="5600"/>
            </a:lvl4pPr>
            <a:lvl5pPr lvl="4" algn="l">
              <a:lnSpc>
                <a:spcPct val="100000"/>
              </a:lnSpc>
              <a:spcBef>
                <a:spcPts val="0"/>
              </a:spcBef>
              <a:spcAft>
                <a:spcPts val="0"/>
              </a:spcAft>
              <a:buSzPts val="4200"/>
              <a:buNone/>
              <a:defRPr sz="5600"/>
            </a:lvl5pPr>
            <a:lvl6pPr lvl="5" algn="l">
              <a:lnSpc>
                <a:spcPct val="100000"/>
              </a:lnSpc>
              <a:spcBef>
                <a:spcPts val="0"/>
              </a:spcBef>
              <a:spcAft>
                <a:spcPts val="0"/>
              </a:spcAft>
              <a:buSzPts val="4200"/>
              <a:buNone/>
              <a:defRPr sz="5600"/>
            </a:lvl6pPr>
            <a:lvl7pPr lvl="6" algn="l">
              <a:lnSpc>
                <a:spcPct val="100000"/>
              </a:lnSpc>
              <a:spcBef>
                <a:spcPts val="0"/>
              </a:spcBef>
              <a:spcAft>
                <a:spcPts val="0"/>
              </a:spcAft>
              <a:buSzPts val="4200"/>
              <a:buNone/>
              <a:defRPr sz="5600"/>
            </a:lvl7pPr>
            <a:lvl8pPr lvl="7" algn="l">
              <a:lnSpc>
                <a:spcPct val="100000"/>
              </a:lnSpc>
              <a:spcBef>
                <a:spcPts val="0"/>
              </a:spcBef>
              <a:spcAft>
                <a:spcPts val="0"/>
              </a:spcAft>
              <a:buSzPts val="4200"/>
              <a:buNone/>
              <a:defRPr sz="5600"/>
            </a:lvl8pPr>
            <a:lvl9pPr lvl="8" algn="l">
              <a:lnSpc>
                <a:spcPct val="100000"/>
              </a:lnSpc>
              <a:spcBef>
                <a:spcPts val="0"/>
              </a:spcBef>
              <a:spcAft>
                <a:spcPts val="0"/>
              </a:spcAft>
              <a:buSzPts val="4200"/>
              <a:buNone/>
              <a:defRPr sz="5600"/>
            </a:lvl9pPr>
          </a:lstStyle>
          <a:p>
            <a:endParaRPr/>
          </a:p>
        </p:txBody>
      </p:sp>
      <p:sp>
        <p:nvSpPr>
          <p:cNvPr id="165" name="Google Shape;165;p389"/>
          <p:cNvSpPr txBox="1">
            <a:spLocks noGrp="1"/>
          </p:cNvSpPr>
          <p:nvPr>
            <p:ph type="subTitle" idx="1"/>
          </p:nvPr>
        </p:nvSpPr>
        <p:spPr>
          <a:xfrm flipH="1">
            <a:off x="960000" y="3620633"/>
            <a:ext cx="3879200" cy="1016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100"/>
              <a:buNone/>
              <a:defRPr sz="1867">
                <a:solidFill>
                  <a:srgbClr val="FFFFFF"/>
                </a:solidFill>
              </a:defRPr>
            </a:lvl1pPr>
            <a:lvl2pPr lvl="1" algn="r">
              <a:lnSpc>
                <a:spcPct val="100000"/>
              </a:lnSpc>
              <a:spcBef>
                <a:spcPts val="0"/>
              </a:spcBef>
              <a:spcAft>
                <a:spcPts val="0"/>
              </a:spcAft>
              <a:buSzPts val="2100"/>
              <a:buNone/>
              <a:defRPr sz="2800"/>
            </a:lvl2pPr>
            <a:lvl3pPr lvl="2" algn="r">
              <a:lnSpc>
                <a:spcPct val="100000"/>
              </a:lnSpc>
              <a:spcBef>
                <a:spcPts val="0"/>
              </a:spcBef>
              <a:spcAft>
                <a:spcPts val="0"/>
              </a:spcAft>
              <a:buSzPts val="2100"/>
              <a:buNone/>
              <a:defRPr sz="2800"/>
            </a:lvl3pPr>
            <a:lvl4pPr lvl="3" algn="r">
              <a:lnSpc>
                <a:spcPct val="100000"/>
              </a:lnSpc>
              <a:spcBef>
                <a:spcPts val="0"/>
              </a:spcBef>
              <a:spcAft>
                <a:spcPts val="0"/>
              </a:spcAft>
              <a:buSzPts val="2100"/>
              <a:buNone/>
              <a:defRPr sz="2800"/>
            </a:lvl4pPr>
            <a:lvl5pPr lvl="4" algn="r">
              <a:lnSpc>
                <a:spcPct val="100000"/>
              </a:lnSpc>
              <a:spcBef>
                <a:spcPts val="0"/>
              </a:spcBef>
              <a:spcAft>
                <a:spcPts val="0"/>
              </a:spcAft>
              <a:buSzPts val="2100"/>
              <a:buNone/>
              <a:defRPr sz="2800"/>
            </a:lvl5pPr>
            <a:lvl6pPr lvl="5" algn="r">
              <a:lnSpc>
                <a:spcPct val="100000"/>
              </a:lnSpc>
              <a:spcBef>
                <a:spcPts val="0"/>
              </a:spcBef>
              <a:spcAft>
                <a:spcPts val="0"/>
              </a:spcAft>
              <a:buSzPts val="2100"/>
              <a:buNone/>
              <a:defRPr sz="2800"/>
            </a:lvl6pPr>
            <a:lvl7pPr lvl="6" algn="r">
              <a:lnSpc>
                <a:spcPct val="100000"/>
              </a:lnSpc>
              <a:spcBef>
                <a:spcPts val="0"/>
              </a:spcBef>
              <a:spcAft>
                <a:spcPts val="0"/>
              </a:spcAft>
              <a:buSzPts val="2100"/>
              <a:buNone/>
              <a:defRPr sz="2800"/>
            </a:lvl7pPr>
            <a:lvl8pPr lvl="7" algn="r">
              <a:lnSpc>
                <a:spcPct val="100000"/>
              </a:lnSpc>
              <a:spcBef>
                <a:spcPts val="0"/>
              </a:spcBef>
              <a:spcAft>
                <a:spcPts val="0"/>
              </a:spcAft>
              <a:buSzPts val="2100"/>
              <a:buNone/>
              <a:defRPr sz="2800"/>
            </a:lvl8pPr>
            <a:lvl9pPr lvl="8" algn="r">
              <a:lnSpc>
                <a:spcPct val="100000"/>
              </a:lnSpc>
              <a:spcBef>
                <a:spcPts val="0"/>
              </a:spcBef>
              <a:spcAft>
                <a:spcPts val="0"/>
              </a:spcAft>
              <a:buSzPts val="2100"/>
              <a:buNone/>
              <a:defRPr sz="28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bg>
      <p:bgPr>
        <a:gradFill>
          <a:gsLst>
            <a:gs pos="0">
              <a:schemeClr val="dk1"/>
            </a:gs>
            <a:gs pos="100000">
              <a:schemeClr val="lt2"/>
            </a:gs>
          </a:gsLst>
          <a:lin ang="2698631" scaled="0"/>
        </a:gradFill>
        <a:effectLst/>
      </p:bgPr>
    </p:bg>
    <p:spTree>
      <p:nvGrpSpPr>
        <p:cNvPr id="1" name="Shape 166"/>
        <p:cNvGrpSpPr/>
        <p:nvPr/>
      </p:nvGrpSpPr>
      <p:grpSpPr>
        <a:xfrm>
          <a:off x="0" y="0"/>
          <a:ext cx="0" cy="0"/>
          <a:chOff x="0" y="0"/>
          <a:chExt cx="0" cy="0"/>
        </a:xfrm>
      </p:grpSpPr>
      <p:sp>
        <p:nvSpPr>
          <p:cNvPr id="167" name="Google Shape;167;p390"/>
          <p:cNvSpPr/>
          <p:nvPr/>
        </p:nvSpPr>
        <p:spPr>
          <a:xfrm flipH="1">
            <a:off x="4"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8" name="Google Shape;168;p390"/>
          <p:cNvSpPr/>
          <p:nvPr/>
        </p:nvSpPr>
        <p:spPr>
          <a:xfrm flipH="1">
            <a:off x="1"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9" name="Google Shape;169;p390"/>
          <p:cNvSpPr/>
          <p:nvPr/>
        </p:nvSpPr>
        <p:spPr>
          <a:xfrm flipH="1">
            <a:off x="5175910" y="34"/>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70" name="Google Shape;170;p390"/>
          <p:cNvSpPr txBox="1">
            <a:spLocks noGrp="1"/>
          </p:cNvSpPr>
          <p:nvPr>
            <p:ph type="title"/>
          </p:nvPr>
        </p:nvSpPr>
        <p:spPr>
          <a:xfrm>
            <a:off x="1560668" y="2612464"/>
            <a:ext cx="2455200" cy="535600"/>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Clr>
                <a:srgbClr val="FFC39F"/>
              </a:buClr>
              <a:buSzPts val="1400"/>
              <a:buNone/>
              <a:defRPr sz="1600" i="0">
                <a:solidFill>
                  <a:srgbClr val="F3F3F3"/>
                </a:solidFill>
              </a:defRPr>
            </a:lvl1pPr>
            <a:lvl2pPr lvl="1" algn="ctr">
              <a:lnSpc>
                <a:spcPct val="100000"/>
              </a:lnSpc>
              <a:spcBef>
                <a:spcPts val="0"/>
              </a:spcBef>
              <a:spcAft>
                <a:spcPts val="0"/>
              </a:spcAft>
              <a:buClr>
                <a:srgbClr val="FFC39F"/>
              </a:buClr>
              <a:buSzPts val="1400"/>
              <a:buNone/>
              <a:defRPr sz="1867">
                <a:solidFill>
                  <a:srgbClr val="FFC39F"/>
                </a:solidFill>
              </a:defRPr>
            </a:lvl2pPr>
            <a:lvl3pPr lvl="2" algn="ctr">
              <a:lnSpc>
                <a:spcPct val="100000"/>
              </a:lnSpc>
              <a:spcBef>
                <a:spcPts val="0"/>
              </a:spcBef>
              <a:spcAft>
                <a:spcPts val="0"/>
              </a:spcAft>
              <a:buClr>
                <a:srgbClr val="FFC39F"/>
              </a:buClr>
              <a:buSzPts val="1400"/>
              <a:buNone/>
              <a:defRPr sz="1867">
                <a:solidFill>
                  <a:srgbClr val="FFC39F"/>
                </a:solidFill>
              </a:defRPr>
            </a:lvl3pPr>
            <a:lvl4pPr lvl="3" algn="ctr">
              <a:lnSpc>
                <a:spcPct val="100000"/>
              </a:lnSpc>
              <a:spcBef>
                <a:spcPts val="0"/>
              </a:spcBef>
              <a:spcAft>
                <a:spcPts val="0"/>
              </a:spcAft>
              <a:buClr>
                <a:srgbClr val="FFC39F"/>
              </a:buClr>
              <a:buSzPts val="1400"/>
              <a:buNone/>
              <a:defRPr sz="1867">
                <a:solidFill>
                  <a:srgbClr val="FFC39F"/>
                </a:solidFill>
              </a:defRPr>
            </a:lvl4pPr>
            <a:lvl5pPr lvl="4" algn="ctr">
              <a:lnSpc>
                <a:spcPct val="100000"/>
              </a:lnSpc>
              <a:spcBef>
                <a:spcPts val="0"/>
              </a:spcBef>
              <a:spcAft>
                <a:spcPts val="0"/>
              </a:spcAft>
              <a:buClr>
                <a:srgbClr val="FFC39F"/>
              </a:buClr>
              <a:buSzPts val="1400"/>
              <a:buNone/>
              <a:defRPr sz="1867">
                <a:solidFill>
                  <a:srgbClr val="FFC39F"/>
                </a:solidFill>
              </a:defRPr>
            </a:lvl5pPr>
            <a:lvl6pPr lvl="5" algn="ctr">
              <a:lnSpc>
                <a:spcPct val="100000"/>
              </a:lnSpc>
              <a:spcBef>
                <a:spcPts val="0"/>
              </a:spcBef>
              <a:spcAft>
                <a:spcPts val="0"/>
              </a:spcAft>
              <a:buClr>
                <a:srgbClr val="FFC39F"/>
              </a:buClr>
              <a:buSzPts val="1400"/>
              <a:buNone/>
              <a:defRPr sz="1867">
                <a:solidFill>
                  <a:srgbClr val="FFC39F"/>
                </a:solidFill>
              </a:defRPr>
            </a:lvl6pPr>
            <a:lvl7pPr lvl="6" algn="ctr">
              <a:lnSpc>
                <a:spcPct val="100000"/>
              </a:lnSpc>
              <a:spcBef>
                <a:spcPts val="0"/>
              </a:spcBef>
              <a:spcAft>
                <a:spcPts val="0"/>
              </a:spcAft>
              <a:buClr>
                <a:srgbClr val="FFC39F"/>
              </a:buClr>
              <a:buSzPts val="1400"/>
              <a:buNone/>
              <a:defRPr sz="1867">
                <a:solidFill>
                  <a:srgbClr val="FFC39F"/>
                </a:solidFill>
              </a:defRPr>
            </a:lvl7pPr>
            <a:lvl8pPr lvl="7" algn="ctr">
              <a:lnSpc>
                <a:spcPct val="100000"/>
              </a:lnSpc>
              <a:spcBef>
                <a:spcPts val="0"/>
              </a:spcBef>
              <a:spcAft>
                <a:spcPts val="0"/>
              </a:spcAft>
              <a:buClr>
                <a:srgbClr val="FFC39F"/>
              </a:buClr>
              <a:buSzPts val="1400"/>
              <a:buNone/>
              <a:defRPr sz="1867">
                <a:solidFill>
                  <a:srgbClr val="FFC39F"/>
                </a:solidFill>
              </a:defRPr>
            </a:lvl8pPr>
            <a:lvl9pPr lvl="8" algn="ctr">
              <a:lnSpc>
                <a:spcPct val="100000"/>
              </a:lnSpc>
              <a:spcBef>
                <a:spcPts val="0"/>
              </a:spcBef>
              <a:spcAft>
                <a:spcPts val="0"/>
              </a:spcAft>
              <a:buClr>
                <a:srgbClr val="FFC39F"/>
              </a:buClr>
              <a:buSzPts val="1400"/>
              <a:buNone/>
              <a:defRPr sz="1867">
                <a:solidFill>
                  <a:srgbClr val="FFC39F"/>
                </a:solidFill>
              </a:defRPr>
            </a:lvl9pPr>
          </a:lstStyle>
          <a:p>
            <a:endParaRPr/>
          </a:p>
        </p:txBody>
      </p:sp>
      <p:sp>
        <p:nvSpPr>
          <p:cNvPr id="171" name="Google Shape;171;p390"/>
          <p:cNvSpPr txBox="1">
            <a:spLocks noGrp="1"/>
          </p:cNvSpPr>
          <p:nvPr>
            <p:ph type="subTitle" idx="1"/>
          </p:nvPr>
        </p:nvSpPr>
        <p:spPr>
          <a:xfrm>
            <a:off x="1217367" y="3210367"/>
            <a:ext cx="3141600" cy="763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1600">
                <a:solidFill>
                  <a:srgbClr val="F3F3F3"/>
                </a:solidFill>
              </a:defRPr>
            </a:lvl1pPr>
            <a:lvl2pPr lvl="1" algn="ctr">
              <a:lnSpc>
                <a:spcPct val="100000"/>
              </a:lnSpc>
              <a:spcBef>
                <a:spcPts val="2133"/>
              </a:spcBef>
              <a:spcAft>
                <a:spcPts val="0"/>
              </a:spcAft>
              <a:buSzPts val="1400"/>
              <a:buNone/>
              <a:defRPr sz="1600">
                <a:solidFill>
                  <a:srgbClr val="F3F3F3"/>
                </a:solidFill>
              </a:defRPr>
            </a:lvl2pPr>
            <a:lvl3pPr lvl="2" algn="ctr">
              <a:lnSpc>
                <a:spcPct val="100000"/>
              </a:lnSpc>
              <a:spcBef>
                <a:spcPts val="2133"/>
              </a:spcBef>
              <a:spcAft>
                <a:spcPts val="0"/>
              </a:spcAft>
              <a:buSzPts val="1400"/>
              <a:buNone/>
              <a:defRPr sz="1600">
                <a:solidFill>
                  <a:srgbClr val="F3F3F3"/>
                </a:solidFill>
              </a:defRPr>
            </a:lvl3pPr>
            <a:lvl4pPr lvl="3" algn="ctr">
              <a:lnSpc>
                <a:spcPct val="100000"/>
              </a:lnSpc>
              <a:spcBef>
                <a:spcPts val="2133"/>
              </a:spcBef>
              <a:spcAft>
                <a:spcPts val="0"/>
              </a:spcAft>
              <a:buSzPts val="1400"/>
              <a:buNone/>
              <a:defRPr sz="1600">
                <a:solidFill>
                  <a:srgbClr val="F3F3F3"/>
                </a:solidFill>
              </a:defRPr>
            </a:lvl4pPr>
            <a:lvl5pPr lvl="4" algn="ctr">
              <a:lnSpc>
                <a:spcPct val="100000"/>
              </a:lnSpc>
              <a:spcBef>
                <a:spcPts val="2133"/>
              </a:spcBef>
              <a:spcAft>
                <a:spcPts val="0"/>
              </a:spcAft>
              <a:buSzPts val="1400"/>
              <a:buNone/>
              <a:defRPr sz="1600">
                <a:solidFill>
                  <a:srgbClr val="F3F3F3"/>
                </a:solidFill>
              </a:defRPr>
            </a:lvl5pPr>
            <a:lvl6pPr lvl="5" algn="ctr">
              <a:lnSpc>
                <a:spcPct val="100000"/>
              </a:lnSpc>
              <a:spcBef>
                <a:spcPts val="2133"/>
              </a:spcBef>
              <a:spcAft>
                <a:spcPts val="0"/>
              </a:spcAft>
              <a:buSzPts val="1400"/>
              <a:buNone/>
              <a:defRPr sz="1600">
                <a:solidFill>
                  <a:srgbClr val="F3F3F3"/>
                </a:solidFill>
              </a:defRPr>
            </a:lvl6pPr>
            <a:lvl7pPr lvl="6" algn="ctr">
              <a:lnSpc>
                <a:spcPct val="100000"/>
              </a:lnSpc>
              <a:spcBef>
                <a:spcPts val="2133"/>
              </a:spcBef>
              <a:spcAft>
                <a:spcPts val="0"/>
              </a:spcAft>
              <a:buSzPts val="1400"/>
              <a:buNone/>
              <a:defRPr sz="1600">
                <a:solidFill>
                  <a:srgbClr val="F3F3F3"/>
                </a:solidFill>
              </a:defRPr>
            </a:lvl7pPr>
            <a:lvl8pPr lvl="7" algn="ctr">
              <a:lnSpc>
                <a:spcPct val="100000"/>
              </a:lnSpc>
              <a:spcBef>
                <a:spcPts val="2133"/>
              </a:spcBef>
              <a:spcAft>
                <a:spcPts val="0"/>
              </a:spcAft>
              <a:buSzPts val="1400"/>
              <a:buNone/>
              <a:defRPr sz="1600">
                <a:solidFill>
                  <a:srgbClr val="F3F3F3"/>
                </a:solidFill>
              </a:defRPr>
            </a:lvl8pPr>
            <a:lvl9pPr lvl="8" algn="ctr">
              <a:lnSpc>
                <a:spcPct val="100000"/>
              </a:lnSpc>
              <a:spcBef>
                <a:spcPts val="2133"/>
              </a:spcBef>
              <a:spcAft>
                <a:spcPts val="2133"/>
              </a:spcAft>
              <a:buSzPts val="1400"/>
              <a:buNone/>
              <a:defRPr sz="1600">
                <a:solidFill>
                  <a:srgbClr val="F3F3F3"/>
                </a:solidFill>
              </a:defRPr>
            </a:lvl9pPr>
          </a:lstStyle>
          <a:p>
            <a:endParaRPr/>
          </a:p>
        </p:txBody>
      </p:sp>
      <p:sp>
        <p:nvSpPr>
          <p:cNvPr id="172" name="Google Shape;172;p390"/>
          <p:cNvSpPr txBox="1">
            <a:spLocks noGrp="1"/>
          </p:cNvSpPr>
          <p:nvPr>
            <p:ph type="title" idx="2"/>
          </p:nvPr>
        </p:nvSpPr>
        <p:spPr>
          <a:xfrm>
            <a:off x="8174835" y="2612464"/>
            <a:ext cx="2455200" cy="535600"/>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Clr>
                <a:srgbClr val="FFC39F"/>
              </a:buClr>
              <a:buSzPts val="1400"/>
              <a:buNone/>
              <a:defRPr sz="1600" i="0">
                <a:solidFill>
                  <a:srgbClr val="F3F3F3"/>
                </a:solidFill>
              </a:defRPr>
            </a:lvl1pPr>
            <a:lvl2pPr lvl="1" algn="ctr">
              <a:lnSpc>
                <a:spcPct val="100000"/>
              </a:lnSpc>
              <a:spcBef>
                <a:spcPts val="0"/>
              </a:spcBef>
              <a:spcAft>
                <a:spcPts val="0"/>
              </a:spcAft>
              <a:buClr>
                <a:srgbClr val="FFC39F"/>
              </a:buClr>
              <a:buSzPts val="1400"/>
              <a:buNone/>
              <a:defRPr sz="1867">
                <a:solidFill>
                  <a:srgbClr val="FFC39F"/>
                </a:solidFill>
              </a:defRPr>
            </a:lvl2pPr>
            <a:lvl3pPr lvl="2" algn="ctr">
              <a:lnSpc>
                <a:spcPct val="100000"/>
              </a:lnSpc>
              <a:spcBef>
                <a:spcPts val="0"/>
              </a:spcBef>
              <a:spcAft>
                <a:spcPts val="0"/>
              </a:spcAft>
              <a:buClr>
                <a:srgbClr val="FFC39F"/>
              </a:buClr>
              <a:buSzPts val="1400"/>
              <a:buNone/>
              <a:defRPr sz="1867">
                <a:solidFill>
                  <a:srgbClr val="FFC39F"/>
                </a:solidFill>
              </a:defRPr>
            </a:lvl3pPr>
            <a:lvl4pPr lvl="3" algn="ctr">
              <a:lnSpc>
                <a:spcPct val="100000"/>
              </a:lnSpc>
              <a:spcBef>
                <a:spcPts val="0"/>
              </a:spcBef>
              <a:spcAft>
                <a:spcPts val="0"/>
              </a:spcAft>
              <a:buClr>
                <a:srgbClr val="FFC39F"/>
              </a:buClr>
              <a:buSzPts val="1400"/>
              <a:buNone/>
              <a:defRPr sz="1867">
                <a:solidFill>
                  <a:srgbClr val="FFC39F"/>
                </a:solidFill>
              </a:defRPr>
            </a:lvl4pPr>
            <a:lvl5pPr lvl="4" algn="ctr">
              <a:lnSpc>
                <a:spcPct val="100000"/>
              </a:lnSpc>
              <a:spcBef>
                <a:spcPts val="0"/>
              </a:spcBef>
              <a:spcAft>
                <a:spcPts val="0"/>
              </a:spcAft>
              <a:buClr>
                <a:srgbClr val="FFC39F"/>
              </a:buClr>
              <a:buSzPts val="1400"/>
              <a:buNone/>
              <a:defRPr sz="1867">
                <a:solidFill>
                  <a:srgbClr val="FFC39F"/>
                </a:solidFill>
              </a:defRPr>
            </a:lvl5pPr>
            <a:lvl6pPr lvl="5" algn="ctr">
              <a:lnSpc>
                <a:spcPct val="100000"/>
              </a:lnSpc>
              <a:spcBef>
                <a:spcPts val="0"/>
              </a:spcBef>
              <a:spcAft>
                <a:spcPts val="0"/>
              </a:spcAft>
              <a:buClr>
                <a:srgbClr val="FFC39F"/>
              </a:buClr>
              <a:buSzPts val="1400"/>
              <a:buNone/>
              <a:defRPr sz="1867">
                <a:solidFill>
                  <a:srgbClr val="FFC39F"/>
                </a:solidFill>
              </a:defRPr>
            </a:lvl6pPr>
            <a:lvl7pPr lvl="6" algn="ctr">
              <a:lnSpc>
                <a:spcPct val="100000"/>
              </a:lnSpc>
              <a:spcBef>
                <a:spcPts val="0"/>
              </a:spcBef>
              <a:spcAft>
                <a:spcPts val="0"/>
              </a:spcAft>
              <a:buClr>
                <a:srgbClr val="FFC39F"/>
              </a:buClr>
              <a:buSzPts val="1400"/>
              <a:buNone/>
              <a:defRPr sz="1867">
                <a:solidFill>
                  <a:srgbClr val="FFC39F"/>
                </a:solidFill>
              </a:defRPr>
            </a:lvl7pPr>
            <a:lvl8pPr lvl="7" algn="ctr">
              <a:lnSpc>
                <a:spcPct val="100000"/>
              </a:lnSpc>
              <a:spcBef>
                <a:spcPts val="0"/>
              </a:spcBef>
              <a:spcAft>
                <a:spcPts val="0"/>
              </a:spcAft>
              <a:buClr>
                <a:srgbClr val="FFC39F"/>
              </a:buClr>
              <a:buSzPts val="1400"/>
              <a:buNone/>
              <a:defRPr sz="1867">
                <a:solidFill>
                  <a:srgbClr val="FFC39F"/>
                </a:solidFill>
              </a:defRPr>
            </a:lvl8pPr>
            <a:lvl9pPr lvl="8" algn="ctr">
              <a:lnSpc>
                <a:spcPct val="100000"/>
              </a:lnSpc>
              <a:spcBef>
                <a:spcPts val="0"/>
              </a:spcBef>
              <a:spcAft>
                <a:spcPts val="0"/>
              </a:spcAft>
              <a:buClr>
                <a:srgbClr val="FFC39F"/>
              </a:buClr>
              <a:buSzPts val="1400"/>
              <a:buNone/>
              <a:defRPr sz="1867">
                <a:solidFill>
                  <a:srgbClr val="FFC39F"/>
                </a:solidFill>
              </a:defRPr>
            </a:lvl9pPr>
          </a:lstStyle>
          <a:p>
            <a:endParaRPr/>
          </a:p>
        </p:txBody>
      </p:sp>
      <p:sp>
        <p:nvSpPr>
          <p:cNvPr id="173" name="Google Shape;173;p390"/>
          <p:cNvSpPr txBox="1">
            <a:spLocks noGrp="1"/>
          </p:cNvSpPr>
          <p:nvPr>
            <p:ph type="subTitle" idx="3"/>
          </p:nvPr>
        </p:nvSpPr>
        <p:spPr>
          <a:xfrm>
            <a:off x="7912467" y="3210367"/>
            <a:ext cx="2982000" cy="763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1600">
                <a:solidFill>
                  <a:srgbClr val="F3F3F3"/>
                </a:solidFill>
              </a:defRPr>
            </a:lvl1pPr>
            <a:lvl2pPr lvl="1" algn="ctr">
              <a:lnSpc>
                <a:spcPct val="100000"/>
              </a:lnSpc>
              <a:spcBef>
                <a:spcPts val="2133"/>
              </a:spcBef>
              <a:spcAft>
                <a:spcPts val="0"/>
              </a:spcAft>
              <a:buSzPts val="1400"/>
              <a:buNone/>
              <a:defRPr sz="1600">
                <a:solidFill>
                  <a:srgbClr val="F3F3F3"/>
                </a:solidFill>
              </a:defRPr>
            </a:lvl2pPr>
            <a:lvl3pPr lvl="2" algn="ctr">
              <a:lnSpc>
                <a:spcPct val="100000"/>
              </a:lnSpc>
              <a:spcBef>
                <a:spcPts val="2133"/>
              </a:spcBef>
              <a:spcAft>
                <a:spcPts val="0"/>
              </a:spcAft>
              <a:buSzPts val="1400"/>
              <a:buNone/>
              <a:defRPr sz="1600">
                <a:solidFill>
                  <a:srgbClr val="F3F3F3"/>
                </a:solidFill>
              </a:defRPr>
            </a:lvl3pPr>
            <a:lvl4pPr lvl="3" algn="ctr">
              <a:lnSpc>
                <a:spcPct val="100000"/>
              </a:lnSpc>
              <a:spcBef>
                <a:spcPts val="2133"/>
              </a:spcBef>
              <a:spcAft>
                <a:spcPts val="0"/>
              </a:spcAft>
              <a:buSzPts val="1400"/>
              <a:buNone/>
              <a:defRPr sz="1600">
                <a:solidFill>
                  <a:srgbClr val="F3F3F3"/>
                </a:solidFill>
              </a:defRPr>
            </a:lvl4pPr>
            <a:lvl5pPr lvl="4" algn="ctr">
              <a:lnSpc>
                <a:spcPct val="100000"/>
              </a:lnSpc>
              <a:spcBef>
                <a:spcPts val="2133"/>
              </a:spcBef>
              <a:spcAft>
                <a:spcPts val="0"/>
              </a:spcAft>
              <a:buSzPts val="1400"/>
              <a:buNone/>
              <a:defRPr sz="1600">
                <a:solidFill>
                  <a:srgbClr val="F3F3F3"/>
                </a:solidFill>
              </a:defRPr>
            </a:lvl5pPr>
            <a:lvl6pPr lvl="5" algn="ctr">
              <a:lnSpc>
                <a:spcPct val="100000"/>
              </a:lnSpc>
              <a:spcBef>
                <a:spcPts val="2133"/>
              </a:spcBef>
              <a:spcAft>
                <a:spcPts val="0"/>
              </a:spcAft>
              <a:buSzPts val="1400"/>
              <a:buNone/>
              <a:defRPr sz="1600">
                <a:solidFill>
                  <a:srgbClr val="F3F3F3"/>
                </a:solidFill>
              </a:defRPr>
            </a:lvl6pPr>
            <a:lvl7pPr lvl="6" algn="ctr">
              <a:lnSpc>
                <a:spcPct val="100000"/>
              </a:lnSpc>
              <a:spcBef>
                <a:spcPts val="2133"/>
              </a:spcBef>
              <a:spcAft>
                <a:spcPts val="0"/>
              </a:spcAft>
              <a:buSzPts val="1400"/>
              <a:buNone/>
              <a:defRPr sz="1600">
                <a:solidFill>
                  <a:srgbClr val="F3F3F3"/>
                </a:solidFill>
              </a:defRPr>
            </a:lvl7pPr>
            <a:lvl8pPr lvl="7" algn="ctr">
              <a:lnSpc>
                <a:spcPct val="100000"/>
              </a:lnSpc>
              <a:spcBef>
                <a:spcPts val="2133"/>
              </a:spcBef>
              <a:spcAft>
                <a:spcPts val="0"/>
              </a:spcAft>
              <a:buSzPts val="1400"/>
              <a:buNone/>
              <a:defRPr sz="1600">
                <a:solidFill>
                  <a:srgbClr val="F3F3F3"/>
                </a:solidFill>
              </a:defRPr>
            </a:lvl8pPr>
            <a:lvl9pPr lvl="8" algn="ctr">
              <a:lnSpc>
                <a:spcPct val="100000"/>
              </a:lnSpc>
              <a:spcBef>
                <a:spcPts val="2133"/>
              </a:spcBef>
              <a:spcAft>
                <a:spcPts val="2133"/>
              </a:spcAft>
              <a:buSzPts val="1400"/>
              <a:buNone/>
              <a:defRPr sz="1600">
                <a:solidFill>
                  <a:srgbClr val="F3F3F3"/>
                </a:solidFill>
              </a:defRPr>
            </a:lvl9pPr>
          </a:lstStyle>
          <a:p>
            <a:endParaRPr/>
          </a:p>
        </p:txBody>
      </p:sp>
      <p:sp>
        <p:nvSpPr>
          <p:cNvPr id="174" name="Google Shape;174;p390"/>
          <p:cNvSpPr txBox="1">
            <a:spLocks noGrp="1"/>
          </p:cNvSpPr>
          <p:nvPr>
            <p:ph type="title" idx="4"/>
          </p:nvPr>
        </p:nvSpPr>
        <p:spPr>
          <a:xfrm>
            <a:off x="4869717" y="4029847"/>
            <a:ext cx="2455200" cy="535600"/>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Clr>
                <a:srgbClr val="FFC39F"/>
              </a:buClr>
              <a:buSzPts val="1400"/>
              <a:buNone/>
              <a:defRPr sz="1600" i="0">
                <a:solidFill>
                  <a:srgbClr val="F3F3F3"/>
                </a:solidFill>
              </a:defRPr>
            </a:lvl1pPr>
            <a:lvl2pPr lvl="1" algn="ctr">
              <a:lnSpc>
                <a:spcPct val="100000"/>
              </a:lnSpc>
              <a:spcBef>
                <a:spcPts val="0"/>
              </a:spcBef>
              <a:spcAft>
                <a:spcPts val="0"/>
              </a:spcAft>
              <a:buClr>
                <a:srgbClr val="FFC39F"/>
              </a:buClr>
              <a:buSzPts val="1400"/>
              <a:buNone/>
              <a:defRPr sz="1867">
                <a:solidFill>
                  <a:srgbClr val="FFC39F"/>
                </a:solidFill>
              </a:defRPr>
            </a:lvl2pPr>
            <a:lvl3pPr lvl="2" algn="ctr">
              <a:lnSpc>
                <a:spcPct val="100000"/>
              </a:lnSpc>
              <a:spcBef>
                <a:spcPts val="0"/>
              </a:spcBef>
              <a:spcAft>
                <a:spcPts val="0"/>
              </a:spcAft>
              <a:buClr>
                <a:srgbClr val="FFC39F"/>
              </a:buClr>
              <a:buSzPts val="1400"/>
              <a:buNone/>
              <a:defRPr sz="1867">
                <a:solidFill>
                  <a:srgbClr val="FFC39F"/>
                </a:solidFill>
              </a:defRPr>
            </a:lvl3pPr>
            <a:lvl4pPr lvl="3" algn="ctr">
              <a:lnSpc>
                <a:spcPct val="100000"/>
              </a:lnSpc>
              <a:spcBef>
                <a:spcPts val="0"/>
              </a:spcBef>
              <a:spcAft>
                <a:spcPts val="0"/>
              </a:spcAft>
              <a:buClr>
                <a:srgbClr val="FFC39F"/>
              </a:buClr>
              <a:buSzPts val="1400"/>
              <a:buNone/>
              <a:defRPr sz="1867">
                <a:solidFill>
                  <a:srgbClr val="FFC39F"/>
                </a:solidFill>
              </a:defRPr>
            </a:lvl4pPr>
            <a:lvl5pPr lvl="4" algn="ctr">
              <a:lnSpc>
                <a:spcPct val="100000"/>
              </a:lnSpc>
              <a:spcBef>
                <a:spcPts val="0"/>
              </a:spcBef>
              <a:spcAft>
                <a:spcPts val="0"/>
              </a:spcAft>
              <a:buClr>
                <a:srgbClr val="FFC39F"/>
              </a:buClr>
              <a:buSzPts val="1400"/>
              <a:buNone/>
              <a:defRPr sz="1867">
                <a:solidFill>
                  <a:srgbClr val="FFC39F"/>
                </a:solidFill>
              </a:defRPr>
            </a:lvl5pPr>
            <a:lvl6pPr lvl="5" algn="ctr">
              <a:lnSpc>
                <a:spcPct val="100000"/>
              </a:lnSpc>
              <a:spcBef>
                <a:spcPts val="0"/>
              </a:spcBef>
              <a:spcAft>
                <a:spcPts val="0"/>
              </a:spcAft>
              <a:buClr>
                <a:srgbClr val="FFC39F"/>
              </a:buClr>
              <a:buSzPts val="1400"/>
              <a:buNone/>
              <a:defRPr sz="1867">
                <a:solidFill>
                  <a:srgbClr val="FFC39F"/>
                </a:solidFill>
              </a:defRPr>
            </a:lvl6pPr>
            <a:lvl7pPr lvl="6" algn="ctr">
              <a:lnSpc>
                <a:spcPct val="100000"/>
              </a:lnSpc>
              <a:spcBef>
                <a:spcPts val="0"/>
              </a:spcBef>
              <a:spcAft>
                <a:spcPts val="0"/>
              </a:spcAft>
              <a:buClr>
                <a:srgbClr val="FFC39F"/>
              </a:buClr>
              <a:buSzPts val="1400"/>
              <a:buNone/>
              <a:defRPr sz="1867">
                <a:solidFill>
                  <a:srgbClr val="FFC39F"/>
                </a:solidFill>
              </a:defRPr>
            </a:lvl7pPr>
            <a:lvl8pPr lvl="7" algn="ctr">
              <a:lnSpc>
                <a:spcPct val="100000"/>
              </a:lnSpc>
              <a:spcBef>
                <a:spcPts val="0"/>
              </a:spcBef>
              <a:spcAft>
                <a:spcPts val="0"/>
              </a:spcAft>
              <a:buClr>
                <a:srgbClr val="FFC39F"/>
              </a:buClr>
              <a:buSzPts val="1400"/>
              <a:buNone/>
              <a:defRPr sz="1867">
                <a:solidFill>
                  <a:srgbClr val="FFC39F"/>
                </a:solidFill>
              </a:defRPr>
            </a:lvl8pPr>
            <a:lvl9pPr lvl="8" algn="ctr">
              <a:lnSpc>
                <a:spcPct val="100000"/>
              </a:lnSpc>
              <a:spcBef>
                <a:spcPts val="0"/>
              </a:spcBef>
              <a:spcAft>
                <a:spcPts val="0"/>
              </a:spcAft>
              <a:buClr>
                <a:srgbClr val="FFC39F"/>
              </a:buClr>
              <a:buSzPts val="1400"/>
              <a:buNone/>
              <a:defRPr sz="1867">
                <a:solidFill>
                  <a:srgbClr val="FFC39F"/>
                </a:solidFill>
              </a:defRPr>
            </a:lvl9pPr>
          </a:lstStyle>
          <a:p>
            <a:endParaRPr/>
          </a:p>
        </p:txBody>
      </p:sp>
      <p:sp>
        <p:nvSpPr>
          <p:cNvPr id="175" name="Google Shape;175;p390"/>
          <p:cNvSpPr txBox="1">
            <a:spLocks noGrp="1"/>
          </p:cNvSpPr>
          <p:nvPr>
            <p:ph type="subTitle" idx="5"/>
          </p:nvPr>
        </p:nvSpPr>
        <p:spPr>
          <a:xfrm>
            <a:off x="4525356" y="4627767"/>
            <a:ext cx="3141600" cy="763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1600">
                <a:solidFill>
                  <a:srgbClr val="F3F3F3"/>
                </a:solidFill>
              </a:defRPr>
            </a:lvl1pPr>
            <a:lvl2pPr lvl="1" algn="ctr">
              <a:lnSpc>
                <a:spcPct val="100000"/>
              </a:lnSpc>
              <a:spcBef>
                <a:spcPts val="2133"/>
              </a:spcBef>
              <a:spcAft>
                <a:spcPts val="0"/>
              </a:spcAft>
              <a:buSzPts val="1400"/>
              <a:buNone/>
              <a:defRPr sz="1600">
                <a:solidFill>
                  <a:srgbClr val="F3F3F3"/>
                </a:solidFill>
              </a:defRPr>
            </a:lvl2pPr>
            <a:lvl3pPr lvl="2" algn="ctr">
              <a:lnSpc>
                <a:spcPct val="100000"/>
              </a:lnSpc>
              <a:spcBef>
                <a:spcPts val="2133"/>
              </a:spcBef>
              <a:spcAft>
                <a:spcPts val="0"/>
              </a:spcAft>
              <a:buSzPts val="1400"/>
              <a:buNone/>
              <a:defRPr sz="1600">
                <a:solidFill>
                  <a:srgbClr val="F3F3F3"/>
                </a:solidFill>
              </a:defRPr>
            </a:lvl3pPr>
            <a:lvl4pPr lvl="3" algn="ctr">
              <a:lnSpc>
                <a:spcPct val="100000"/>
              </a:lnSpc>
              <a:spcBef>
                <a:spcPts val="2133"/>
              </a:spcBef>
              <a:spcAft>
                <a:spcPts val="0"/>
              </a:spcAft>
              <a:buSzPts val="1400"/>
              <a:buNone/>
              <a:defRPr sz="1600">
                <a:solidFill>
                  <a:srgbClr val="F3F3F3"/>
                </a:solidFill>
              </a:defRPr>
            </a:lvl4pPr>
            <a:lvl5pPr lvl="4" algn="ctr">
              <a:lnSpc>
                <a:spcPct val="100000"/>
              </a:lnSpc>
              <a:spcBef>
                <a:spcPts val="2133"/>
              </a:spcBef>
              <a:spcAft>
                <a:spcPts val="0"/>
              </a:spcAft>
              <a:buSzPts val="1400"/>
              <a:buNone/>
              <a:defRPr sz="1600">
                <a:solidFill>
                  <a:srgbClr val="F3F3F3"/>
                </a:solidFill>
              </a:defRPr>
            </a:lvl5pPr>
            <a:lvl6pPr lvl="5" algn="ctr">
              <a:lnSpc>
                <a:spcPct val="100000"/>
              </a:lnSpc>
              <a:spcBef>
                <a:spcPts val="2133"/>
              </a:spcBef>
              <a:spcAft>
                <a:spcPts val="0"/>
              </a:spcAft>
              <a:buSzPts val="1400"/>
              <a:buNone/>
              <a:defRPr sz="1600">
                <a:solidFill>
                  <a:srgbClr val="F3F3F3"/>
                </a:solidFill>
              </a:defRPr>
            </a:lvl6pPr>
            <a:lvl7pPr lvl="6" algn="ctr">
              <a:lnSpc>
                <a:spcPct val="100000"/>
              </a:lnSpc>
              <a:spcBef>
                <a:spcPts val="2133"/>
              </a:spcBef>
              <a:spcAft>
                <a:spcPts val="0"/>
              </a:spcAft>
              <a:buSzPts val="1400"/>
              <a:buNone/>
              <a:defRPr sz="1600">
                <a:solidFill>
                  <a:srgbClr val="F3F3F3"/>
                </a:solidFill>
              </a:defRPr>
            </a:lvl7pPr>
            <a:lvl8pPr lvl="7" algn="ctr">
              <a:lnSpc>
                <a:spcPct val="100000"/>
              </a:lnSpc>
              <a:spcBef>
                <a:spcPts val="2133"/>
              </a:spcBef>
              <a:spcAft>
                <a:spcPts val="0"/>
              </a:spcAft>
              <a:buSzPts val="1400"/>
              <a:buNone/>
              <a:defRPr sz="1600">
                <a:solidFill>
                  <a:srgbClr val="F3F3F3"/>
                </a:solidFill>
              </a:defRPr>
            </a:lvl8pPr>
            <a:lvl9pPr lvl="8" algn="ctr">
              <a:lnSpc>
                <a:spcPct val="100000"/>
              </a:lnSpc>
              <a:spcBef>
                <a:spcPts val="2133"/>
              </a:spcBef>
              <a:spcAft>
                <a:spcPts val="2133"/>
              </a:spcAft>
              <a:buSzPts val="1400"/>
              <a:buNone/>
              <a:defRPr sz="1600">
                <a:solidFill>
                  <a:srgbClr val="F3F3F3"/>
                </a:solidFill>
              </a:defRPr>
            </a:lvl9pPr>
          </a:lstStyle>
          <a:p>
            <a:endParaRPr/>
          </a:p>
        </p:txBody>
      </p:sp>
      <p:sp>
        <p:nvSpPr>
          <p:cNvPr id="176" name="Google Shape;176;p390"/>
          <p:cNvSpPr txBox="1">
            <a:spLocks noGrp="1"/>
          </p:cNvSpPr>
          <p:nvPr>
            <p:ph type="title" idx="6"/>
          </p:nvPr>
        </p:nvSpPr>
        <p:spPr>
          <a:xfrm>
            <a:off x="4868984" y="2612464"/>
            <a:ext cx="2455200" cy="535600"/>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Clr>
                <a:srgbClr val="FFC39F"/>
              </a:buClr>
              <a:buSzPts val="1400"/>
              <a:buNone/>
              <a:defRPr sz="1600" i="0">
                <a:solidFill>
                  <a:srgbClr val="F3F3F3"/>
                </a:solidFill>
              </a:defRPr>
            </a:lvl1pPr>
            <a:lvl2pPr lvl="1" algn="ctr">
              <a:lnSpc>
                <a:spcPct val="100000"/>
              </a:lnSpc>
              <a:spcBef>
                <a:spcPts val="0"/>
              </a:spcBef>
              <a:spcAft>
                <a:spcPts val="0"/>
              </a:spcAft>
              <a:buClr>
                <a:srgbClr val="FFC39F"/>
              </a:buClr>
              <a:buSzPts val="1400"/>
              <a:buNone/>
              <a:defRPr sz="1867">
                <a:solidFill>
                  <a:srgbClr val="FFC39F"/>
                </a:solidFill>
              </a:defRPr>
            </a:lvl2pPr>
            <a:lvl3pPr lvl="2" algn="ctr">
              <a:lnSpc>
                <a:spcPct val="100000"/>
              </a:lnSpc>
              <a:spcBef>
                <a:spcPts val="0"/>
              </a:spcBef>
              <a:spcAft>
                <a:spcPts val="0"/>
              </a:spcAft>
              <a:buClr>
                <a:srgbClr val="FFC39F"/>
              </a:buClr>
              <a:buSzPts val="1400"/>
              <a:buNone/>
              <a:defRPr sz="1867">
                <a:solidFill>
                  <a:srgbClr val="FFC39F"/>
                </a:solidFill>
              </a:defRPr>
            </a:lvl3pPr>
            <a:lvl4pPr lvl="3" algn="ctr">
              <a:lnSpc>
                <a:spcPct val="100000"/>
              </a:lnSpc>
              <a:spcBef>
                <a:spcPts val="0"/>
              </a:spcBef>
              <a:spcAft>
                <a:spcPts val="0"/>
              </a:spcAft>
              <a:buClr>
                <a:srgbClr val="FFC39F"/>
              </a:buClr>
              <a:buSzPts val="1400"/>
              <a:buNone/>
              <a:defRPr sz="1867">
                <a:solidFill>
                  <a:srgbClr val="FFC39F"/>
                </a:solidFill>
              </a:defRPr>
            </a:lvl4pPr>
            <a:lvl5pPr lvl="4" algn="ctr">
              <a:lnSpc>
                <a:spcPct val="100000"/>
              </a:lnSpc>
              <a:spcBef>
                <a:spcPts val="0"/>
              </a:spcBef>
              <a:spcAft>
                <a:spcPts val="0"/>
              </a:spcAft>
              <a:buClr>
                <a:srgbClr val="FFC39F"/>
              </a:buClr>
              <a:buSzPts val="1400"/>
              <a:buNone/>
              <a:defRPr sz="1867">
                <a:solidFill>
                  <a:srgbClr val="FFC39F"/>
                </a:solidFill>
              </a:defRPr>
            </a:lvl5pPr>
            <a:lvl6pPr lvl="5" algn="ctr">
              <a:lnSpc>
                <a:spcPct val="100000"/>
              </a:lnSpc>
              <a:spcBef>
                <a:spcPts val="0"/>
              </a:spcBef>
              <a:spcAft>
                <a:spcPts val="0"/>
              </a:spcAft>
              <a:buClr>
                <a:srgbClr val="FFC39F"/>
              </a:buClr>
              <a:buSzPts val="1400"/>
              <a:buNone/>
              <a:defRPr sz="1867">
                <a:solidFill>
                  <a:srgbClr val="FFC39F"/>
                </a:solidFill>
              </a:defRPr>
            </a:lvl6pPr>
            <a:lvl7pPr lvl="6" algn="ctr">
              <a:lnSpc>
                <a:spcPct val="100000"/>
              </a:lnSpc>
              <a:spcBef>
                <a:spcPts val="0"/>
              </a:spcBef>
              <a:spcAft>
                <a:spcPts val="0"/>
              </a:spcAft>
              <a:buClr>
                <a:srgbClr val="FFC39F"/>
              </a:buClr>
              <a:buSzPts val="1400"/>
              <a:buNone/>
              <a:defRPr sz="1867">
                <a:solidFill>
                  <a:srgbClr val="FFC39F"/>
                </a:solidFill>
              </a:defRPr>
            </a:lvl7pPr>
            <a:lvl8pPr lvl="7" algn="ctr">
              <a:lnSpc>
                <a:spcPct val="100000"/>
              </a:lnSpc>
              <a:spcBef>
                <a:spcPts val="0"/>
              </a:spcBef>
              <a:spcAft>
                <a:spcPts val="0"/>
              </a:spcAft>
              <a:buClr>
                <a:srgbClr val="FFC39F"/>
              </a:buClr>
              <a:buSzPts val="1400"/>
              <a:buNone/>
              <a:defRPr sz="1867">
                <a:solidFill>
                  <a:srgbClr val="FFC39F"/>
                </a:solidFill>
              </a:defRPr>
            </a:lvl8pPr>
            <a:lvl9pPr lvl="8" algn="ctr">
              <a:lnSpc>
                <a:spcPct val="100000"/>
              </a:lnSpc>
              <a:spcBef>
                <a:spcPts val="0"/>
              </a:spcBef>
              <a:spcAft>
                <a:spcPts val="0"/>
              </a:spcAft>
              <a:buClr>
                <a:srgbClr val="FFC39F"/>
              </a:buClr>
              <a:buSzPts val="1400"/>
              <a:buNone/>
              <a:defRPr sz="1867">
                <a:solidFill>
                  <a:srgbClr val="FFC39F"/>
                </a:solidFill>
              </a:defRPr>
            </a:lvl9pPr>
          </a:lstStyle>
          <a:p>
            <a:endParaRPr/>
          </a:p>
        </p:txBody>
      </p:sp>
      <p:sp>
        <p:nvSpPr>
          <p:cNvPr id="177" name="Google Shape;177;p390"/>
          <p:cNvSpPr txBox="1">
            <a:spLocks noGrp="1"/>
          </p:cNvSpPr>
          <p:nvPr>
            <p:ph type="subTitle" idx="7"/>
          </p:nvPr>
        </p:nvSpPr>
        <p:spPr>
          <a:xfrm>
            <a:off x="4525784" y="3210367"/>
            <a:ext cx="3141600" cy="763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1600">
                <a:solidFill>
                  <a:srgbClr val="F3F3F3"/>
                </a:solidFill>
              </a:defRPr>
            </a:lvl1pPr>
            <a:lvl2pPr lvl="1" algn="ctr">
              <a:lnSpc>
                <a:spcPct val="100000"/>
              </a:lnSpc>
              <a:spcBef>
                <a:spcPts val="2133"/>
              </a:spcBef>
              <a:spcAft>
                <a:spcPts val="0"/>
              </a:spcAft>
              <a:buSzPts val="1400"/>
              <a:buNone/>
              <a:defRPr sz="1600">
                <a:solidFill>
                  <a:srgbClr val="F3F3F3"/>
                </a:solidFill>
              </a:defRPr>
            </a:lvl2pPr>
            <a:lvl3pPr lvl="2" algn="ctr">
              <a:lnSpc>
                <a:spcPct val="100000"/>
              </a:lnSpc>
              <a:spcBef>
                <a:spcPts val="2133"/>
              </a:spcBef>
              <a:spcAft>
                <a:spcPts val="0"/>
              </a:spcAft>
              <a:buSzPts val="1400"/>
              <a:buNone/>
              <a:defRPr sz="1600">
                <a:solidFill>
                  <a:srgbClr val="F3F3F3"/>
                </a:solidFill>
              </a:defRPr>
            </a:lvl3pPr>
            <a:lvl4pPr lvl="3" algn="ctr">
              <a:lnSpc>
                <a:spcPct val="100000"/>
              </a:lnSpc>
              <a:spcBef>
                <a:spcPts val="2133"/>
              </a:spcBef>
              <a:spcAft>
                <a:spcPts val="0"/>
              </a:spcAft>
              <a:buSzPts val="1400"/>
              <a:buNone/>
              <a:defRPr sz="1600">
                <a:solidFill>
                  <a:srgbClr val="F3F3F3"/>
                </a:solidFill>
              </a:defRPr>
            </a:lvl4pPr>
            <a:lvl5pPr lvl="4" algn="ctr">
              <a:lnSpc>
                <a:spcPct val="100000"/>
              </a:lnSpc>
              <a:spcBef>
                <a:spcPts val="2133"/>
              </a:spcBef>
              <a:spcAft>
                <a:spcPts val="0"/>
              </a:spcAft>
              <a:buSzPts val="1400"/>
              <a:buNone/>
              <a:defRPr sz="1600">
                <a:solidFill>
                  <a:srgbClr val="F3F3F3"/>
                </a:solidFill>
              </a:defRPr>
            </a:lvl5pPr>
            <a:lvl6pPr lvl="5" algn="ctr">
              <a:lnSpc>
                <a:spcPct val="100000"/>
              </a:lnSpc>
              <a:spcBef>
                <a:spcPts val="2133"/>
              </a:spcBef>
              <a:spcAft>
                <a:spcPts val="0"/>
              </a:spcAft>
              <a:buSzPts val="1400"/>
              <a:buNone/>
              <a:defRPr sz="1600">
                <a:solidFill>
                  <a:srgbClr val="F3F3F3"/>
                </a:solidFill>
              </a:defRPr>
            </a:lvl6pPr>
            <a:lvl7pPr lvl="6" algn="ctr">
              <a:lnSpc>
                <a:spcPct val="100000"/>
              </a:lnSpc>
              <a:spcBef>
                <a:spcPts val="2133"/>
              </a:spcBef>
              <a:spcAft>
                <a:spcPts val="0"/>
              </a:spcAft>
              <a:buSzPts val="1400"/>
              <a:buNone/>
              <a:defRPr sz="1600">
                <a:solidFill>
                  <a:srgbClr val="F3F3F3"/>
                </a:solidFill>
              </a:defRPr>
            </a:lvl7pPr>
            <a:lvl8pPr lvl="7" algn="ctr">
              <a:lnSpc>
                <a:spcPct val="100000"/>
              </a:lnSpc>
              <a:spcBef>
                <a:spcPts val="2133"/>
              </a:spcBef>
              <a:spcAft>
                <a:spcPts val="0"/>
              </a:spcAft>
              <a:buSzPts val="1400"/>
              <a:buNone/>
              <a:defRPr sz="1600">
                <a:solidFill>
                  <a:srgbClr val="F3F3F3"/>
                </a:solidFill>
              </a:defRPr>
            </a:lvl8pPr>
            <a:lvl9pPr lvl="8" algn="ctr">
              <a:lnSpc>
                <a:spcPct val="100000"/>
              </a:lnSpc>
              <a:spcBef>
                <a:spcPts val="2133"/>
              </a:spcBef>
              <a:spcAft>
                <a:spcPts val="2133"/>
              </a:spcAft>
              <a:buSzPts val="1400"/>
              <a:buNone/>
              <a:defRPr sz="1600">
                <a:solidFill>
                  <a:srgbClr val="F3F3F3"/>
                </a:solidFill>
              </a:defRPr>
            </a:lvl9pPr>
          </a:lstStyle>
          <a:p>
            <a:endParaRPr/>
          </a:p>
        </p:txBody>
      </p:sp>
      <p:sp>
        <p:nvSpPr>
          <p:cNvPr id="178" name="Google Shape;178;p390"/>
          <p:cNvSpPr txBox="1">
            <a:spLocks noGrp="1"/>
          </p:cNvSpPr>
          <p:nvPr>
            <p:ph type="title" idx="8"/>
          </p:nvPr>
        </p:nvSpPr>
        <p:spPr>
          <a:xfrm>
            <a:off x="1559651" y="4029847"/>
            <a:ext cx="2455200" cy="535600"/>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Clr>
                <a:srgbClr val="FFC39F"/>
              </a:buClr>
              <a:buSzPts val="1400"/>
              <a:buNone/>
              <a:defRPr sz="1600" i="0">
                <a:solidFill>
                  <a:srgbClr val="F3F3F3"/>
                </a:solidFill>
              </a:defRPr>
            </a:lvl1pPr>
            <a:lvl2pPr lvl="1" algn="ctr">
              <a:lnSpc>
                <a:spcPct val="100000"/>
              </a:lnSpc>
              <a:spcBef>
                <a:spcPts val="0"/>
              </a:spcBef>
              <a:spcAft>
                <a:spcPts val="0"/>
              </a:spcAft>
              <a:buClr>
                <a:srgbClr val="FFC39F"/>
              </a:buClr>
              <a:buSzPts val="1400"/>
              <a:buNone/>
              <a:defRPr sz="1867">
                <a:solidFill>
                  <a:srgbClr val="FFC39F"/>
                </a:solidFill>
              </a:defRPr>
            </a:lvl2pPr>
            <a:lvl3pPr lvl="2" algn="ctr">
              <a:lnSpc>
                <a:spcPct val="100000"/>
              </a:lnSpc>
              <a:spcBef>
                <a:spcPts val="0"/>
              </a:spcBef>
              <a:spcAft>
                <a:spcPts val="0"/>
              </a:spcAft>
              <a:buClr>
                <a:srgbClr val="FFC39F"/>
              </a:buClr>
              <a:buSzPts val="1400"/>
              <a:buNone/>
              <a:defRPr sz="1867">
                <a:solidFill>
                  <a:srgbClr val="FFC39F"/>
                </a:solidFill>
              </a:defRPr>
            </a:lvl3pPr>
            <a:lvl4pPr lvl="3" algn="ctr">
              <a:lnSpc>
                <a:spcPct val="100000"/>
              </a:lnSpc>
              <a:spcBef>
                <a:spcPts val="0"/>
              </a:spcBef>
              <a:spcAft>
                <a:spcPts val="0"/>
              </a:spcAft>
              <a:buClr>
                <a:srgbClr val="FFC39F"/>
              </a:buClr>
              <a:buSzPts val="1400"/>
              <a:buNone/>
              <a:defRPr sz="1867">
                <a:solidFill>
                  <a:srgbClr val="FFC39F"/>
                </a:solidFill>
              </a:defRPr>
            </a:lvl4pPr>
            <a:lvl5pPr lvl="4" algn="ctr">
              <a:lnSpc>
                <a:spcPct val="100000"/>
              </a:lnSpc>
              <a:spcBef>
                <a:spcPts val="0"/>
              </a:spcBef>
              <a:spcAft>
                <a:spcPts val="0"/>
              </a:spcAft>
              <a:buClr>
                <a:srgbClr val="FFC39F"/>
              </a:buClr>
              <a:buSzPts val="1400"/>
              <a:buNone/>
              <a:defRPr sz="1867">
                <a:solidFill>
                  <a:srgbClr val="FFC39F"/>
                </a:solidFill>
              </a:defRPr>
            </a:lvl5pPr>
            <a:lvl6pPr lvl="5" algn="ctr">
              <a:lnSpc>
                <a:spcPct val="100000"/>
              </a:lnSpc>
              <a:spcBef>
                <a:spcPts val="0"/>
              </a:spcBef>
              <a:spcAft>
                <a:spcPts val="0"/>
              </a:spcAft>
              <a:buClr>
                <a:srgbClr val="FFC39F"/>
              </a:buClr>
              <a:buSzPts val="1400"/>
              <a:buNone/>
              <a:defRPr sz="1867">
                <a:solidFill>
                  <a:srgbClr val="FFC39F"/>
                </a:solidFill>
              </a:defRPr>
            </a:lvl6pPr>
            <a:lvl7pPr lvl="6" algn="ctr">
              <a:lnSpc>
                <a:spcPct val="100000"/>
              </a:lnSpc>
              <a:spcBef>
                <a:spcPts val="0"/>
              </a:spcBef>
              <a:spcAft>
                <a:spcPts val="0"/>
              </a:spcAft>
              <a:buClr>
                <a:srgbClr val="FFC39F"/>
              </a:buClr>
              <a:buSzPts val="1400"/>
              <a:buNone/>
              <a:defRPr sz="1867">
                <a:solidFill>
                  <a:srgbClr val="FFC39F"/>
                </a:solidFill>
              </a:defRPr>
            </a:lvl7pPr>
            <a:lvl8pPr lvl="7" algn="ctr">
              <a:lnSpc>
                <a:spcPct val="100000"/>
              </a:lnSpc>
              <a:spcBef>
                <a:spcPts val="0"/>
              </a:spcBef>
              <a:spcAft>
                <a:spcPts val="0"/>
              </a:spcAft>
              <a:buClr>
                <a:srgbClr val="FFC39F"/>
              </a:buClr>
              <a:buSzPts val="1400"/>
              <a:buNone/>
              <a:defRPr sz="1867">
                <a:solidFill>
                  <a:srgbClr val="FFC39F"/>
                </a:solidFill>
              </a:defRPr>
            </a:lvl8pPr>
            <a:lvl9pPr lvl="8" algn="ctr">
              <a:lnSpc>
                <a:spcPct val="100000"/>
              </a:lnSpc>
              <a:spcBef>
                <a:spcPts val="0"/>
              </a:spcBef>
              <a:spcAft>
                <a:spcPts val="0"/>
              </a:spcAft>
              <a:buClr>
                <a:srgbClr val="FFC39F"/>
              </a:buClr>
              <a:buSzPts val="1400"/>
              <a:buNone/>
              <a:defRPr sz="1867">
                <a:solidFill>
                  <a:srgbClr val="FFC39F"/>
                </a:solidFill>
              </a:defRPr>
            </a:lvl9pPr>
          </a:lstStyle>
          <a:p>
            <a:endParaRPr/>
          </a:p>
        </p:txBody>
      </p:sp>
      <p:sp>
        <p:nvSpPr>
          <p:cNvPr id="179" name="Google Shape;179;p390"/>
          <p:cNvSpPr txBox="1">
            <a:spLocks noGrp="1"/>
          </p:cNvSpPr>
          <p:nvPr>
            <p:ph type="subTitle" idx="9"/>
          </p:nvPr>
        </p:nvSpPr>
        <p:spPr>
          <a:xfrm>
            <a:off x="1216300" y="4627767"/>
            <a:ext cx="3141600" cy="763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1600">
                <a:solidFill>
                  <a:srgbClr val="F3F3F3"/>
                </a:solidFill>
              </a:defRPr>
            </a:lvl1pPr>
            <a:lvl2pPr lvl="1" algn="ctr">
              <a:lnSpc>
                <a:spcPct val="100000"/>
              </a:lnSpc>
              <a:spcBef>
                <a:spcPts val="2133"/>
              </a:spcBef>
              <a:spcAft>
                <a:spcPts val="0"/>
              </a:spcAft>
              <a:buSzPts val="1400"/>
              <a:buNone/>
              <a:defRPr sz="1600">
                <a:solidFill>
                  <a:srgbClr val="F3F3F3"/>
                </a:solidFill>
              </a:defRPr>
            </a:lvl2pPr>
            <a:lvl3pPr lvl="2" algn="ctr">
              <a:lnSpc>
                <a:spcPct val="100000"/>
              </a:lnSpc>
              <a:spcBef>
                <a:spcPts val="2133"/>
              </a:spcBef>
              <a:spcAft>
                <a:spcPts val="0"/>
              </a:spcAft>
              <a:buSzPts val="1400"/>
              <a:buNone/>
              <a:defRPr sz="1600">
                <a:solidFill>
                  <a:srgbClr val="F3F3F3"/>
                </a:solidFill>
              </a:defRPr>
            </a:lvl3pPr>
            <a:lvl4pPr lvl="3" algn="ctr">
              <a:lnSpc>
                <a:spcPct val="100000"/>
              </a:lnSpc>
              <a:spcBef>
                <a:spcPts val="2133"/>
              </a:spcBef>
              <a:spcAft>
                <a:spcPts val="0"/>
              </a:spcAft>
              <a:buSzPts val="1400"/>
              <a:buNone/>
              <a:defRPr sz="1600">
                <a:solidFill>
                  <a:srgbClr val="F3F3F3"/>
                </a:solidFill>
              </a:defRPr>
            </a:lvl4pPr>
            <a:lvl5pPr lvl="4" algn="ctr">
              <a:lnSpc>
                <a:spcPct val="100000"/>
              </a:lnSpc>
              <a:spcBef>
                <a:spcPts val="2133"/>
              </a:spcBef>
              <a:spcAft>
                <a:spcPts val="0"/>
              </a:spcAft>
              <a:buSzPts val="1400"/>
              <a:buNone/>
              <a:defRPr sz="1600">
                <a:solidFill>
                  <a:srgbClr val="F3F3F3"/>
                </a:solidFill>
              </a:defRPr>
            </a:lvl5pPr>
            <a:lvl6pPr lvl="5" algn="ctr">
              <a:lnSpc>
                <a:spcPct val="100000"/>
              </a:lnSpc>
              <a:spcBef>
                <a:spcPts val="2133"/>
              </a:spcBef>
              <a:spcAft>
                <a:spcPts val="0"/>
              </a:spcAft>
              <a:buSzPts val="1400"/>
              <a:buNone/>
              <a:defRPr sz="1600">
                <a:solidFill>
                  <a:srgbClr val="F3F3F3"/>
                </a:solidFill>
              </a:defRPr>
            </a:lvl6pPr>
            <a:lvl7pPr lvl="6" algn="ctr">
              <a:lnSpc>
                <a:spcPct val="100000"/>
              </a:lnSpc>
              <a:spcBef>
                <a:spcPts val="2133"/>
              </a:spcBef>
              <a:spcAft>
                <a:spcPts val="0"/>
              </a:spcAft>
              <a:buSzPts val="1400"/>
              <a:buNone/>
              <a:defRPr sz="1600">
                <a:solidFill>
                  <a:srgbClr val="F3F3F3"/>
                </a:solidFill>
              </a:defRPr>
            </a:lvl7pPr>
            <a:lvl8pPr lvl="7" algn="ctr">
              <a:lnSpc>
                <a:spcPct val="100000"/>
              </a:lnSpc>
              <a:spcBef>
                <a:spcPts val="2133"/>
              </a:spcBef>
              <a:spcAft>
                <a:spcPts val="0"/>
              </a:spcAft>
              <a:buSzPts val="1400"/>
              <a:buNone/>
              <a:defRPr sz="1600">
                <a:solidFill>
                  <a:srgbClr val="F3F3F3"/>
                </a:solidFill>
              </a:defRPr>
            </a:lvl8pPr>
            <a:lvl9pPr lvl="8" algn="ctr">
              <a:lnSpc>
                <a:spcPct val="100000"/>
              </a:lnSpc>
              <a:spcBef>
                <a:spcPts val="2133"/>
              </a:spcBef>
              <a:spcAft>
                <a:spcPts val="2133"/>
              </a:spcAft>
              <a:buSzPts val="1400"/>
              <a:buNone/>
              <a:defRPr sz="1600">
                <a:solidFill>
                  <a:srgbClr val="F3F3F3"/>
                </a:solidFill>
              </a:defRPr>
            </a:lvl9pPr>
          </a:lstStyle>
          <a:p>
            <a:endParaRPr/>
          </a:p>
        </p:txBody>
      </p:sp>
      <p:sp>
        <p:nvSpPr>
          <p:cNvPr id="180" name="Google Shape;180;p390"/>
          <p:cNvSpPr txBox="1">
            <a:spLocks noGrp="1"/>
          </p:cNvSpPr>
          <p:nvPr>
            <p:ph type="title" idx="13"/>
          </p:nvPr>
        </p:nvSpPr>
        <p:spPr>
          <a:xfrm>
            <a:off x="8439467" y="4029851"/>
            <a:ext cx="1928400" cy="535600"/>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Clr>
                <a:srgbClr val="FFC39F"/>
              </a:buClr>
              <a:buSzPts val="1400"/>
              <a:buNone/>
              <a:defRPr sz="1600" i="0">
                <a:solidFill>
                  <a:srgbClr val="F3F3F3"/>
                </a:solidFill>
              </a:defRPr>
            </a:lvl1pPr>
            <a:lvl2pPr lvl="1" algn="ctr">
              <a:lnSpc>
                <a:spcPct val="100000"/>
              </a:lnSpc>
              <a:spcBef>
                <a:spcPts val="0"/>
              </a:spcBef>
              <a:spcAft>
                <a:spcPts val="0"/>
              </a:spcAft>
              <a:buClr>
                <a:srgbClr val="FFC39F"/>
              </a:buClr>
              <a:buSzPts val="1400"/>
              <a:buNone/>
              <a:defRPr sz="1867">
                <a:solidFill>
                  <a:srgbClr val="FFC39F"/>
                </a:solidFill>
              </a:defRPr>
            </a:lvl2pPr>
            <a:lvl3pPr lvl="2" algn="ctr">
              <a:lnSpc>
                <a:spcPct val="100000"/>
              </a:lnSpc>
              <a:spcBef>
                <a:spcPts val="0"/>
              </a:spcBef>
              <a:spcAft>
                <a:spcPts val="0"/>
              </a:spcAft>
              <a:buClr>
                <a:srgbClr val="FFC39F"/>
              </a:buClr>
              <a:buSzPts val="1400"/>
              <a:buNone/>
              <a:defRPr sz="1867">
                <a:solidFill>
                  <a:srgbClr val="FFC39F"/>
                </a:solidFill>
              </a:defRPr>
            </a:lvl3pPr>
            <a:lvl4pPr lvl="3" algn="ctr">
              <a:lnSpc>
                <a:spcPct val="100000"/>
              </a:lnSpc>
              <a:spcBef>
                <a:spcPts val="0"/>
              </a:spcBef>
              <a:spcAft>
                <a:spcPts val="0"/>
              </a:spcAft>
              <a:buClr>
                <a:srgbClr val="FFC39F"/>
              </a:buClr>
              <a:buSzPts val="1400"/>
              <a:buNone/>
              <a:defRPr sz="1867">
                <a:solidFill>
                  <a:srgbClr val="FFC39F"/>
                </a:solidFill>
              </a:defRPr>
            </a:lvl4pPr>
            <a:lvl5pPr lvl="4" algn="ctr">
              <a:lnSpc>
                <a:spcPct val="100000"/>
              </a:lnSpc>
              <a:spcBef>
                <a:spcPts val="0"/>
              </a:spcBef>
              <a:spcAft>
                <a:spcPts val="0"/>
              </a:spcAft>
              <a:buClr>
                <a:srgbClr val="FFC39F"/>
              </a:buClr>
              <a:buSzPts val="1400"/>
              <a:buNone/>
              <a:defRPr sz="1867">
                <a:solidFill>
                  <a:srgbClr val="FFC39F"/>
                </a:solidFill>
              </a:defRPr>
            </a:lvl5pPr>
            <a:lvl6pPr lvl="5" algn="ctr">
              <a:lnSpc>
                <a:spcPct val="100000"/>
              </a:lnSpc>
              <a:spcBef>
                <a:spcPts val="0"/>
              </a:spcBef>
              <a:spcAft>
                <a:spcPts val="0"/>
              </a:spcAft>
              <a:buClr>
                <a:srgbClr val="FFC39F"/>
              </a:buClr>
              <a:buSzPts val="1400"/>
              <a:buNone/>
              <a:defRPr sz="1867">
                <a:solidFill>
                  <a:srgbClr val="FFC39F"/>
                </a:solidFill>
              </a:defRPr>
            </a:lvl6pPr>
            <a:lvl7pPr lvl="6" algn="ctr">
              <a:lnSpc>
                <a:spcPct val="100000"/>
              </a:lnSpc>
              <a:spcBef>
                <a:spcPts val="0"/>
              </a:spcBef>
              <a:spcAft>
                <a:spcPts val="0"/>
              </a:spcAft>
              <a:buClr>
                <a:srgbClr val="FFC39F"/>
              </a:buClr>
              <a:buSzPts val="1400"/>
              <a:buNone/>
              <a:defRPr sz="1867">
                <a:solidFill>
                  <a:srgbClr val="FFC39F"/>
                </a:solidFill>
              </a:defRPr>
            </a:lvl7pPr>
            <a:lvl8pPr lvl="7" algn="ctr">
              <a:lnSpc>
                <a:spcPct val="100000"/>
              </a:lnSpc>
              <a:spcBef>
                <a:spcPts val="0"/>
              </a:spcBef>
              <a:spcAft>
                <a:spcPts val="0"/>
              </a:spcAft>
              <a:buClr>
                <a:srgbClr val="FFC39F"/>
              </a:buClr>
              <a:buSzPts val="1400"/>
              <a:buNone/>
              <a:defRPr sz="1867">
                <a:solidFill>
                  <a:srgbClr val="FFC39F"/>
                </a:solidFill>
              </a:defRPr>
            </a:lvl8pPr>
            <a:lvl9pPr lvl="8" algn="ctr">
              <a:lnSpc>
                <a:spcPct val="100000"/>
              </a:lnSpc>
              <a:spcBef>
                <a:spcPts val="0"/>
              </a:spcBef>
              <a:spcAft>
                <a:spcPts val="0"/>
              </a:spcAft>
              <a:buClr>
                <a:srgbClr val="FFC39F"/>
              </a:buClr>
              <a:buSzPts val="1400"/>
              <a:buNone/>
              <a:defRPr sz="1867">
                <a:solidFill>
                  <a:srgbClr val="FFC39F"/>
                </a:solidFill>
              </a:defRPr>
            </a:lvl9pPr>
          </a:lstStyle>
          <a:p>
            <a:endParaRPr/>
          </a:p>
        </p:txBody>
      </p:sp>
      <p:sp>
        <p:nvSpPr>
          <p:cNvPr id="181" name="Google Shape;181;p390"/>
          <p:cNvSpPr txBox="1">
            <a:spLocks noGrp="1"/>
          </p:cNvSpPr>
          <p:nvPr>
            <p:ph type="subTitle" idx="14"/>
          </p:nvPr>
        </p:nvSpPr>
        <p:spPr>
          <a:xfrm>
            <a:off x="7834228" y="4627767"/>
            <a:ext cx="3141600" cy="763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1600">
                <a:solidFill>
                  <a:srgbClr val="F3F3F3"/>
                </a:solidFill>
              </a:defRPr>
            </a:lvl1pPr>
            <a:lvl2pPr lvl="1" algn="ctr">
              <a:lnSpc>
                <a:spcPct val="100000"/>
              </a:lnSpc>
              <a:spcBef>
                <a:spcPts val="2133"/>
              </a:spcBef>
              <a:spcAft>
                <a:spcPts val="0"/>
              </a:spcAft>
              <a:buSzPts val="1400"/>
              <a:buNone/>
              <a:defRPr sz="1600">
                <a:solidFill>
                  <a:srgbClr val="F3F3F3"/>
                </a:solidFill>
              </a:defRPr>
            </a:lvl2pPr>
            <a:lvl3pPr lvl="2" algn="ctr">
              <a:lnSpc>
                <a:spcPct val="100000"/>
              </a:lnSpc>
              <a:spcBef>
                <a:spcPts val="2133"/>
              </a:spcBef>
              <a:spcAft>
                <a:spcPts val="0"/>
              </a:spcAft>
              <a:buSzPts val="1400"/>
              <a:buNone/>
              <a:defRPr sz="1600">
                <a:solidFill>
                  <a:srgbClr val="F3F3F3"/>
                </a:solidFill>
              </a:defRPr>
            </a:lvl3pPr>
            <a:lvl4pPr lvl="3" algn="ctr">
              <a:lnSpc>
                <a:spcPct val="100000"/>
              </a:lnSpc>
              <a:spcBef>
                <a:spcPts val="2133"/>
              </a:spcBef>
              <a:spcAft>
                <a:spcPts val="0"/>
              </a:spcAft>
              <a:buSzPts val="1400"/>
              <a:buNone/>
              <a:defRPr sz="1600">
                <a:solidFill>
                  <a:srgbClr val="F3F3F3"/>
                </a:solidFill>
              </a:defRPr>
            </a:lvl4pPr>
            <a:lvl5pPr lvl="4" algn="ctr">
              <a:lnSpc>
                <a:spcPct val="100000"/>
              </a:lnSpc>
              <a:spcBef>
                <a:spcPts val="2133"/>
              </a:spcBef>
              <a:spcAft>
                <a:spcPts val="0"/>
              </a:spcAft>
              <a:buSzPts val="1400"/>
              <a:buNone/>
              <a:defRPr sz="1600">
                <a:solidFill>
                  <a:srgbClr val="F3F3F3"/>
                </a:solidFill>
              </a:defRPr>
            </a:lvl5pPr>
            <a:lvl6pPr lvl="5" algn="ctr">
              <a:lnSpc>
                <a:spcPct val="100000"/>
              </a:lnSpc>
              <a:spcBef>
                <a:spcPts val="2133"/>
              </a:spcBef>
              <a:spcAft>
                <a:spcPts val="0"/>
              </a:spcAft>
              <a:buSzPts val="1400"/>
              <a:buNone/>
              <a:defRPr sz="1600">
                <a:solidFill>
                  <a:srgbClr val="F3F3F3"/>
                </a:solidFill>
              </a:defRPr>
            </a:lvl6pPr>
            <a:lvl7pPr lvl="6" algn="ctr">
              <a:lnSpc>
                <a:spcPct val="100000"/>
              </a:lnSpc>
              <a:spcBef>
                <a:spcPts val="2133"/>
              </a:spcBef>
              <a:spcAft>
                <a:spcPts val="0"/>
              </a:spcAft>
              <a:buSzPts val="1400"/>
              <a:buNone/>
              <a:defRPr sz="1600">
                <a:solidFill>
                  <a:srgbClr val="F3F3F3"/>
                </a:solidFill>
              </a:defRPr>
            </a:lvl7pPr>
            <a:lvl8pPr lvl="7" algn="ctr">
              <a:lnSpc>
                <a:spcPct val="100000"/>
              </a:lnSpc>
              <a:spcBef>
                <a:spcPts val="2133"/>
              </a:spcBef>
              <a:spcAft>
                <a:spcPts val="0"/>
              </a:spcAft>
              <a:buSzPts val="1400"/>
              <a:buNone/>
              <a:defRPr sz="1600">
                <a:solidFill>
                  <a:srgbClr val="F3F3F3"/>
                </a:solidFill>
              </a:defRPr>
            </a:lvl8pPr>
            <a:lvl9pPr lvl="8" algn="ctr">
              <a:lnSpc>
                <a:spcPct val="100000"/>
              </a:lnSpc>
              <a:spcBef>
                <a:spcPts val="2133"/>
              </a:spcBef>
              <a:spcAft>
                <a:spcPts val="2133"/>
              </a:spcAft>
              <a:buSzPts val="1400"/>
              <a:buNone/>
              <a:defRPr sz="1600">
                <a:solidFill>
                  <a:srgbClr val="F3F3F3"/>
                </a:solidFill>
              </a:defRPr>
            </a:lvl9pPr>
          </a:lstStyle>
          <a:p>
            <a:endParaRPr/>
          </a:p>
        </p:txBody>
      </p:sp>
      <p:sp>
        <p:nvSpPr>
          <p:cNvPr id="182" name="Google Shape;182;p390"/>
          <p:cNvSpPr txBox="1">
            <a:spLocks noGrp="1"/>
          </p:cNvSpPr>
          <p:nvPr>
            <p:ph type="title" idx="15"/>
          </p:nvPr>
        </p:nvSpPr>
        <p:spPr>
          <a:xfrm>
            <a:off x="960000" y="1338567"/>
            <a:ext cx="49144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hanks">
  <p:cSld name="Thanks">
    <p:bg>
      <p:bgPr>
        <a:gradFill>
          <a:gsLst>
            <a:gs pos="0">
              <a:schemeClr val="dk1"/>
            </a:gs>
            <a:gs pos="100000">
              <a:schemeClr val="lt2"/>
            </a:gs>
          </a:gsLst>
          <a:lin ang="2698631" scaled="0"/>
        </a:gradFill>
        <a:effectLst/>
      </p:bgPr>
    </p:bg>
    <p:spTree>
      <p:nvGrpSpPr>
        <p:cNvPr id="1" name="Shape 183"/>
        <p:cNvGrpSpPr/>
        <p:nvPr/>
      </p:nvGrpSpPr>
      <p:grpSpPr>
        <a:xfrm>
          <a:off x="0" y="0"/>
          <a:ext cx="0" cy="0"/>
          <a:chOff x="0" y="0"/>
          <a:chExt cx="0" cy="0"/>
        </a:xfrm>
      </p:grpSpPr>
      <p:sp>
        <p:nvSpPr>
          <p:cNvPr id="184" name="Google Shape;184;p391"/>
          <p:cNvSpPr/>
          <p:nvPr/>
        </p:nvSpPr>
        <p:spPr>
          <a:xfrm>
            <a:off x="3613307" y="34"/>
            <a:ext cx="8578685" cy="6857873"/>
          </a:xfrm>
          <a:custGeom>
            <a:avLst/>
            <a:gdLst/>
            <a:ahLst/>
            <a:cxnLst/>
            <a:rect l="l" t="t" r="r" b="b"/>
            <a:pathLst>
              <a:path w="130514" h="104334" extrusionOk="0">
                <a:moveTo>
                  <a:pt x="100994" y="0"/>
                </a:moveTo>
                <a:cubicBezTo>
                  <a:pt x="100994" y="0"/>
                  <a:pt x="86231" y="3585"/>
                  <a:pt x="91811" y="31162"/>
                </a:cubicBezTo>
                <a:cubicBezTo>
                  <a:pt x="96364" y="53637"/>
                  <a:pt x="94006" y="81607"/>
                  <a:pt x="66172" y="81607"/>
                </a:cubicBezTo>
                <a:cubicBezTo>
                  <a:pt x="65925" y="81607"/>
                  <a:pt x="65676" y="81604"/>
                  <a:pt x="65425" y="81600"/>
                </a:cubicBezTo>
                <a:cubicBezTo>
                  <a:pt x="55492" y="81425"/>
                  <a:pt x="44349" y="76049"/>
                  <a:pt x="33001" y="76049"/>
                </a:cubicBezTo>
                <a:cubicBezTo>
                  <a:pt x="27645" y="76049"/>
                  <a:pt x="22243" y="77246"/>
                  <a:pt x="16902" y="80753"/>
                </a:cubicBezTo>
                <a:cubicBezTo>
                  <a:pt x="2879" y="89963"/>
                  <a:pt x="1" y="104334"/>
                  <a:pt x="1" y="104334"/>
                </a:cubicBezTo>
                <a:lnTo>
                  <a:pt x="130513" y="104334"/>
                </a:lnTo>
                <a:lnTo>
                  <a:pt x="130513" y="0"/>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85" name="Google Shape;185;p391"/>
          <p:cNvSpPr/>
          <p:nvPr/>
        </p:nvSpPr>
        <p:spPr>
          <a:xfrm>
            <a:off x="4714289" y="2483951"/>
            <a:ext cx="7477708" cy="4374003"/>
          </a:xfrm>
          <a:custGeom>
            <a:avLst/>
            <a:gdLst/>
            <a:ahLst/>
            <a:cxnLst/>
            <a:rect l="l" t="t" r="r" b="b"/>
            <a:pathLst>
              <a:path w="113764" h="66545" extrusionOk="0">
                <a:moveTo>
                  <a:pt x="113763" y="1"/>
                </a:moveTo>
                <a:cubicBezTo>
                  <a:pt x="113763" y="1"/>
                  <a:pt x="94363" y="5103"/>
                  <a:pt x="77775" y="33272"/>
                </a:cubicBezTo>
                <a:cubicBezTo>
                  <a:pt x="67864" y="50104"/>
                  <a:pt x="57286" y="53491"/>
                  <a:pt x="45819" y="53491"/>
                </a:cubicBezTo>
                <a:cubicBezTo>
                  <a:pt x="38095" y="53491"/>
                  <a:pt x="29967" y="51954"/>
                  <a:pt x="21367" y="51954"/>
                </a:cubicBezTo>
                <a:cubicBezTo>
                  <a:pt x="0" y="51954"/>
                  <a:pt x="792" y="66545"/>
                  <a:pt x="792" y="66545"/>
                </a:cubicBezTo>
                <a:lnTo>
                  <a:pt x="113763" y="66545"/>
                </a:lnTo>
                <a:lnTo>
                  <a:pt x="113763" y="1"/>
                </a:ln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86" name="Google Shape;186;p391"/>
          <p:cNvSpPr/>
          <p:nvPr/>
        </p:nvSpPr>
        <p:spPr>
          <a:xfrm>
            <a:off x="0" y="34"/>
            <a:ext cx="7016085" cy="4096623"/>
          </a:xfrm>
          <a:custGeom>
            <a:avLst/>
            <a:gdLst/>
            <a:ahLst/>
            <a:cxnLst/>
            <a:rect l="l" t="t" r="r" b="b"/>
            <a:pathLst>
              <a:path w="106741" h="62325" extrusionOk="0">
                <a:moveTo>
                  <a:pt x="106740" y="0"/>
                </a:moveTo>
                <a:lnTo>
                  <a:pt x="1" y="83"/>
                </a:lnTo>
                <a:lnTo>
                  <a:pt x="1" y="61346"/>
                </a:lnTo>
                <a:cubicBezTo>
                  <a:pt x="1" y="61346"/>
                  <a:pt x="3546" y="62324"/>
                  <a:pt x="8431" y="62324"/>
                </a:cubicBezTo>
                <a:cubicBezTo>
                  <a:pt x="17345" y="62324"/>
                  <a:pt x="30721" y="59067"/>
                  <a:pt x="35169" y="40668"/>
                </a:cubicBezTo>
                <a:cubicBezTo>
                  <a:pt x="39815" y="21454"/>
                  <a:pt x="48059" y="15875"/>
                  <a:pt x="55684" y="15875"/>
                </a:cubicBezTo>
                <a:cubicBezTo>
                  <a:pt x="59361" y="15875"/>
                  <a:pt x="62895" y="17173"/>
                  <a:pt x="65811" y="18864"/>
                </a:cubicBezTo>
                <a:cubicBezTo>
                  <a:pt x="71333" y="22067"/>
                  <a:pt x="77411" y="23685"/>
                  <a:pt x="83155" y="23685"/>
                </a:cubicBezTo>
                <a:cubicBezTo>
                  <a:pt x="95750" y="23685"/>
                  <a:pt x="106740" y="15906"/>
                  <a:pt x="106740" y="0"/>
                </a:cubicBezTo>
                <a:close/>
              </a:path>
            </a:pathLst>
          </a:custGeom>
          <a:gradFill>
            <a:gsLst>
              <a:gs pos="0">
                <a:schemeClr val="dk1"/>
              </a:gs>
              <a:gs pos="100000">
                <a:schemeClr val="lt2"/>
              </a:gs>
            </a:gsLst>
            <a:lin ang="0"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87" name="Google Shape;187;p391"/>
          <p:cNvSpPr txBox="1">
            <a:spLocks noGrp="1"/>
          </p:cNvSpPr>
          <p:nvPr>
            <p:ph type="ctrTitle"/>
          </p:nvPr>
        </p:nvSpPr>
        <p:spPr>
          <a:xfrm>
            <a:off x="840471" y="2164367"/>
            <a:ext cx="5136000" cy="2736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5200"/>
              <a:buNone/>
              <a:defRPr sz="8000">
                <a:solidFill>
                  <a:srgbClr val="FFFFFF"/>
                </a:solidFill>
              </a:defRPr>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188" name="Google Shape;188;p391"/>
          <p:cNvSpPr txBox="1">
            <a:spLocks noGrp="1"/>
          </p:cNvSpPr>
          <p:nvPr>
            <p:ph type="subTitle" idx="1"/>
          </p:nvPr>
        </p:nvSpPr>
        <p:spPr>
          <a:xfrm>
            <a:off x="7279500" y="2253367"/>
            <a:ext cx="3948000" cy="18388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2800"/>
              <a:buNone/>
              <a:defRPr sz="1867">
                <a:solidFill>
                  <a:srgbClr val="FFFFFF"/>
                </a:solidFill>
              </a:defRPr>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89" name="Google Shape;189;p391"/>
          <p:cNvSpPr txBox="1"/>
          <p:nvPr/>
        </p:nvSpPr>
        <p:spPr>
          <a:xfrm>
            <a:off x="6812467" y="4363767"/>
            <a:ext cx="4414800" cy="614400"/>
          </a:xfrm>
          <a:prstGeom prst="rect">
            <a:avLst/>
          </a:prstGeom>
          <a:noFill/>
          <a:ln>
            <a:noFill/>
          </a:ln>
        </p:spPr>
        <p:txBody>
          <a:bodyPr spcFirstLastPara="1" wrap="square" lIns="121900" tIns="121900" rIns="121900" bIns="121900" anchor="t" anchorCtr="0">
            <a:noAutofit/>
          </a:bodyPr>
          <a:lstStyle/>
          <a:p>
            <a:pPr marL="0" marR="0" lvl="0" indent="0" algn="r" rtl="0">
              <a:lnSpc>
                <a:spcPct val="100000"/>
              </a:lnSpc>
              <a:spcBef>
                <a:spcPts val="400"/>
              </a:spcBef>
              <a:spcAft>
                <a:spcPts val="0"/>
              </a:spcAft>
              <a:buClr>
                <a:srgbClr val="FFFFFF"/>
              </a:buClr>
              <a:buSzPts val="1333"/>
              <a:buFont typeface="Arial"/>
              <a:buNone/>
            </a:pPr>
            <a:r>
              <a:rPr lang="es-ES" sz="1333" b="0" i="0" u="none" strike="noStrike" cap="none">
                <a:solidFill>
                  <a:srgbClr val="FFFFFF"/>
                </a:solidFill>
                <a:latin typeface="Arial"/>
                <a:ea typeface="Arial"/>
                <a:cs typeface="Arial"/>
                <a:sym typeface="Arial"/>
              </a:rPr>
              <a:t>CREDITS: This presentation template was created by </a:t>
            </a:r>
            <a:r>
              <a:rPr lang="es-ES" sz="1333" b="1" i="0" u="none" strike="noStrike" cap="none">
                <a:solidFill>
                  <a:srgbClr val="FFFFFF"/>
                </a:solidFill>
                <a:uFill>
                  <a:noFill/>
                </a:uFill>
                <a:latin typeface="Arial"/>
                <a:ea typeface="Arial"/>
                <a:cs typeface="Arial"/>
                <a:sym typeface="Arial"/>
                <a:hlinkClick r:id="rId2">
                  <a:extLst>
                    <a:ext uri="{A12FA001-AC4F-418D-AE19-62706E023703}">
                      <ahyp:hlinkClr xmlns:ahyp="http://schemas.microsoft.com/office/drawing/2018/hyperlinkcolor" val="tx"/>
                    </a:ext>
                  </a:extLst>
                </a:hlinkClick>
              </a:rPr>
              <a:t>Slidesgo</a:t>
            </a:r>
            <a:r>
              <a:rPr lang="es-ES" sz="1333" b="0" i="0" u="none" strike="noStrike" cap="none">
                <a:solidFill>
                  <a:srgbClr val="FFFFFF"/>
                </a:solidFill>
                <a:latin typeface="Arial"/>
                <a:ea typeface="Arial"/>
                <a:cs typeface="Arial"/>
                <a:sym typeface="Arial"/>
              </a:rPr>
              <a:t>, including icons by </a:t>
            </a:r>
            <a:r>
              <a:rPr lang="es-ES" sz="1333" b="1" i="0" u="none" strike="noStrike" cap="none">
                <a:solidFill>
                  <a:srgbClr val="FFFFFF"/>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Flaticon</a:t>
            </a:r>
            <a:r>
              <a:rPr lang="es-ES" sz="1333" b="0" i="0" u="none" strike="noStrike" cap="none">
                <a:solidFill>
                  <a:srgbClr val="FFFFFF"/>
                </a:solidFill>
                <a:latin typeface="Arial"/>
                <a:ea typeface="Arial"/>
                <a:cs typeface="Arial"/>
                <a:sym typeface="Arial"/>
              </a:rPr>
              <a:t>, and infographics &amp; images by </a:t>
            </a:r>
            <a:r>
              <a:rPr lang="es-ES" sz="1333" b="1" i="0" u="none" strike="noStrike" cap="none">
                <a:solidFill>
                  <a:srgbClr val="FFFFFF"/>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Freepik</a:t>
            </a:r>
            <a:r>
              <a:rPr lang="es-ES" sz="1333" b="0" i="0" u="none" strike="noStrike" cap="none">
                <a:solidFill>
                  <a:srgbClr val="FFFFFF"/>
                </a:solidFill>
                <a:latin typeface="Arial"/>
                <a:ea typeface="Arial"/>
                <a:cs typeface="Arial"/>
                <a:sym typeface="Arial"/>
              </a:rPr>
              <a:t>. </a:t>
            </a:r>
            <a:endParaRPr sz="1333" b="0" i="0" u="none" strike="noStrike" cap="none">
              <a:solidFill>
                <a:srgbClr val="FFFFFF"/>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p:cSld name="Background">
    <p:bg>
      <p:bgPr>
        <a:gradFill>
          <a:gsLst>
            <a:gs pos="0">
              <a:schemeClr val="dk1"/>
            </a:gs>
            <a:gs pos="100000">
              <a:schemeClr val="lt2"/>
            </a:gs>
          </a:gsLst>
          <a:lin ang="2698631" scaled="0"/>
        </a:gradFill>
        <a:effectLst/>
      </p:bgPr>
    </p:bg>
    <p:spTree>
      <p:nvGrpSpPr>
        <p:cNvPr id="1" name="Shape 190"/>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91"/>
        <p:cNvGrpSpPr/>
        <p:nvPr/>
      </p:nvGrpSpPr>
      <p:grpSpPr>
        <a:xfrm>
          <a:off x="0" y="0"/>
          <a:ext cx="0" cy="0"/>
          <a:chOff x="0" y="0"/>
          <a:chExt cx="0" cy="0"/>
        </a:xfrm>
      </p:grpSpPr>
      <p:sp>
        <p:nvSpPr>
          <p:cNvPr id="192" name="Google Shape;192;p393"/>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3" name="Google Shape;193;p393"/>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4" name="Google Shape;194;p393"/>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95" name="Google Shape;195;p393"/>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96" name="Google Shape;196;p393"/>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27"/>
        <p:cNvGrpSpPr/>
        <p:nvPr/>
      </p:nvGrpSpPr>
      <p:grpSpPr>
        <a:xfrm>
          <a:off x="0" y="0"/>
          <a:ext cx="0" cy="0"/>
          <a:chOff x="0" y="0"/>
          <a:chExt cx="0" cy="0"/>
        </a:xfrm>
      </p:grpSpPr>
      <p:sp>
        <p:nvSpPr>
          <p:cNvPr id="28" name="Google Shape;28;p3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olo el título">
  <p:cSld name="Solo el título">
    <p:spTree>
      <p:nvGrpSpPr>
        <p:cNvPr id="1" name="Shape 197"/>
        <p:cNvGrpSpPr/>
        <p:nvPr/>
      </p:nvGrpSpPr>
      <p:grpSpPr>
        <a:xfrm>
          <a:off x="0" y="0"/>
          <a:ext cx="0" cy="0"/>
          <a:chOff x="0" y="0"/>
          <a:chExt cx="0" cy="0"/>
        </a:xfrm>
      </p:grpSpPr>
      <p:sp>
        <p:nvSpPr>
          <p:cNvPr id="198" name="Google Shape;198;p394"/>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99" name="Google Shape;199;p394"/>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00" name="Google Shape;200;p394"/>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ES"/>
              <a:t>‹#›</a:t>
            </a:fld>
            <a:endParaRPr/>
          </a:p>
        </p:txBody>
      </p:sp>
      <p:sp>
        <p:nvSpPr>
          <p:cNvPr id="201" name="Google Shape;201;p394"/>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31"/>
        <p:cNvGrpSpPr/>
        <p:nvPr/>
      </p:nvGrpSpPr>
      <p:grpSpPr>
        <a:xfrm>
          <a:off x="0" y="0"/>
          <a:ext cx="0" cy="0"/>
          <a:chOff x="0" y="0"/>
          <a:chExt cx="0" cy="0"/>
        </a:xfrm>
      </p:grpSpPr>
      <p:sp>
        <p:nvSpPr>
          <p:cNvPr id="32" name="Google Shape;32;p36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6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6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3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36"/>
        <p:cNvGrpSpPr/>
        <p:nvPr/>
      </p:nvGrpSpPr>
      <p:grpSpPr>
        <a:xfrm>
          <a:off x="0" y="0"/>
          <a:ext cx="0" cy="0"/>
          <a:chOff x="0" y="0"/>
          <a:chExt cx="0" cy="0"/>
        </a:xfrm>
      </p:grpSpPr>
      <p:sp>
        <p:nvSpPr>
          <p:cNvPr id="37" name="Google Shape;37;p37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7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37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7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7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42"/>
        <p:cNvGrpSpPr/>
        <p:nvPr/>
      </p:nvGrpSpPr>
      <p:grpSpPr>
        <a:xfrm>
          <a:off x="0" y="0"/>
          <a:ext cx="0" cy="0"/>
          <a:chOff x="0" y="0"/>
          <a:chExt cx="0" cy="0"/>
        </a:xfrm>
      </p:grpSpPr>
      <p:sp>
        <p:nvSpPr>
          <p:cNvPr id="43" name="Google Shape;43;p37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7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7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37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7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7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9"/>
        <p:cNvGrpSpPr/>
        <p:nvPr/>
      </p:nvGrpSpPr>
      <p:grpSpPr>
        <a:xfrm>
          <a:off x="0" y="0"/>
          <a:ext cx="0" cy="0"/>
          <a:chOff x="0" y="0"/>
          <a:chExt cx="0" cy="0"/>
        </a:xfrm>
      </p:grpSpPr>
      <p:sp>
        <p:nvSpPr>
          <p:cNvPr id="50" name="Google Shape;50;p37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37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37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37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37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37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7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37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8"/>
        <p:cNvGrpSpPr/>
        <p:nvPr/>
      </p:nvGrpSpPr>
      <p:grpSpPr>
        <a:xfrm>
          <a:off x="0" y="0"/>
          <a:ext cx="0" cy="0"/>
          <a:chOff x="0" y="0"/>
          <a:chExt cx="0" cy="0"/>
        </a:xfrm>
      </p:grpSpPr>
      <p:sp>
        <p:nvSpPr>
          <p:cNvPr id="59" name="Google Shape;59;p37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7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37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37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7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7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5"/>
        <p:cNvGrpSpPr/>
        <p:nvPr/>
      </p:nvGrpSpPr>
      <p:grpSpPr>
        <a:xfrm>
          <a:off x="0" y="0"/>
          <a:ext cx="0" cy="0"/>
          <a:chOff x="0" y="0"/>
          <a:chExt cx="0" cy="0"/>
        </a:xfrm>
      </p:grpSpPr>
      <p:sp>
        <p:nvSpPr>
          <p:cNvPr id="66" name="Google Shape;66;p37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76"/>
          <p:cNvSpPr>
            <a:spLocks noGrp="1"/>
          </p:cNvSpPr>
          <p:nvPr>
            <p:ph type="pic" idx="2"/>
          </p:nvPr>
        </p:nvSpPr>
        <p:spPr>
          <a:xfrm>
            <a:off x="5183188" y="987425"/>
            <a:ext cx="6172200" cy="4873625"/>
          </a:xfrm>
          <a:prstGeom prst="rect">
            <a:avLst/>
          </a:prstGeom>
          <a:noFill/>
          <a:ln>
            <a:noFill/>
          </a:ln>
        </p:spPr>
      </p:sp>
      <p:sp>
        <p:nvSpPr>
          <p:cNvPr id="68" name="Google Shape;68;p37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37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7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7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6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6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6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6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6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4"/>
        <p:cNvGrpSpPr/>
        <p:nvPr/>
      </p:nvGrpSpPr>
      <p:grpSpPr>
        <a:xfrm>
          <a:off x="0" y="0"/>
          <a:ext cx="0" cy="0"/>
          <a:chOff x="0" y="0"/>
          <a:chExt cx="0" cy="0"/>
        </a:xfrm>
      </p:grpSpPr>
      <p:sp>
        <p:nvSpPr>
          <p:cNvPr id="85" name="Google Shape;85;p36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p36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87" name="Google Shape;87;p36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88" name="Google Shape;88;p36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89" name="Google Shape;89;p36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dk1"/>
            </a:gs>
          </a:gsLst>
          <a:lin ang="2698631" scaled="0"/>
        </a:gradFill>
        <a:effectLst/>
      </p:bgPr>
    </p:bg>
    <p:spTree>
      <p:nvGrpSpPr>
        <p:cNvPr id="1" name="Shape 101"/>
        <p:cNvGrpSpPr/>
        <p:nvPr/>
      </p:nvGrpSpPr>
      <p:grpSpPr>
        <a:xfrm>
          <a:off x="0" y="0"/>
          <a:ext cx="0" cy="0"/>
          <a:chOff x="0" y="0"/>
          <a:chExt cx="0" cy="0"/>
        </a:xfrm>
      </p:grpSpPr>
      <p:sp>
        <p:nvSpPr>
          <p:cNvPr id="102" name="Google Shape;102;p370"/>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FFFFFF"/>
              </a:buClr>
              <a:buSzPts val="2800"/>
              <a:buFont typeface="Montserrat"/>
              <a:buNone/>
              <a:defRPr sz="2800" b="1" i="0" u="none" strike="noStrike" cap="none">
                <a:solidFill>
                  <a:srgbClr val="FFFFFF"/>
                </a:solidFill>
                <a:latin typeface="Montserrat"/>
                <a:ea typeface="Montserrat"/>
                <a:cs typeface="Montserrat"/>
                <a:sym typeface="Montserrat"/>
              </a:defRPr>
            </a:lvl1pPr>
            <a:lvl2pPr marR="0" lvl="1" algn="l" rtl="0">
              <a:lnSpc>
                <a:spcPct val="100000"/>
              </a:lnSpc>
              <a:spcBef>
                <a:spcPts val="0"/>
              </a:spcBef>
              <a:spcAft>
                <a:spcPts val="0"/>
              </a:spcAft>
              <a:buClr>
                <a:srgbClr val="FFFFFF"/>
              </a:buClr>
              <a:buSzPts val="2800"/>
              <a:buFont typeface="Josefin Sans"/>
              <a:buNone/>
              <a:defRPr sz="2800" b="1" i="0" u="none" strike="noStrike" cap="none">
                <a:solidFill>
                  <a:srgbClr val="FFFFFF"/>
                </a:solidFill>
                <a:latin typeface="Josefin Sans"/>
                <a:ea typeface="Josefin Sans"/>
                <a:cs typeface="Josefin Sans"/>
                <a:sym typeface="Josefin Sans"/>
              </a:defRPr>
            </a:lvl2pPr>
            <a:lvl3pPr marR="0" lvl="2" algn="l" rtl="0">
              <a:lnSpc>
                <a:spcPct val="100000"/>
              </a:lnSpc>
              <a:spcBef>
                <a:spcPts val="0"/>
              </a:spcBef>
              <a:spcAft>
                <a:spcPts val="0"/>
              </a:spcAft>
              <a:buClr>
                <a:srgbClr val="FFFFFF"/>
              </a:buClr>
              <a:buSzPts val="2800"/>
              <a:buFont typeface="Josefin Sans"/>
              <a:buNone/>
              <a:defRPr sz="2800" b="1" i="0" u="none" strike="noStrike" cap="none">
                <a:solidFill>
                  <a:srgbClr val="FFFFFF"/>
                </a:solidFill>
                <a:latin typeface="Josefin Sans"/>
                <a:ea typeface="Josefin Sans"/>
                <a:cs typeface="Josefin Sans"/>
                <a:sym typeface="Josefin Sans"/>
              </a:defRPr>
            </a:lvl3pPr>
            <a:lvl4pPr marR="0" lvl="3" algn="l" rtl="0">
              <a:lnSpc>
                <a:spcPct val="100000"/>
              </a:lnSpc>
              <a:spcBef>
                <a:spcPts val="0"/>
              </a:spcBef>
              <a:spcAft>
                <a:spcPts val="0"/>
              </a:spcAft>
              <a:buClr>
                <a:srgbClr val="FFFFFF"/>
              </a:buClr>
              <a:buSzPts val="2800"/>
              <a:buFont typeface="Josefin Sans"/>
              <a:buNone/>
              <a:defRPr sz="2800" b="1" i="0" u="none" strike="noStrike" cap="none">
                <a:solidFill>
                  <a:srgbClr val="FFFFFF"/>
                </a:solidFill>
                <a:latin typeface="Josefin Sans"/>
                <a:ea typeface="Josefin Sans"/>
                <a:cs typeface="Josefin Sans"/>
                <a:sym typeface="Josefin Sans"/>
              </a:defRPr>
            </a:lvl4pPr>
            <a:lvl5pPr marR="0" lvl="4" algn="l" rtl="0">
              <a:lnSpc>
                <a:spcPct val="100000"/>
              </a:lnSpc>
              <a:spcBef>
                <a:spcPts val="0"/>
              </a:spcBef>
              <a:spcAft>
                <a:spcPts val="0"/>
              </a:spcAft>
              <a:buClr>
                <a:srgbClr val="FFFFFF"/>
              </a:buClr>
              <a:buSzPts val="2800"/>
              <a:buFont typeface="Josefin Sans"/>
              <a:buNone/>
              <a:defRPr sz="2800" b="1" i="0" u="none" strike="noStrike" cap="none">
                <a:solidFill>
                  <a:srgbClr val="FFFFFF"/>
                </a:solidFill>
                <a:latin typeface="Josefin Sans"/>
                <a:ea typeface="Josefin Sans"/>
                <a:cs typeface="Josefin Sans"/>
                <a:sym typeface="Josefin Sans"/>
              </a:defRPr>
            </a:lvl5pPr>
            <a:lvl6pPr marR="0" lvl="5" algn="l" rtl="0">
              <a:lnSpc>
                <a:spcPct val="100000"/>
              </a:lnSpc>
              <a:spcBef>
                <a:spcPts val="0"/>
              </a:spcBef>
              <a:spcAft>
                <a:spcPts val="0"/>
              </a:spcAft>
              <a:buClr>
                <a:srgbClr val="FFFFFF"/>
              </a:buClr>
              <a:buSzPts val="2800"/>
              <a:buFont typeface="Josefin Sans"/>
              <a:buNone/>
              <a:defRPr sz="2800" b="1" i="0" u="none" strike="noStrike" cap="none">
                <a:solidFill>
                  <a:srgbClr val="FFFFFF"/>
                </a:solidFill>
                <a:latin typeface="Josefin Sans"/>
                <a:ea typeface="Josefin Sans"/>
                <a:cs typeface="Josefin Sans"/>
                <a:sym typeface="Josefin Sans"/>
              </a:defRPr>
            </a:lvl6pPr>
            <a:lvl7pPr marR="0" lvl="6" algn="l" rtl="0">
              <a:lnSpc>
                <a:spcPct val="100000"/>
              </a:lnSpc>
              <a:spcBef>
                <a:spcPts val="0"/>
              </a:spcBef>
              <a:spcAft>
                <a:spcPts val="0"/>
              </a:spcAft>
              <a:buClr>
                <a:srgbClr val="FFFFFF"/>
              </a:buClr>
              <a:buSzPts val="2800"/>
              <a:buFont typeface="Josefin Sans"/>
              <a:buNone/>
              <a:defRPr sz="2800" b="1" i="0" u="none" strike="noStrike" cap="none">
                <a:solidFill>
                  <a:srgbClr val="FFFFFF"/>
                </a:solidFill>
                <a:latin typeface="Josefin Sans"/>
                <a:ea typeface="Josefin Sans"/>
                <a:cs typeface="Josefin Sans"/>
                <a:sym typeface="Josefin Sans"/>
              </a:defRPr>
            </a:lvl7pPr>
            <a:lvl8pPr marR="0" lvl="7" algn="l" rtl="0">
              <a:lnSpc>
                <a:spcPct val="100000"/>
              </a:lnSpc>
              <a:spcBef>
                <a:spcPts val="0"/>
              </a:spcBef>
              <a:spcAft>
                <a:spcPts val="0"/>
              </a:spcAft>
              <a:buClr>
                <a:srgbClr val="FFFFFF"/>
              </a:buClr>
              <a:buSzPts val="2800"/>
              <a:buFont typeface="Josefin Sans"/>
              <a:buNone/>
              <a:defRPr sz="2800" b="1" i="0" u="none" strike="noStrike" cap="none">
                <a:solidFill>
                  <a:srgbClr val="FFFFFF"/>
                </a:solidFill>
                <a:latin typeface="Josefin Sans"/>
                <a:ea typeface="Josefin Sans"/>
                <a:cs typeface="Josefin Sans"/>
                <a:sym typeface="Josefin Sans"/>
              </a:defRPr>
            </a:lvl8pPr>
            <a:lvl9pPr marR="0" lvl="8" algn="l" rtl="0">
              <a:lnSpc>
                <a:spcPct val="100000"/>
              </a:lnSpc>
              <a:spcBef>
                <a:spcPts val="0"/>
              </a:spcBef>
              <a:spcAft>
                <a:spcPts val="0"/>
              </a:spcAft>
              <a:buClr>
                <a:srgbClr val="FFFFFF"/>
              </a:buClr>
              <a:buSzPts val="2800"/>
              <a:buFont typeface="Josefin Sans"/>
              <a:buNone/>
              <a:defRPr sz="2800" b="1" i="0" u="none" strike="noStrike" cap="none">
                <a:solidFill>
                  <a:srgbClr val="FFFFFF"/>
                </a:solidFill>
                <a:latin typeface="Josefin Sans"/>
                <a:ea typeface="Josefin Sans"/>
                <a:cs typeface="Josefin Sans"/>
                <a:sym typeface="Josefin Sans"/>
              </a:defRPr>
            </a:lvl9pPr>
          </a:lstStyle>
          <a:p>
            <a:endParaRPr/>
          </a:p>
        </p:txBody>
      </p:sp>
      <p:sp>
        <p:nvSpPr>
          <p:cNvPr id="103" name="Google Shape;103;p370"/>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FFFFFF"/>
              </a:buClr>
              <a:buSzPts val="1800"/>
              <a:buFont typeface="Arial"/>
              <a:buChar char="●"/>
              <a:defRPr sz="1800" b="0" i="0" u="none" strike="noStrike" cap="none">
                <a:solidFill>
                  <a:srgbClr val="FFFFFF"/>
                </a:solidFill>
                <a:latin typeface="Arial"/>
                <a:ea typeface="Arial"/>
                <a:cs typeface="Arial"/>
                <a:sym typeface="Arial"/>
              </a:defRPr>
            </a:lvl1pPr>
            <a:lvl2pPr marL="914400" marR="0" lvl="1" indent="-317500" algn="l" rtl="0">
              <a:lnSpc>
                <a:spcPct val="115000"/>
              </a:lnSpc>
              <a:spcBef>
                <a:spcPts val="1600"/>
              </a:spcBef>
              <a:spcAft>
                <a:spcPts val="0"/>
              </a:spcAft>
              <a:buClr>
                <a:srgbClr val="FFFFFF"/>
              </a:buClr>
              <a:buSzPts val="1400"/>
              <a:buFont typeface="Arial"/>
              <a:buChar char="○"/>
              <a:defRPr sz="1867" b="0" i="0" u="none" strike="noStrike" cap="none">
                <a:solidFill>
                  <a:srgbClr val="FFFFFF"/>
                </a:solidFill>
                <a:latin typeface="Arial"/>
                <a:ea typeface="Arial"/>
                <a:cs typeface="Arial"/>
                <a:sym typeface="Arial"/>
              </a:defRPr>
            </a:lvl2pPr>
            <a:lvl3pPr marL="1371600" marR="0" lvl="2" indent="-317500" algn="l" rtl="0">
              <a:lnSpc>
                <a:spcPct val="115000"/>
              </a:lnSpc>
              <a:spcBef>
                <a:spcPts val="1600"/>
              </a:spcBef>
              <a:spcAft>
                <a:spcPts val="0"/>
              </a:spcAft>
              <a:buClr>
                <a:srgbClr val="FFFFFF"/>
              </a:buClr>
              <a:buSzPts val="1400"/>
              <a:buFont typeface="Arial"/>
              <a:buChar char="■"/>
              <a:defRPr sz="1867" b="0" i="0" u="none" strike="noStrike" cap="none">
                <a:solidFill>
                  <a:srgbClr val="FFFFFF"/>
                </a:solidFill>
                <a:latin typeface="Arial"/>
                <a:ea typeface="Arial"/>
                <a:cs typeface="Arial"/>
                <a:sym typeface="Arial"/>
              </a:defRPr>
            </a:lvl3pPr>
            <a:lvl4pPr marL="1828800" marR="0" lvl="3" indent="-317500" algn="l" rtl="0">
              <a:lnSpc>
                <a:spcPct val="115000"/>
              </a:lnSpc>
              <a:spcBef>
                <a:spcPts val="1600"/>
              </a:spcBef>
              <a:spcAft>
                <a:spcPts val="0"/>
              </a:spcAft>
              <a:buClr>
                <a:srgbClr val="FFFFFF"/>
              </a:buClr>
              <a:buSzPts val="1400"/>
              <a:buFont typeface="Arial"/>
              <a:buChar char="●"/>
              <a:defRPr sz="1867" b="0" i="0" u="none" strike="noStrike" cap="none">
                <a:solidFill>
                  <a:srgbClr val="FFFFFF"/>
                </a:solidFill>
                <a:latin typeface="Arial"/>
                <a:ea typeface="Arial"/>
                <a:cs typeface="Arial"/>
                <a:sym typeface="Arial"/>
              </a:defRPr>
            </a:lvl4pPr>
            <a:lvl5pPr marL="2286000" marR="0" lvl="4" indent="-317500" algn="l" rtl="0">
              <a:lnSpc>
                <a:spcPct val="115000"/>
              </a:lnSpc>
              <a:spcBef>
                <a:spcPts val="1600"/>
              </a:spcBef>
              <a:spcAft>
                <a:spcPts val="0"/>
              </a:spcAft>
              <a:buClr>
                <a:srgbClr val="FFFFFF"/>
              </a:buClr>
              <a:buSzPts val="1400"/>
              <a:buFont typeface="Arial"/>
              <a:buChar char="○"/>
              <a:defRPr sz="1867" b="0" i="0" u="none" strike="noStrike" cap="none">
                <a:solidFill>
                  <a:srgbClr val="FFFFFF"/>
                </a:solidFill>
                <a:latin typeface="Arial"/>
                <a:ea typeface="Arial"/>
                <a:cs typeface="Arial"/>
                <a:sym typeface="Arial"/>
              </a:defRPr>
            </a:lvl5pPr>
            <a:lvl6pPr marL="2743200" marR="0" lvl="5" indent="-317500" algn="l" rtl="0">
              <a:lnSpc>
                <a:spcPct val="115000"/>
              </a:lnSpc>
              <a:spcBef>
                <a:spcPts val="1600"/>
              </a:spcBef>
              <a:spcAft>
                <a:spcPts val="0"/>
              </a:spcAft>
              <a:buClr>
                <a:srgbClr val="FFFFFF"/>
              </a:buClr>
              <a:buSzPts val="1400"/>
              <a:buFont typeface="Arial"/>
              <a:buChar char="■"/>
              <a:defRPr sz="1867" b="0" i="0" u="none" strike="noStrike" cap="none">
                <a:solidFill>
                  <a:srgbClr val="FFFFFF"/>
                </a:solidFill>
                <a:latin typeface="Arial"/>
                <a:ea typeface="Arial"/>
                <a:cs typeface="Arial"/>
                <a:sym typeface="Arial"/>
              </a:defRPr>
            </a:lvl6pPr>
            <a:lvl7pPr marL="3200400" marR="0" lvl="6" indent="-317500" algn="l" rtl="0">
              <a:lnSpc>
                <a:spcPct val="115000"/>
              </a:lnSpc>
              <a:spcBef>
                <a:spcPts val="1600"/>
              </a:spcBef>
              <a:spcAft>
                <a:spcPts val="0"/>
              </a:spcAft>
              <a:buClr>
                <a:srgbClr val="FFFFFF"/>
              </a:buClr>
              <a:buSzPts val="1400"/>
              <a:buFont typeface="Arial"/>
              <a:buChar char="●"/>
              <a:defRPr sz="1867" b="0" i="0" u="none" strike="noStrike" cap="none">
                <a:solidFill>
                  <a:srgbClr val="FFFFFF"/>
                </a:solidFill>
                <a:latin typeface="Arial"/>
                <a:ea typeface="Arial"/>
                <a:cs typeface="Arial"/>
                <a:sym typeface="Arial"/>
              </a:defRPr>
            </a:lvl7pPr>
            <a:lvl8pPr marL="3657600" marR="0" lvl="7" indent="-317500" algn="l" rtl="0">
              <a:lnSpc>
                <a:spcPct val="115000"/>
              </a:lnSpc>
              <a:spcBef>
                <a:spcPts val="1600"/>
              </a:spcBef>
              <a:spcAft>
                <a:spcPts val="0"/>
              </a:spcAft>
              <a:buClr>
                <a:srgbClr val="FFFFFF"/>
              </a:buClr>
              <a:buSzPts val="1400"/>
              <a:buFont typeface="Arial"/>
              <a:buChar char="○"/>
              <a:defRPr sz="1867" b="0" i="0" u="none" strike="noStrike" cap="none">
                <a:solidFill>
                  <a:srgbClr val="FFFFFF"/>
                </a:solidFill>
                <a:latin typeface="Arial"/>
                <a:ea typeface="Arial"/>
                <a:cs typeface="Arial"/>
                <a:sym typeface="Arial"/>
              </a:defRPr>
            </a:lvl8pPr>
            <a:lvl9pPr marL="4114800" marR="0" lvl="8" indent="-317500" algn="l" rtl="0">
              <a:lnSpc>
                <a:spcPct val="115000"/>
              </a:lnSpc>
              <a:spcBef>
                <a:spcPts val="1600"/>
              </a:spcBef>
              <a:spcAft>
                <a:spcPts val="1600"/>
              </a:spcAft>
              <a:buClr>
                <a:srgbClr val="FFFFFF"/>
              </a:buClr>
              <a:buSzPts val="1400"/>
              <a:buFont typeface="Arial"/>
              <a:buChar char="■"/>
              <a:defRPr sz="1867" b="0" i="0" u="none" strike="noStrike" cap="none">
                <a:solidFill>
                  <a:srgbClr val="FFFFFF"/>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1.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4.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5.xml"/><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6.xml"/><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7.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8.xml"/><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0.xml"/><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1.xml"/><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2.xml"/><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3.xml"/><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4.xml"/><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5.xml"/><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8.xml"/><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0.xml"/><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1.xml"/><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2.xml"/><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3.xml"/><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4.xml"/><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5.xml"/><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6.xml"/><Relationship Id="rId1" Type="http://schemas.openxmlformats.org/officeDocument/2006/relationships/slideLayout" Target="../slideLayouts/slideLayout3.xml"/></Relationships>
</file>

<file path=ppt/slides/_rels/slide1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7.xml"/><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8.xml"/><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1.xml"/><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hyperlink" Target="https://docs.google.com/forms/d/1hVuYofabowMNmg7UEKTI8ZuZ3o7--WsWWtcU_8wu34I/edit?usp=sharing_eil_m&amp;ts=6317cb62" TargetMode="External"/><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5.xml"/><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6.xml"/><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7.xml"/><Relationship Id="rId1" Type="http://schemas.openxmlformats.org/officeDocument/2006/relationships/slideLayout" Target="../slideLayouts/slideLayout3.xml"/></Relationships>
</file>

<file path=ppt/slides/_rels/slide1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8.xml"/><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0.xml"/><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2.xml"/><Relationship Id="rId1" Type="http://schemas.openxmlformats.org/officeDocument/2006/relationships/slideLayout" Target="../slideLayouts/slideLayout3.xml"/></Relationships>
</file>

<file path=ppt/slides/_rels/slide1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3.xml"/><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4.xml"/><Relationship Id="rId1" Type="http://schemas.openxmlformats.org/officeDocument/2006/relationships/slideLayout" Target="../slideLayouts/slideLayout3.xml"/></Relationships>
</file>

<file path=ppt/slides/_rels/slide1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5.xml"/><Relationship Id="rId1" Type="http://schemas.openxmlformats.org/officeDocument/2006/relationships/slideLayout" Target="../slideLayouts/slideLayout3.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7.xml"/><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8.xml"/><Relationship Id="rId1" Type="http://schemas.openxmlformats.org/officeDocument/2006/relationships/slideLayout" Target="../slideLayouts/slideLayout3.xml"/></Relationships>
</file>

<file path=ppt/slides/_rels/slide1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0.xml"/><Relationship Id="rId1" Type="http://schemas.openxmlformats.org/officeDocument/2006/relationships/slideLayout" Target="../slideLayouts/slideLayout3.xml"/></Relationships>
</file>

<file path=ppt/slides/_rels/slide1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1.xml"/><Relationship Id="rId1" Type="http://schemas.openxmlformats.org/officeDocument/2006/relationships/slideLayout" Target="../slideLayouts/slideLayout3.xml"/></Relationships>
</file>

<file path=ppt/slides/_rels/slide1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2.xml"/><Relationship Id="rId1" Type="http://schemas.openxmlformats.org/officeDocument/2006/relationships/slideLayout" Target="../slideLayouts/slideLayout3.xml"/></Relationships>
</file>

<file path=ppt/slides/_rels/slide15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3.xml"/><Relationship Id="rId1" Type="http://schemas.openxmlformats.org/officeDocument/2006/relationships/slideLayout" Target="../slideLayouts/slideLayout3.xml"/></Relationships>
</file>

<file path=ppt/slides/_rels/slide1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4.xml"/><Relationship Id="rId1" Type="http://schemas.openxmlformats.org/officeDocument/2006/relationships/slideLayout" Target="../slideLayouts/slideLayout3.xml"/></Relationships>
</file>

<file path=ppt/slides/_rels/slide1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5.xml"/><Relationship Id="rId1" Type="http://schemas.openxmlformats.org/officeDocument/2006/relationships/slideLayout" Target="../slideLayouts/slideLayout3.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3.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3.xml"/></Relationships>
</file>

<file path=ppt/slides/_rels/slide1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8.xml"/><Relationship Id="rId1" Type="http://schemas.openxmlformats.org/officeDocument/2006/relationships/slideLayout" Target="../slideLayouts/slideLayout3.xml"/></Relationships>
</file>

<file path=ppt/slides/_rels/slide15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3.xml"/></Relationships>
</file>

<file path=ppt/slides/_rels/slide16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61.xml"/><Relationship Id="rId1" Type="http://schemas.openxmlformats.org/officeDocument/2006/relationships/slideLayout" Target="../slideLayouts/slideLayout3.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hyperlink" Target="https://docs.google.com/forms/d/1ftlBGYJQ5nncs9fm0DmXDsH8vdn7bJ9tndV2kGik0bA/edit?usp=sharing" TargetMode="External"/><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1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3.xml"/></Relationships>
</file>

<file path=ppt/slides/_rels/slide16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6.xml"/><Relationship Id="rId1" Type="http://schemas.openxmlformats.org/officeDocument/2006/relationships/slideLayout" Target="../slideLayouts/slideLayout3.xml"/></Relationships>
</file>

<file path=ppt/slides/_rels/slide16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7.xml"/><Relationship Id="rId1" Type="http://schemas.openxmlformats.org/officeDocument/2006/relationships/slideLayout" Target="../slideLayouts/slideLayout3.xml"/></Relationships>
</file>

<file path=ppt/slides/_rels/slide16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8.xml"/><Relationship Id="rId1" Type="http://schemas.openxmlformats.org/officeDocument/2006/relationships/slideLayout" Target="../slideLayouts/slideLayout3.xml"/></Relationships>
</file>

<file path=ppt/slides/_rels/slide16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6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71.xml"/><Relationship Id="rId1" Type="http://schemas.openxmlformats.org/officeDocument/2006/relationships/slideLayout" Target="../slideLayouts/slideLayout3.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3.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12.xml"/></Relationships>
</file>

<file path=ppt/slides/_rels/slide17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74.xml"/><Relationship Id="rId1" Type="http://schemas.openxmlformats.org/officeDocument/2006/relationships/slideLayout" Target="../slideLayouts/slideLayout3.xml"/></Relationships>
</file>

<file path=ppt/slides/_rels/slide17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75.xml"/><Relationship Id="rId1" Type="http://schemas.openxmlformats.org/officeDocument/2006/relationships/slideLayout" Target="../slideLayouts/slideLayout3.xml"/></Relationships>
</file>

<file path=ppt/slides/_rels/slide17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76.xml"/><Relationship Id="rId1" Type="http://schemas.openxmlformats.org/officeDocument/2006/relationships/slideLayout" Target="../slideLayouts/slideLayout3.xml"/></Relationships>
</file>

<file path=ppt/slides/_rels/slide17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7.xml"/><Relationship Id="rId1" Type="http://schemas.openxmlformats.org/officeDocument/2006/relationships/slideLayout" Target="../slideLayouts/slideLayout3.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3.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80.xml"/><Relationship Id="rId1" Type="http://schemas.openxmlformats.org/officeDocument/2006/relationships/slideLayout" Target="../slideLayouts/slideLayout3.xml"/></Relationships>
</file>

<file path=ppt/slides/_rels/slide18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1.xml"/><Relationship Id="rId1" Type="http://schemas.openxmlformats.org/officeDocument/2006/relationships/slideLayout" Target="../slideLayouts/slideLayout3.xml"/></Relationships>
</file>

<file path=ppt/slides/_rels/slide18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82.xml"/><Relationship Id="rId1" Type="http://schemas.openxmlformats.org/officeDocument/2006/relationships/slideLayout" Target="../slideLayouts/slideLayout3.xml"/></Relationships>
</file>

<file path=ppt/slides/_rels/slide18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83.xml"/><Relationship Id="rId1" Type="http://schemas.openxmlformats.org/officeDocument/2006/relationships/slideLayout" Target="../slideLayouts/slideLayout3.xml"/></Relationships>
</file>

<file path=ppt/slides/_rels/slide18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84.xml"/><Relationship Id="rId1" Type="http://schemas.openxmlformats.org/officeDocument/2006/relationships/slideLayout" Target="../slideLayouts/slideLayout3.xml"/></Relationships>
</file>

<file path=ppt/slides/_rels/slide18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85.xml"/><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86.xml"/><Relationship Id="rId1" Type="http://schemas.openxmlformats.org/officeDocument/2006/relationships/slideLayout" Target="../slideLayouts/slideLayout3.xml"/></Relationships>
</file>

<file path=ppt/slides/_rels/slide18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87.xml"/><Relationship Id="rId1" Type="http://schemas.openxmlformats.org/officeDocument/2006/relationships/slideLayout" Target="../slideLayouts/slideLayout3.xml"/></Relationships>
</file>

<file path=ppt/slides/_rels/slide18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88.xml"/><Relationship Id="rId1" Type="http://schemas.openxmlformats.org/officeDocument/2006/relationships/slideLayout" Target="../slideLayouts/slideLayout3.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3.xml"/></Relationships>
</file>

<file path=ppt/slides/_rels/slide19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91.xml"/><Relationship Id="rId1" Type="http://schemas.openxmlformats.org/officeDocument/2006/relationships/slideLayout" Target="../slideLayouts/slideLayout3.xml"/></Relationships>
</file>

<file path=ppt/slides/_rels/slide19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92.xml"/><Relationship Id="rId1" Type="http://schemas.openxmlformats.org/officeDocument/2006/relationships/slideLayout" Target="../slideLayouts/slideLayout3.xml"/></Relationships>
</file>

<file path=ppt/slides/_rels/slide19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93.xml"/><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3.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5.xml"/><Relationship Id="rId1" Type="http://schemas.openxmlformats.org/officeDocument/2006/relationships/slideLayout" Target="../slideLayouts/slideLayout3.xml"/></Relationships>
</file>

<file path=ppt/slides/_rels/slide19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96.xml"/><Relationship Id="rId1" Type="http://schemas.openxmlformats.org/officeDocument/2006/relationships/slideLayout" Target="../slideLayouts/slideLayout3.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3" Type="http://schemas.openxmlformats.org/officeDocument/2006/relationships/hyperlink" Target="https://docs.google.com/forms/d/1aXsQo6hYltz0S_ArjoMBMwF6nT-aLTvY7GmgNExV5Ts/edit?usp=sharing" TargetMode="External"/><Relationship Id="rId2" Type="http://schemas.openxmlformats.org/officeDocument/2006/relationships/notesSlide" Target="../notesSlides/notesSlide198.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3.xml"/></Relationships>
</file>

<file path=ppt/slides/_rels/slide20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01.xml"/><Relationship Id="rId1" Type="http://schemas.openxmlformats.org/officeDocument/2006/relationships/slideLayout" Target="../slideLayouts/slideLayout3.xml"/></Relationships>
</file>

<file path=ppt/slides/_rels/slide20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02.xml"/><Relationship Id="rId1" Type="http://schemas.openxmlformats.org/officeDocument/2006/relationships/slideLayout" Target="../slideLayouts/slideLayout3.xml"/></Relationships>
</file>

<file path=ppt/slides/_rels/slide20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03.xml"/><Relationship Id="rId1" Type="http://schemas.openxmlformats.org/officeDocument/2006/relationships/slideLayout" Target="../slideLayouts/slideLayout3.xml"/></Relationships>
</file>

<file path=ppt/slides/_rels/slide20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04.xml"/><Relationship Id="rId1" Type="http://schemas.openxmlformats.org/officeDocument/2006/relationships/slideLayout" Target="../slideLayouts/slideLayout3.xml"/></Relationships>
</file>

<file path=ppt/slides/_rels/slide20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05.xml"/><Relationship Id="rId1" Type="http://schemas.openxmlformats.org/officeDocument/2006/relationships/slideLayout" Target="../slideLayouts/slideLayout3.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206.xml"/><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207.xml"/><Relationship Id="rId1" Type="http://schemas.openxmlformats.org/officeDocument/2006/relationships/slideLayout" Target="../slideLayouts/slideLayout13.xml"/></Relationships>
</file>

<file path=ppt/slides/_rels/slide20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08.xml"/><Relationship Id="rId1" Type="http://schemas.openxmlformats.org/officeDocument/2006/relationships/slideLayout" Target="../slideLayouts/slideLayout3.xml"/></Relationships>
</file>

<file path=ppt/slides/_rels/slide20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0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10.xml"/><Relationship Id="rId1" Type="http://schemas.openxmlformats.org/officeDocument/2006/relationships/slideLayout" Target="../slideLayouts/slideLayout3.xml"/></Relationships>
</file>

<file path=ppt/slides/_rels/slide21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11.xml"/><Relationship Id="rId1" Type="http://schemas.openxmlformats.org/officeDocument/2006/relationships/slideLayout" Target="../slideLayouts/slideLayout3.xml"/></Relationships>
</file>

<file path=ppt/slides/_rels/slide21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12.xml"/><Relationship Id="rId1" Type="http://schemas.openxmlformats.org/officeDocument/2006/relationships/slideLayout" Target="../slideLayouts/slideLayout3.xml"/></Relationships>
</file>

<file path=ppt/slides/_rels/slide21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13.xml"/><Relationship Id="rId1" Type="http://schemas.openxmlformats.org/officeDocument/2006/relationships/slideLayout" Target="../slideLayouts/slideLayout3.xml"/></Relationships>
</file>

<file path=ppt/slides/_rels/slide21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14.xml"/><Relationship Id="rId1" Type="http://schemas.openxmlformats.org/officeDocument/2006/relationships/slideLayout" Target="../slideLayouts/slideLayout3.xml"/></Relationships>
</file>

<file path=ppt/slides/_rels/slide21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15.xml"/><Relationship Id="rId1" Type="http://schemas.openxmlformats.org/officeDocument/2006/relationships/slideLayout" Target="../slideLayouts/slideLayout3.xml"/></Relationships>
</file>

<file path=ppt/slides/_rels/slide21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16.xml"/><Relationship Id="rId1" Type="http://schemas.openxmlformats.org/officeDocument/2006/relationships/slideLayout" Target="../slideLayouts/slideLayout3.xml"/></Relationships>
</file>

<file path=ppt/slides/_rels/slide21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17.xml"/><Relationship Id="rId1" Type="http://schemas.openxmlformats.org/officeDocument/2006/relationships/slideLayout" Target="../slideLayouts/slideLayout3.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218.xml"/><Relationship Id="rId1" Type="http://schemas.openxmlformats.org/officeDocument/2006/relationships/slideLayout" Target="../slideLayouts/slideLayout3.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2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220.xml"/><Relationship Id="rId1" Type="http://schemas.openxmlformats.org/officeDocument/2006/relationships/slideLayout" Target="../slideLayouts/slideLayout12.xml"/></Relationships>
</file>

<file path=ppt/slides/_rels/slide22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21.xml"/><Relationship Id="rId1" Type="http://schemas.openxmlformats.org/officeDocument/2006/relationships/slideLayout" Target="../slideLayouts/slideLayout3.xml"/></Relationships>
</file>

<file path=ppt/slides/_rels/slide22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22.xml"/><Relationship Id="rId1" Type="http://schemas.openxmlformats.org/officeDocument/2006/relationships/slideLayout" Target="../slideLayouts/slideLayout3.xml"/></Relationships>
</file>

<file path=ppt/slides/_rels/slide22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23.xml"/><Relationship Id="rId1" Type="http://schemas.openxmlformats.org/officeDocument/2006/relationships/slideLayout" Target="../slideLayouts/slideLayout3.xml"/></Relationships>
</file>

<file path=ppt/slides/_rels/slide22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24.xml"/><Relationship Id="rId1" Type="http://schemas.openxmlformats.org/officeDocument/2006/relationships/slideLayout" Target="../slideLayouts/slideLayout3.xml"/></Relationships>
</file>

<file path=ppt/slides/_rels/slide225.xml.rels><?xml version="1.0" encoding="UTF-8" standalone="yes"?>
<Relationships xmlns="http://schemas.openxmlformats.org/package/2006/relationships"><Relationship Id="rId2" Type="http://schemas.openxmlformats.org/officeDocument/2006/relationships/notesSlide" Target="../notesSlides/notesSlide225.xml"/><Relationship Id="rId1" Type="http://schemas.openxmlformats.org/officeDocument/2006/relationships/slideLayout" Target="../slideLayouts/slideLayout3.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226.xml"/><Relationship Id="rId1" Type="http://schemas.openxmlformats.org/officeDocument/2006/relationships/slideLayout" Target="../slideLayouts/slideLayout13.xml"/></Relationships>
</file>

<file path=ppt/slides/_rels/slide22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27.xml"/><Relationship Id="rId1" Type="http://schemas.openxmlformats.org/officeDocument/2006/relationships/slideLayout" Target="../slideLayouts/slideLayout3.xml"/></Relationships>
</file>

<file path=ppt/slides/_rels/slide228.xml.rels><?xml version="1.0" encoding="UTF-8" standalone="yes"?>
<Relationships xmlns="http://schemas.openxmlformats.org/package/2006/relationships"><Relationship Id="rId2" Type="http://schemas.openxmlformats.org/officeDocument/2006/relationships/notesSlide" Target="../notesSlides/notesSlide228.xml"/><Relationship Id="rId1" Type="http://schemas.openxmlformats.org/officeDocument/2006/relationships/slideLayout" Target="../slideLayouts/slideLayout3.xml"/></Relationships>
</file>

<file path=ppt/slides/_rels/slide22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2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30.xml"/><Relationship Id="rId1" Type="http://schemas.openxmlformats.org/officeDocument/2006/relationships/slideLayout" Target="../slideLayouts/slideLayout3.xml"/></Relationships>
</file>

<file path=ppt/slides/_rels/slide23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31.xml"/><Relationship Id="rId1" Type="http://schemas.openxmlformats.org/officeDocument/2006/relationships/slideLayout" Target="../slideLayouts/slideLayout3.xml"/></Relationships>
</file>

<file path=ppt/slides/_rels/slide232.xml.rels><?xml version="1.0" encoding="UTF-8" standalone="yes"?>
<Relationships xmlns="http://schemas.openxmlformats.org/package/2006/relationships"><Relationship Id="rId2" Type="http://schemas.openxmlformats.org/officeDocument/2006/relationships/notesSlide" Target="../notesSlides/notesSlide232.xml"/><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2" Type="http://schemas.openxmlformats.org/officeDocument/2006/relationships/notesSlide" Target="../notesSlides/notesSlide233.xml"/><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2" Type="http://schemas.openxmlformats.org/officeDocument/2006/relationships/notesSlide" Target="../notesSlides/notesSlide234.xml"/><Relationship Id="rId1" Type="http://schemas.openxmlformats.org/officeDocument/2006/relationships/slideLayout" Target="../slideLayouts/slideLayout3.xml"/></Relationships>
</file>

<file path=ppt/slides/_rels/slide23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35.xml"/><Relationship Id="rId1" Type="http://schemas.openxmlformats.org/officeDocument/2006/relationships/slideLayout" Target="../slideLayouts/slideLayout3.xml"/></Relationships>
</file>

<file path=ppt/slides/_rels/slide23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36.xml"/><Relationship Id="rId1" Type="http://schemas.openxmlformats.org/officeDocument/2006/relationships/slideLayout" Target="../slideLayouts/slideLayout3.xml"/></Relationships>
</file>

<file path=ppt/slides/_rels/slide23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37.xml"/><Relationship Id="rId1" Type="http://schemas.openxmlformats.org/officeDocument/2006/relationships/slideLayout" Target="../slideLayouts/slideLayout3.xml"/></Relationships>
</file>

<file path=ppt/slides/_rels/slide23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38.xml"/><Relationship Id="rId1" Type="http://schemas.openxmlformats.org/officeDocument/2006/relationships/slideLayout" Target="../slideLayouts/slideLayout3.xml"/></Relationships>
</file>

<file path=ppt/slides/_rels/slide23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23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40.xml"/><Relationship Id="rId1" Type="http://schemas.openxmlformats.org/officeDocument/2006/relationships/slideLayout" Target="../slideLayouts/slideLayout3.xml"/></Relationships>
</file>

<file path=ppt/slides/_rels/slide24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241.xml"/><Relationship Id="rId1" Type="http://schemas.openxmlformats.org/officeDocument/2006/relationships/slideLayout" Target="../slideLayouts/slideLayout3.xml"/></Relationships>
</file>

<file path=ppt/slides/_rels/slide24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42.xml"/><Relationship Id="rId1" Type="http://schemas.openxmlformats.org/officeDocument/2006/relationships/slideLayout" Target="../slideLayouts/slideLayout3.xml"/></Relationships>
</file>

<file path=ppt/slides/_rels/slide24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43.xml"/><Relationship Id="rId1" Type="http://schemas.openxmlformats.org/officeDocument/2006/relationships/slideLayout" Target="../slideLayouts/slideLayout3.xml"/></Relationships>
</file>

<file path=ppt/slides/_rels/slide24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244.xml"/><Relationship Id="rId1" Type="http://schemas.openxmlformats.org/officeDocument/2006/relationships/slideLayout" Target="../slideLayouts/slideLayout3.xml"/></Relationships>
</file>

<file path=ppt/slides/_rels/slide245.xml.rels><?xml version="1.0" encoding="UTF-8" standalone="yes"?>
<Relationships xmlns="http://schemas.openxmlformats.org/package/2006/relationships"><Relationship Id="rId2" Type="http://schemas.openxmlformats.org/officeDocument/2006/relationships/notesSlide" Target="../notesSlides/notesSlide245.xml"/><Relationship Id="rId1" Type="http://schemas.openxmlformats.org/officeDocument/2006/relationships/slideLayout" Target="../slideLayouts/slideLayout3.xml"/></Relationships>
</file>

<file path=ppt/slides/_rels/slide246.xml.rels><?xml version="1.0" encoding="UTF-8" standalone="yes"?>
<Relationships xmlns="http://schemas.openxmlformats.org/package/2006/relationships"><Relationship Id="rId2" Type="http://schemas.openxmlformats.org/officeDocument/2006/relationships/notesSlide" Target="../notesSlides/notesSlide246.xml"/><Relationship Id="rId1" Type="http://schemas.openxmlformats.org/officeDocument/2006/relationships/slideLayout" Target="../slideLayouts/slideLayout13.xml"/></Relationships>
</file>

<file path=ppt/slides/_rels/slide24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247.xml"/><Relationship Id="rId1" Type="http://schemas.openxmlformats.org/officeDocument/2006/relationships/slideLayout" Target="../slideLayouts/slideLayout3.xml"/></Relationships>
</file>

<file path=ppt/slides/_rels/slide24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48.xml"/><Relationship Id="rId1" Type="http://schemas.openxmlformats.org/officeDocument/2006/relationships/slideLayout" Target="../slideLayouts/slideLayout3.xml"/></Relationships>
</file>

<file path=ppt/slides/_rels/slide24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24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50.xml"/><Relationship Id="rId1" Type="http://schemas.openxmlformats.org/officeDocument/2006/relationships/slideLayout" Target="../slideLayouts/slideLayout3.xml"/></Relationships>
</file>

<file path=ppt/slides/_rels/slide25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51.xml"/><Relationship Id="rId1" Type="http://schemas.openxmlformats.org/officeDocument/2006/relationships/slideLayout" Target="../slideLayouts/slideLayout3.xml"/></Relationships>
</file>

<file path=ppt/slides/_rels/slide25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252.xml"/><Relationship Id="rId1" Type="http://schemas.openxmlformats.org/officeDocument/2006/relationships/slideLayout" Target="../slideLayouts/slideLayout3.xml"/></Relationships>
</file>

<file path=ppt/slides/_rels/slide25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53.xml"/><Relationship Id="rId1" Type="http://schemas.openxmlformats.org/officeDocument/2006/relationships/slideLayout" Target="../slideLayouts/slideLayout3.xml"/></Relationships>
</file>

<file path=ppt/slides/_rels/slide254.xml.rels><?xml version="1.0" encoding="UTF-8" standalone="yes"?>
<Relationships xmlns="http://schemas.openxmlformats.org/package/2006/relationships"><Relationship Id="rId2" Type="http://schemas.openxmlformats.org/officeDocument/2006/relationships/notesSlide" Target="../notesSlides/notesSlide254.xml"/><Relationship Id="rId1" Type="http://schemas.openxmlformats.org/officeDocument/2006/relationships/slideLayout" Target="../slideLayouts/slideLayout3.xml"/></Relationships>
</file>

<file path=ppt/slides/_rels/slide25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255.xml"/><Relationship Id="rId1" Type="http://schemas.openxmlformats.org/officeDocument/2006/relationships/slideLayout" Target="../slideLayouts/slideLayout3.xml"/></Relationships>
</file>

<file path=ppt/slides/_rels/slide256.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256.xml"/><Relationship Id="rId1" Type="http://schemas.openxmlformats.org/officeDocument/2006/relationships/slideLayout" Target="../slideLayouts/slideLayout3.xml"/></Relationships>
</file>

<file path=ppt/slides/_rels/slide257.xml.rels><?xml version="1.0" encoding="UTF-8" standalone="yes"?>
<Relationships xmlns="http://schemas.openxmlformats.org/package/2006/relationships"><Relationship Id="rId2" Type="http://schemas.openxmlformats.org/officeDocument/2006/relationships/notesSlide" Target="../notesSlides/notesSlide257.xml"/><Relationship Id="rId1" Type="http://schemas.openxmlformats.org/officeDocument/2006/relationships/slideLayout" Target="../slideLayouts/slideLayout3.xml"/></Relationships>
</file>

<file path=ppt/slides/_rels/slide25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58.xml"/><Relationship Id="rId1" Type="http://schemas.openxmlformats.org/officeDocument/2006/relationships/slideLayout" Target="../slideLayouts/slideLayout3.xml"/></Relationships>
</file>

<file path=ppt/slides/_rels/slide25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2" Type="http://schemas.openxmlformats.org/officeDocument/2006/relationships/notesSlide" Target="../notesSlides/notesSlide260.xml"/><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3" Type="http://schemas.openxmlformats.org/officeDocument/2006/relationships/hyperlink" Target="https://docs.google.com/forms/d/1DozmMVFFFFKmcPYugMSuivAGvzNcWwZzD2B1wjaLCas/edit?usp=sharing_eil_m&amp;ts=6304fe3a" TargetMode="External"/><Relationship Id="rId2" Type="http://schemas.openxmlformats.org/officeDocument/2006/relationships/notesSlide" Target="../notesSlides/notesSlide261.xml"/><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2" Type="http://schemas.openxmlformats.org/officeDocument/2006/relationships/notesSlide" Target="../notesSlides/notesSlide262.xml"/><Relationship Id="rId1" Type="http://schemas.openxmlformats.org/officeDocument/2006/relationships/slideLayout" Target="../slideLayouts/slideLayout3.xml"/></Relationships>
</file>

<file path=ppt/slides/_rels/slide26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63.xml"/><Relationship Id="rId1" Type="http://schemas.openxmlformats.org/officeDocument/2006/relationships/slideLayout" Target="../slideLayouts/slideLayout3.xml"/></Relationships>
</file>

<file path=ppt/slides/_rels/slide264.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264.xml"/><Relationship Id="rId1" Type="http://schemas.openxmlformats.org/officeDocument/2006/relationships/slideLayout" Target="../slideLayouts/slideLayout3.xml"/></Relationships>
</file>

<file path=ppt/slides/_rels/slide26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65.xml"/><Relationship Id="rId1" Type="http://schemas.openxmlformats.org/officeDocument/2006/relationships/slideLayout" Target="../slideLayouts/slideLayout3.xml"/></Relationships>
</file>

<file path=ppt/slides/_rels/slide26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66.xml"/><Relationship Id="rId1" Type="http://schemas.openxmlformats.org/officeDocument/2006/relationships/slideLayout" Target="../slideLayouts/slideLayout3.xml"/></Relationships>
</file>

<file path=ppt/slides/_rels/slide267.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267.xml"/><Relationship Id="rId1" Type="http://schemas.openxmlformats.org/officeDocument/2006/relationships/slideLayout" Target="../slideLayouts/slideLayout3.xml"/></Relationships>
</file>

<file path=ppt/slides/_rels/slide268.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268.xml"/><Relationship Id="rId1" Type="http://schemas.openxmlformats.org/officeDocument/2006/relationships/slideLayout" Target="../slideLayouts/slideLayout3.xml"/></Relationships>
</file>

<file path=ppt/slides/_rels/slide269.xml.rels><?xml version="1.0" encoding="UTF-8" standalone="yes"?>
<Relationships xmlns="http://schemas.openxmlformats.org/package/2006/relationships"><Relationship Id="rId2" Type="http://schemas.openxmlformats.org/officeDocument/2006/relationships/notesSlide" Target="../notesSlides/notesSlide26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70.xml"/><Relationship Id="rId1" Type="http://schemas.openxmlformats.org/officeDocument/2006/relationships/slideLayout" Target="../slideLayouts/slideLayout3.xml"/></Relationships>
</file>

<file path=ppt/slides/_rels/slide271.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271.xml"/><Relationship Id="rId1" Type="http://schemas.openxmlformats.org/officeDocument/2006/relationships/slideLayout" Target="../slideLayouts/slideLayout3.xml"/></Relationships>
</file>

<file path=ppt/slides/_rels/slide272.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272.xml"/><Relationship Id="rId1" Type="http://schemas.openxmlformats.org/officeDocument/2006/relationships/slideLayout" Target="../slideLayouts/slideLayout3.xml"/></Relationships>
</file>

<file path=ppt/slides/_rels/slide27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273.xml"/><Relationship Id="rId1" Type="http://schemas.openxmlformats.org/officeDocument/2006/relationships/slideLayout" Target="../slideLayouts/slideLayout3.xml"/></Relationships>
</file>

<file path=ppt/slides/_rels/slide274.xml.rels><?xml version="1.0" encoding="UTF-8" standalone="yes"?>
<Relationships xmlns="http://schemas.openxmlformats.org/package/2006/relationships"><Relationship Id="rId2" Type="http://schemas.openxmlformats.org/officeDocument/2006/relationships/notesSlide" Target="../notesSlides/notesSlide274.xml"/><Relationship Id="rId1" Type="http://schemas.openxmlformats.org/officeDocument/2006/relationships/slideLayout" Target="../slideLayouts/slideLayout3.xml"/></Relationships>
</file>

<file path=ppt/slides/_rels/slide275.xml.rels><?xml version="1.0" encoding="UTF-8" standalone="yes"?>
<Relationships xmlns="http://schemas.openxmlformats.org/package/2006/relationships"><Relationship Id="rId2" Type="http://schemas.openxmlformats.org/officeDocument/2006/relationships/notesSlide" Target="../notesSlides/notesSlide275.xml"/><Relationship Id="rId1" Type="http://schemas.openxmlformats.org/officeDocument/2006/relationships/slideLayout" Target="../slideLayouts/slideLayout13.xml"/></Relationships>
</file>

<file path=ppt/slides/_rels/slide276.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276.xml"/><Relationship Id="rId1" Type="http://schemas.openxmlformats.org/officeDocument/2006/relationships/slideLayout" Target="../slideLayouts/slideLayout3.xml"/></Relationships>
</file>

<file path=ppt/slides/_rels/slide277.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277.xml"/><Relationship Id="rId1" Type="http://schemas.openxmlformats.org/officeDocument/2006/relationships/slideLayout" Target="../slideLayouts/slideLayout3.xml"/></Relationships>
</file>

<file path=ppt/slides/_rels/slide278.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78.xml"/><Relationship Id="rId1" Type="http://schemas.openxmlformats.org/officeDocument/2006/relationships/slideLayout" Target="../slideLayouts/slideLayout3.xml"/></Relationships>
</file>

<file path=ppt/slides/_rels/slide279.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7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280.xml"/><Relationship Id="rId1" Type="http://schemas.openxmlformats.org/officeDocument/2006/relationships/slideLayout" Target="../slideLayouts/slideLayout3.xml"/></Relationships>
</file>

<file path=ppt/slides/_rels/slide281.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281.xml"/><Relationship Id="rId1" Type="http://schemas.openxmlformats.org/officeDocument/2006/relationships/slideLayout" Target="../slideLayouts/slideLayout3.xml"/></Relationships>
</file>

<file path=ppt/slides/_rels/slide282.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282.xml"/><Relationship Id="rId1" Type="http://schemas.openxmlformats.org/officeDocument/2006/relationships/slideLayout" Target="../slideLayouts/slideLayout3.xml"/></Relationships>
</file>

<file path=ppt/slides/_rels/slide283.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283.xml"/><Relationship Id="rId1" Type="http://schemas.openxmlformats.org/officeDocument/2006/relationships/slideLayout" Target="../slideLayouts/slideLayout3.xml"/></Relationships>
</file>

<file path=ppt/slides/_rels/slide284.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284.xml"/><Relationship Id="rId1" Type="http://schemas.openxmlformats.org/officeDocument/2006/relationships/slideLayout" Target="../slideLayouts/slideLayout3.xml"/></Relationships>
</file>

<file path=ppt/slides/_rels/slide285.xml.rels><?xml version="1.0" encoding="UTF-8" standalone="yes"?>
<Relationships xmlns="http://schemas.openxmlformats.org/package/2006/relationships"><Relationship Id="rId2" Type="http://schemas.openxmlformats.org/officeDocument/2006/relationships/notesSlide" Target="../notesSlides/notesSlide285.xml"/><Relationship Id="rId1" Type="http://schemas.openxmlformats.org/officeDocument/2006/relationships/slideLayout" Target="../slideLayouts/slideLayout3.xml"/></Relationships>
</file>

<file path=ppt/slides/_rels/slide286.xml.rels><?xml version="1.0" encoding="UTF-8" standalone="yes"?>
<Relationships xmlns="http://schemas.openxmlformats.org/package/2006/relationships"><Relationship Id="rId2" Type="http://schemas.openxmlformats.org/officeDocument/2006/relationships/notesSlide" Target="../notesSlides/notesSlide286.xml"/><Relationship Id="rId1" Type="http://schemas.openxmlformats.org/officeDocument/2006/relationships/slideLayout" Target="../slideLayouts/slideLayout3.xml"/></Relationships>
</file>

<file path=ppt/slides/_rels/slide287.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87.xml"/><Relationship Id="rId1" Type="http://schemas.openxmlformats.org/officeDocument/2006/relationships/slideLayout" Target="../slideLayouts/slideLayout3.xml"/></Relationships>
</file>

<file path=ppt/slides/_rels/slide28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288.xml"/><Relationship Id="rId1" Type="http://schemas.openxmlformats.org/officeDocument/2006/relationships/slideLayout" Target="../slideLayouts/slideLayout3.xml"/></Relationships>
</file>

<file path=ppt/slides/_rels/slide289.xml.rels><?xml version="1.0" encoding="UTF-8" standalone="yes"?>
<Relationships xmlns="http://schemas.openxmlformats.org/package/2006/relationships"><Relationship Id="rId2" Type="http://schemas.openxmlformats.org/officeDocument/2006/relationships/notesSlide" Target="../notesSlides/notesSlide28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290.xml"/><Relationship Id="rId1" Type="http://schemas.openxmlformats.org/officeDocument/2006/relationships/slideLayout" Target="../slideLayouts/slideLayout3.xml"/></Relationships>
</file>

<file path=ppt/slides/_rels/slide291.xml.rels><?xml version="1.0" encoding="UTF-8" standalone="yes"?>
<Relationships xmlns="http://schemas.openxmlformats.org/package/2006/relationships"><Relationship Id="rId2" Type="http://schemas.openxmlformats.org/officeDocument/2006/relationships/notesSlide" Target="../notesSlides/notesSlide291.xml"/><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3" Type="http://schemas.openxmlformats.org/officeDocument/2006/relationships/hyperlink" Target="https://docs.google.com/forms/d/1sok33nsvIF4oU2LRWhiyfoH8aVwDhwzot3Qwjt7Pfas/edit" TargetMode="External"/><Relationship Id="rId2" Type="http://schemas.openxmlformats.org/officeDocument/2006/relationships/notesSlide" Target="../notesSlides/notesSlide292.xml"/><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2" Type="http://schemas.openxmlformats.org/officeDocument/2006/relationships/notesSlide" Target="../notesSlides/notesSlide293.xml"/><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294.xml"/><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295.xml"/><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296.xml"/><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297.xml"/><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2" Type="http://schemas.openxmlformats.org/officeDocument/2006/relationships/notesSlide" Target="../notesSlides/notesSlide298.xml"/><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29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2" Type="http://schemas.openxmlformats.org/officeDocument/2006/relationships/notesSlide" Target="../notesSlides/notesSlide300.xml"/><Relationship Id="rId1" Type="http://schemas.openxmlformats.org/officeDocument/2006/relationships/slideLayout" Target="../slideLayouts/slideLayout3.xml"/></Relationships>
</file>

<file path=ppt/slides/_rels/slide301.xml.rels><?xml version="1.0" encoding="UTF-8" standalone="yes"?>
<Relationships xmlns="http://schemas.openxmlformats.org/package/2006/relationships"><Relationship Id="rId2" Type="http://schemas.openxmlformats.org/officeDocument/2006/relationships/notesSlide" Target="../notesSlides/notesSlide301.xml"/><Relationship Id="rId1" Type="http://schemas.openxmlformats.org/officeDocument/2006/relationships/slideLayout" Target="../slideLayouts/slideLayout12.xml"/></Relationships>
</file>

<file path=ppt/slides/_rels/slide302.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302.xml"/><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303.xml"/><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304.xml"/><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305.xml"/><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2" Type="http://schemas.openxmlformats.org/officeDocument/2006/relationships/notesSlide" Target="../notesSlides/notesSlide306.xml"/><Relationship Id="rId1" Type="http://schemas.openxmlformats.org/officeDocument/2006/relationships/slideLayout" Target="../slideLayouts/slideLayout2.xml"/></Relationships>
</file>

<file path=ppt/slides/_rels/slide307.xml.rels><?xml version="1.0" encoding="UTF-8" standalone="yes"?>
<Relationships xmlns="http://schemas.openxmlformats.org/package/2006/relationships"><Relationship Id="rId2" Type="http://schemas.openxmlformats.org/officeDocument/2006/relationships/notesSlide" Target="../notesSlides/notesSlide307.xml"/><Relationship Id="rId1" Type="http://schemas.openxmlformats.org/officeDocument/2006/relationships/slideLayout" Target="../slideLayouts/slideLayout13.xml"/></Relationships>
</file>

<file path=ppt/slides/_rels/slide308.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308.xml"/><Relationship Id="rId1" Type="http://schemas.openxmlformats.org/officeDocument/2006/relationships/slideLayout" Target="../slideLayouts/slideLayout2.xml"/></Relationships>
</file>

<file path=ppt/slides/_rels/slide30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30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10.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310.xml"/><Relationship Id="rId1" Type="http://schemas.openxmlformats.org/officeDocument/2006/relationships/slideLayout" Target="../slideLayouts/slideLayout2.xml"/></Relationships>
</file>

<file path=ppt/slides/_rels/slide311.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311.xml"/><Relationship Id="rId1" Type="http://schemas.openxmlformats.org/officeDocument/2006/relationships/slideLayout" Target="../slideLayouts/slideLayout2.xml"/></Relationships>
</file>

<file path=ppt/slides/_rels/slide312.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312.xml"/><Relationship Id="rId1" Type="http://schemas.openxmlformats.org/officeDocument/2006/relationships/slideLayout" Target="../slideLayouts/slideLayout2.xml"/></Relationships>
</file>

<file path=ppt/slides/_rels/slide313.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313.xml"/><Relationship Id="rId1" Type="http://schemas.openxmlformats.org/officeDocument/2006/relationships/slideLayout" Target="../slideLayouts/slideLayout2.xml"/></Relationships>
</file>

<file path=ppt/slides/_rels/slide314.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314.xml"/><Relationship Id="rId1" Type="http://schemas.openxmlformats.org/officeDocument/2006/relationships/slideLayout" Target="../slideLayouts/slideLayout2.xml"/></Relationships>
</file>

<file path=ppt/slides/_rels/slide315.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315.xml"/><Relationship Id="rId1" Type="http://schemas.openxmlformats.org/officeDocument/2006/relationships/slideLayout" Target="../slideLayouts/slideLayout2.xml"/></Relationships>
</file>

<file path=ppt/slides/_rels/slide316.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316.xml"/><Relationship Id="rId1" Type="http://schemas.openxmlformats.org/officeDocument/2006/relationships/slideLayout" Target="../slideLayouts/slideLayout2.xml"/></Relationships>
</file>

<file path=ppt/slides/_rels/slide317.xml.rels><?xml version="1.0" encoding="UTF-8" standalone="yes"?>
<Relationships xmlns="http://schemas.openxmlformats.org/package/2006/relationships"><Relationship Id="rId2" Type="http://schemas.openxmlformats.org/officeDocument/2006/relationships/notesSlide" Target="../notesSlides/notesSlide317.xml"/><Relationship Id="rId1" Type="http://schemas.openxmlformats.org/officeDocument/2006/relationships/slideLayout" Target="../slideLayouts/slideLayout2.xml"/></Relationships>
</file>

<file path=ppt/slides/_rels/slide318.xml.rels><?xml version="1.0" encoding="UTF-8" standalone="yes"?>
<Relationships xmlns="http://schemas.openxmlformats.org/package/2006/relationships"><Relationship Id="rId2" Type="http://schemas.openxmlformats.org/officeDocument/2006/relationships/notesSlide" Target="../notesSlides/notesSlide318.xml"/><Relationship Id="rId1" Type="http://schemas.openxmlformats.org/officeDocument/2006/relationships/slideLayout" Target="../slideLayouts/slideLayout2.xml"/></Relationships>
</file>

<file path=ppt/slides/_rels/slide319.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3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20.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320.xml"/><Relationship Id="rId1" Type="http://schemas.openxmlformats.org/officeDocument/2006/relationships/slideLayout" Target="../slideLayouts/slideLayout2.xml"/></Relationships>
</file>

<file path=ppt/slides/_rels/slide321.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321.xml"/><Relationship Id="rId1" Type="http://schemas.openxmlformats.org/officeDocument/2006/relationships/slideLayout" Target="../slideLayouts/slideLayout2.xml"/></Relationships>
</file>

<file path=ppt/slides/_rels/slide322.xml.rels><?xml version="1.0" encoding="UTF-8" standalone="yes"?>
<Relationships xmlns="http://schemas.openxmlformats.org/package/2006/relationships"><Relationship Id="rId2" Type="http://schemas.openxmlformats.org/officeDocument/2006/relationships/notesSlide" Target="../notesSlides/notesSlide322.xml"/><Relationship Id="rId1" Type="http://schemas.openxmlformats.org/officeDocument/2006/relationships/slideLayout" Target="../slideLayouts/slideLayout2.xml"/></Relationships>
</file>

<file path=ppt/slides/_rels/slide323.xml.rels><?xml version="1.0" encoding="UTF-8" standalone="yes"?>
<Relationships xmlns="http://schemas.openxmlformats.org/package/2006/relationships"><Relationship Id="rId2" Type="http://schemas.openxmlformats.org/officeDocument/2006/relationships/notesSlide" Target="../notesSlides/notesSlide323.xml"/><Relationship Id="rId1" Type="http://schemas.openxmlformats.org/officeDocument/2006/relationships/slideLayout" Target="../slideLayouts/slideLayout2.xml"/></Relationships>
</file>

<file path=ppt/slides/_rels/slide324.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324.xml"/><Relationship Id="rId1" Type="http://schemas.openxmlformats.org/officeDocument/2006/relationships/slideLayout" Target="../slideLayouts/slideLayout2.xml"/></Relationships>
</file>

<file path=ppt/slides/_rels/slide325.xml.rels><?xml version="1.0" encoding="UTF-8" standalone="yes"?>
<Relationships xmlns="http://schemas.openxmlformats.org/package/2006/relationships"><Relationship Id="rId2" Type="http://schemas.openxmlformats.org/officeDocument/2006/relationships/notesSlide" Target="../notesSlides/notesSlide325.xml"/><Relationship Id="rId1" Type="http://schemas.openxmlformats.org/officeDocument/2006/relationships/slideLayout" Target="../slideLayouts/slideLayout2.xml"/></Relationships>
</file>

<file path=ppt/slides/_rels/slide326.xml.rels><?xml version="1.0" encoding="UTF-8" standalone="yes"?>
<Relationships xmlns="http://schemas.openxmlformats.org/package/2006/relationships"><Relationship Id="rId3" Type="http://schemas.openxmlformats.org/officeDocument/2006/relationships/hyperlink" Target="https://docs.google.com/forms/d/1Nc9ItgC-nEwPS6EnLKkGn6_TTs6n9Tt4kF5QDf8qsxA/edit?usp=sharing_eil_m&amp;ts=6304fedd" TargetMode="External"/><Relationship Id="rId2" Type="http://schemas.openxmlformats.org/officeDocument/2006/relationships/notesSlide" Target="../notesSlides/notesSlide326.xml"/><Relationship Id="rId1" Type="http://schemas.openxmlformats.org/officeDocument/2006/relationships/slideLayout" Target="../slideLayouts/slideLayout2.xml"/></Relationships>
</file>

<file path=ppt/slides/_rels/slide327.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327.xml"/><Relationship Id="rId1" Type="http://schemas.openxmlformats.org/officeDocument/2006/relationships/slideLayout" Target="../slideLayouts/slideLayout3.xml"/></Relationships>
</file>

<file path=ppt/slides/_rels/slide328.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328.xml"/><Relationship Id="rId1" Type="http://schemas.openxmlformats.org/officeDocument/2006/relationships/slideLayout" Target="../slideLayouts/slideLayout3.xml"/></Relationships>
</file>

<file path=ppt/slides/_rels/slide329.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3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30.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330.xml"/><Relationship Id="rId1" Type="http://schemas.openxmlformats.org/officeDocument/2006/relationships/slideLayout" Target="../slideLayouts/slideLayout3.xml"/></Relationships>
</file>

<file path=ppt/slides/_rels/slide331.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331.xml"/><Relationship Id="rId1" Type="http://schemas.openxmlformats.org/officeDocument/2006/relationships/slideLayout" Target="../slideLayouts/slideLayout3.xml"/></Relationships>
</file>

<file path=ppt/slides/_rels/slide332.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332.xml"/><Relationship Id="rId1" Type="http://schemas.openxmlformats.org/officeDocument/2006/relationships/slideLayout" Target="../slideLayouts/slideLayout3.xml"/></Relationships>
</file>

<file path=ppt/slides/_rels/slide333.xml.rels><?xml version="1.0" encoding="UTF-8" standalone="yes"?>
<Relationships xmlns="http://schemas.openxmlformats.org/package/2006/relationships"><Relationship Id="rId2" Type="http://schemas.openxmlformats.org/officeDocument/2006/relationships/notesSlide" Target="../notesSlides/notesSlide333.xml"/><Relationship Id="rId1" Type="http://schemas.openxmlformats.org/officeDocument/2006/relationships/slideLayout" Target="../slideLayouts/slideLayout3.xml"/></Relationships>
</file>

<file path=ppt/slides/_rels/slide334.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334.xml"/><Relationship Id="rId1" Type="http://schemas.openxmlformats.org/officeDocument/2006/relationships/slideLayout" Target="../slideLayouts/slideLayout3.xml"/></Relationships>
</file>

<file path=ppt/slides/_rels/slide335.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335.xml"/><Relationship Id="rId1" Type="http://schemas.openxmlformats.org/officeDocument/2006/relationships/slideLayout" Target="../slideLayouts/slideLayout3.xml"/></Relationships>
</file>

<file path=ppt/slides/_rels/slide336.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336.xml"/><Relationship Id="rId1" Type="http://schemas.openxmlformats.org/officeDocument/2006/relationships/slideLayout" Target="../slideLayouts/slideLayout3.xml"/></Relationships>
</file>

<file path=ppt/slides/_rels/slide337.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337.xml"/><Relationship Id="rId1" Type="http://schemas.openxmlformats.org/officeDocument/2006/relationships/slideLayout" Target="../slideLayouts/slideLayout3.xml"/></Relationships>
</file>

<file path=ppt/slides/_rels/slide338.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338.xml"/><Relationship Id="rId1" Type="http://schemas.openxmlformats.org/officeDocument/2006/relationships/slideLayout" Target="../slideLayouts/slideLayout3.xml"/></Relationships>
</file>

<file path=ppt/slides/_rels/slide339.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33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40.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340.xml"/><Relationship Id="rId1" Type="http://schemas.openxmlformats.org/officeDocument/2006/relationships/slideLayout" Target="../slideLayouts/slideLayout3.xml"/></Relationships>
</file>

<file path=ppt/slides/_rels/slide341.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341.xml"/><Relationship Id="rId1" Type="http://schemas.openxmlformats.org/officeDocument/2006/relationships/slideLayout" Target="../slideLayouts/slideLayout3.xml"/></Relationships>
</file>

<file path=ppt/slides/_rels/slide342.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342.xml"/><Relationship Id="rId1" Type="http://schemas.openxmlformats.org/officeDocument/2006/relationships/slideLayout" Target="../slideLayouts/slideLayout3.xml"/></Relationships>
</file>

<file path=ppt/slides/_rels/slide343.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343.xml"/><Relationship Id="rId1" Type="http://schemas.openxmlformats.org/officeDocument/2006/relationships/slideLayout" Target="../slideLayouts/slideLayout3.xml"/></Relationships>
</file>

<file path=ppt/slides/_rels/slide344.xml.rels><?xml version="1.0" encoding="UTF-8" standalone="yes"?>
<Relationships xmlns="http://schemas.openxmlformats.org/package/2006/relationships"><Relationship Id="rId2" Type="http://schemas.openxmlformats.org/officeDocument/2006/relationships/notesSlide" Target="../notesSlides/notesSlide344.xml"/><Relationship Id="rId1" Type="http://schemas.openxmlformats.org/officeDocument/2006/relationships/slideLayout" Target="../slideLayouts/slideLayout3.xml"/></Relationships>
</file>

<file path=ppt/slides/_rels/slide345.xml.rels><?xml version="1.0" encoding="UTF-8" standalone="yes"?>
<Relationships xmlns="http://schemas.openxmlformats.org/package/2006/relationships"><Relationship Id="rId2" Type="http://schemas.openxmlformats.org/officeDocument/2006/relationships/notesSlide" Target="../notesSlides/notesSlide345.xml"/><Relationship Id="rId1" Type="http://schemas.openxmlformats.org/officeDocument/2006/relationships/slideLayout" Target="../slideLayouts/slideLayout3.xml"/></Relationships>
</file>

<file path=ppt/slides/_rels/slide346.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346.xml"/><Relationship Id="rId1" Type="http://schemas.openxmlformats.org/officeDocument/2006/relationships/slideLayout" Target="../slideLayouts/slideLayout3.xml"/></Relationships>
</file>

<file path=ppt/slides/_rels/slide347.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347.xml"/><Relationship Id="rId1" Type="http://schemas.openxmlformats.org/officeDocument/2006/relationships/slideLayout" Target="../slideLayouts/slideLayout3.xml"/></Relationships>
</file>

<file path=ppt/slides/_rels/slide348.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348.xml"/><Relationship Id="rId1" Type="http://schemas.openxmlformats.org/officeDocument/2006/relationships/slideLayout" Target="../slideLayouts/slideLayout3.xml"/></Relationships>
</file>

<file path=ppt/slides/_rels/slide349.xml.rels><?xml version="1.0" encoding="UTF-8" standalone="yes"?>
<Relationships xmlns="http://schemas.openxmlformats.org/package/2006/relationships"><Relationship Id="rId2" Type="http://schemas.openxmlformats.org/officeDocument/2006/relationships/notesSlide" Target="../notesSlides/notesSlide349.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50.xml.rels><?xml version="1.0" encoding="UTF-8" standalone="yes"?>
<Relationships xmlns="http://schemas.openxmlformats.org/package/2006/relationships"><Relationship Id="rId2" Type="http://schemas.openxmlformats.org/officeDocument/2006/relationships/notesSlide" Target="../notesSlides/notesSlide350.xml"/><Relationship Id="rId1" Type="http://schemas.openxmlformats.org/officeDocument/2006/relationships/slideLayout" Target="../slideLayouts/slideLayout3.xml"/></Relationships>
</file>

<file path=ppt/slides/_rels/slide351.xml.rels><?xml version="1.0" encoding="UTF-8" standalone="yes"?>
<Relationships xmlns="http://schemas.openxmlformats.org/package/2006/relationships"><Relationship Id="rId2" Type="http://schemas.openxmlformats.org/officeDocument/2006/relationships/notesSlide" Target="../notesSlides/notesSlide351.xml"/><Relationship Id="rId1" Type="http://schemas.openxmlformats.org/officeDocument/2006/relationships/slideLayout" Target="../slideLayouts/slideLayout12.xml"/></Relationships>
</file>

<file path=ppt/slides/_rels/slide352.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352.xml"/><Relationship Id="rId1" Type="http://schemas.openxmlformats.org/officeDocument/2006/relationships/slideLayout" Target="../slideLayouts/slideLayout3.xml"/></Relationships>
</file>

<file path=ppt/slides/_rels/slide353.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353.xml"/><Relationship Id="rId1" Type="http://schemas.openxmlformats.org/officeDocument/2006/relationships/slideLayout" Target="../slideLayouts/slideLayout3.xml"/></Relationships>
</file>

<file path=ppt/slides/_rels/slide354.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notesSlide" Target="../notesSlides/notesSlide354.xml"/><Relationship Id="rId1" Type="http://schemas.openxmlformats.org/officeDocument/2006/relationships/slideLayout" Target="../slideLayouts/slideLayout3.xml"/></Relationships>
</file>

<file path=ppt/slides/_rels/slide355.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355.xml"/><Relationship Id="rId1" Type="http://schemas.openxmlformats.org/officeDocument/2006/relationships/slideLayout" Target="../slideLayouts/slideLayout3.xml"/></Relationships>
</file>

<file path=ppt/slides/_rels/slide356.xml.rels><?xml version="1.0" encoding="UTF-8" standalone="yes"?>
<Relationships xmlns="http://schemas.openxmlformats.org/package/2006/relationships"><Relationship Id="rId2" Type="http://schemas.openxmlformats.org/officeDocument/2006/relationships/notesSlide" Target="../notesSlides/notesSlide356.xml"/><Relationship Id="rId1" Type="http://schemas.openxmlformats.org/officeDocument/2006/relationships/slideLayout" Target="../slideLayouts/slideLayout3.xml"/></Relationships>
</file>

<file path=ppt/slides/_rels/slide357.xml.rels><?xml version="1.0" encoding="UTF-8" standalone="yes"?>
<Relationships xmlns="http://schemas.openxmlformats.org/package/2006/relationships"><Relationship Id="rId2" Type="http://schemas.openxmlformats.org/officeDocument/2006/relationships/notesSlide" Target="../notesSlides/notesSlide357.xml"/><Relationship Id="rId1" Type="http://schemas.openxmlformats.org/officeDocument/2006/relationships/slideLayout" Target="../slideLayouts/slideLayout13.xml"/></Relationships>
</file>

<file path=ppt/slides/_rels/slide358.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358.xml"/><Relationship Id="rId1" Type="http://schemas.openxmlformats.org/officeDocument/2006/relationships/slideLayout" Target="../slideLayouts/slideLayout3.xml"/></Relationships>
</file>

<file path=ppt/slides/_rels/slide359.xml.rels><?xml version="1.0" encoding="UTF-8" standalone="yes"?>
<Relationships xmlns="http://schemas.openxmlformats.org/package/2006/relationships"><Relationship Id="rId2" Type="http://schemas.openxmlformats.org/officeDocument/2006/relationships/notesSlide" Target="../notesSlides/notesSlide359.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60.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notesSlide" Target="../notesSlides/notesSlide360.xml"/><Relationship Id="rId1" Type="http://schemas.openxmlformats.org/officeDocument/2006/relationships/slideLayout" Target="../slideLayouts/slideLayout3.xml"/></Relationships>
</file>

<file path=ppt/slides/_rels/slide361.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361.xml"/><Relationship Id="rId1" Type="http://schemas.openxmlformats.org/officeDocument/2006/relationships/slideLayout" Target="../slideLayouts/slideLayout3.xml"/></Relationships>
</file>

<file path=ppt/slides/_rels/slide362.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notesSlide" Target="../notesSlides/notesSlide362.xml"/><Relationship Id="rId1" Type="http://schemas.openxmlformats.org/officeDocument/2006/relationships/slideLayout" Target="../slideLayouts/slideLayout3.xml"/></Relationships>
</file>

<file path=ppt/slides/_rels/slide363.xml.rels><?xml version="1.0" encoding="UTF-8" standalone="yes"?>
<Relationships xmlns="http://schemas.openxmlformats.org/package/2006/relationships"><Relationship Id="rId2" Type="http://schemas.openxmlformats.org/officeDocument/2006/relationships/notesSlide" Target="../notesSlides/notesSlide363.xml"/><Relationship Id="rId1" Type="http://schemas.openxmlformats.org/officeDocument/2006/relationships/slideLayout" Target="../slideLayouts/slideLayout2.xml"/></Relationships>
</file>

<file path=ppt/slides/_rels/slide364.xml.rels><?xml version="1.0" encoding="UTF-8" standalone="yes"?>
<Relationships xmlns="http://schemas.openxmlformats.org/package/2006/relationships"><Relationship Id="rId3" Type="http://schemas.openxmlformats.org/officeDocument/2006/relationships/hyperlink" Target="https://docs.google.com/forms/d/18UU6H5r3LPBGB5NIZ1gvpnGw6ZoKmj2Kr77TYp3X9-o/edit?usp=sharing_eil_m&amp;ts=6304fdf3" TargetMode="External"/><Relationship Id="rId2" Type="http://schemas.openxmlformats.org/officeDocument/2006/relationships/notesSlide" Target="../notesSlides/notesSlide364.xml"/><Relationship Id="rId1" Type="http://schemas.openxmlformats.org/officeDocument/2006/relationships/slideLayout" Target="../slideLayouts/slideLayout2.xml"/></Relationships>
</file>

<file path=ppt/slides/_rels/slide365.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notesSlide" Target="../notesSlides/notesSlide365.xml"/><Relationship Id="rId1" Type="http://schemas.openxmlformats.org/officeDocument/2006/relationships/slideLayout" Target="../slideLayouts/slideLayout2.xml"/></Relationships>
</file>

<file path=ppt/slides/_rels/slide366.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notesSlide" Target="../notesSlides/notesSlide366.xml"/><Relationship Id="rId1" Type="http://schemas.openxmlformats.org/officeDocument/2006/relationships/slideLayout" Target="../slideLayouts/slideLayout2.xml"/></Relationships>
</file>

<file path=ppt/slides/_rels/slide367.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367.xml"/><Relationship Id="rId1" Type="http://schemas.openxmlformats.org/officeDocument/2006/relationships/slideLayout" Target="../slideLayouts/slideLayout2.xml"/></Relationships>
</file>

<file path=ppt/slides/_rels/slide368.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368.xml"/><Relationship Id="rId1" Type="http://schemas.openxmlformats.org/officeDocument/2006/relationships/slideLayout" Target="../slideLayouts/slideLayout2.xml"/></Relationships>
</file>

<file path=ppt/slides/_rels/slide369.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notesSlide" Target="../notesSlides/notesSlide36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70.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notesSlide" Target="../notesSlides/notesSlide370.xml"/><Relationship Id="rId1" Type="http://schemas.openxmlformats.org/officeDocument/2006/relationships/slideLayout" Target="../slideLayouts/slideLayout2.xml"/></Relationships>
</file>

<file path=ppt/slides/_rels/slide371.xml.rels><?xml version="1.0" encoding="UTF-8" standalone="yes"?>
<Relationships xmlns="http://schemas.openxmlformats.org/package/2006/relationships"><Relationship Id="rId2" Type="http://schemas.openxmlformats.org/officeDocument/2006/relationships/notesSlide" Target="../notesSlides/notesSlide371.xml"/><Relationship Id="rId1" Type="http://schemas.openxmlformats.org/officeDocument/2006/relationships/slideLayout" Target="../slideLayouts/slideLayout3.xml"/></Relationships>
</file>

<file path=ppt/slides/_rels/slide372.xml.rels><?xml version="1.0" encoding="UTF-8" standalone="yes"?>
<Relationships xmlns="http://schemas.openxmlformats.org/package/2006/relationships"><Relationship Id="rId2" Type="http://schemas.openxmlformats.org/officeDocument/2006/relationships/notesSlide" Target="../notesSlides/notesSlide372.xml"/><Relationship Id="rId1" Type="http://schemas.openxmlformats.org/officeDocument/2006/relationships/slideLayout" Target="../slideLayouts/slideLayout12.xml"/></Relationships>
</file>

<file path=ppt/slides/_rels/slide373.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notesSlide" Target="../notesSlides/notesSlide373.xml"/><Relationship Id="rId1" Type="http://schemas.openxmlformats.org/officeDocument/2006/relationships/slideLayout" Target="../slideLayouts/slideLayout2.xml"/></Relationships>
</file>

<file path=ppt/slides/_rels/slide374.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notesSlide" Target="../notesSlides/notesSlide374.xml"/><Relationship Id="rId1" Type="http://schemas.openxmlformats.org/officeDocument/2006/relationships/slideLayout" Target="../slideLayouts/slideLayout2.xml"/></Relationships>
</file>

<file path=ppt/slides/_rels/slide375.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notesSlide" Target="../notesSlides/notesSlide375.xml"/><Relationship Id="rId1" Type="http://schemas.openxmlformats.org/officeDocument/2006/relationships/slideLayout" Target="../slideLayouts/slideLayout2.xml"/></Relationships>
</file>

<file path=ppt/slides/_rels/slide376.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notesSlide" Target="../notesSlides/notesSlide376.xml"/><Relationship Id="rId1" Type="http://schemas.openxmlformats.org/officeDocument/2006/relationships/slideLayout" Target="../slideLayouts/slideLayout2.xml"/></Relationships>
</file>

<file path=ppt/slides/_rels/slide377.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notesSlide" Target="../notesSlides/notesSlide377.xml"/><Relationship Id="rId1" Type="http://schemas.openxmlformats.org/officeDocument/2006/relationships/slideLayout" Target="../slideLayouts/slideLayout2.xml"/></Relationships>
</file>

<file path=ppt/slides/_rels/slide378.xml.rels><?xml version="1.0" encoding="UTF-8" standalone="yes"?>
<Relationships xmlns="http://schemas.openxmlformats.org/package/2006/relationships"><Relationship Id="rId3" Type="http://schemas.openxmlformats.org/officeDocument/2006/relationships/image" Target="../media/image199.png"/><Relationship Id="rId2" Type="http://schemas.openxmlformats.org/officeDocument/2006/relationships/notesSlide" Target="../notesSlides/notesSlide378.xml"/><Relationship Id="rId1" Type="http://schemas.openxmlformats.org/officeDocument/2006/relationships/slideLayout" Target="../slideLayouts/slideLayout2.xml"/></Relationships>
</file>

<file path=ppt/slides/_rels/slide379.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37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80.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notesSlide" Target="../notesSlides/notesSlide380.xml"/><Relationship Id="rId1" Type="http://schemas.openxmlformats.org/officeDocument/2006/relationships/slideLayout" Target="../slideLayouts/slideLayout2.xml"/></Relationships>
</file>

<file path=ppt/slides/_rels/slide381.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notesSlide" Target="../notesSlides/notesSlide381.xml"/><Relationship Id="rId1" Type="http://schemas.openxmlformats.org/officeDocument/2006/relationships/slideLayout" Target="../slideLayouts/slideLayout2.xml"/></Relationships>
</file>

<file path=ppt/slides/_rels/slide382.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notesSlide" Target="../notesSlides/notesSlide382.xml"/><Relationship Id="rId1" Type="http://schemas.openxmlformats.org/officeDocument/2006/relationships/slideLayout" Target="../slideLayouts/slideLayout2.xml"/></Relationships>
</file>

<file path=ppt/slides/_rels/slide383.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notesSlide" Target="../notesSlides/notesSlide383.xml"/><Relationship Id="rId1" Type="http://schemas.openxmlformats.org/officeDocument/2006/relationships/slideLayout" Target="../slideLayouts/slideLayout2.xml"/></Relationships>
</file>

<file path=ppt/slides/_rels/slide384.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notesSlide" Target="../notesSlides/notesSlide384.xml"/><Relationship Id="rId1" Type="http://schemas.openxmlformats.org/officeDocument/2006/relationships/slideLayout" Target="../slideLayouts/slideLayout2.xml"/></Relationships>
</file>

<file path=ppt/slides/_rels/slide385.xml.rels><?xml version="1.0" encoding="UTF-8" standalone="yes"?>
<Relationships xmlns="http://schemas.openxmlformats.org/package/2006/relationships"><Relationship Id="rId2" Type="http://schemas.openxmlformats.org/officeDocument/2006/relationships/notesSlide" Target="../notesSlides/notesSlide385.xml"/><Relationship Id="rId1" Type="http://schemas.openxmlformats.org/officeDocument/2006/relationships/slideLayout" Target="../slideLayouts/slideLayout3.xml"/></Relationships>
</file>

<file path=ppt/slides/_rels/slide386.xml.rels><?xml version="1.0" encoding="UTF-8" standalone="yes"?>
<Relationships xmlns="http://schemas.openxmlformats.org/package/2006/relationships"><Relationship Id="rId2" Type="http://schemas.openxmlformats.org/officeDocument/2006/relationships/notesSlide" Target="../notesSlides/notesSlide386.xml"/><Relationship Id="rId1" Type="http://schemas.openxmlformats.org/officeDocument/2006/relationships/slideLayout" Target="../slideLayouts/slideLayout13.xml"/></Relationships>
</file>

<file path=ppt/slides/_rels/slide387.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notesSlide" Target="../notesSlides/notesSlide387.xml"/><Relationship Id="rId1" Type="http://schemas.openxmlformats.org/officeDocument/2006/relationships/slideLayout" Target="../slideLayouts/slideLayout2.xml"/></Relationships>
</file>

<file path=ppt/slides/_rels/slide388.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notesSlide" Target="../notesSlides/notesSlide388.xml"/><Relationship Id="rId1" Type="http://schemas.openxmlformats.org/officeDocument/2006/relationships/slideLayout" Target="../slideLayouts/slideLayout2.xml"/></Relationships>
</file>

<file path=ppt/slides/_rels/slide389.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notesSlide" Target="../notesSlides/notesSlide38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390.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notesSlide" Target="../notesSlides/notesSlide390.xml"/><Relationship Id="rId1" Type="http://schemas.openxmlformats.org/officeDocument/2006/relationships/slideLayout" Target="../slideLayouts/slideLayout2.xml"/></Relationships>
</file>

<file path=ppt/slides/_rels/slide391.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391.xml"/><Relationship Id="rId1" Type="http://schemas.openxmlformats.org/officeDocument/2006/relationships/slideLayout" Target="../slideLayouts/slideLayout2.xml"/></Relationships>
</file>

<file path=ppt/slides/_rels/slide392.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notesSlide" Target="../notesSlides/notesSlide392.xml"/><Relationship Id="rId1" Type="http://schemas.openxmlformats.org/officeDocument/2006/relationships/slideLayout" Target="../slideLayouts/slideLayout2.xml"/></Relationships>
</file>

<file path=ppt/slides/_rels/slide393.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notesSlide" Target="../notesSlides/notesSlide393.xml"/><Relationship Id="rId1" Type="http://schemas.openxmlformats.org/officeDocument/2006/relationships/slideLayout" Target="../slideLayouts/slideLayout2.xml"/></Relationships>
</file>

<file path=ppt/slides/_rels/slide394.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notesSlide" Target="../notesSlides/notesSlide394.xml"/><Relationship Id="rId1" Type="http://schemas.openxmlformats.org/officeDocument/2006/relationships/slideLayout" Target="../slideLayouts/slideLayout2.xml"/></Relationships>
</file>

<file path=ppt/slides/_rels/slide395.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notesSlide" Target="../notesSlides/notesSlide395.xml"/><Relationship Id="rId1" Type="http://schemas.openxmlformats.org/officeDocument/2006/relationships/slideLayout" Target="../slideLayouts/slideLayout2.xml"/></Relationships>
</file>

<file path=ppt/slides/_rels/slide396.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notesSlide" Target="../notesSlides/notesSlide396.xml"/><Relationship Id="rId1" Type="http://schemas.openxmlformats.org/officeDocument/2006/relationships/slideLayout" Target="../slideLayouts/slideLayout2.xml"/></Relationships>
</file>

<file path=ppt/slides/_rels/slide397.xml.rels><?xml version="1.0" encoding="UTF-8" standalone="yes"?>
<Relationships xmlns="http://schemas.openxmlformats.org/package/2006/relationships"><Relationship Id="rId3" Type="http://schemas.openxmlformats.org/officeDocument/2006/relationships/image" Target="../media/image216.png"/><Relationship Id="rId2" Type="http://schemas.openxmlformats.org/officeDocument/2006/relationships/notesSlide" Target="../notesSlides/notesSlide397.xml"/><Relationship Id="rId1" Type="http://schemas.openxmlformats.org/officeDocument/2006/relationships/slideLayout" Target="../slideLayouts/slideLayout2.xml"/></Relationships>
</file>

<file path=ppt/slides/_rels/slide398.xml.rels><?xml version="1.0" encoding="UTF-8" standalone="yes"?>
<Relationships xmlns="http://schemas.openxmlformats.org/package/2006/relationships"><Relationship Id="rId2" Type="http://schemas.openxmlformats.org/officeDocument/2006/relationships/notesSlide" Target="../notesSlides/notesSlide398.xml"/><Relationship Id="rId1" Type="http://schemas.openxmlformats.org/officeDocument/2006/relationships/slideLayout" Target="../slideLayouts/slideLayout3.xml"/></Relationships>
</file>

<file path=ppt/slides/_rels/slide399.xml.rels><?xml version="1.0" encoding="UTF-8" standalone="yes"?>
<Relationships xmlns="http://schemas.openxmlformats.org/package/2006/relationships"><Relationship Id="rId2" Type="http://schemas.openxmlformats.org/officeDocument/2006/relationships/notesSlide" Target="../notesSlides/notesSlide39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00.xml.rels><?xml version="1.0" encoding="UTF-8" standalone="yes"?>
<Relationships xmlns="http://schemas.openxmlformats.org/package/2006/relationships"><Relationship Id="rId3" Type="http://schemas.openxmlformats.org/officeDocument/2006/relationships/image" Target="../media/image217.png"/><Relationship Id="rId2" Type="http://schemas.openxmlformats.org/officeDocument/2006/relationships/notesSlide" Target="../notesSlides/notesSlide400.xml"/><Relationship Id="rId1" Type="http://schemas.openxmlformats.org/officeDocument/2006/relationships/slideLayout" Target="../slideLayouts/slideLayout2.xml"/></Relationships>
</file>

<file path=ppt/slides/_rels/slide401.xml.rels><?xml version="1.0" encoding="UTF-8" standalone="yes"?>
<Relationships xmlns="http://schemas.openxmlformats.org/package/2006/relationships"><Relationship Id="rId2" Type="http://schemas.openxmlformats.org/officeDocument/2006/relationships/notesSlide" Target="../notesSlides/notesSlide401.xml"/><Relationship Id="rId1" Type="http://schemas.openxmlformats.org/officeDocument/2006/relationships/slideLayout" Target="../slideLayouts/slideLayout2.xml"/></Relationships>
</file>

<file path=ppt/slides/_rels/slide402.xml.rels><?xml version="1.0" encoding="UTF-8" standalone="yes"?>
<Relationships xmlns="http://schemas.openxmlformats.org/package/2006/relationships"><Relationship Id="rId2" Type="http://schemas.openxmlformats.org/officeDocument/2006/relationships/notesSlide" Target="../notesSlides/notesSlide402.xml"/><Relationship Id="rId1" Type="http://schemas.openxmlformats.org/officeDocument/2006/relationships/slideLayout" Target="../slideLayouts/slideLayout2.xml"/></Relationships>
</file>

<file path=ppt/slides/_rels/slide403.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notesSlide" Target="../notesSlides/notesSlide403.xml"/><Relationship Id="rId1" Type="http://schemas.openxmlformats.org/officeDocument/2006/relationships/slideLayout" Target="../slideLayouts/slideLayout2.xml"/></Relationships>
</file>

<file path=ppt/slides/_rels/slide404.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notesSlide" Target="../notesSlides/notesSlide404.xml"/><Relationship Id="rId1" Type="http://schemas.openxmlformats.org/officeDocument/2006/relationships/slideLayout" Target="../slideLayouts/slideLayout2.xml"/></Relationships>
</file>

<file path=ppt/slides/_rels/slide405.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405.xml"/><Relationship Id="rId1" Type="http://schemas.openxmlformats.org/officeDocument/2006/relationships/slideLayout" Target="../slideLayouts/slideLayout2.xml"/></Relationships>
</file>

<file path=ppt/slides/_rels/slide406.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notesSlide" Target="../notesSlides/notesSlide406.xml"/><Relationship Id="rId1" Type="http://schemas.openxmlformats.org/officeDocument/2006/relationships/slideLayout" Target="../slideLayouts/slideLayout2.xml"/></Relationships>
</file>

<file path=ppt/slides/_rels/slide407.xml.rels><?xml version="1.0" encoding="UTF-8" standalone="yes"?>
<Relationships xmlns="http://schemas.openxmlformats.org/package/2006/relationships"><Relationship Id="rId2" Type="http://schemas.openxmlformats.org/officeDocument/2006/relationships/notesSlide" Target="../notesSlides/notesSlide407.xml"/><Relationship Id="rId1" Type="http://schemas.openxmlformats.org/officeDocument/2006/relationships/slideLayout" Target="../slideLayouts/slideLayout2.xml"/></Relationships>
</file>

<file path=ppt/slides/_rels/slide408.xml.rels><?xml version="1.0" encoding="UTF-8" standalone="yes"?>
<Relationships xmlns="http://schemas.openxmlformats.org/package/2006/relationships"><Relationship Id="rId3" Type="http://schemas.openxmlformats.org/officeDocument/2006/relationships/image" Target="../media/image222.png"/><Relationship Id="rId2" Type="http://schemas.openxmlformats.org/officeDocument/2006/relationships/notesSlide" Target="../notesSlides/notesSlide408.xml"/><Relationship Id="rId1" Type="http://schemas.openxmlformats.org/officeDocument/2006/relationships/slideLayout" Target="../slideLayouts/slideLayout2.xml"/></Relationships>
</file>

<file path=ppt/slides/_rels/slide409.xml.rels><?xml version="1.0" encoding="UTF-8" standalone="yes"?>
<Relationships xmlns="http://schemas.openxmlformats.org/package/2006/relationships"><Relationship Id="rId2" Type="http://schemas.openxmlformats.org/officeDocument/2006/relationships/notesSlide" Target="../notesSlides/notesSlide409.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10.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notesSlide" Target="../notesSlides/notesSlide410.xml"/><Relationship Id="rId1" Type="http://schemas.openxmlformats.org/officeDocument/2006/relationships/slideLayout" Target="../slideLayouts/slideLayout2.xml"/></Relationships>
</file>

<file path=ppt/slides/_rels/slide411.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notesSlide" Target="../notesSlides/notesSlide411.xml"/><Relationship Id="rId1" Type="http://schemas.openxmlformats.org/officeDocument/2006/relationships/slideLayout" Target="../slideLayouts/slideLayout2.xml"/></Relationships>
</file>

<file path=ppt/slides/_rels/slide412.xml.rels><?xml version="1.0" encoding="UTF-8" standalone="yes"?>
<Relationships xmlns="http://schemas.openxmlformats.org/package/2006/relationships"><Relationship Id="rId3" Type="http://schemas.openxmlformats.org/officeDocument/2006/relationships/image" Target="../media/image225.png"/><Relationship Id="rId2" Type="http://schemas.openxmlformats.org/officeDocument/2006/relationships/notesSlide" Target="../notesSlides/notesSlide412.xml"/><Relationship Id="rId1" Type="http://schemas.openxmlformats.org/officeDocument/2006/relationships/slideLayout" Target="../slideLayouts/slideLayout2.xml"/></Relationships>
</file>

<file path=ppt/slides/_rels/slide413.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notesSlide" Target="../notesSlides/notesSlide413.xml"/><Relationship Id="rId1" Type="http://schemas.openxmlformats.org/officeDocument/2006/relationships/slideLayout" Target="../slideLayouts/slideLayout2.xml"/></Relationships>
</file>

<file path=ppt/slides/_rels/slide414.xml.rels><?xml version="1.0" encoding="UTF-8" standalone="yes"?>
<Relationships xmlns="http://schemas.openxmlformats.org/package/2006/relationships"><Relationship Id="rId2" Type="http://schemas.openxmlformats.org/officeDocument/2006/relationships/notesSlide" Target="../notesSlides/notesSlide414.xml"/><Relationship Id="rId1" Type="http://schemas.openxmlformats.org/officeDocument/2006/relationships/slideLayout" Target="../slideLayouts/slideLayout2.xml"/></Relationships>
</file>

<file path=ppt/slides/_rels/slide415.xml.rels><?xml version="1.0" encoding="UTF-8" standalone="yes"?>
<Relationships xmlns="http://schemas.openxmlformats.org/package/2006/relationships"><Relationship Id="rId2" Type="http://schemas.openxmlformats.org/officeDocument/2006/relationships/notesSlide" Target="../notesSlides/notesSlide415.xml"/><Relationship Id="rId1" Type="http://schemas.openxmlformats.org/officeDocument/2006/relationships/slideLayout" Target="../slideLayouts/slideLayout13.xml"/></Relationships>
</file>

<file path=ppt/slides/_rels/slide416.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notesSlide" Target="../notesSlides/notesSlide416.xml"/><Relationship Id="rId1" Type="http://schemas.openxmlformats.org/officeDocument/2006/relationships/slideLayout" Target="../slideLayouts/slideLayout2.xml"/></Relationships>
</file>

<file path=ppt/slides/_rels/slide417.xml.rels><?xml version="1.0" encoding="UTF-8" standalone="yes"?>
<Relationships xmlns="http://schemas.openxmlformats.org/package/2006/relationships"><Relationship Id="rId3" Type="http://schemas.openxmlformats.org/officeDocument/2006/relationships/image" Target="../media/image228.png"/><Relationship Id="rId2" Type="http://schemas.openxmlformats.org/officeDocument/2006/relationships/notesSlide" Target="../notesSlides/notesSlide417.xml"/><Relationship Id="rId1" Type="http://schemas.openxmlformats.org/officeDocument/2006/relationships/slideLayout" Target="../slideLayouts/slideLayout2.xml"/></Relationships>
</file>

<file path=ppt/slides/_rels/slide418.xml.rels><?xml version="1.0" encoding="UTF-8" standalone="yes"?>
<Relationships xmlns="http://schemas.openxmlformats.org/package/2006/relationships"><Relationship Id="rId3" Type="http://schemas.openxmlformats.org/officeDocument/2006/relationships/image" Target="../media/image229.png"/><Relationship Id="rId2" Type="http://schemas.openxmlformats.org/officeDocument/2006/relationships/notesSlide" Target="../notesSlides/notesSlide418.xml"/><Relationship Id="rId1" Type="http://schemas.openxmlformats.org/officeDocument/2006/relationships/slideLayout" Target="../slideLayouts/slideLayout2.xml"/></Relationships>
</file>

<file path=ppt/slides/_rels/slide419.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4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20.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notesSlide" Target="../notesSlides/notesSlide420.xml"/><Relationship Id="rId1" Type="http://schemas.openxmlformats.org/officeDocument/2006/relationships/slideLayout" Target="../slideLayouts/slideLayout2.xml"/></Relationships>
</file>

<file path=ppt/slides/_rels/slide421.xml.rels><?xml version="1.0" encoding="UTF-8" standalone="yes"?>
<Relationships xmlns="http://schemas.openxmlformats.org/package/2006/relationships"><Relationship Id="rId3" Type="http://schemas.openxmlformats.org/officeDocument/2006/relationships/image" Target="../media/image232.png"/><Relationship Id="rId2" Type="http://schemas.openxmlformats.org/officeDocument/2006/relationships/notesSlide" Target="../notesSlides/notesSlide421.xml"/><Relationship Id="rId1" Type="http://schemas.openxmlformats.org/officeDocument/2006/relationships/slideLayout" Target="../slideLayouts/slideLayout2.xml"/></Relationships>
</file>

<file path=ppt/slides/_rels/slide422.xml.rels><?xml version="1.0" encoding="UTF-8" standalone="yes"?>
<Relationships xmlns="http://schemas.openxmlformats.org/package/2006/relationships"><Relationship Id="rId3" Type="http://schemas.openxmlformats.org/officeDocument/2006/relationships/image" Target="../media/image233.png"/><Relationship Id="rId2" Type="http://schemas.openxmlformats.org/officeDocument/2006/relationships/notesSlide" Target="../notesSlides/notesSlide422.xml"/><Relationship Id="rId1" Type="http://schemas.openxmlformats.org/officeDocument/2006/relationships/slideLayout" Target="../slideLayouts/slideLayout2.xml"/></Relationships>
</file>

<file path=ppt/slides/_rels/slide423.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notesSlide" Target="../notesSlides/notesSlide423.xml"/><Relationship Id="rId1" Type="http://schemas.openxmlformats.org/officeDocument/2006/relationships/slideLayout" Target="../slideLayouts/slideLayout2.xml"/></Relationships>
</file>

<file path=ppt/slides/_rels/slide424.xml.rels><?xml version="1.0" encoding="UTF-8" standalone="yes"?>
<Relationships xmlns="http://schemas.openxmlformats.org/package/2006/relationships"><Relationship Id="rId3" Type="http://schemas.openxmlformats.org/officeDocument/2006/relationships/image" Target="../media/image235.png"/><Relationship Id="rId2" Type="http://schemas.openxmlformats.org/officeDocument/2006/relationships/notesSlide" Target="../notesSlides/notesSlide424.xml"/><Relationship Id="rId1" Type="http://schemas.openxmlformats.org/officeDocument/2006/relationships/slideLayout" Target="../slideLayouts/slideLayout2.xml"/></Relationships>
</file>

<file path=ppt/slides/_rels/slide425.xml.rels><?xml version="1.0" encoding="UTF-8" standalone="yes"?>
<Relationships xmlns="http://schemas.openxmlformats.org/package/2006/relationships"><Relationship Id="rId2" Type="http://schemas.openxmlformats.org/officeDocument/2006/relationships/notesSlide" Target="../notesSlides/notesSlide425.xml"/><Relationship Id="rId1" Type="http://schemas.openxmlformats.org/officeDocument/2006/relationships/slideLayout" Target="../slideLayouts/slideLayout2.xml"/></Relationships>
</file>

<file path=ppt/slides/_rels/slide426.xml.rels><?xml version="1.0" encoding="UTF-8" standalone="yes"?>
<Relationships xmlns="http://schemas.openxmlformats.org/package/2006/relationships"><Relationship Id="rId2" Type="http://schemas.openxmlformats.org/officeDocument/2006/relationships/notesSlide" Target="../notesSlides/notesSlide426.xml"/><Relationship Id="rId1" Type="http://schemas.openxmlformats.org/officeDocument/2006/relationships/slideLayout" Target="../slideLayouts/slideLayout2.xml"/></Relationships>
</file>

<file path=ppt/slides/_rels/slide427.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notesSlide" Target="../notesSlides/notesSlide427.xml"/><Relationship Id="rId1" Type="http://schemas.openxmlformats.org/officeDocument/2006/relationships/slideLayout" Target="../slideLayouts/slideLayout2.xml"/></Relationships>
</file>

<file path=ppt/slides/_rels/slide428.xml.rels><?xml version="1.0" encoding="UTF-8" standalone="yes"?>
<Relationships xmlns="http://schemas.openxmlformats.org/package/2006/relationships"><Relationship Id="rId3" Type="http://schemas.openxmlformats.org/officeDocument/2006/relationships/image" Target="../media/image237.png"/><Relationship Id="rId2" Type="http://schemas.openxmlformats.org/officeDocument/2006/relationships/notesSlide" Target="../notesSlides/notesSlide428.xml"/><Relationship Id="rId1" Type="http://schemas.openxmlformats.org/officeDocument/2006/relationships/slideLayout" Target="../slideLayouts/slideLayout2.xml"/></Relationships>
</file>

<file path=ppt/slides/_rels/slide429.xml.rels><?xml version="1.0" encoding="UTF-8" standalone="yes"?>
<Relationships xmlns="http://schemas.openxmlformats.org/package/2006/relationships"><Relationship Id="rId2" Type="http://schemas.openxmlformats.org/officeDocument/2006/relationships/notesSlide" Target="../notesSlides/notesSlide4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30.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notesSlide" Target="../notesSlides/notesSlide430.xml"/><Relationship Id="rId1" Type="http://schemas.openxmlformats.org/officeDocument/2006/relationships/slideLayout" Target="../slideLayouts/slideLayout2.xml"/></Relationships>
</file>

<file path=ppt/slides/_rels/slide431.xml.rels><?xml version="1.0" encoding="UTF-8" standalone="yes"?>
<Relationships xmlns="http://schemas.openxmlformats.org/package/2006/relationships"><Relationship Id="rId2" Type="http://schemas.openxmlformats.org/officeDocument/2006/relationships/notesSlide" Target="../notesSlides/notesSlide431.xml"/><Relationship Id="rId1" Type="http://schemas.openxmlformats.org/officeDocument/2006/relationships/slideLayout" Target="../slideLayouts/slideLayout2.xml"/></Relationships>
</file>

<file path=ppt/slides/_rels/slide432.xml.rels><?xml version="1.0" encoding="UTF-8" standalone="yes"?>
<Relationships xmlns="http://schemas.openxmlformats.org/package/2006/relationships"><Relationship Id="rId3" Type="http://schemas.openxmlformats.org/officeDocument/2006/relationships/hyperlink" Target="https://docs.google.com/forms/d/e/1FAIpQLSeM2tolKz5TVqU1fV5FcDp8D4FPlFEL7q7lyU0c-rcn9ZLKKA/viewform?usp=sharing" TargetMode="External"/><Relationship Id="rId2" Type="http://schemas.openxmlformats.org/officeDocument/2006/relationships/notesSlide" Target="../notesSlides/notesSlide432.xml"/><Relationship Id="rId1" Type="http://schemas.openxmlformats.org/officeDocument/2006/relationships/slideLayout" Target="../slideLayouts/slideLayout2.xml"/></Relationships>
</file>

<file path=ppt/slides/_rels/slide433.xml.rels><?xml version="1.0" encoding="UTF-8" standalone="yes"?>
<Relationships xmlns="http://schemas.openxmlformats.org/package/2006/relationships"><Relationship Id="rId2" Type="http://schemas.openxmlformats.org/officeDocument/2006/relationships/notesSlide" Target="../notesSlides/notesSlide433.xml"/><Relationship Id="rId1" Type="http://schemas.openxmlformats.org/officeDocument/2006/relationships/slideLayout" Target="../slideLayouts/slideLayout2.xml"/></Relationships>
</file>

<file path=ppt/slides/_rels/slide434.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notesSlide" Target="../notesSlides/notesSlide434.xml"/><Relationship Id="rId1" Type="http://schemas.openxmlformats.org/officeDocument/2006/relationships/slideLayout" Target="../slideLayouts/slideLayout2.xml"/></Relationships>
</file>

<file path=ppt/slides/_rels/slide435.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435.xml"/><Relationship Id="rId1" Type="http://schemas.openxmlformats.org/officeDocument/2006/relationships/slideLayout" Target="../slideLayouts/slideLayout2.xml"/></Relationships>
</file>

<file path=ppt/slides/_rels/slide436.xml.rels><?xml version="1.0" encoding="UTF-8" standalone="yes"?>
<Relationships xmlns="http://schemas.openxmlformats.org/package/2006/relationships"><Relationship Id="rId3" Type="http://schemas.openxmlformats.org/officeDocument/2006/relationships/image" Target="../media/image241.png"/><Relationship Id="rId2" Type="http://schemas.openxmlformats.org/officeDocument/2006/relationships/notesSlide" Target="../notesSlides/notesSlide436.xml"/><Relationship Id="rId1" Type="http://schemas.openxmlformats.org/officeDocument/2006/relationships/slideLayout" Target="../slideLayouts/slideLayout2.xml"/></Relationships>
</file>

<file path=ppt/slides/_rels/slide437.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notesSlide" Target="../notesSlides/notesSlide437.xml"/><Relationship Id="rId1" Type="http://schemas.openxmlformats.org/officeDocument/2006/relationships/slideLayout" Target="../slideLayouts/slideLayout2.xml"/></Relationships>
</file>

<file path=ppt/slides/_rels/slide438.xml.rels><?xml version="1.0" encoding="UTF-8" standalone="yes"?>
<Relationships xmlns="http://schemas.openxmlformats.org/package/2006/relationships"><Relationship Id="rId3" Type="http://schemas.openxmlformats.org/officeDocument/2006/relationships/image" Target="../media/image243.png"/><Relationship Id="rId2" Type="http://schemas.openxmlformats.org/officeDocument/2006/relationships/notesSlide" Target="../notesSlides/notesSlide438.xml"/><Relationship Id="rId1" Type="http://schemas.openxmlformats.org/officeDocument/2006/relationships/slideLayout" Target="../slideLayouts/slideLayout2.xml"/></Relationships>
</file>

<file path=ppt/slides/_rels/slide439.xml.rels><?xml version="1.0" encoding="UTF-8" standalone="yes"?>
<Relationships xmlns="http://schemas.openxmlformats.org/package/2006/relationships"><Relationship Id="rId3" Type="http://schemas.openxmlformats.org/officeDocument/2006/relationships/image" Target="../media/image244.png"/><Relationship Id="rId2" Type="http://schemas.openxmlformats.org/officeDocument/2006/relationships/notesSlide" Target="../notesSlides/notesSlide4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40.xml.rels><?xml version="1.0" encoding="UTF-8" standalone="yes"?>
<Relationships xmlns="http://schemas.openxmlformats.org/package/2006/relationships"><Relationship Id="rId3" Type="http://schemas.openxmlformats.org/officeDocument/2006/relationships/image" Target="../media/image245.png"/><Relationship Id="rId2" Type="http://schemas.openxmlformats.org/officeDocument/2006/relationships/notesSlide" Target="../notesSlides/notesSlide440.xml"/><Relationship Id="rId1" Type="http://schemas.openxmlformats.org/officeDocument/2006/relationships/slideLayout" Target="../slideLayouts/slideLayout2.xml"/></Relationships>
</file>

<file path=ppt/slides/_rels/slide441.xml.rels><?xml version="1.0" encoding="UTF-8" standalone="yes"?>
<Relationships xmlns="http://schemas.openxmlformats.org/package/2006/relationships"><Relationship Id="rId2" Type="http://schemas.openxmlformats.org/officeDocument/2006/relationships/notesSlide" Target="../notesSlides/notesSlide441.xml"/><Relationship Id="rId1" Type="http://schemas.openxmlformats.org/officeDocument/2006/relationships/slideLayout" Target="../slideLayouts/slideLayout2.xml"/></Relationships>
</file>

<file path=ppt/slides/_rels/slide442.xml.rels><?xml version="1.0" encoding="UTF-8" standalone="yes"?>
<Relationships xmlns="http://schemas.openxmlformats.org/package/2006/relationships"><Relationship Id="rId3" Type="http://schemas.openxmlformats.org/officeDocument/2006/relationships/image" Target="../media/image246.png"/><Relationship Id="rId2" Type="http://schemas.openxmlformats.org/officeDocument/2006/relationships/notesSlide" Target="../notesSlides/notesSlide442.xml"/><Relationship Id="rId1" Type="http://schemas.openxmlformats.org/officeDocument/2006/relationships/slideLayout" Target="../slideLayouts/slideLayout2.xml"/></Relationships>
</file>

<file path=ppt/slides/_rels/slide443.xml.rels><?xml version="1.0" encoding="UTF-8" standalone="yes"?>
<Relationships xmlns="http://schemas.openxmlformats.org/package/2006/relationships"><Relationship Id="rId3" Type="http://schemas.openxmlformats.org/officeDocument/2006/relationships/image" Target="../media/image247.png"/><Relationship Id="rId2" Type="http://schemas.openxmlformats.org/officeDocument/2006/relationships/notesSlide" Target="../notesSlides/notesSlide443.xml"/><Relationship Id="rId1" Type="http://schemas.openxmlformats.org/officeDocument/2006/relationships/slideLayout" Target="../slideLayouts/slideLayout2.xml"/></Relationships>
</file>

<file path=ppt/slides/_rels/slide444.xml.rels><?xml version="1.0" encoding="UTF-8" standalone="yes"?>
<Relationships xmlns="http://schemas.openxmlformats.org/package/2006/relationships"><Relationship Id="rId3" Type="http://schemas.openxmlformats.org/officeDocument/2006/relationships/image" Target="../media/image248.png"/><Relationship Id="rId2" Type="http://schemas.openxmlformats.org/officeDocument/2006/relationships/notesSlide" Target="../notesSlides/notesSlide444.xml"/><Relationship Id="rId1" Type="http://schemas.openxmlformats.org/officeDocument/2006/relationships/slideLayout" Target="../slideLayouts/slideLayout2.xml"/></Relationships>
</file>

<file path=ppt/slides/_rels/slide445.xml.rels><?xml version="1.0" encoding="UTF-8" standalone="yes"?>
<Relationships xmlns="http://schemas.openxmlformats.org/package/2006/relationships"><Relationship Id="rId3" Type="http://schemas.openxmlformats.org/officeDocument/2006/relationships/image" Target="../media/image249.png"/><Relationship Id="rId2" Type="http://schemas.openxmlformats.org/officeDocument/2006/relationships/notesSlide" Target="../notesSlides/notesSlide445.xml"/><Relationship Id="rId1" Type="http://schemas.openxmlformats.org/officeDocument/2006/relationships/slideLayout" Target="../slideLayouts/slideLayout2.xml"/></Relationships>
</file>

<file path=ppt/slides/_rels/slide446.xml.rels><?xml version="1.0" encoding="UTF-8" standalone="yes"?>
<Relationships xmlns="http://schemas.openxmlformats.org/package/2006/relationships"><Relationship Id="rId2" Type="http://schemas.openxmlformats.org/officeDocument/2006/relationships/notesSlide" Target="../notesSlides/notesSlide446.xml"/><Relationship Id="rId1" Type="http://schemas.openxmlformats.org/officeDocument/2006/relationships/slideLayout" Target="../slideLayouts/slideLayout2.xml"/></Relationships>
</file>

<file path=ppt/slides/_rels/slide447.xml.rels><?xml version="1.0" encoding="UTF-8" standalone="yes"?>
<Relationships xmlns="http://schemas.openxmlformats.org/package/2006/relationships"><Relationship Id="rId2" Type="http://schemas.openxmlformats.org/officeDocument/2006/relationships/notesSlide" Target="../notesSlides/notesSlide447.xml"/><Relationship Id="rId1" Type="http://schemas.openxmlformats.org/officeDocument/2006/relationships/slideLayout" Target="../slideLayouts/slideLayout13.xml"/></Relationships>
</file>

<file path=ppt/slides/_rels/slide448.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448.xml"/><Relationship Id="rId1" Type="http://schemas.openxmlformats.org/officeDocument/2006/relationships/slideLayout" Target="../slideLayouts/slideLayout2.xml"/></Relationships>
</file>

<file path=ppt/slides/_rels/slide449.xml.rels><?xml version="1.0" encoding="UTF-8" standalone="yes"?>
<Relationships xmlns="http://schemas.openxmlformats.org/package/2006/relationships"><Relationship Id="rId3" Type="http://schemas.openxmlformats.org/officeDocument/2006/relationships/image" Target="../media/image251.png"/><Relationship Id="rId2" Type="http://schemas.openxmlformats.org/officeDocument/2006/relationships/notesSlide" Target="../notesSlides/notesSlide44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50.xml.rels><?xml version="1.0" encoding="UTF-8" standalone="yes"?>
<Relationships xmlns="http://schemas.openxmlformats.org/package/2006/relationships"><Relationship Id="rId3" Type="http://schemas.openxmlformats.org/officeDocument/2006/relationships/image" Target="../media/image252.png"/><Relationship Id="rId2" Type="http://schemas.openxmlformats.org/officeDocument/2006/relationships/notesSlide" Target="../notesSlides/notesSlide450.xml"/><Relationship Id="rId1" Type="http://schemas.openxmlformats.org/officeDocument/2006/relationships/slideLayout" Target="../slideLayouts/slideLayout2.xml"/></Relationships>
</file>

<file path=ppt/slides/_rels/slide451.xml.rels><?xml version="1.0" encoding="UTF-8" standalone="yes"?>
<Relationships xmlns="http://schemas.openxmlformats.org/package/2006/relationships"><Relationship Id="rId3" Type="http://schemas.openxmlformats.org/officeDocument/2006/relationships/image" Target="../media/image253.png"/><Relationship Id="rId2" Type="http://schemas.openxmlformats.org/officeDocument/2006/relationships/notesSlide" Target="../notesSlides/notesSlide451.xml"/><Relationship Id="rId1" Type="http://schemas.openxmlformats.org/officeDocument/2006/relationships/slideLayout" Target="../slideLayouts/slideLayout2.xml"/></Relationships>
</file>

<file path=ppt/slides/_rels/slide452.xml.rels><?xml version="1.0" encoding="UTF-8" standalone="yes"?>
<Relationships xmlns="http://schemas.openxmlformats.org/package/2006/relationships"><Relationship Id="rId3" Type="http://schemas.openxmlformats.org/officeDocument/2006/relationships/image" Target="../media/image254.png"/><Relationship Id="rId2" Type="http://schemas.openxmlformats.org/officeDocument/2006/relationships/notesSlide" Target="../notesSlides/notesSlide452.xml"/><Relationship Id="rId1" Type="http://schemas.openxmlformats.org/officeDocument/2006/relationships/slideLayout" Target="../slideLayouts/slideLayout2.xml"/></Relationships>
</file>

<file path=ppt/slides/_rels/slide453.xml.rels><?xml version="1.0" encoding="UTF-8" standalone="yes"?>
<Relationships xmlns="http://schemas.openxmlformats.org/package/2006/relationships"><Relationship Id="rId3" Type="http://schemas.openxmlformats.org/officeDocument/2006/relationships/image" Target="../media/image255.png"/><Relationship Id="rId2" Type="http://schemas.openxmlformats.org/officeDocument/2006/relationships/notesSlide" Target="../notesSlides/notesSlide453.xml"/><Relationship Id="rId1" Type="http://schemas.openxmlformats.org/officeDocument/2006/relationships/slideLayout" Target="../slideLayouts/slideLayout2.xml"/></Relationships>
</file>

<file path=ppt/slides/_rels/slide454.xml.rels><?xml version="1.0" encoding="UTF-8" standalone="yes"?>
<Relationships xmlns="http://schemas.openxmlformats.org/package/2006/relationships"><Relationship Id="rId3" Type="http://schemas.openxmlformats.org/officeDocument/2006/relationships/image" Target="../media/image256.png"/><Relationship Id="rId2" Type="http://schemas.openxmlformats.org/officeDocument/2006/relationships/notesSlide" Target="../notesSlides/notesSlide454.xml"/><Relationship Id="rId1" Type="http://schemas.openxmlformats.org/officeDocument/2006/relationships/slideLayout" Target="../slideLayouts/slideLayout2.xml"/></Relationships>
</file>

<file path=ppt/slides/_rels/slide455.xml.rels><?xml version="1.0" encoding="UTF-8" standalone="yes"?>
<Relationships xmlns="http://schemas.openxmlformats.org/package/2006/relationships"><Relationship Id="rId2" Type="http://schemas.openxmlformats.org/officeDocument/2006/relationships/notesSlide" Target="../notesSlides/notesSlide455.xml"/><Relationship Id="rId1" Type="http://schemas.openxmlformats.org/officeDocument/2006/relationships/slideLayout" Target="../slideLayouts/slideLayout2.xml"/></Relationships>
</file>

<file path=ppt/slides/_rels/slide456.xml.rels><?xml version="1.0" encoding="UTF-8" standalone="yes"?>
<Relationships xmlns="http://schemas.openxmlformats.org/package/2006/relationships"><Relationship Id="rId2" Type="http://schemas.openxmlformats.org/officeDocument/2006/relationships/notesSlide" Target="../notesSlides/notesSlide456.xml"/><Relationship Id="rId1" Type="http://schemas.openxmlformats.org/officeDocument/2006/relationships/slideLayout" Target="../slideLayouts/slideLayout2.xml"/></Relationships>
</file>

<file path=ppt/slides/_rels/slide457.xml.rels><?xml version="1.0" encoding="UTF-8" standalone="yes"?>
<Relationships xmlns="http://schemas.openxmlformats.org/package/2006/relationships"><Relationship Id="rId3" Type="http://schemas.openxmlformats.org/officeDocument/2006/relationships/image" Target="../media/image257.png"/><Relationship Id="rId2" Type="http://schemas.openxmlformats.org/officeDocument/2006/relationships/notesSlide" Target="../notesSlides/notesSlide457.xml"/><Relationship Id="rId1" Type="http://schemas.openxmlformats.org/officeDocument/2006/relationships/slideLayout" Target="../slideLayouts/slideLayout2.xml"/></Relationships>
</file>

<file path=ppt/slides/_rels/slide458.xml.rels><?xml version="1.0" encoding="UTF-8" standalone="yes"?>
<Relationships xmlns="http://schemas.openxmlformats.org/package/2006/relationships"><Relationship Id="rId3" Type="http://schemas.openxmlformats.org/officeDocument/2006/relationships/image" Target="../media/image258.png"/><Relationship Id="rId2" Type="http://schemas.openxmlformats.org/officeDocument/2006/relationships/notesSlide" Target="../notesSlides/notesSlide458.xml"/><Relationship Id="rId1" Type="http://schemas.openxmlformats.org/officeDocument/2006/relationships/slideLayout" Target="../slideLayouts/slideLayout2.xml"/></Relationships>
</file>

<file path=ppt/slides/_rels/slide459.xml.rels><?xml version="1.0" encoding="UTF-8" standalone="yes"?>
<Relationships xmlns="http://schemas.openxmlformats.org/package/2006/relationships"><Relationship Id="rId2" Type="http://schemas.openxmlformats.org/officeDocument/2006/relationships/notesSlide" Target="../notesSlides/notesSlide45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60.xml.rels><?xml version="1.0" encoding="UTF-8" standalone="yes"?>
<Relationships xmlns="http://schemas.openxmlformats.org/package/2006/relationships"><Relationship Id="rId2" Type="http://schemas.openxmlformats.org/officeDocument/2006/relationships/notesSlide" Target="../notesSlides/notesSlide460.xml"/><Relationship Id="rId1" Type="http://schemas.openxmlformats.org/officeDocument/2006/relationships/slideLayout" Target="../slideLayouts/slideLayout2.xml"/></Relationships>
</file>

<file path=ppt/slides/_rels/slide461.xml.rels><?xml version="1.0" encoding="UTF-8" standalone="yes"?>
<Relationships xmlns="http://schemas.openxmlformats.org/package/2006/relationships"><Relationship Id="rId3" Type="http://schemas.openxmlformats.org/officeDocument/2006/relationships/image" Target="../media/image259.png"/><Relationship Id="rId2" Type="http://schemas.openxmlformats.org/officeDocument/2006/relationships/notesSlide" Target="../notesSlides/notesSlide461.xml"/><Relationship Id="rId1" Type="http://schemas.openxmlformats.org/officeDocument/2006/relationships/slideLayout" Target="../slideLayouts/slideLayout2.xml"/></Relationships>
</file>

<file path=ppt/slides/_rels/slide462.xml.rels><?xml version="1.0" encoding="UTF-8" standalone="yes"?>
<Relationships xmlns="http://schemas.openxmlformats.org/package/2006/relationships"><Relationship Id="rId2" Type="http://schemas.openxmlformats.org/officeDocument/2006/relationships/notesSlide" Target="../notesSlides/notesSlide462.xml"/><Relationship Id="rId1" Type="http://schemas.openxmlformats.org/officeDocument/2006/relationships/slideLayout" Target="../slideLayouts/slideLayout2.xml"/></Relationships>
</file>

<file path=ppt/slides/_rels/slide463.xml.rels><?xml version="1.0" encoding="UTF-8" standalone="yes"?>
<Relationships xmlns="http://schemas.openxmlformats.org/package/2006/relationships"><Relationship Id="rId2" Type="http://schemas.openxmlformats.org/officeDocument/2006/relationships/notesSlide" Target="../notesSlides/notesSlide463.xml"/><Relationship Id="rId1" Type="http://schemas.openxmlformats.org/officeDocument/2006/relationships/slideLayout" Target="../slideLayouts/slideLayout2.xml"/></Relationships>
</file>

<file path=ppt/slides/_rels/slide464.xml.rels><?xml version="1.0" encoding="UTF-8" standalone="yes"?>
<Relationships xmlns="http://schemas.openxmlformats.org/package/2006/relationships"><Relationship Id="rId2" Type="http://schemas.openxmlformats.org/officeDocument/2006/relationships/notesSlide" Target="../notesSlides/notesSlide464.xml"/><Relationship Id="rId1" Type="http://schemas.openxmlformats.org/officeDocument/2006/relationships/slideLayout" Target="../slideLayouts/slideLayout2.xml"/></Relationships>
</file>

<file path=ppt/slides/_rels/slide465.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notesSlide" Target="../notesSlides/notesSlide465.xml"/><Relationship Id="rId1" Type="http://schemas.openxmlformats.org/officeDocument/2006/relationships/slideLayout" Target="../slideLayouts/slideLayout2.xml"/></Relationships>
</file>

<file path=ppt/slides/_rels/slide466.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notesSlide" Target="../notesSlides/notesSlide466.xml"/><Relationship Id="rId1" Type="http://schemas.openxmlformats.org/officeDocument/2006/relationships/slideLayout" Target="../slideLayouts/slideLayout2.xml"/></Relationships>
</file>

<file path=ppt/slides/_rels/slide467.xml.rels><?xml version="1.0" encoding="UTF-8" standalone="yes"?>
<Relationships xmlns="http://schemas.openxmlformats.org/package/2006/relationships"><Relationship Id="rId3" Type="http://schemas.openxmlformats.org/officeDocument/2006/relationships/image" Target="../media/image262.png"/><Relationship Id="rId2" Type="http://schemas.openxmlformats.org/officeDocument/2006/relationships/notesSlide" Target="../notesSlides/notesSlide467.xml"/><Relationship Id="rId1" Type="http://schemas.openxmlformats.org/officeDocument/2006/relationships/slideLayout" Target="../slideLayouts/slideLayout2.xml"/></Relationships>
</file>

<file path=ppt/slides/_rels/slide468.xml.rels><?xml version="1.0" encoding="UTF-8" standalone="yes"?>
<Relationships xmlns="http://schemas.openxmlformats.org/package/2006/relationships"><Relationship Id="rId3" Type="http://schemas.openxmlformats.org/officeDocument/2006/relationships/image" Target="../media/image263.png"/><Relationship Id="rId2" Type="http://schemas.openxmlformats.org/officeDocument/2006/relationships/notesSlide" Target="../notesSlides/notesSlide468.xml"/><Relationship Id="rId1" Type="http://schemas.openxmlformats.org/officeDocument/2006/relationships/slideLayout" Target="../slideLayouts/slideLayout2.xml"/></Relationships>
</file>

<file path=ppt/slides/_rels/slide469.xml.rels><?xml version="1.0" encoding="UTF-8" standalone="yes"?>
<Relationships xmlns="http://schemas.openxmlformats.org/package/2006/relationships"><Relationship Id="rId3" Type="http://schemas.openxmlformats.org/officeDocument/2006/relationships/image" Target="../media/image264.png"/><Relationship Id="rId2" Type="http://schemas.openxmlformats.org/officeDocument/2006/relationships/notesSlide" Target="../notesSlides/notesSlide46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70.xml.rels><?xml version="1.0" encoding="UTF-8" standalone="yes"?>
<Relationships xmlns="http://schemas.openxmlformats.org/package/2006/relationships"><Relationship Id="rId2" Type="http://schemas.openxmlformats.org/officeDocument/2006/relationships/notesSlide" Target="../notesSlides/notesSlide470.xml"/><Relationship Id="rId1" Type="http://schemas.openxmlformats.org/officeDocument/2006/relationships/slideLayout" Target="../slideLayouts/slideLayout2.xml"/></Relationships>
</file>

<file path=ppt/slides/_rels/slide471.xml.rels><?xml version="1.0" encoding="UTF-8" standalone="yes"?>
<Relationships xmlns="http://schemas.openxmlformats.org/package/2006/relationships"><Relationship Id="rId2" Type="http://schemas.openxmlformats.org/officeDocument/2006/relationships/notesSlide" Target="../notesSlides/notesSlide471.xml"/><Relationship Id="rId1" Type="http://schemas.openxmlformats.org/officeDocument/2006/relationships/slideLayout" Target="../slideLayouts/slideLayout13.xml"/></Relationships>
</file>

<file path=ppt/slides/_rels/slide472.xml.rels><?xml version="1.0" encoding="UTF-8" standalone="yes"?>
<Relationships xmlns="http://schemas.openxmlformats.org/package/2006/relationships"><Relationship Id="rId3" Type="http://schemas.openxmlformats.org/officeDocument/2006/relationships/image" Target="../media/image265.png"/><Relationship Id="rId2" Type="http://schemas.openxmlformats.org/officeDocument/2006/relationships/notesSlide" Target="../notesSlides/notesSlide472.xml"/><Relationship Id="rId1" Type="http://schemas.openxmlformats.org/officeDocument/2006/relationships/slideLayout" Target="../slideLayouts/slideLayout2.xml"/></Relationships>
</file>

<file path=ppt/slides/_rels/slide473.xml.rels><?xml version="1.0" encoding="UTF-8" standalone="yes"?>
<Relationships xmlns="http://schemas.openxmlformats.org/package/2006/relationships"><Relationship Id="rId3" Type="http://schemas.openxmlformats.org/officeDocument/2006/relationships/image" Target="../media/image266.png"/><Relationship Id="rId2" Type="http://schemas.openxmlformats.org/officeDocument/2006/relationships/notesSlide" Target="../notesSlides/notesSlide473.xml"/><Relationship Id="rId1" Type="http://schemas.openxmlformats.org/officeDocument/2006/relationships/slideLayout" Target="../slideLayouts/slideLayout2.xml"/></Relationships>
</file>

<file path=ppt/slides/_rels/slide474.xml.rels><?xml version="1.0" encoding="UTF-8" standalone="yes"?>
<Relationships xmlns="http://schemas.openxmlformats.org/package/2006/relationships"><Relationship Id="rId3" Type="http://schemas.openxmlformats.org/officeDocument/2006/relationships/image" Target="../media/image267.png"/><Relationship Id="rId2" Type="http://schemas.openxmlformats.org/officeDocument/2006/relationships/notesSlide" Target="../notesSlides/notesSlide474.xml"/><Relationship Id="rId1" Type="http://schemas.openxmlformats.org/officeDocument/2006/relationships/slideLayout" Target="../slideLayouts/slideLayout2.xml"/></Relationships>
</file>

<file path=ppt/slides/_rels/slide475.xml.rels><?xml version="1.0" encoding="UTF-8" standalone="yes"?>
<Relationships xmlns="http://schemas.openxmlformats.org/package/2006/relationships"><Relationship Id="rId3" Type="http://schemas.openxmlformats.org/officeDocument/2006/relationships/image" Target="../media/image268.png"/><Relationship Id="rId2" Type="http://schemas.openxmlformats.org/officeDocument/2006/relationships/notesSlide" Target="../notesSlides/notesSlide475.xml"/><Relationship Id="rId1" Type="http://schemas.openxmlformats.org/officeDocument/2006/relationships/slideLayout" Target="../slideLayouts/slideLayout2.xml"/></Relationships>
</file>

<file path=ppt/slides/_rels/slide476.xml.rels><?xml version="1.0" encoding="UTF-8" standalone="yes"?>
<Relationships xmlns="http://schemas.openxmlformats.org/package/2006/relationships"><Relationship Id="rId3" Type="http://schemas.openxmlformats.org/officeDocument/2006/relationships/image" Target="../media/image269.png"/><Relationship Id="rId2" Type="http://schemas.openxmlformats.org/officeDocument/2006/relationships/notesSlide" Target="../notesSlides/notesSlide476.xml"/><Relationship Id="rId1" Type="http://schemas.openxmlformats.org/officeDocument/2006/relationships/slideLayout" Target="../slideLayouts/slideLayout2.xml"/></Relationships>
</file>

<file path=ppt/slides/_rels/slide477.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477.xml"/><Relationship Id="rId1" Type="http://schemas.openxmlformats.org/officeDocument/2006/relationships/slideLayout" Target="../slideLayouts/slideLayout2.xml"/></Relationships>
</file>

<file path=ppt/slides/_rels/slide478.xml.rels><?xml version="1.0" encoding="UTF-8" standalone="yes"?>
<Relationships xmlns="http://schemas.openxmlformats.org/package/2006/relationships"><Relationship Id="rId3" Type="http://schemas.openxmlformats.org/officeDocument/2006/relationships/image" Target="../media/image271.png"/><Relationship Id="rId2" Type="http://schemas.openxmlformats.org/officeDocument/2006/relationships/notesSlide" Target="../notesSlides/notesSlide478.xml"/><Relationship Id="rId1" Type="http://schemas.openxmlformats.org/officeDocument/2006/relationships/slideLayout" Target="../slideLayouts/slideLayout2.xml"/></Relationships>
</file>

<file path=ppt/slides/_rels/slide479.xml.rels><?xml version="1.0" encoding="UTF-8" standalone="yes"?>
<Relationships xmlns="http://schemas.openxmlformats.org/package/2006/relationships"><Relationship Id="rId3" Type="http://schemas.openxmlformats.org/officeDocument/2006/relationships/image" Target="../media/image272.png"/><Relationship Id="rId2" Type="http://schemas.openxmlformats.org/officeDocument/2006/relationships/notesSlide" Target="../notesSlides/notesSlide47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80.xml.rels><?xml version="1.0" encoding="UTF-8" standalone="yes"?>
<Relationships xmlns="http://schemas.openxmlformats.org/package/2006/relationships"><Relationship Id="rId3" Type="http://schemas.openxmlformats.org/officeDocument/2006/relationships/image" Target="../media/image273.png"/><Relationship Id="rId2" Type="http://schemas.openxmlformats.org/officeDocument/2006/relationships/notesSlide" Target="../notesSlides/notesSlide480.xml"/><Relationship Id="rId1" Type="http://schemas.openxmlformats.org/officeDocument/2006/relationships/slideLayout" Target="../slideLayouts/slideLayout2.xml"/></Relationships>
</file>

<file path=ppt/slides/_rels/slide481.xml.rels><?xml version="1.0" encoding="UTF-8" standalone="yes"?>
<Relationships xmlns="http://schemas.openxmlformats.org/package/2006/relationships"><Relationship Id="rId3" Type="http://schemas.openxmlformats.org/officeDocument/2006/relationships/image" Target="../media/image274.png"/><Relationship Id="rId2" Type="http://schemas.openxmlformats.org/officeDocument/2006/relationships/notesSlide" Target="../notesSlides/notesSlide481.xml"/><Relationship Id="rId1" Type="http://schemas.openxmlformats.org/officeDocument/2006/relationships/slideLayout" Target="../slideLayouts/slideLayout2.xml"/></Relationships>
</file>

<file path=ppt/slides/_rels/slide482.xml.rels><?xml version="1.0" encoding="UTF-8" standalone="yes"?>
<Relationships xmlns="http://schemas.openxmlformats.org/package/2006/relationships"><Relationship Id="rId2" Type="http://schemas.openxmlformats.org/officeDocument/2006/relationships/notesSlide" Target="../notesSlides/notesSlide482.xml"/><Relationship Id="rId1" Type="http://schemas.openxmlformats.org/officeDocument/2006/relationships/slideLayout" Target="../slideLayouts/slideLayout2.xml"/></Relationships>
</file>

<file path=ppt/slides/_rels/slide483.xml.rels><?xml version="1.0" encoding="UTF-8" standalone="yes"?>
<Relationships xmlns="http://schemas.openxmlformats.org/package/2006/relationships"><Relationship Id="rId2" Type="http://schemas.openxmlformats.org/officeDocument/2006/relationships/notesSlide" Target="../notesSlides/notesSlide483.xml"/><Relationship Id="rId1" Type="http://schemas.openxmlformats.org/officeDocument/2006/relationships/slideLayout" Target="../slideLayouts/slideLayout2.xml"/></Relationships>
</file>

<file path=ppt/slides/_rels/slide484.xml.rels><?xml version="1.0" encoding="UTF-8" standalone="yes"?>
<Relationships xmlns="http://schemas.openxmlformats.org/package/2006/relationships"><Relationship Id="rId3" Type="http://schemas.openxmlformats.org/officeDocument/2006/relationships/image" Target="../media/image266.png"/><Relationship Id="rId2" Type="http://schemas.openxmlformats.org/officeDocument/2006/relationships/notesSlide" Target="../notesSlides/notesSlide484.xml"/><Relationship Id="rId1" Type="http://schemas.openxmlformats.org/officeDocument/2006/relationships/slideLayout" Target="../slideLayouts/slideLayout2.xml"/></Relationships>
</file>

<file path=ppt/slides/_rels/slide485.xml.rels><?xml version="1.0" encoding="UTF-8" standalone="yes"?>
<Relationships xmlns="http://schemas.openxmlformats.org/package/2006/relationships"><Relationship Id="rId3" Type="http://schemas.openxmlformats.org/officeDocument/2006/relationships/image" Target="../media/image275.png"/><Relationship Id="rId2" Type="http://schemas.openxmlformats.org/officeDocument/2006/relationships/notesSlide" Target="../notesSlides/notesSlide485.xml"/><Relationship Id="rId1" Type="http://schemas.openxmlformats.org/officeDocument/2006/relationships/slideLayout" Target="../slideLayouts/slideLayout2.xml"/></Relationships>
</file>

<file path=ppt/slides/_rels/slide486.xml.rels><?xml version="1.0" encoding="UTF-8" standalone="yes"?>
<Relationships xmlns="http://schemas.openxmlformats.org/package/2006/relationships"><Relationship Id="rId3" Type="http://schemas.openxmlformats.org/officeDocument/2006/relationships/image" Target="../media/image276.png"/><Relationship Id="rId2" Type="http://schemas.openxmlformats.org/officeDocument/2006/relationships/notesSlide" Target="../notesSlides/notesSlide486.xml"/><Relationship Id="rId1" Type="http://schemas.openxmlformats.org/officeDocument/2006/relationships/slideLayout" Target="../slideLayouts/slideLayout2.xml"/></Relationships>
</file>

<file path=ppt/slides/_rels/slide487.xml.rels><?xml version="1.0" encoding="UTF-8" standalone="yes"?>
<Relationships xmlns="http://schemas.openxmlformats.org/package/2006/relationships"><Relationship Id="rId2" Type="http://schemas.openxmlformats.org/officeDocument/2006/relationships/notesSlide" Target="../notesSlides/notesSlide487.xml"/><Relationship Id="rId1" Type="http://schemas.openxmlformats.org/officeDocument/2006/relationships/slideLayout" Target="../slideLayouts/slideLayout2.xml"/></Relationships>
</file>

<file path=ppt/slides/_rels/slide488.xml.rels><?xml version="1.0" encoding="UTF-8" standalone="yes"?>
<Relationships xmlns="http://schemas.openxmlformats.org/package/2006/relationships"><Relationship Id="rId2" Type="http://schemas.openxmlformats.org/officeDocument/2006/relationships/notesSlide" Target="../notesSlides/notesSlide488.xml"/><Relationship Id="rId1" Type="http://schemas.openxmlformats.org/officeDocument/2006/relationships/slideLayout" Target="../slideLayouts/slideLayout2.xml"/></Relationships>
</file>

<file path=ppt/slides/_rels/slide489.xml.rels><?xml version="1.0" encoding="UTF-8" standalone="yes"?>
<Relationships xmlns="http://schemas.openxmlformats.org/package/2006/relationships"><Relationship Id="rId2" Type="http://schemas.openxmlformats.org/officeDocument/2006/relationships/notesSlide" Target="../notesSlides/notesSlide489.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490.xml.rels><?xml version="1.0" encoding="UTF-8" standalone="yes"?>
<Relationships xmlns="http://schemas.openxmlformats.org/package/2006/relationships"><Relationship Id="rId3" Type="http://schemas.openxmlformats.org/officeDocument/2006/relationships/image" Target="../media/image277.png"/><Relationship Id="rId2" Type="http://schemas.openxmlformats.org/officeDocument/2006/relationships/notesSlide" Target="../notesSlides/notesSlide490.xml"/><Relationship Id="rId1" Type="http://schemas.openxmlformats.org/officeDocument/2006/relationships/slideLayout" Target="../slideLayouts/slideLayout2.xml"/></Relationships>
</file>

<file path=ppt/slides/_rels/slide491.xml.rels><?xml version="1.0" encoding="UTF-8" standalone="yes"?>
<Relationships xmlns="http://schemas.openxmlformats.org/package/2006/relationships"><Relationship Id="rId3" Type="http://schemas.openxmlformats.org/officeDocument/2006/relationships/image" Target="../media/image278.png"/><Relationship Id="rId2" Type="http://schemas.openxmlformats.org/officeDocument/2006/relationships/notesSlide" Target="../notesSlides/notesSlide491.xml"/><Relationship Id="rId1" Type="http://schemas.openxmlformats.org/officeDocument/2006/relationships/slideLayout" Target="../slideLayouts/slideLayout2.xml"/></Relationships>
</file>

<file path=ppt/slides/_rels/slide492.xml.rels><?xml version="1.0" encoding="UTF-8" standalone="yes"?>
<Relationships xmlns="http://schemas.openxmlformats.org/package/2006/relationships"><Relationship Id="rId3" Type="http://schemas.openxmlformats.org/officeDocument/2006/relationships/image" Target="../media/image279.png"/><Relationship Id="rId2" Type="http://schemas.openxmlformats.org/officeDocument/2006/relationships/notesSlide" Target="../notesSlides/notesSlide492.xml"/><Relationship Id="rId1" Type="http://schemas.openxmlformats.org/officeDocument/2006/relationships/slideLayout" Target="../slideLayouts/slideLayout2.xml"/></Relationships>
</file>

<file path=ppt/slides/_rels/slide493.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493.xml"/><Relationship Id="rId1" Type="http://schemas.openxmlformats.org/officeDocument/2006/relationships/slideLayout" Target="../slideLayouts/slideLayout2.xml"/></Relationships>
</file>

<file path=ppt/slides/_rels/slide494.xml.rels><?xml version="1.0" encoding="UTF-8" standalone="yes"?>
<Relationships xmlns="http://schemas.openxmlformats.org/package/2006/relationships"><Relationship Id="rId2" Type="http://schemas.openxmlformats.org/officeDocument/2006/relationships/notesSlide" Target="../notesSlides/notesSlide494.xml"/><Relationship Id="rId1" Type="http://schemas.openxmlformats.org/officeDocument/2006/relationships/slideLayout" Target="../slideLayouts/slideLayout2.xml"/></Relationships>
</file>

<file path=ppt/slides/_rels/slide495.xml.rels><?xml version="1.0" encoding="UTF-8" standalone="yes"?>
<Relationships xmlns="http://schemas.openxmlformats.org/package/2006/relationships"><Relationship Id="rId2" Type="http://schemas.openxmlformats.org/officeDocument/2006/relationships/notesSlide" Target="../notesSlides/notesSlide495.xml"/><Relationship Id="rId1" Type="http://schemas.openxmlformats.org/officeDocument/2006/relationships/slideLayout" Target="../slideLayouts/slideLayout2.xml"/></Relationships>
</file>

<file path=ppt/slides/_rels/slide496.xml.rels><?xml version="1.0" encoding="UTF-8" standalone="yes"?>
<Relationships xmlns="http://schemas.openxmlformats.org/package/2006/relationships"><Relationship Id="rId2" Type="http://schemas.openxmlformats.org/officeDocument/2006/relationships/notesSlide" Target="../notesSlides/notesSlide496.xml"/><Relationship Id="rId1" Type="http://schemas.openxmlformats.org/officeDocument/2006/relationships/slideLayout" Target="../slideLayouts/slideLayout13.xml"/></Relationships>
</file>

<file path=ppt/slides/_rels/slide497.xml.rels><?xml version="1.0" encoding="UTF-8" standalone="yes"?>
<Relationships xmlns="http://schemas.openxmlformats.org/package/2006/relationships"><Relationship Id="rId3" Type="http://schemas.openxmlformats.org/officeDocument/2006/relationships/image" Target="../media/image281.png"/><Relationship Id="rId2" Type="http://schemas.openxmlformats.org/officeDocument/2006/relationships/notesSlide" Target="../notesSlides/notesSlide497.xml"/><Relationship Id="rId1" Type="http://schemas.openxmlformats.org/officeDocument/2006/relationships/slideLayout" Target="../slideLayouts/slideLayout2.xml"/></Relationships>
</file>

<file path=ppt/slides/_rels/slide498.xml.rels><?xml version="1.0" encoding="UTF-8" standalone="yes"?>
<Relationships xmlns="http://schemas.openxmlformats.org/package/2006/relationships"><Relationship Id="rId2" Type="http://schemas.openxmlformats.org/officeDocument/2006/relationships/notesSlide" Target="../notesSlides/notesSlide498.xml"/><Relationship Id="rId1" Type="http://schemas.openxmlformats.org/officeDocument/2006/relationships/slideLayout" Target="../slideLayouts/slideLayout2.xml"/></Relationships>
</file>

<file path=ppt/slides/_rels/slide499.xml.rels><?xml version="1.0" encoding="UTF-8" standalone="yes"?>
<Relationships xmlns="http://schemas.openxmlformats.org/package/2006/relationships"><Relationship Id="rId3" Type="http://schemas.openxmlformats.org/officeDocument/2006/relationships/image" Target="../media/image282.png"/><Relationship Id="rId2" Type="http://schemas.openxmlformats.org/officeDocument/2006/relationships/notesSlide" Target="../notesSlides/notesSlide49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00.xml.rels><?xml version="1.0" encoding="UTF-8" standalone="yes"?>
<Relationships xmlns="http://schemas.openxmlformats.org/package/2006/relationships"><Relationship Id="rId3" Type="http://schemas.openxmlformats.org/officeDocument/2006/relationships/image" Target="../media/image283.png"/><Relationship Id="rId2" Type="http://schemas.openxmlformats.org/officeDocument/2006/relationships/notesSlide" Target="../notesSlides/notesSlide500.xml"/><Relationship Id="rId1" Type="http://schemas.openxmlformats.org/officeDocument/2006/relationships/slideLayout" Target="../slideLayouts/slideLayout2.xml"/></Relationships>
</file>

<file path=ppt/slides/_rels/slide501.xml.rels><?xml version="1.0" encoding="UTF-8" standalone="yes"?>
<Relationships xmlns="http://schemas.openxmlformats.org/package/2006/relationships"><Relationship Id="rId3" Type="http://schemas.openxmlformats.org/officeDocument/2006/relationships/image" Target="../media/image284.png"/><Relationship Id="rId2" Type="http://schemas.openxmlformats.org/officeDocument/2006/relationships/notesSlide" Target="../notesSlides/notesSlide501.xml"/><Relationship Id="rId1" Type="http://schemas.openxmlformats.org/officeDocument/2006/relationships/slideLayout" Target="../slideLayouts/slideLayout2.xml"/></Relationships>
</file>

<file path=ppt/slides/_rels/slide502.xml.rels><?xml version="1.0" encoding="UTF-8" standalone="yes"?>
<Relationships xmlns="http://schemas.openxmlformats.org/package/2006/relationships"><Relationship Id="rId2" Type="http://schemas.openxmlformats.org/officeDocument/2006/relationships/notesSlide" Target="../notesSlides/notesSlide502.xml"/><Relationship Id="rId1" Type="http://schemas.openxmlformats.org/officeDocument/2006/relationships/slideLayout" Target="../slideLayouts/slideLayout2.xml"/></Relationships>
</file>

<file path=ppt/slides/_rels/slide503.xml.rels><?xml version="1.0" encoding="UTF-8" standalone="yes"?>
<Relationships xmlns="http://schemas.openxmlformats.org/package/2006/relationships"><Relationship Id="rId3" Type="http://schemas.openxmlformats.org/officeDocument/2006/relationships/hyperlink" Target="https://docs.google.com/forms/d/1WBt7wa1c7D3mlpaF7lwxKXdXkRPAdtlXo0i-vSnKgTc/edit#responses" TargetMode="External"/><Relationship Id="rId2" Type="http://schemas.openxmlformats.org/officeDocument/2006/relationships/notesSlide" Target="../notesSlides/notesSlide503.xml"/><Relationship Id="rId1" Type="http://schemas.openxmlformats.org/officeDocument/2006/relationships/slideLayout" Target="../slideLayouts/slideLayout2.xml"/></Relationships>
</file>

<file path=ppt/slides/_rels/slide504.xml.rels><?xml version="1.0" encoding="UTF-8" standalone="yes"?>
<Relationships xmlns="http://schemas.openxmlformats.org/package/2006/relationships"><Relationship Id="rId2" Type="http://schemas.openxmlformats.org/officeDocument/2006/relationships/notesSlide" Target="../notesSlides/notesSlide504.xml"/><Relationship Id="rId1" Type="http://schemas.openxmlformats.org/officeDocument/2006/relationships/slideLayout" Target="../slideLayouts/slideLayout2.xml"/></Relationships>
</file>

<file path=ppt/slides/_rels/slide505.xml.rels><?xml version="1.0" encoding="UTF-8" standalone="yes"?>
<Relationships xmlns="http://schemas.openxmlformats.org/package/2006/relationships"><Relationship Id="rId3" Type="http://schemas.openxmlformats.org/officeDocument/2006/relationships/image" Target="../media/image285.png"/><Relationship Id="rId2" Type="http://schemas.openxmlformats.org/officeDocument/2006/relationships/notesSlide" Target="../notesSlides/notesSlide505.xml"/><Relationship Id="rId1" Type="http://schemas.openxmlformats.org/officeDocument/2006/relationships/slideLayout" Target="../slideLayouts/slideLayout2.xml"/></Relationships>
</file>

<file path=ppt/slides/_rels/slide506.xml.rels><?xml version="1.0" encoding="UTF-8" standalone="yes"?>
<Relationships xmlns="http://schemas.openxmlformats.org/package/2006/relationships"><Relationship Id="rId3" Type="http://schemas.openxmlformats.org/officeDocument/2006/relationships/image" Target="../media/image286.png"/><Relationship Id="rId2" Type="http://schemas.openxmlformats.org/officeDocument/2006/relationships/notesSlide" Target="../notesSlides/notesSlide506.xml"/><Relationship Id="rId1" Type="http://schemas.openxmlformats.org/officeDocument/2006/relationships/slideLayout" Target="../slideLayouts/slideLayout2.xml"/></Relationships>
</file>

<file path=ppt/slides/_rels/slide507.xml.rels><?xml version="1.0" encoding="UTF-8" standalone="yes"?>
<Relationships xmlns="http://schemas.openxmlformats.org/package/2006/relationships"><Relationship Id="rId3" Type="http://schemas.openxmlformats.org/officeDocument/2006/relationships/image" Target="../media/image287.png"/><Relationship Id="rId2" Type="http://schemas.openxmlformats.org/officeDocument/2006/relationships/notesSlide" Target="../notesSlides/notesSlide507.xml"/><Relationship Id="rId1" Type="http://schemas.openxmlformats.org/officeDocument/2006/relationships/slideLayout" Target="../slideLayouts/slideLayout2.xml"/></Relationships>
</file>

<file path=ppt/slides/_rels/slide508.xml.rels><?xml version="1.0" encoding="UTF-8" standalone="yes"?>
<Relationships xmlns="http://schemas.openxmlformats.org/package/2006/relationships"><Relationship Id="rId3" Type="http://schemas.openxmlformats.org/officeDocument/2006/relationships/image" Target="../media/image288.png"/><Relationship Id="rId2" Type="http://schemas.openxmlformats.org/officeDocument/2006/relationships/notesSlide" Target="../notesSlides/notesSlide508.xml"/><Relationship Id="rId1" Type="http://schemas.openxmlformats.org/officeDocument/2006/relationships/slideLayout" Target="../slideLayouts/slideLayout2.xml"/></Relationships>
</file>

<file path=ppt/slides/_rels/slide509.xml.rels><?xml version="1.0" encoding="UTF-8" standalone="yes"?>
<Relationships xmlns="http://schemas.openxmlformats.org/package/2006/relationships"><Relationship Id="rId3" Type="http://schemas.openxmlformats.org/officeDocument/2006/relationships/image" Target="../media/image289.png"/><Relationship Id="rId2" Type="http://schemas.openxmlformats.org/officeDocument/2006/relationships/notesSlide" Target="../notesSlides/notesSlide50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10.xml.rels><?xml version="1.0" encoding="UTF-8" standalone="yes"?>
<Relationships xmlns="http://schemas.openxmlformats.org/package/2006/relationships"><Relationship Id="rId2" Type="http://schemas.openxmlformats.org/officeDocument/2006/relationships/notesSlide" Target="../notesSlides/notesSlide510.xml"/><Relationship Id="rId1" Type="http://schemas.openxmlformats.org/officeDocument/2006/relationships/slideLayout" Target="../slideLayouts/slideLayout2.xml"/></Relationships>
</file>

<file path=ppt/slides/_rels/slide511.xml.rels><?xml version="1.0" encoding="UTF-8" standalone="yes"?>
<Relationships xmlns="http://schemas.openxmlformats.org/package/2006/relationships"><Relationship Id="rId2" Type="http://schemas.openxmlformats.org/officeDocument/2006/relationships/notesSlide" Target="../notesSlides/notesSlide511.xml"/><Relationship Id="rId1" Type="http://schemas.openxmlformats.org/officeDocument/2006/relationships/slideLayout" Target="../slideLayouts/slideLayout13.xml"/></Relationships>
</file>

<file path=ppt/slides/_rels/slide512.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512.xml"/><Relationship Id="rId1" Type="http://schemas.openxmlformats.org/officeDocument/2006/relationships/slideLayout" Target="../slideLayouts/slideLayout2.xml"/></Relationships>
</file>

<file path=ppt/slides/_rels/slide513.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513.xml"/><Relationship Id="rId1" Type="http://schemas.openxmlformats.org/officeDocument/2006/relationships/slideLayout" Target="../slideLayouts/slideLayout2.xml"/></Relationships>
</file>

<file path=ppt/slides/_rels/slide514.xml.rels><?xml version="1.0" encoding="UTF-8" standalone="yes"?>
<Relationships xmlns="http://schemas.openxmlformats.org/package/2006/relationships"><Relationship Id="rId3" Type="http://schemas.openxmlformats.org/officeDocument/2006/relationships/image" Target="../media/image292.png"/><Relationship Id="rId2" Type="http://schemas.openxmlformats.org/officeDocument/2006/relationships/notesSlide" Target="../notesSlides/notesSlide514.xml"/><Relationship Id="rId1" Type="http://schemas.openxmlformats.org/officeDocument/2006/relationships/slideLayout" Target="../slideLayouts/slideLayout2.xml"/></Relationships>
</file>

<file path=ppt/slides/_rels/slide515.xml.rels><?xml version="1.0" encoding="UTF-8" standalone="yes"?>
<Relationships xmlns="http://schemas.openxmlformats.org/package/2006/relationships"><Relationship Id="rId3" Type="http://schemas.openxmlformats.org/officeDocument/2006/relationships/image" Target="../media/image293.png"/><Relationship Id="rId2" Type="http://schemas.openxmlformats.org/officeDocument/2006/relationships/notesSlide" Target="../notesSlides/notesSlide515.xml"/><Relationship Id="rId1" Type="http://schemas.openxmlformats.org/officeDocument/2006/relationships/slideLayout" Target="../slideLayouts/slideLayout2.xml"/></Relationships>
</file>

<file path=ppt/slides/_rels/slide516.xml.rels><?xml version="1.0" encoding="UTF-8" standalone="yes"?>
<Relationships xmlns="http://schemas.openxmlformats.org/package/2006/relationships"><Relationship Id="rId3" Type="http://schemas.openxmlformats.org/officeDocument/2006/relationships/image" Target="../media/image294.png"/><Relationship Id="rId2" Type="http://schemas.openxmlformats.org/officeDocument/2006/relationships/notesSlide" Target="../notesSlides/notesSlide516.xml"/><Relationship Id="rId1" Type="http://schemas.openxmlformats.org/officeDocument/2006/relationships/slideLayout" Target="../slideLayouts/slideLayout2.xml"/></Relationships>
</file>

<file path=ppt/slides/_rels/slide517.xml.rels><?xml version="1.0" encoding="UTF-8" standalone="yes"?>
<Relationships xmlns="http://schemas.openxmlformats.org/package/2006/relationships"><Relationship Id="rId3" Type="http://schemas.openxmlformats.org/officeDocument/2006/relationships/image" Target="../media/image295.png"/><Relationship Id="rId2" Type="http://schemas.openxmlformats.org/officeDocument/2006/relationships/notesSlide" Target="../notesSlides/notesSlide517.xml"/><Relationship Id="rId1" Type="http://schemas.openxmlformats.org/officeDocument/2006/relationships/slideLayout" Target="../slideLayouts/slideLayout2.xml"/></Relationships>
</file>

<file path=ppt/slides/_rels/slide518.xml.rels><?xml version="1.0" encoding="UTF-8" standalone="yes"?>
<Relationships xmlns="http://schemas.openxmlformats.org/package/2006/relationships"><Relationship Id="rId3" Type="http://schemas.openxmlformats.org/officeDocument/2006/relationships/image" Target="../media/image296.png"/><Relationship Id="rId2" Type="http://schemas.openxmlformats.org/officeDocument/2006/relationships/notesSlide" Target="../notesSlides/notesSlide518.xml"/><Relationship Id="rId1" Type="http://schemas.openxmlformats.org/officeDocument/2006/relationships/slideLayout" Target="../slideLayouts/slideLayout2.xml"/></Relationships>
</file>

<file path=ppt/slides/_rels/slide519.xml.rels><?xml version="1.0" encoding="UTF-8" standalone="yes"?>
<Relationships xmlns="http://schemas.openxmlformats.org/package/2006/relationships"><Relationship Id="rId3" Type="http://schemas.openxmlformats.org/officeDocument/2006/relationships/image" Target="../media/image297.png"/><Relationship Id="rId2" Type="http://schemas.openxmlformats.org/officeDocument/2006/relationships/notesSlide" Target="../notesSlides/notesSlide51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20.xml.rels><?xml version="1.0" encoding="UTF-8" standalone="yes"?>
<Relationships xmlns="http://schemas.openxmlformats.org/package/2006/relationships"><Relationship Id="rId2" Type="http://schemas.openxmlformats.org/officeDocument/2006/relationships/notesSlide" Target="../notesSlides/notesSlide520.xml"/><Relationship Id="rId1" Type="http://schemas.openxmlformats.org/officeDocument/2006/relationships/slideLayout" Target="../slideLayouts/slideLayout2.xml"/></Relationships>
</file>

<file path=ppt/slides/_rels/slide521.xml.rels><?xml version="1.0" encoding="UTF-8" standalone="yes"?>
<Relationships xmlns="http://schemas.openxmlformats.org/package/2006/relationships"><Relationship Id="rId2" Type="http://schemas.openxmlformats.org/officeDocument/2006/relationships/notesSlide" Target="../notesSlides/notesSlide521.xml"/><Relationship Id="rId1" Type="http://schemas.openxmlformats.org/officeDocument/2006/relationships/slideLayout" Target="../slideLayouts/slideLayout2.xml"/></Relationships>
</file>

<file path=ppt/slides/_rels/slide522.xml.rels><?xml version="1.0" encoding="UTF-8" standalone="yes"?>
<Relationships xmlns="http://schemas.openxmlformats.org/package/2006/relationships"><Relationship Id="rId3" Type="http://schemas.openxmlformats.org/officeDocument/2006/relationships/image" Target="../media/image298.png"/><Relationship Id="rId2" Type="http://schemas.openxmlformats.org/officeDocument/2006/relationships/notesSlide" Target="../notesSlides/notesSlide522.xml"/><Relationship Id="rId1" Type="http://schemas.openxmlformats.org/officeDocument/2006/relationships/slideLayout" Target="../slideLayouts/slideLayout2.xml"/></Relationships>
</file>

<file path=ppt/slides/_rels/slide523.xml.rels><?xml version="1.0" encoding="UTF-8" standalone="yes"?>
<Relationships xmlns="http://schemas.openxmlformats.org/package/2006/relationships"><Relationship Id="rId3" Type="http://schemas.openxmlformats.org/officeDocument/2006/relationships/image" Target="../media/image299.png"/><Relationship Id="rId2" Type="http://schemas.openxmlformats.org/officeDocument/2006/relationships/notesSlide" Target="../notesSlides/notesSlide523.xml"/><Relationship Id="rId1" Type="http://schemas.openxmlformats.org/officeDocument/2006/relationships/slideLayout" Target="../slideLayouts/slideLayout2.xml"/></Relationships>
</file>

<file path=ppt/slides/_rels/slide524.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524.xml"/><Relationship Id="rId1" Type="http://schemas.openxmlformats.org/officeDocument/2006/relationships/slideLayout" Target="../slideLayouts/slideLayout2.xml"/></Relationships>
</file>

<file path=ppt/slides/_rels/slide525.xml.rels><?xml version="1.0" encoding="UTF-8" standalone="yes"?>
<Relationships xmlns="http://schemas.openxmlformats.org/package/2006/relationships"><Relationship Id="rId2" Type="http://schemas.openxmlformats.org/officeDocument/2006/relationships/notesSlide" Target="../notesSlides/notesSlide525.xml"/><Relationship Id="rId1" Type="http://schemas.openxmlformats.org/officeDocument/2006/relationships/slideLayout" Target="../slideLayouts/slideLayout2.xml"/></Relationships>
</file>

<file path=ppt/slides/_rels/slide526.xml.rels><?xml version="1.0" encoding="UTF-8" standalone="yes"?>
<Relationships xmlns="http://schemas.openxmlformats.org/package/2006/relationships"><Relationship Id="rId2" Type="http://schemas.openxmlformats.org/officeDocument/2006/relationships/notesSlide" Target="../notesSlides/notesSlide526.xml"/><Relationship Id="rId1" Type="http://schemas.openxmlformats.org/officeDocument/2006/relationships/slideLayout" Target="../slideLayouts/slideLayout2.xml"/></Relationships>
</file>

<file path=ppt/slides/_rels/slide527.xml.rels><?xml version="1.0" encoding="UTF-8" standalone="yes"?>
<Relationships xmlns="http://schemas.openxmlformats.org/package/2006/relationships"><Relationship Id="rId2" Type="http://schemas.openxmlformats.org/officeDocument/2006/relationships/notesSlide" Target="../notesSlides/notesSlide527.xml"/><Relationship Id="rId1" Type="http://schemas.openxmlformats.org/officeDocument/2006/relationships/slideLayout" Target="../slideLayouts/slideLayout12.xml"/></Relationships>
</file>

<file path=ppt/slides/_rels/slide528.xml.rels><?xml version="1.0" encoding="UTF-8" standalone="yes"?>
<Relationships xmlns="http://schemas.openxmlformats.org/package/2006/relationships"><Relationship Id="rId3" Type="http://schemas.openxmlformats.org/officeDocument/2006/relationships/image" Target="../media/image301.png"/><Relationship Id="rId2" Type="http://schemas.openxmlformats.org/officeDocument/2006/relationships/notesSlide" Target="../notesSlides/notesSlide528.xml"/><Relationship Id="rId1" Type="http://schemas.openxmlformats.org/officeDocument/2006/relationships/slideLayout" Target="../slideLayouts/slideLayout2.xml"/></Relationships>
</file>

<file path=ppt/slides/_rels/slide529.xml.rels><?xml version="1.0" encoding="UTF-8" standalone="yes"?>
<Relationships xmlns="http://schemas.openxmlformats.org/package/2006/relationships"><Relationship Id="rId3" Type="http://schemas.openxmlformats.org/officeDocument/2006/relationships/image" Target="../media/image302.png"/><Relationship Id="rId2" Type="http://schemas.openxmlformats.org/officeDocument/2006/relationships/notesSlide" Target="../notesSlides/notesSlide52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30.xml.rels><?xml version="1.0" encoding="UTF-8" standalone="yes"?>
<Relationships xmlns="http://schemas.openxmlformats.org/package/2006/relationships"><Relationship Id="rId3" Type="http://schemas.openxmlformats.org/officeDocument/2006/relationships/image" Target="../media/image303.png"/><Relationship Id="rId2" Type="http://schemas.openxmlformats.org/officeDocument/2006/relationships/notesSlide" Target="../notesSlides/notesSlide530.xml"/><Relationship Id="rId1" Type="http://schemas.openxmlformats.org/officeDocument/2006/relationships/slideLayout" Target="../slideLayouts/slideLayout2.xml"/></Relationships>
</file>

<file path=ppt/slides/_rels/slide531.xml.rels><?xml version="1.0" encoding="UTF-8" standalone="yes"?>
<Relationships xmlns="http://schemas.openxmlformats.org/package/2006/relationships"><Relationship Id="rId3" Type="http://schemas.openxmlformats.org/officeDocument/2006/relationships/image" Target="../media/image304.png"/><Relationship Id="rId2" Type="http://schemas.openxmlformats.org/officeDocument/2006/relationships/notesSlide" Target="../notesSlides/notesSlide531.xml"/><Relationship Id="rId1" Type="http://schemas.openxmlformats.org/officeDocument/2006/relationships/slideLayout" Target="../slideLayouts/slideLayout2.xml"/></Relationships>
</file>

<file path=ppt/slides/_rels/slide532.xml.rels><?xml version="1.0" encoding="UTF-8" standalone="yes"?>
<Relationships xmlns="http://schemas.openxmlformats.org/package/2006/relationships"><Relationship Id="rId2" Type="http://schemas.openxmlformats.org/officeDocument/2006/relationships/notesSlide" Target="../notesSlides/notesSlide532.xml"/><Relationship Id="rId1" Type="http://schemas.openxmlformats.org/officeDocument/2006/relationships/slideLayout" Target="../slideLayouts/slideLayout2.xml"/></Relationships>
</file>

<file path=ppt/slides/_rels/slide533.xml.rels><?xml version="1.0" encoding="UTF-8" standalone="yes"?>
<Relationships xmlns="http://schemas.openxmlformats.org/package/2006/relationships"><Relationship Id="rId2" Type="http://schemas.openxmlformats.org/officeDocument/2006/relationships/notesSlide" Target="../notesSlides/notesSlide533.xml"/><Relationship Id="rId1" Type="http://schemas.openxmlformats.org/officeDocument/2006/relationships/slideLayout" Target="../slideLayouts/slideLayout13.xml"/></Relationships>
</file>

<file path=ppt/slides/_rels/slide534.xml.rels><?xml version="1.0" encoding="UTF-8" standalone="yes"?>
<Relationships xmlns="http://schemas.openxmlformats.org/package/2006/relationships"><Relationship Id="rId3" Type="http://schemas.openxmlformats.org/officeDocument/2006/relationships/image" Target="../media/image305.png"/><Relationship Id="rId2" Type="http://schemas.openxmlformats.org/officeDocument/2006/relationships/notesSlide" Target="../notesSlides/notesSlide534.xml"/><Relationship Id="rId1" Type="http://schemas.openxmlformats.org/officeDocument/2006/relationships/slideLayout" Target="../slideLayouts/slideLayout2.xml"/></Relationships>
</file>

<file path=ppt/slides/_rels/slide535.xml.rels><?xml version="1.0" encoding="UTF-8" standalone="yes"?>
<Relationships xmlns="http://schemas.openxmlformats.org/package/2006/relationships"><Relationship Id="rId2" Type="http://schemas.openxmlformats.org/officeDocument/2006/relationships/notesSlide" Target="../notesSlides/notesSlide535.xml"/><Relationship Id="rId1" Type="http://schemas.openxmlformats.org/officeDocument/2006/relationships/slideLayout" Target="../slideLayouts/slideLayout2.xml"/></Relationships>
</file>

<file path=ppt/slides/_rels/slide536.xml.rels><?xml version="1.0" encoding="UTF-8" standalone="yes"?>
<Relationships xmlns="http://schemas.openxmlformats.org/package/2006/relationships"><Relationship Id="rId3" Type="http://schemas.openxmlformats.org/officeDocument/2006/relationships/image" Target="../media/image306.png"/><Relationship Id="rId2" Type="http://schemas.openxmlformats.org/officeDocument/2006/relationships/notesSlide" Target="../notesSlides/notesSlide536.xml"/><Relationship Id="rId1" Type="http://schemas.openxmlformats.org/officeDocument/2006/relationships/slideLayout" Target="../slideLayouts/slideLayout2.xml"/></Relationships>
</file>

<file path=ppt/slides/_rels/slide537.xml.rels><?xml version="1.0" encoding="UTF-8" standalone="yes"?>
<Relationships xmlns="http://schemas.openxmlformats.org/package/2006/relationships"><Relationship Id="rId3" Type="http://schemas.openxmlformats.org/officeDocument/2006/relationships/image" Target="../media/image307.png"/><Relationship Id="rId2" Type="http://schemas.openxmlformats.org/officeDocument/2006/relationships/notesSlide" Target="../notesSlides/notesSlide537.xml"/><Relationship Id="rId1" Type="http://schemas.openxmlformats.org/officeDocument/2006/relationships/slideLayout" Target="../slideLayouts/slideLayout2.xml"/></Relationships>
</file>

<file path=ppt/slides/_rels/slide538.xml.rels><?xml version="1.0" encoding="UTF-8" standalone="yes"?>
<Relationships xmlns="http://schemas.openxmlformats.org/package/2006/relationships"><Relationship Id="rId3" Type="http://schemas.openxmlformats.org/officeDocument/2006/relationships/image" Target="../media/image308.png"/><Relationship Id="rId2" Type="http://schemas.openxmlformats.org/officeDocument/2006/relationships/notesSlide" Target="../notesSlides/notesSlide538.xml"/><Relationship Id="rId1" Type="http://schemas.openxmlformats.org/officeDocument/2006/relationships/slideLayout" Target="../slideLayouts/slideLayout2.xml"/></Relationships>
</file>

<file path=ppt/slides/_rels/slide539.xml.rels><?xml version="1.0" encoding="UTF-8" standalone="yes"?>
<Relationships xmlns="http://schemas.openxmlformats.org/package/2006/relationships"><Relationship Id="rId2" Type="http://schemas.openxmlformats.org/officeDocument/2006/relationships/notesSlide" Target="../notesSlides/notesSlide53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40.xml.rels><?xml version="1.0" encoding="UTF-8" standalone="yes"?>
<Relationships xmlns="http://schemas.openxmlformats.org/package/2006/relationships"><Relationship Id="rId3" Type="http://schemas.openxmlformats.org/officeDocument/2006/relationships/image" Target="../media/image309.png"/><Relationship Id="rId2" Type="http://schemas.openxmlformats.org/officeDocument/2006/relationships/notesSlide" Target="../notesSlides/notesSlide540.xml"/><Relationship Id="rId1" Type="http://schemas.openxmlformats.org/officeDocument/2006/relationships/slideLayout" Target="../slideLayouts/slideLayout2.xml"/></Relationships>
</file>

<file path=ppt/slides/_rels/slide541.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notesSlide" Target="../notesSlides/notesSlide541.xml"/><Relationship Id="rId1" Type="http://schemas.openxmlformats.org/officeDocument/2006/relationships/slideLayout" Target="../slideLayouts/slideLayout2.xml"/></Relationships>
</file>

<file path=ppt/slides/_rels/slide542.xml.rels><?xml version="1.0" encoding="UTF-8" standalone="yes"?>
<Relationships xmlns="http://schemas.openxmlformats.org/package/2006/relationships"><Relationship Id="rId3" Type="http://schemas.openxmlformats.org/officeDocument/2006/relationships/image" Target="../media/image311.png"/><Relationship Id="rId2" Type="http://schemas.openxmlformats.org/officeDocument/2006/relationships/notesSlide" Target="../notesSlides/notesSlide542.xml"/><Relationship Id="rId1" Type="http://schemas.openxmlformats.org/officeDocument/2006/relationships/slideLayout" Target="../slideLayouts/slideLayout2.xml"/></Relationships>
</file>

<file path=ppt/slides/_rels/slide543.xml.rels><?xml version="1.0" encoding="UTF-8" standalone="yes"?>
<Relationships xmlns="http://schemas.openxmlformats.org/package/2006/relationships"><Relationship Id="rId3" Type="http://schemas.openxmlformats.org/officeDocument/2006/relationships/image" Target="../media/image312.png"/><Relationship Id="rId2" Type="http://schemas.openxmlformats.org/officeDocument/2006/relationships/notesSlide" Target="../notesSlides/notesSlide543.xml"/><Relationship Id="rId1" Type="http://schemas.openxmlformats.org/officeDocument/2006/relationships/slideLayout" Target="../slideLayouts/slideLayout2.xml"/></Relationships>
</file>

<file path=ppt/slides/_rels/slide544.xml.rels><?xml version="1.0" encoding="UTF-8" standalone="yes"?>
<Relationships xmlns="http://schemas.openxmlformats.org/package/2006/relationships"><Relationship Id="rId3" Type="http://schemas.openxmlformats.org/officeDocument/2006/relationships/image" Target="../media/image313.png"/><Relationship Id="rId2" Type="http://schemas.openxmlformats.org/officeDocument/2006/relationships/notesSlide" Target="../notesSlides/notesSlide544.xml"/><Relationship Id="rId1" Type="http://schemas.openxmlformats.org/officeDocument/2006/relationships/slideLayout" Target="../slideLayouts/slideLayout2.xml"/></Relationships>
</file>

<file path=ppt/slides/_rels/slide545.xml.rels><?xml version="1.0" encoding="UTF-8" standalone="yes"?>
<Relationships xmlns="http://schemas.openxmlformats.org/package/2006/relationships"><Relationship Id="rId3" Type="http://schemas.openxmlformats.org/officeDocument/2006/relationships/image" Target="../media/image314.png"/><Relationship Id="rId2" Type="http://schemas.openxmlformats.org/officeDocument/2006/relationships/notesSlide" Target="../notesSlides/notesSlide545.xml"/><Relationship Id="rId1" Type="http://schemas.openxmlformats.org/officeDocument/2006/relationships/slideLayout" Target="../slideLayouts/slideLayout2.xml"/></Relationships>
</file>

<file path=ppt/slides/_rels/slide546.xml.rels><?xml version="1.0" encoding="UTF-8" standalone="yes"?>
<Relationships xmlns="http://schemas.openxmlformats.org/package/2006/relationships"><Relationship Id="rId2" Type="http://schemas.openxmlformats.org/officeDocument/2006/relationships/notesSlide" Target="../notesSlides/notesSlide546.xml"/><Relationship Id="rId1" Type="http://schemas.openxmlformats.org/officeDocument/2006/relationships/slideLayout" Target="../slideLayouts/slideLayout2.xml"/></Relationships>
</file>

<file path=ppt/slides/_rels/slide547.xml.rels><?xml version="1.0" encoding="UTF-8" standalone="yes"?>
<Relationships xmlns="http://schemas.openxmlformats.org/package/2006/relationships"><Relationship Id="rId2" Type="http://schemas.openxmlformats.org/officeDocument/2006/relationships/notesSlide" Target="../notesSlides/notesSlide547.xml"/><Relationship Id="rId1" Type="http://schemas.openxmlformats.org/officeDocument/2006/relationships/slideLayout" Target="../slideLayouts/slideLayout13.xml"/></Relationships>
</file>

<file path=ppt/slides/_rels/slide548.xml.rels><?xml version="1.0" encoding="UTF-8" standalone="yes"?>
<Relationships xmlns="http://schemas.openxmlformats.org/package/2006/relationships"><Relationship Id="rId3" Type="http://schemas.openxmlformats.org/officeDocument/2006/relationships/image" Target="../media/image315.png"/><Relationship Id="rId2" Type="http://schemas.openxmlformats.org/officeDocument/2006/relationships/notesSlide" Target="../notesSlides/notesSlide548.xml"/><Relationship Id="rId1" Type="http://schemas.openxmlformats.org/officeDocument/2006/relationships/slideLayout" Target="../slideLayouts/slideLayout2.xml"/></Relationships>
</file>

<file path=ppt/slides/_rels/slide549.xml.rels><?xml version="1.0" encoding="UTF-8" standalone="yes"?>
<Relationships xmlns="http://schemas.openxmlformats.org/package/2006/relationships"><Relationship Id="rId3" Type="http://schemas.openxmlformats.org/officeDocument/2006/relationships/image" Target="../media/image316.png"/><Relationship Id="rId2" Type="http://schemas.openxmlformats.org/officeDocument/2006/relationships/notesSlide" Target="../notesSlides/notesSlide5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50.xml.rels><?xml version="1.0" encoding="UTF-8" standalone="yes"?>
<Relationships xmlns="http://schemas.openxmlformats.org/package/2006/relationships"><Relationship Id="rId3" Type="http://schemas.openxmlformats.org/officeDocument/2006/relationships/image" Target="../media/image317.png"/><Relationship Id="rId2" Type="http://schemas.openxmlformats.org/officeDocument/2006/relationships/notesSlide" Target="../notesSlides/notesSlide550.xml"/><Relationship Id="rId1" Type="http://schemas.openxmlformats.org/officeDocument/2006/relationships/slideLayout" Target="../slideLayouts/slideLayout2.xml"/></Relationships>
</file>

<file path=ppt/slides/_rels/slide551.xml.rels><?xml version="1.0" encoding="UTF-8" standalone="yes"?>
<Relationships xmlns="http://schemas.openxmlformats.org/package/2006/relationships"><Relationship Id="rId3" Type="http://schemas.openxmlformats.org/officeDocument/2006/relationships/image" Target="../media/image318.png"/><Relationship Id="rId2" Type="http://schemas.openxmlformats.org/officeDocument/2006/relationships/notesSlide" Target="../notesSlides/notesSlide551.xml"/><Relationship Id="rId1" Type="http://schemas.openxmlformats.org/officeDocument/2006/relationships/slideLayout" Target="../slideLayouts/slideLayout2.xml"/></Relationships>
</file>

<file path=ppt/slides/_rels/slide552.xml.rels><?xml version="1.0" encoding="UTF-8" standalone="yes"?>
<Relationships xmlns="http://schemas.openxmlformats.org/package/2006/relationships"><Relationship Id="rId3" Type="http://schemas.openxmlformats.org/officeDocument/2006/relationships/image" Target="../media/image319.png"/><Relationship Id="rId2" Type="http://schemas.openxmlformats.org/officeDocument/2006/relationships/notesSlide" Target="../notesSlides/notesSlide552.xml"/><Relationship Id="rId1" Type="http://schemas.openxmlformats.org/officeDocument/2006/relationships/slideLayout" Target="../slideLayouts/slideLayout2.xml"/></Relationships>
</file>

<file path=ppt/slides/_rels/slide553.xml.rels><?xml version="1.0" encoding="UTF-8" standalone="yes"?>
<Relationships xmlns="http://schemas.openxmlformats.org/package/2006/relationships"><Relationship Id="rId3" Type="http://schemas.openxmlformats.org/officeDocument/2006/relationships/image" Target="../media/image319.png"/><Relationship Id="rId2" Type="http://schemas.openxmlformats.org/officeDocument/2006/relationships/notesSlide" Target="../notesSlides/notesSlide553.xml"/><Relationship Id="rId1" Type="http://schemas.openxmlformats.org/officeDocument/2006/relationships/slideLayout" Target="../slideLayouts/slideLayout2.xml"/></Relationships>
</file>

<file path=ppt/slides/_rels/slide554.xml.rels><?xml version="1.0" encoding="UTF-8" standalone="yes"?>
<Relationships xmlns="http://schemas.openxmlformats.org/package/2006/relationships"><Relationship Id="rId2" Type="http://schemas.openxmlformats.org/officeDocument/2006/relationships/notesSlide" Target="../notesSlides/notesSlide554.xml"/><Relationship Id="rId1" Type="http://schemas.openxmlformats.org/officeDocument/2006/relationships/slideLayout" Target="../slideLayouts/slideLayout2.xml"/></Relationships>
</file>

<file path=ppt/slides/_rels/slide555.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notesSlide" Target="../notesSlides/notesSlide555.xml"/><Relationship Id="rId1" Type="http://schemas.openxmlformats.org/officeDocument/2006/relationships/slideLayout" Target="../slideLayouts/slideLayout2.xml"/></Relationships>
</file>

<file path=ppt/slides/_rels/slide556.xml.rels><?xml version="1.0" encoding="UTF-8" standalone="yes"?>
<Relationships xmlns="http://schemas.openxmlformats.org/package/2006/relationships"><Relationship Id="rId3" Type="http://schemas.openxmlformats.org/officeDocument/2006/relationships/image" Target="../media/image321.png"/><Relationship Id="rId2" Type="http://schemas.openxmlformats.org/officeDocument/2006/relationships/notesSlide" Target="../notesSlides/notesSlide556.xml"/><Relationship Id="rId1" Type="http://schemas.openxmlformats.org/officeDocument/2006/relationships/slideLayout" Target="../slideLayouts/slideLayout2.xml"/></Relationships>
</file>

<file path=ppt/slides/_rels/slide557.xml.rels><?xml version="1.0" encoding="UTF-8" standalone="yes"?>
<Relationships xmlns="http://schemas.openxmlformats.org/package/2006/relationships"><Relationship Id="rId3" Type="http://schemas.openxmlformats.org/officeDocument/2006/relationships/image" Target="../media/image322.png"/><Relationship Id="rId2" Type="http://schemas.openxmlformats.org/officeDocument/2006/relationships/notesSlide" Target="../notesSlides/notesSlide557.xml"/><Relationship Id="rId1" Type="http://schemas.openxmlformats.org/officeDocument/2006/relationships/slideLayout" Target="../slideLayouts/slideLayout2.xml"/></Relationships>
</file>

<file path=ppt/slides/_rels/slide558.xml.rels><?xml version="1.0" encoding="UTF-8" standalone="yes"?>
<Relationships xmlns="http://schemas.openxmlformats.org/package/2006/relationships"><Relationship Id="rId2" Type="http://schemas.openxmlformats.org/officeDocument/2006/relationships/notesSlide" Target="../notesSlides/notesSlide558.xml"/><Relationship Id="rId1" Type="http://schemas.openxmlformats.org/officeDocument/2006/relationships/slideLayout" Target="../slideLayouts/slideLayout2.xml"/></Relationships>
</file>

<file path=ppt/slides/_rels/slide559.xml.rels><?xml version="1.0" encoding="UTF-8" standalone="yes"?>
<Relationships xmlns="http://schemas.openxmlformats.org/package/2006/relationships"><Relationship Id="rId2" Type="http://schemas.openxmlformats.org/officeDocument/2006/relationships/notesSlide" Target="../notesSlides/notesSlide55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60.xml.rels><?xml version="1.0" encoding="UTF-8" standalone="yes"?>
<Relationships xmlns="http://schemas.openxmlformats.org/package/2006/relationships"><Relationship Id="rId2" Type="http://schemas.openxmlformats.org/officeDocument/2006/relationships/notesSlide" Target="../notesSlides/notesSlide560.xml"/><Relationship Id="rId1" Type="http://schemas.openxmlformats.org/officeDocument/2006/relationships/slideLayout" Target="../slideLayouts/slideLayout12.xml"/></Relationships>
</file>

<file path=ppt/slides/_rels/slide561.xml.rels><?xml version="1.0" encoding="UTF-8" standalone="yes"?>
<Relationships xmlns="http://schemas.openxmlformats.org/package/2006/relationships"><Relationship Id="rId3" Type="http://schemas.openxmlformats.org/officeDocument/2006/relationships/image" Target="../media/image323.png"/><Relationship Id="rId2" Type="http://schemas.openxmlformats.org/officeDocument/2006/relationships/notesSlide" Target="../notesSlides/notesSlide561.xml"/><Relationship Id="rId1" Type="http://schemas.openxmlformats.org/officeDocument/2006/relationships/slideLayout" Target="../slideLayouts/slideLayout2.xml"/></Relationships>
</file>

<file path=ppt/slides/_rels/slide562.xml.rels><?xml version="1.0" encoding="UTF-8" standalone="yes"?>
<Relationships xmlns="http://schemas.openxmlformats.org/package/2006/relationships"><Relationship Id="rId3" Type="http://schemas.openxmlformats.org/officeDocument/2006/relationships/image" Target="../media/image324.png"/><Relationship Id="rId2" Type="http://schemas.openxmlformats.org/officeDocument/2006/relationships/notesSlide" Target="../notesSlides/notesSlide562.xml"/><Relationship Id="rId1" Type="http://schemas.openxmlformats.org/officeDocument/2006/relationships/slideLayout" Target="../slideLayouts/slideLayout2.xml"/></Relationships>
</file>

<file path=ppt/slides/_rels/slide563.xml.rels><?xml version="1.0" encoding="UTF-8" standalone="yes"?>
<Relationships xmlns="http://schemas.openxmlformats.org/package/2006/relationships"><Relationship Id="rId3" Type="http://schemas.openxmlformats.org/officeDocument/2006/relationships/image" Target="../media/image325.png"/><Relationship Id="rId2" Type="http://schemas.openxmlformats.org/officeDocument/2006/relationships/notesSlide" Target="../notesSlides/notesSlide563.xml"/><Relationship Id="rId1" Type="http://schemas.openxmlformats.org/officeDocument/2006/relationships/slideLayout" Target="../slideLayouts/slideLayout2.xml"/></Relationships>
</file>

<file path=ppt/slides/_rels/slide564.xml.rels><?xml version="1.0" encoding="UTF-8" standalone="yes"?>
<Relationships xmlns="http://schemas.openxmlformats.org/package/2006/relationships"><Relationship Id="rId3" Type="http://schemas.openxmlformats.org/officeDocument/2006/relationships/image" Target="../media/image326.png"/><Relationship Id="rId2" Type="http://schemas.openxmlformats.org/officeDocument/2006/relationships/notesSlide" Target="../notesSlides/notesSlide564.xml"/><Relationship Id="rId1" Type="http://schemas.openxmlformats.org/officeDocument/2006/relationships/slideLayout" Target="../slideLayouts/slideLayout2.xml"/></Relationships>
</file>

<file path=ppt/slides/_rels/slide565.xml.rels><?xml version="1.0" encoding="UTF-8" standalone="yes"?>
<Relationships xmlns="http://schemas.openxmlformats.org/package/2006/relationships"><Relationship Id="rId2" Type="http://schemas.openxmlformats.org/officeDocument/2006/relationships/notesSlide" Target="../notesSlides/notesSlide565.xml"/><Relationship Id="rId1" Type="http://schemas.openxmlformats.org/officeDocument/2006/relationships/slideLayout" Target="../slideLayouts/slideLayout2.xml"/></Relationships>
</file>

<file path=ppt/slides/_rels/slide566.xml.rels><?xml version="1.0" encoding="UTF-8" standalone="yes"?>
<Relationships xmlns="http://schemas.openxmlformats.org/package/2006/relationships"><Relationship Id="rId2" Type="http://schemas.openxmlformats.org/officeDocument/2006/relationships/notesSlide" Target="../notesSlides/notesSlide566.xml"/><Relationship Id="rId1" Type="http://schemas.openxmlformats.org/officeDocument/2006/relationships/slideLayout" Target="../slideLayouts/slideLayout2.xml"/></Relationships>
</file>

<file path=ppt/slides/_rels/slide567.xml.rels><?xml version="1.0" encoding="UTF-8" standalone="yes"?>
<Relationships xmlns="http://schemas.openxmlformats.org/package/2006/relationships"><Relationship Id="rId2" Type="http://schemas.openxmlformats.org/officeDocument/2006/relationships/notesSlide" Target="../notesSlides/notesSlide567.xml"/><Relationship Id="rId1" Type="http://schemas.openxmlformats.org/officeDocument/2006/relationships/slideLayout" Target="../slideLayouts/slideLayout13.xml"/></Relationships>
</file>

<file path=ppt/slides/_rels/slide568.xml.rels><?xml version="1.0" encoding="UTF-8" standalone="yes"?>
<Relationships xmlns="http://schemas.openxmlformats.org/package/2006/relationships"><Relationship Id="rId3" Type="http://schemas.openxmlformats.org/officeDocument/2006/relationships/image" Target="../media/image327.png"/><Relationship Id="rId2" Type="http://schemas.openxmlformats.org/officeDocument/2006/relationships/notesSlide" Target="../notesSlides/notesSlide568.xml"/><Relationship Id="rId1" Type="http://schemas.openxmlformats.org/officeDocument/2006/relationships/slideLayout" Target="../slideLayouts/slideLayout2.xml"/></Relationships>
</file>

<file path=ppt/slides/_rels/slide569.xml.rels><?xml version="1.0" encoding="UTF-8" standalone="yes"?>
<Relationships xmlns="http://schemas.openxmlformats.org/package/2006/relationships"><Relationship Id="rId2" Type="http://schemas.openxmlformats.org/officeDocument/2006/relationships/notesSlide" Target="../notesSlides/notesSlide56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70.xml.rels><?xml version="1.0" encoding="UTF-8" standalone="yes"?>
<Relationships xmlns="http://schemas.openxmlformats.org/package/2006/relationships"><Relationship Id="rId3" Type="http://schemas.openxmlformats.org/officeDocument/2006/relationships/image" Target="../media/image328.png"/><Relationship Id="rId2" Type="http://schemas.openxmlformats.org/officeDocument/2006/relationships/notesSlide" Target="../notesSlides/notesSlide570.xml"/><Relationship Id="rId1" Type="http://schemas.openxmlformats.org/officeDocument/2006/relationships/slideLayout" Target="../slideLayouts/slideLayout2.xml"/></Relationships>
</file>

<file path=ppt/slides/_rels/slide571.xml.rels><?xml version="1.0" encoding="UTF-8" standalone="yes"?>
<Relationships xmlns="http://schemas.openxmlformats.org/package/2006/relationships"><Relationship Id="rId3" Type="http://schemas.openxmlformats.org/officeDocument/2006/relationships/image" Target="../media/image329.png"/><Relationship Id="rId2" Type="http://schemas.openxmlformats.org/officeDocument/2006/relationships/notesSlide" Target="../notesSlides/notesSlide571.xml"/><Relationship Id="rId1" Type="http://schemas.openxmlformats.org/officeDocument/2006/relationships/slideLayout" Target="../slideLayouts/slideLayout2.xml"/></Relationships>
</file>

<file path=ppt/slides/_rels/slide572.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572.xml"/><Relationship Id="rId1" Type="http://schemas.openxmlformats.org/officeDocument/2006/relationships/slideLayout" Target="../slideLayouts/slideLayout2.xml"/></Relationships>
</file>

<file path=ppt/slides/_rels/slide57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73.xml"/><Relationship Id="rId1" Type="http://schemas.openxmlformats.org/officeDocument/2006/relationships/slideLayout" Target="../slideLayouts/slideLayout2.xml"/></Relationships>
</file>

<file path=ppt/slides/_rels/slide574.xml.rels><?xml version="1.0" encoding="UTF-8" standalone="yes"?>
<Relationships xmlns="http://schemas.openxmlformats.org/package/2006/relationships"><Relationship Id="rId2" Type="http://schemas.openxmlformats.org/officeDocument/2006/relationships/notesSlide" Target="../notesSlides/notesSlide574.xml"/><Relationship Id="rId1" Type="http://schemas.openxmlformats.org/officeDocument/2006/relationships/slideLayout" Target="../slideLayouts/slideLayout2.xml"/></Relationships>
</file>

<file path=ppt/slides/_rels/slide575.xml.rels><?xml version="1.0" encoding="UTF-8" standalone="yes"?>
<Relationships xmlns="http://schemas.openxmlformats.org/package/2006/relationships"><Relationship Id="rId2" Type="http://schemas.openxmlformats.org/officeDocument/2006/relationships/notesSlide" Target="../notesSlides/notesSlide575.xml"/><Relationship Id="rId1" Type="http://schemas.openxmlformats.org/officeDocument/2006/relationships/slideLayout" Target="../slideLayouts/slideLayout2.xml"/></Relationships>
</file>

<file path=ppt/slides/_rels/slide576.xml.rels><?xml version="1.0" encoding="UTF-8" standalone="yes"?>
<Relationships xmlns="http://schemas.openxmlformats.org/package/2006/relationships"><Relationship Id="rId3" Type="http://schemas.openxmlformats.org/officeDocument/2006/relationships/image" Target="../media/image331.png"/><Relationship Id="rId2" Type="http://schemas.openxmlformats.org/officeDocument/2006/relationships/notesSlide" Target="../notesSlides/notesSlide576.xml"/><Relationship Id="rId1" Type="http://schemas.openxmlformats.org/officeDocument/2006/relationships/slideLayout" Target="../slideLayouts/slideLayout2.xml"/></Relationships>
</file>

<file path=ppt/slides/_rels/slide577.xml.rels><?xml version="1.0" encoding="UTF-8" standalone="yes"?>
<Relationships xmlns="http://schemas.openxmlformats.org/package/2006/relationships"><Relationship Id="rId3" Type="http://schemas.openxmlformats.org/officeDocument/2006/relationships/image" Target="../media/image332.png"/><Relationship Id="rId2" Type="http://schemas.openxmlformats.org/officeDocument/2006/relationships/notesSlide" Target="../notesSlides/notesSlide577.xml"/><Relationship Id="rId1" Type="http://schemas.openxmlformats.org/officeDocument/2006/relationships/slideLayout" Target="../slideLayouts/slideLayout2.xml"/></Relationships>
</file>

<file path=ppt/slides/_rels/slide578.xml.rels><?xml version="1.0" encoding="UTF-8" standalone="yes"?>
<Relationships xmlns="http://schemas.openxmlformats.org/package/2006/relationships"><Relationship Id="rId3" Type="http://schemas.openxmlformats.org/officeDocument/2006/relationships/image" Target="../media/image333.png"/><Relationship Id="rId2" Type="http://schemas.openxmlformats.org/officeDocument/2006/relationships/notesSlide" Target="../notesSlides/notesSlide578.xml"/><Relationship Id="rId1" Type="http://schemas.openxmlformats.org/officeDocument/2006/relationships/slideLayout" Target="../slideLayouts/slideLayout2.xml"/></Relationships>
</file>

<file path=ppt/slides/_rels/slide579.xml.rels><?xml version="1.0" encoding="UTF-8" standalone="yes"?>
<Relationships xmlns="http://schemas.openxmlformats.org/package/2006/relationships"><Relationship Id="rId3" Type="http://schemas.openxmlformats.org/officeDocument/2006/relationships/image" Target="../media/image334.png"/><Relationship Id="rId2" Type="http://schemas.openxmlformats.org/officeDocument/2006/relationships/notesSlide" Target="../notesSlides/notesSlide57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80.xml.rels><?xml version="1.0" encoding="UTF-8" standalone="yes"?>
<Relationships xmlns="http://schemas.openxmlformats.org/package/2006/relationships"><Relationship Id="rId2" Type="http://schemas.openxmlformats.org/officeDocument/2006/relationships/notesSlide" Target="../notesSlides/notesSlide580.xml"/><Relationship Id="rId1" Type="http://schemas.openxmlformats.org/officeDocument/2006/relationships/slideLayout" Target="../slideLayouts/slideLayout2.xml"/></Relationships>
</file>

<file path=ppt/slides/_rels/slide581.xml.rels><?xml version="1.0" encoding="UTF-8" standalone="yes"?>
<Relationships xmlns="http://schemas.openxmlformats.org/package/2006/relationships"><Relationship Id="rId2" Type="http://schemas.openxmlformats.org/officeDocument/2006/relationships/notesSlide" Target="../notesSlides/notesSlide581.xml"/><Relationship Id="rId1" Type="http://schemas.openxmlformats.org/officeDocument/2006/relationships/slideLayout" Target="../slideLayouts/slideLayout2.xml"/></Relationships>
</file>

<file path=ppt/slides/_rels/slide582.xml.rels><?xml version="1.0" encoding="UTF-8" standalone="yes"?>
<Relationships xmlns="http://schemas.openxmlformats.org/package/2006/relationships"><Relationship Id="rId3" Type="http://schemas.openxmlformats.org/officeDocument/2006/relationships/image" Target="../media/image335.png"/><Relationship Id="rId2" Type="http://schemas.openxmlformats.org/officeDocument/2006/relationships/notesSlide" Target="../notesSlides/notesSlide582.xml"/><Relationship Id="rId1" Type="http://schemas.openxmlformats.org/officeDocument/2006/relationships/slideLayout" Target="../slideLayouts/slideLayout2.xml"/></Relationships>
</file>

<file path=ppt/slides/_rels/slide583.xml.rels><?xml version="1.0" encoding="UTF-8" standalone="yes"?>
<Relationships xmlns="http://schemas.openxmlformats.org/package/2006/relationships"><Relationship Id="rId2" Type="http://schemas.openxmlformats.org/officeDocument/2006/relationships/notesSlide" Target="../notesSlides/notesSlide583.xml"/><Relationship Id="rId1" Type="http://schemas.openxmlformats.org/officeDocument/2006/relationships/slideLayout" Target="../slideLayouts/slideLayout12.xml"/></Relationships>
</file>

<file path=ppt/slides/_rels/slide584.xml.rels><?xml version="1.0" encoding="UTF-8" standalone="yes"?>
<Relationships xmlns="http://schemas.openxmlformats.org/package/2006/relationships"><Relationship Id="rId3" Type="http://schemas.openxmlformats.org/officeDocument/2006/relationships/image" Target="../media/image336.png"/><Relationship Id="rId2" Type="http://schemas.openxmlformats.org/officeDocument/2006/relationships/notesSlide" Target="../notesSlides/notesSlide584.xml"/><Relationship Id="rId1" Type="http://schemas.openxmlformats.org/officeDocument/2006/relationships/slideLayout" Target="../slideLayouts/slideLayout2.xml"/></Relationships>
</file>

<file path=ppt/slides/_rels/slide585.xml.rels><?xml version="1.0" encoding="UTF-8" standalone="yes"?>
<Relationships xmlns="http://schemas.openxmlformats.org/package/2006/relationships"><Relationship Id="rId3" Type="http://schemas.openxmlformats.org/officeDocument/2006/relationships/image" Target="../media/image337.png"/><Relationship Id="rId2" Type="http://schemas.openxmlformats.org/officeDocument/2006/relationships/notesSlide" Target="../notesSlides/notesSlide585.xml"/><Relationship Id="rId1" Type="http://schemas.openxmlformats.org/officeDocument/2006/relationships/slideLayout" Target="../slideLayouts/slideLayout2.xml"/></Relationships>
</file>

<file path=ppt/slides/_rels/slide586.xml.rels><?xml version="1.0" encoding="UTF-8" standalone="yes"?>
<Relationships xmlns="http://schemas.openxmlformats.org/package/2006/relationships"><Relationship Id="rId3" Type="http://schemas.openxmlformats.org/officeDocument/2006/relationships/image" Target="../media/image338.png"/><Relationship Id="rId2" Type="http://schemas.openxmlformats.org/officeDocument/2006/relationships/notesSlide" Target="../notesSlides/notesSlide586.xml"/><Relationship Id="rId1" Type="http://schemas.openxmlformats.org/officeDocument/2006/relationships/slideLayout" Target="../slideLayouts/slideLayout2.xml"/></Relationships>
</file>

<file path=ppt/slides/_rels/slide587.xml.rels><?xml version="1.0" encoding="UTF-8" standalone="yes"?>
<Relationships xmlns="http://schemas.openxmlformats.org/package/2006/relationships"><Relationship Id="rId3" Type="http://schemas.openxmlformats.org/officeDocument/2006/relationships/image" Target="../media/image339.png"/><Relationship Id="rId2" Type="http://schemas.openxmlformats.org/officeDocument/2006/relationships/notesSlide" Target="../notesSlides/notesSlide587.xml"/><Relationship Id="rId1" Type="http://schemas.openxmlformats.org/officeDocument/2006/relationships/slideLayout" Target="../slideLayouts/slideLayout2.xml"/></Relationships>
</file>

<file path=ppt/slides/_rels/slide588.xml.rels><?xml version="1.0" encoding="UTF-8" standalone="yes"?>
<Relationships xmlns="http://schemas.openxmlformats.org/package/2006/relationships"><Relationship Id="rId2" Type="http://schemas.openxmlformats.org/officeDocument/2006/relationships/notesSlide" Target="../notesSlides/notesSlide588.xml"/><Relationship Id="rId1" Type="http://schemas.openxmlformats.org/officeDocument/2006/relationships/slideLayout" Target="../slideLayouts/slideLayout2.xml"/></Relationships>
</file>

<file path=ppt/slides/_rels/slide589.xml.rels><?xml version="1.0" encoding="UTF-8" standalone="yes"?>
<Relationships xmlns="http://schemas.openxmlformats.org/package/2006/relationships"><Relationship Id="rId2" Type="http://schemas.openxmlformats.org/officeDocument/2006/relationships/notesSlide" Target="../notesSlides/notesSlide589.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590.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590.xml"/><Relationship Id="rId1" Type="http://schemas.openxmlformats.org/officeDocument/2006/relationships/slideLayout" Target="../slideLayouts/slideLayout2.xml"/></Relationships>
</file>

<file path=ppt/slides/_rels/slide591.xml.rels><?xml version="1.0" encoding="UTF-8" standalone="yes"?>
<Relationships xmlns="http://schemas.openxmlformats.org/package/2006/relationships"><Relationship Id="rId3" Type="http://schemas.openxmlformats.org/officeDocument/2006/relationships/image" Target="../media/image341.png"/><Relationship Id="rId2" Type="http://schemas.openxmlformats.org/officeDocument/2006/relationships/notesSlide" Target="../notesSlides/notesSlide591.xml"/><Relationship Id="rId1" Type="http://schemas.openxmlformats.org/officeDocument/2006/relationships/slideLayout" Target="../slideLayouts/slideLayout2.xml"/></Relationships>
</file>

<file path=ppt/slides/_rels/slide592.xml.rels><?xml version="1.0" encoding="UTF-8" standalone="yes"?>
<Relationships xmlns="http://schemas.openxmlformats.org/package/2006/relationships"><Relationship Id="rId3" Type="http://schemas.openxmlformats.org/officeDocument/2006/relationships/image" Target="../media/image342.png"/><Relationship Id="rId2" Type="http://schemas.openxmlformats.org/officeDocument/2006/relationships/notesSlide" Target="../notesSlides/notesSlide592.xml"/><Relationship Id="rId1" Type="http://schemas.openxmlformats.org/officeDocument/2006/relationships/slideLayout" Target="../slideLayouts/slideLayout2.xml"/></Relationships>
</file>

<file path=ppt/slides/_rels/slide593.xml.rels><?xml version="1.0" encoding="UTF-8" standalone="yes"?>
<Relationships xmlns="http://schemas.openxmlformats.org/package/2006/relationships"><Relationship Id="rId3" Type="http://schemas.openxmlformats.org/officeDocument/2006/relationships/image" Target="../media/image343.png"/><Relationship Id="rId2" Type="http://schemas.openxmlformats.org/officeDocument/2006/relationships/notesSlide" Target="../notesSlides/notesSlide593.xml"/><Relationship Id="rId1" Type="http://schemas.openxmlformats.org/officeDocument/2006/relationships/slideLayout" Target="../slideLayouts/slideLayout2.xml"/></Relationships>
</file>

<file path=ppt/slides/_rels/slide594.xml.rels><?xml version="1.0" encoding="UTF-8" standalone="yes"?>
<Relationships xmlns="http://schemas.openxmlformats.org/package/2006/relationships"><Relationship Id="rId3" Type="http://schemas.openxmlformats.org/officeDocument/2006/relationships/image" Target="../media/image344.png"/><Relationship Id="rId2" Type="http://schemas.openxmlformats.org/officeDocument/2006/relationships/notesSlide" Target="../notesSlides/notesSlide594.xml"/><Relationship Id="rId1" Type="http://schemas.openxmlformats.org/officeDocument/2006/relationships/slideLayout" Target="../slideLayouts/slideLayout2.xml"/></Relationships>
</file>

<file path=ppt/slides/_rels/slide595.xml.rels><?xml version="1.0" encoding="UTF-8" standalone="yes"?>
<Relationships xmlns="http://schemas.openxmlformats.org/package/2006/relationships"><Relationship Id="rId3" Type="http://schemas.openxmlformats.org/officeDocument/2006/relationships/image" Target="../media/image345.png"/><Relationship Id="rId2" Type="http://schemas.openxmlformats.org/officeDocument/2006/relationships/notesSlide" Target="../notesSlides/notesSlide595.xml"/><Relationship Id="rId1" Type="http://schemas.openxmlformats.org/officeDocument/2006/relationships/slideLayout" Target="../slideLayouts/slideLayout2.xml"/></Relationships>
</file>

<file path=ppt/slides/_rels/slide596.xml.rels><?xml version="1.0" encoding="UTF-8" standalone="yes"?>
<Relationships xmlns="http://schemas.openxmlformats.org/package/2006/relationships"><Relationship Id="rId3" Type="http://schemas.openxmlformats.org/officeDocument/2006/relationships/image" Target="../media/image346.png"/><Relationship Id="rId2" Type="http://schemas.openxmlformats.org/officeDocument/2006/relationships/notesSlide" Target="../notesSlides/notesSlide596.xml"/><Relationship Id="rId1" Type="http://schemas.openxmlformats.org/officeDocument/2006/relationships/slideLayout" Target="../slideLayouts/slideLayout2.xml"/></Relationships>
</file>

<file path=ppt/slides/_rels/slide597.xml.rels><?xml version="1.0" encoding="UTF-8" standalone="yes"?>
<Relationships xmlns="http://schemas.openxmlformats.org/package/2006/relationships"><Relationship Id="rId3" Type="http://schemas.openxmlformats.org/officeDocument/2006/relationships/image" Target="../media/image347.png"/><Relationship Id="rId2" Type="http://schemas.openxmlformats.org/officeDocument/2006/relationships/notesSlide" Target="../notesSlides/notesSlide597.xml"/><Relationship Id="rId1" Type="http://schemas.openxmlformats.org/officeDocument/2006/relationships/slideLayout" Target="../slideLayouts/slideLayout2.xml"/></Relationships>
</file>

<file path=ppt/slides/_rels/slide598.xml.rels><?xml version="1.0" encoding="UTF-8" standalone="yes"?>
<Relationships xmlns="http://schemas.openxmlformats.org/package/2006/relationships"><Relationship Id="rId3" Type="http://schemas.openxmlformats.org/officeDocument/2006/relationships/image" Target="../media/image348.png"/><Relationship Id="rId2" Type="http://schemas.openxmlformats.org/officeDocument/2006/relationships/notesSlide" Target="../notesSlides/notesSlide598.xml"/><Relationship Id="rId1" Type="http://schemas.openxmlformats.org/officeDocument/2006/relationships/slideLayout" Target="../slideLayouts/slideLayout2.xml"/></Relationships>
</file>

<file path=ppt/slides/_rels/slide599.xml.rels><?xml version="1.0" encoding="UTF-8" standalone="yes"?>
<Relationships xmlns="http://schemas.openxmlformats.org/package/2006/relationships"><Relationship Id="rId2" Type="http://schemas.openxmlformats.org/officeDocument/2006/relationships/notesSlide" Target="../notesSlides/notesSlide59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00.xml.rels><?xml version="1.0" encoding="UTF-8" standalone="yes"?>
<Relationships xmlns="http://schemas.openxmlformats.org/package/2006/relationships"><Relationship Id="rId2" Type="http://schemas.openxmlformats.org/officeDocument/2006/relationships/notesSlide" Target="../notesSlides/notesSlide600.xml"/><Relationship Id="rId1" Type="http://schemas.openxmlformats.org/officeDocument/2006/relationships/slideLayout" Target="../slideLayouts/slideLayout2.xml"/></Relationships>
</file>

<file path=ppt/slides/_rels/slide601.xml.rels><?xml version="1.0" encoding="UTF-8" standalone="yes"?>
<Relationships xmlns="http://schemas.openxmlformats.org/package/2006/relationships"><Relationship Id="rId3" Type="http://schemas.openxmlformats.org/officeDocument/2006/relationships/image" Target="../media/image349.png"/><Relationship Id="rId2" Type="http://schemas.openxmlformats.org/officeDocument/2006/relationships/notesSlide" Target="../notesSlides/notesSlide601.xml"/><Relationship Id="rId1" Type="http://schemas.openxmlformats.org/officeDocument/2006/relationships/slideLayout" Target="../slideLayouts/slideLayout2.xml"/></Relationships>
</file>

<file path=ppt/slides/_rels/slide602.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602.xml"/><Relationship Id="rId1" Type="http://schemas.openxmlformats.org/officeDocument/2006/relationships/slideLayout" Target="../slideLayouts/slideLayout2.xml"/></Relationships>
</file>

<file path=ppt/slides/_rels/slide603.xml.rels><?xml version="1.0" encoding="UTF-8" standalone="yes"?>
<Relationships xmlns="http://schemas.openxmlformats.org/package/2006/relationships"><Relationship Id="rId2" Type="http://schemas.openxmlformats.org/officeDocument/2006/relationships/notesSlide" Target="../notesSlides/notesSlide603.xml"/><Relationship Id="rId1" Type="http://schemas.openxmlformats.org/officeDocument/2006/relationships/slideLayout" Target="../slideLayouts/slideLayout2.xml"/></Relationships>
</file>

<file path=ppt/slides/_rels/slide604.xml.rels><?xml version="1.0" encoding="UTF-8" standalone="yes"?>
<Relationships xmlns="http://schemas.openxmlformats.org/package/2006/relationships"><Relationship Id="rId3" Type="http://schemas.openxmlformats.org/officeDocument/2006/relationships/image" Target="../media/image351.png"/><Relationship Id="rId2" Type="http://schemas.openxmlformats.org/officeDocument/2006/relationships/notesSlide" Target="../notesSlides/notesSlide604.xml"/><Relationship Id="rId1" Type="http://schemas.openxmlformats.org/officeDocument/2006/relationships/slideLayout" Target="../slideLayouts/slideLayout2.xml"/></Relationships>
</file>

<file path=ppt/slides/_rels/slide605.xml.rels><?xml version="1.0" encoding="UTF-8" standalone="yes"?>
<Relationships xmlns="http://schemas.openxmlformats.org/package/2006/relationships"><Relationship Id="rId2" Type="http://schemas.openxmlformats.org/officeDocument/2006/relationships/notesSlide" Target="../notesSlides/notesSlide605.xml"/><Relationship Id="rId1" Type="http://schemas.openxmlformats.org/officeDocument/2006/relationships/slideLayout" Target="../slideLayouts/slideLayout2.xml"/></Relationships>
</file>

<file path=ppt/slides/_rels/slide606.xml.rels><?xml version="1.0" encoding="UTF-8" standalone="yes"?>
<Relationships xmlns="http://schemas.openxmlformats.org/package/2006/relationships"><Relationship Id="rId3" Type="http://schemas.openxmlformats.org/officeDocument/2006/relationships/hyperlink" Target="https://docs.google.com/forms/d/1MXAB-sMfHhACYqNsWXnNwhdFwACkB-__Uh7wHTkDGf8/edit?ts=64d411cb" TargetMode="External"/><Relationship Id="rId2" Type="http://schemas.openxmlformats.org/officeDocument/2006/relationships/notesSlide" Target="../notesSlides/notesSlide606.xml"/><Relationship Id="rId1" Type="http://schemas.openxmlformats.org/officeDocument/2006/relationships/slideLayout" Target="../slideLayouts/slideLayout2.xml"/></Relationships>
</file>

<file path=ppt/slides/_rels/slide607.xml.rels><?xml version="1.0" encoding="UTF-8" standalone="yes"?>
<Relationships xmlns="http://schemas.openxmlformats.org/package/2006/relationships"><Relationship Id="rId2" Type="http://schemas.openxmlformats.org/officeDocument/2006/relationships/notesSlide" Target="../notesSlides/notesSlide607.xml"/><Relationship Id="rId1" Type="http://schemas.openxmlformats.org/officeDocument/2006/relationships/slideLayout" Target="../slideLayouts/slideLayout2.xml"/></Relationships>
</file>

<file path=ppt/slides/_rels/slide608.xml.rels><?xml version="1.0" encoding="UTF-8" standalone="yes"?>
<Relationships xmlns="http://schemas.openxmlformats.org/package/2006/relationships"><Relationship Id="rId3" Type="http://schemas.openxmlformats.org/officeDocument/2006/relationships/image" Target="../media/image352.png"/><Relationship Id="rId2" Type="http://schemas.openxmlformats.org/officeDocument/2006/relationships/notesSlide" Target="../notesSlides/notesSlide608.xml"/><Relationship Id="rId1" Type="http://schemas.openxmlformats.org/officeDocument/2006/relationships/slideLayout" Target="../slideLayouts/slideLayout2.xml"/></Relationships>
</file>

<file path=ppt/slides/_rels/slide609.xml.rels><?xml version="1.0" encoding="UTF-8" standalone="yes"?>
<Relationships xmlns="http://schemas.openxmlformats.org/package/2006/relationships"><Relationship Id="rId3" Type="http://schemas.openxmlformats.org/officeDocument/2006/relationships/image" Target="../media/image353.png"/><Relationship Id="rId2" Type="http://schemas.openxmlformats.org/officeDocument/2006/relationships/notesSlide" Target="../notesSlides/notesSlide60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10.xml.rels><?xml version="1.0" encoding="UTF-8" standalone="yes"?>
<Relationships xmlns="http://schemas.openxmlformats.org/package/2006/relationships"><Relationship Id="rId3" Type="http://schemas.openxmlformats.org/officeDocument/2006/relationships/image" Target="../media/image354.png"/><Relationship Id="rId2" Type="http://schemas.openxmlformats.org/officeDocument/2006/relationships/notesSlide" Target="../notesSlides/notesSlide610.xml"/><Relationship Id="rId1" Type="http://schemas.openxmlformats.org/officeDocument/2006/relationships/slideLayout" Target="../slideLayouts/slideLayout2.xml"/></Relationships>
</file>

<file path=ppt/slides/_rels/slide611.xml.rels><?xml version="1.0" encoding="UTF-8" standalone="yes"?>
<Relationships xmlns="http://schemas.openxmlformats.org/package/2006/relationships"><Relationship Id="rId3" Type="http://schemas.openxmlformats.org/officeDocument/2006/relationships/image" Target="../media/image355.png"/><Relationship Id="rId2" Type="http://schemas.openxmlformats.org/officeDocument/2006/relationships/notesSlide" Target="../notesSlides/notesSlide611.xml"/><Relationship Id="rId1" Type="http://schemas.openxmlformats.org/officeDocument/2006/relationships/slideLayout" Target="../slideLayouts/slideLayout2.xml"/></Relationships>
</file>

<file path=ppt/slides/_rels/slide612.xml.rels><?xml version="1.0" encoding="UTF-8" standalone="yes"?>
<Relationships xmlns="http://schemas.openxmlformats.org/package/2006/relationships"><Relationship Id="rId2" Type="http://schemas.openxmlformats.org/officeDocument/2006/relationships/notesSlide" Target="../notesSlides/notesSlide612.xml"/><Relationship Id="rId1" Type="http://schemas.openxmlformats.org/officeDocument/2006/relationships/slideLayout" Target="../slideLayouts/slideLayout2.xml"/></Relationships>
</file>

<file path=ppt/slides/_rels/slide613.xml.rels><?xml version="1.0" encoding="UTF-8" standalone="yes"?>
<Relationships xmlns="http://schemas.openxmlformats.org/package/2006/relationships"><Relationship Id="rId3" Type="http://schemas.openxmlformats.org/officeDocument/2006/relationships/image" Target="../media/image356.png"/><Relationship Id="rId2" Type="http://schemas.openxmlformats.org/officeDocument/2006/relationships/notesSlide" Target="../notesSlides/notesSlide613.xml"/><Relationship Id="rId1" Type="http://schemas.openxmlformats.org/officeDocument/2006/relationships/slideLayout" Target="../slideLayouts/slideLayout2.xml"/></Relationships>
</file>

<file path=ppt/slides/_rels/slide614.xml.rels><?xml version="1.0" encoding="UTF-8" standalone="yes"?>
<Relationships xmlns="http://schemas.openxmlformats.org/package/2006/relationships"><Relationship Id="rId2" Type="http://schemas.openxmlformats.org/officeDocument/2006/relationships/notesSlide" Target="../notesSlides/notesSlide614.xml"/><Relationship Id="rId1" Type="http://schemas.openxmlformats.org/officeDocument/2006/relationships/slideLayout" Target="../slideLayouts/slideLayout12.xml"/></Relationships>
</file>

<file path=ppt/slides/_rels/slide615.xml.rels><?xml version="1.0" encoding="UTF-8" standalone="yes"?>
<Relationships xmlns="http://schemas.openxmlformats.org/package/2006/relationships"><Relationship Id="rId3" Type="http://schemas.openxmlformats.org/officeDocument/2006/relationships/image" Target="../media/image357.png"/><Relationship Id="rId2" Type="http://schemas.openxmlformats.org/officeDocument/2006/relationships/notesSlide" Target="../notesSlides/notesSlide615.xml"/><Relationship Id="rId1" Type="http://schemas.openxmlformats.org/officeDocument/2006/relationships/slideLayout" Target="../slideLayouts/slideLayout2.xml"/></Relationships>
</file>

<file path=ppt/slides/_rels/slide616.xml.rels><?xml version="1.0" encoding="UTF-8" standalone="yes"?>
<Relationships xmlns="http://schemas.openxmlformats.org/package/2006/relationships"><Relationship Id="rId3" Type="http://schemas.openxmlformats.org/officeDocument/2006/relationships/image" Target="../media/image358.png"/><Relationship Id="rId2" Type="http://schemas.openxmlformats.org/officeDocument/2006/relationships/notesSlide" Target="../notesSlides/notesSlide616.xml"/><Relationship Id="rId1" Type="http://schemas.openxmlformats.org/officeDocument/2006/relationships/slideLayout" Target="../slideLayouts/slideLayout2.xml"/></Relationships>
</file>

<file path=ppt/slides/_rels/slide617.xml.rels><?xml version="1.0" encoding="UTF-8" standalone="yes"?>
<Relationships xmlns="http://schemas.openxmlformats.org/package/2006/relationships"><Relationship Id="rId3" Type="http://schemas.openxmlformats.org/officeDocument/2006/relationships/image" Target="../media/image359.png"/><Relationship Id="rId2" Type="http://schemas.openxmlformats.org/officeDocument/2006/relationships/notesSlide" Target="../notesSlides/notesSlide617.xml"/><Relationship Id="rId1" Type="http://schemas.openxmlformats.org/officeDocument/2006/relationships/slideLayout" Target="../slideLayouts/slideLayout2.xml"/></Relationships>
</file>

<file path=ppt/slides/_rels/slide618.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notesSlide" Target="../notesSlides/notesSlide618.xml"/><Relationship Id="rId1" Type="http://schemas.openxmlformats.org/officeDocument/2006/relationships/slideLayout" Target="../slideLayouts/slideLayout2.xml"/></Relationships>
</file>

<file path=ppt/slides/_rels/slide619.xml.rels><?xml version="1.0" encoding="UTF-8" standalone="yes"?>
<Relationships xmlns="http://schemas.openxmlformats.org/package/2006/relationships"><Relationship Id="rId2" Type="http://schemas.openxmlformats.org/officeDocument/2006/relationships/notesSlide" Target="../notesSlides/notesSlide61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20.xml.rels><?xml version="1.0" encoding="UTF-8" standalone="yes"?>
<Relationships xmlns="http://schemas.openxmlformats.org/package/2006/relationships"><Relationship Id="rId2" Type="http://schemas.openxmlformats.org/officeDocument/2006/relationships/notesSlide" Target="../notesSlides/notesSlide620.xml"/><Relationship Id="rId1" Type="http://schemas.openxmlformats.org/officeDocument/2006/relationships/slideLayout" Target="../slideLayouts/slideLayout13.xml"/></Relationships>
</file>

<file path=ppt/slides/_rels/slide621.xml.rels><?xml version="1.0" encoding="UTF-8" standalone="yes"?>
<Relationships xmlns="http://schemas.openxmlformats.org/package/2006/relationships"><Relationship Id="rId3" Type="http://schemas.openxmlformats.org/officeDocument/2006/relationships/image" Target="../media/image361.png"/><Relationship Id="rId2" Type="http://schemas.openxmlformats.org/officeDocument/2006/relationships/notesSlide" Target="../notesSlides/notesSlide621.xml"/><Relationship Id="rId1" Type="http://schemas.openxmlformats.org/officeDocument/2006/relationships/slideLayout" Target="../slideLayouts/slideLayout2.xml"/></Relationships>
</file>

<file path=ppt/slides/_rels/slide622.xml.rels><?xml version="1.0" encoding="UTF-8" standalone="yes"?>
<Relationships xmlns="http://schemas.openxmlformats.org/package/2006/relationships"><Relationship Id="rId3" Type="http://schemas.openxmlformats.org/officeDocument/2006/relationships/image" Target="../media/image362.png"/><Relationship Id="rId2" Type="http://schemas.openxmlformats.org/officeDocument/2006/relationships/notesSlide" Target="../notesSlides/notesSlide622.xml"/><Relationship Id="rId1" Type="http://schemas.openxmlformats.org/officeDocument/2006/relationships/slideLayout" Target="../slideLayouts/slideLayout2.xml"/></Relationships>
</file>

<file path=ppt/slides/_rels/slide623.xml.rels><?xml version="1.0" encoding="UTF-8" standalone="yes"?>
<Relationships xmlns="http://schemas.openxmlformats.org/package/2006/relationships"><Relationship Id="rId3" Type="http://schemas.openxmlformats.org/officeDocument/2006/relationships/image" Target="../media/image363.png"/><Relationship Id="rId2" Type="http://schemas.openxmlformats.org/officeDocument/2006/relationships/notesSlide" Target="../notesSlides/notesSlide623.xml"/><Relationship Id="rId1" Type="http://schemas.openxmlformats.org/officeDocument/2006/relationships/slideLayout" Target="../slideLayouts/slideLayout2.xml"/></Relationships>
</file>

<file path=ppt/slides/_rels/slide624.xml.rels><?xml version="1.0" encoding="UTF-8" standalone="yes"?>
<Relationships xmlns="http://schemas.openxmlformats.org/package/2006/relationships"><Relationship Id="rId3" Type="http://schemas.openxmlformats.org/officeDocument/2006/relationships/image" Target="../media/image364.png"/><Relationship Id="rId2" Type="http://schemas.openxmlformats.org/officeDocument/2006/relationships/notesSlide" Target="../notesSlides/notesSlide624.xml"/><Relationship Id="rId1" Type="http://schemas.openxmlformats.org/officeDocument/2006/relationships/slideLayout" Target="../slideLayouts/slideLayout2.xml"/></Relationships>
</file>

<file path=ppt/slides/_rels/slide625.xml.rels><?xml version="1.0" encoding="UTF-8" standalone="yes"?>
<Relationships xmlns="http://schemas.openxmlformats.org/package/2006/relationships"><Relationship Id="rId3" Type="http://schemas.openxmlformats.org/officeDocument/2006/relationships/image" Target="../media/image365.png"/><Relationship Id="rId2" Type="http://schemas.openxmlformats.org/officeDocument/2006/relationships/notesSlide" Target="../notesSlides/notesSlide625.xml"/><Relationship Id="rId1" Type="http://schemas.openxmlformats.org/officeDocument/2006/relationships/slideLayout" Target="../slideLayouts/slideLayout2.xml"/></Relationships>
</file>

<file path=ppt/slides/_rels/slide626.xml.rels><?xml version="1.0" encoding="UTF-8" standalone="yes"?>
<Relationships xmlns="http://schemas.openxmlformats.org/package/2006/relationships"><Relationship Id="rId3" Type="http://schemas.openxmlformats.org/officeDocument/2006/relationships/image" Target="../media/image366.png"/><Relationship Id="rId2" Type="http://schemas.openxmlformats.org/officeDocument/2006/relationships/notesSlide" Target="../notesSlides/notesSlide626.xml"/><Relationship Id="rId1" Type="http://schemas.openxmlformats.org/officeDocument/2006/relationships/slideLayout" Target="../slideLayouts/slideLayout2.xml"/></Relationships>
</file>

<file path=ppt/slides/_rels/slide627.xml.rels><?xml version="1.0" encoding="UTF-8" standalone="yes"?>
<Relationships xmlns="http://schemas.openxmlformats.org/package/2006/relationships"><Relationship Id="rId3" Type="http://schemas.openxmlformats.org/officeDocument/2006/relationships/image" Target="../media/image367.png"/><Relationship Id="rId2" Type="http://schemas.openxmlformats.org/officeDocument/2006/relationships/notesSlide" Target="../notesSlides/notesSlide627.xml"/><Relationship Id="rId1" Type="http://schemas.openxmlformats.org/officeDocument/2006/relationships/slideLayout" Target="../slideLayouts/slideLayout2.xml"/></Relationships>
</file>

<file path=ppt/slides/_rels/slide628.xml.rels><?xml version="1.0" encoding="UTF-8" standalone="yes"?>
<Relationships xmlns="http://schemas.openxmlformats.org/package/2006/relationships"><Relationship Id="rId2" Type="http://schemas.openxmlformats.org/officeDocument/2006/relationships/notesSlide" Target="../notesSlides/notesSlide628.xml"/><Relationship Id="rId1" Type="http://schemas.openxmlformats.org/officeDocument/2006/relationships/slideLayout" Target="../slideLayouts/slideLayout2.xml"/></Relationships>
</file>

<file path=ppt/slides/_rels/slide629.xml.rels><?xml version="1.0" encoding="UTF-8" standalone="yes"?>
<Relationships xmlns="http://schemas.openxmlformats.org/package/2006/relationships"><Relationship Id="rId3" Type="http://schemas.openxmlformats.org/officeDocument/2006/relationships/image" Target="../media/image368.png"/><Relationship Id="rId2" Type="http://schemas.openxmlformats.org/officeDocument/2006/relationships/notesSlide" Target="../notesSlides/notesSlide62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30.xml.rels><?xml version="1.0" encoding="UTF-8" standalone="yes"?>
<Relationships xmlns="http://schemas.openxmlformats.org/package/2006/relationships"><Relationship Id="rId3" Type="http://schemas.openxmlformats.org/officeDocument/2006/relationships/image" Target="../media/image369.png"/><Relationship Id="rId2" Type="http://schemas.openxmlformats.org/officeDocument/2006/relationships/notesSlide" Target="../notesSlides/notesSlide630.xml"/><Relationship Id="rId1" Type="http://schemas.openxmlformats.org/officeDocument/2006/relationships/slideLayout" Target="../slideLayouts/slideLayout2.xml"/></Relationships>
</file>

<file path=ppt/slides/_rels/slide631.xml.rels><?xml version="1.0" encoding="UTF-8" standalone="yes"?>
<Relationships xmlns="http://schemas.openxmlformats.org/package/2006/relationships"><Relationship Id="rId2" Type="http://schemas.openxmlformats.org/officeDocument/2006/relationships/notesSlide" Target="../notesSlides/notesSlide631.xml"/><Relationship Id="rId1" Type="http://schemas.openxmlformats.org/officeDocument/2006/relationships/slideLayout" Target="../slideLayouts/slideLayout2.xml"/></Relationships>
</file>

<file path=ppt/slides/_rels/slide632.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notesSlide" Target="../notesSlides/notesSlide632.xml"/><Relationship Id="rId1" Type="http://schemas.openxmlformats.org/officeDocument/2006/relationships/slideLayout" Target="../slideLayouts/slideLayout2.xml"/></Relationships>
</file>

<file path=ppt/slides/_rels/slide633.xml.rels><?xml version="1.0" encoding="UTF-8" standalone="yes"?>
<Relationships xmlns="http://schemas.openxmlformats.org/package/2006/relationships"><Relationship Id="rId2" Type="http://schemas.openxmlformats.org/officeDocument/2006/relationships/notesSlide" Target="../notesSlides/notesSlide633.xml"/><Relationship Id="rId1" Type="http://schemas.openxmlformats.org/officeDocument/2006/relationships/slideLayout" Target="../slideLayouts/slideLayout2.xml"/></Relationships>
</file>

<file path=ppt/slides/_rels/slide634.xml.rels><?xml version="1.0" encoding="UTF-8" standalone="yes"?>
<Relationships xmlns="http://schemas.openxmlformats.org/package/2006/relationships"><Relationship Id="rId2" Type="http://schemas.openxmlformats.org/officeDocument/2006/relationships/notesSlide" Target="../notesSlides/notesSlide634.xml"/><Relationship Id="rId1" Type="http://schemas.openxmlformats.org/officeDocument/2006/relationships/slideLayout" Target="../slideLayouts/slideLayout2.xml"/></Relationships>
</file>

<file path=ppt/slides/_rels/slide635.xml.rels><?xml version="1.0" encoding="UTF-8" standalone="yes"?>
<Relationships xmlns="http://schemas.openxmlformats.org/package/2006/relationships"><Relationship Id="rId2" Type="http://schemas.openxmlformats.org/officeDocument/2006/relationships/notesSlide" Target="../notesSlides/notesSlide635.xml"/><Relationship Id="rId1" Type="http://schemas.openxmlformats.org/officeDocument/2006/relationships/slideLayout" Target="../slideLayouts/slideLayout2.xml"/></Relationships>
</file>

<file path=ppt/slides/_rels/slide636.xml.rels><?xml version="1.0" encoding="UTF-8" standalone="yes"?>
<Relationships xmlns="http://schemas.openxmlformats.org/package/2006/relationships"><Relationship Id="rId3" Type="http://schemas.openxmlformats.org/officeDocument/2006/relationships/hyperlink" Target="https://docs.google.com/forms/d/1m01jt5wS_CTetnAvjGXugYVg3_RxahYc9T7HmmnadKA/edit?ts=64d40edb" TargetMode="External"/><Relationship Id="rId2" Type="http://schemas.openxmlformats.org/officeDocument/2006/relationships/notesSlide" Target="../notesSlides/notesSlide636.xml"/><Relationship Id="rId1" Type="http://schemas.openxmlformats.org/officeDocument/2006/relationships/slideLayout" Target="../slideLayouts/slideLayout2.xml"/></Relationships>
</file>

<file path=ppt/slides/_rels/slide637.xml.rels><?xml version="1.0" encoding="UTF-8" standalone="yes"?>
<Relationships xmlns="http://schemas.openxmlformats.org/package/2006/relationships"><Relationship Id="rId2" Type="http://schemas.openxmlformats.org/officeDocument/2006/relationships/notesSlide" Target="../notesSlides/notesSlide637.xml"/><Relationship Id="rId1" Type="http://schemas.openxmlformats.org/officeDocument/2006/relationships/slideLayout" Target="../slideLayouts/slideLayout2.xml"/></Relationships>
</file>

<file path=ppt/slides/_rels/slide638.xml.rels><?xml version="1.0" encoding="UTF-8" standalone="yes"?>
<Relationships xmlns="http://schemas.openxmlformats.org/package/2006/relationships"><Relationship Id="rId3" Type="http://schemas.openxmlformats.org/officeDocument/2006/relationships/image" Target="../media/image371.png"/><Relationship Id="rId2" Type="http://schemas.openxmlformats.org/officeDocument/2006/relationships/notesSlide" Target="../notesSlides/notesSlide638.xml"/><Relationship Id="rId1" Type="http://schemas.openxmlformats.org/officeDocument/2006/relationships/slideLayout" Target="../slideLayouts/slideLayout2.xml"/></Relationships>
</file>

<file path=ppt/slides/_rels/slide639.xml.rels><?xml version="1.0" encoding="UTF-8" standalone="yes"?>
<Relationships xmlns="http://schemas.openxmlformats.org/package/2006/relationships"><Relationship Id="rId3" Type="http://schemas.openxmlformats.org/officeDocument/2006/relationships/image" Target="../media/image372.png"/><Relationship Id="rId2" Type="http://schemas.openxmlformats.org/officeDocument/2006/relationships/notesSlide" Target="../notesSlides/notesSlide63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40.xml.rels><?xml version="1.0" encoding="UTF-8" standalone="yes"?>
<Relationships xmlns="http://schemas.openxmlformats.org/package/2006/relationships"><Relationship Id="rId3" Type="http://schemas.openxmlformats.org/officeDocument/2006/relationships/image" Target="../media/image373.png"/><Relationship Id="rId2" Type="http://schemas.openxmlformats.org/officeDocument/2006/relationships/notesSlide" Target="../notesSlides/notesSlide640.xml"/><Relationship Id="rId1" Type="http://schemas.openxmlformats.org/officeDocument/2006/relationships/slideLayout" Target="../slideLayouts/slideLayout2.xml"/></Relationships>
</file>

<file path=ppt/slides/_rels/slide641.xml.rels><?xml version="1.0" encoding="UTF-8" standalone="yes"?>
<Relationships xmlns="http://schemas.openxmlformats.org/package/2006/relationships"><Relationship Id="rId3" Type="http://schemas.openxmlformats.org/officeDocument/2006/relationships/image" Target="../media/image374.png"/><Relationship Id="rId2" Type="http://schemas.openxmlformats.org/officeDocument/2006/relationships/notesSlide" Target="../notesSlides/notesSlide641.xml"/><Relationship Id="rId1" Type="http://schemas.openxmlformats.org/officeDocument/2006/relationships/slideLayout" Target="../slideLayouts/slideLayout2.xml"/></Relationships>
</file>

<file path=ppt/slides/_rels/slide642.xml.rels><?xml version="1.0" encoding="UTF-8" standalone="yes"?>
<Relationships xmlns="http://schemas.openxmlformats.org/package/2006/relationships"><Relationship Id="rId3" Type="http://schemas.openxmlformats.org/officeDocument/2006/relationships/image" Target="../media/image375.png"/><Relationship Id="rId2" Type="http://schemas.openxmlformats.org/officeDocument/2006/relationships/notesSlide" Target="../notesSlides/notesSlide642.xml"/><Relationship Id="rId1" Type="http://schemas.openxmlformats.org/officeDocument/2006/relationships/slideLayout" Target="../slideLayouts/slideLayout2.xml"/></Relationships>
</file>

<file path=ppt/slides/_rels/slide643.xml.rels><?xml version="1.0" encoding="UTF-8" standalone="yes"?>
<Relationships xmlns="http://schemas.openxmlformats.org/package/2006/relationships"><Relationship Id="rId2" Type="http://schemas.openxmlformats.org/officeDocument/2006/relationships/notesSlide" Target="../notesSlides/notesSlide643.xml"/><Relationship Id="rId1" Type="http://schemas.openxmlformats.org/officeDocument/2006/relationships/slideLayout" Target="../slideLayouts/slideLayout2.xml"/></Relationships>
</file>

<file path=ppt/slides/_rels/slide644.xml.rels><?xml version="1.0" encoding="UTF-8" standalone="yes"?>
<Relationships xmlns="http://schemas.openxmlformats.org/package/2006/relationships"><Relationship Id="rId2" Type="http://schemas.openxmlformats.org/officeDocument/2006/relationships/notesSlide" Target="../notesSlides/notesSlide644.xml"/><Relationship Id="rId1" Type="http://schemas.openxmlformats.org/officeDocument/2006/relationships/slideLayout" Target="../slideLayouts/slideLayout12.xml"/></Relationships>
</file>

<file path=ppt/slides/_rels/slide645.xml.rels><?xml version="1.0" encoding="UTF-8" standalone="yes"?>
<Relationships xmlns="http://schemas.openxmlformats.org/package/2006/relationships"><Relationship Id="rId3" Type="http://schemas.openxmlformats.org/officeDocument/2006/relationships/image" Target="../media/image376.png"/><Relationship Id="rId2" Type="http://schemas.openxmlformats.org/officeDocument/2006/relationships/notesSlide" Target="../notesSlides/notesSlide645.xml"/><Relationship Id="rId1" Type="http://schemas.openxmlformats.org/officeDocument/2006/relationships/slideLayout" Target="../slideLayouts/slideLayout2.xml"/></Relationships>
</file>

<file path=ppt/slides/_rels/slide646.xml.rels><?xml version="1.0" encoding="UTF-8" standalone="yes"?>
<Relationships xmlns="http://schemas.openxmlformats.org/package/2006/relationships"><Relationship Id="rId3" Type="http://schemas.openxmlformats.org/officeDocument/2006/relationships/image" Target="../media/image377.png"/><Relationship Id="rId2" Type="http://schemas.openxmlformats.org/officeDocument/2006/relationships/notesSlide" Target="../notesSlides/notesSlide646.xml"/><Relationship Id="rId1" Type="http://schemas.openxmlformats.org/officeDocument/2006/relationships/slideLayout" Target="../slideLayouts/slideLayout2.xml"/></Relationships>
</file>

<file path=ppt/slides/_rels/slide647.xml.rels><?xml version="1.0" encoding="UTF-8" standalone="yes"?>
<Relationships xmlns="http://schemas.openxmlformats.org/package/2006/relationships"><Relationship Id="rId3" Type="http://schemas.openxmlformats.org/officeDocument/2006/relationships/image" Target="../media/image378.png"/><Relationship Id="rId2" Type="http://schemas.openxmlformats.org/officeDocument/2006/relationships/notesSlide" Target="../notesSlides/notesSlide647.xml"/><Relationship Id="rId1" Type="http://schemas.openxmlformats.org/officeDocument/2006/relationships/slideLayout" Target="../slideLayouts/slideLayout2.xml"/></Relationships>
</file>

<file path=ppt/slides/_rels/slide648.xml.rels><?xml version="1.0" encoding="UTF-8" standalone="yes"?>
<Relationships xmlns="http://schemas.openxmlformats.org/package/2006/relationships"><Relationship Id="rId3" Type="http://schemas.openxmlformats.org/officeDocument/2006/relationships/image" Target="../media/image379.png"/><Relationship Id="rId2" Type="http://schemas.openxmlformats.org/officeDocument/2006/relationships/notesSlide" Target="../notesSlides/notesSlide648.xml"/><Relationship Id="rId1" Type="http://schemas.openxmlformats.org/officeDocument/2006/relationships/slideLayout" Target="../slideLayouts/slideLayout2.xml"/></Relationships>
</file>

<file path=ppt/slides/_rels/slide649.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notesSlide" Target="../notesSlides/notesSlide6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50.xml.rels><?xml version="1.0" encoding="UTF-8" standalone="yes"?>
<Relationships xmlns="http://schemas.openxmlformats.org/package/2006/relationships"><Relationship Id="rId3" Type="http://schemas.openxmlformats.org/officeDocument/2006/relationships/image" Target="../media/image381.png"/><Relationship Id="rId2" Type="http://schemas.openxmlformats.org/officeDocument/2006/relationships/notesSlide" Target="../notesSlides/notesSlide650.xml"/><Relationship Id="rId1" Type="http://schemas.openxmlformats.org/officeDocument/2006/relationships/slideLayout" Target="../slideLayouts/slideLayout2.xml"/></Relationships>
</file>

<file path=ppt/slides/_rels/slide651.xml.rels><?xml version="1.0" encoding="UTF-8" standalone="yes"?>
<Relationships xmlns="http://schemas.openxmlformats.org/package/2006/relationships"><Relationship Id="rId3" Type="http://schemas.openxmlformats.org/officeDocument/2006/relationships/image" Target="../media/image382.png"/><Relationship Id="rId2" Type="http://schemas.openxmlformats.org/officeDocument/2006/relationships/notesSlide" Target="../notesSlides/notesSlide651.xml"/><Relationship Id="rId1" Type="http://schemas.openxmlformats.org/officeDocument/2006/relationships/slideLayout" Target="../slideLayouts/slideLayout2.xml"/></Relationships>
</file>

<file path=ppt/slides/_rels/slide652.xml.rels><?xml version="1.0" encoding="UTF-8" standalone="yes"?>
<Relationships xmlns="http://schemas.openxmlformats.org/package/2006/relationships"><Relationship Id="rId3" Type="http://schemas.openxmlformats.org/officeDocument/2006/relationships/image" Target="../media/image383.png"/><Relationship Id="rId2" Type="http://schemas.openxmlformats.org/officeDocument/2006/relationships/notesSlide" Target="../notesSlides/notesSlide652.xml"/><Relationship Id="rId1" Type="http://schemas.openxmlformats.org/officeDocument/2006/relationships/slideLayout" Target="../slideLayouts/slideLayout2.xml"/></Relationships>
</file>

<file path=ppt/slides/_rels/slide653.xml.rels><?xml version="1.0" encoding="UTF-8" standalone="yes"?>
<Relationships xmlns="http://schemas.openxmlformats.org/package/2006/relationships"><Relationship Id="rId3" Type="http://schemas.openxmlformats.org/officeDocument/2006/relationships/image" Target="../media/image384.png"/><Relationship Id="rId2" Type="http://schemas.openxmlformats.org/officeDocument/2006/relationships/notesSlide" Target="../notesSlides/notesSlide653.xml"/><Relationship Id="rId1" Type="http://schemas.openxmlformats.org/officeDocument/2006/relationships/slideLayout" Target="../slideLayouts/slideLayout2.xml"/></Relationships>
</file>

<file path=ppt/slides/_rels/slide654.xml.rels><?xml version="1.0" encoding="UTF-8" standalone="yes"?>
<Relationships xmlns="http://schemas.openxmlformats.org/package/2006/relationships"><Relationship Id="rId3" Type="http://schemas.openxmlformats.org/officeDocument/2006/relationships/image" Target="../media/image385.png"/><Relationship Id="rId2" Type="http://schemas.openxmlformats.org/officeDocument/2006/relationships/notesSlide" Target="../notesSlides/notesSlide654.xml"/><Relationship Id="rId1" Type="http://schemas.openxmlformats.org/officeDocument/2006/relationships/slideLayout" Target="../slideLayouts/slideLayout2.xml"/></Relationships>
</file>

<file path=ppt/slides/_rels/slide655.xml.rels><?xml version="1.0" encoding="UTF-8" standalone="yes"?>
<Relationships xmlns="http://schemas.openxmlformats.org/package/2006/relationships"><Relationship Id="rId3" Type="http://schemas.openxmlformats.org/officeDocument/2006/relationships/image" Target="../media/image386.png"/><Relationship Id="rId2" Type="http://schemas.openxmlformats.org/officeDocument/2006/relationships/notesSlide" Target="../notesSlides/notesSlide655.xml"/><Relationship Id="rId1" Type="http://schemas.openxmlformats.org/officeDocument/2006/relationships/slideLayout" Target="../slideLayouts/slideLayout2.xml"/></Relationships>
</file>

<file path=ppt/slides/_rels/slide656.xml.rels><?xml version="1.0" encoding="UTF-8" standalone="yes"?>
<Relationships xmlns="http://schemas.openxmlformats.org/package/2006/relationships"><Relationship Id="rId3" Type="http://schemas.openxmlformats.org/officeDocument/2006/relationships/image" Target="../media/image387.png"/><Relationship Id="rId2" Type="http://schemas.openxmlformats.org/officeDocument/2006/relationships/notesSlide" Target="../notesSlides/notesSlide656.xml"/><Relationship Id="rId1" Type="http://schemas.openxmlformats.org/officeDocument/2006/relationships/slideLayout" Target="../slideLayouts/slideLayout2.xml"/></Relationships>
</file>

<file path=ppt/slides/_rels/slide657.xml.rels><?xml version="1.0" encoding="UTF-8" standalone="yes"?>
<Relationships xmlns="http://schemas.openxmlformats.org/package/2006/relationships"><Relationship Id="rId2" Type="http://schemas.openxmlformats.org/officeDocument/2006/relationships/notesSlide" Target="../notesSlides/notesSlide657.xml"/><Relationship Id="rId1" Type="http://schemas.openxmlformats.org/officeDocument/2006/relationships/slideLayout" Target="../slideLayouts/slideLayout2.xml"/></Relationships>
</file>

<file path=ppt/slides/_rels/slide658.xml.rels><?xml version="1.0" encoding="UTF-8" standalone="yes"?>
<Relationships xmlns="http://schemas.openxmlformats.org/package/2006/relationships"><Relationship Id="rId3" Type="http://schemas.openxmlformats.org/officeDocument/2006/relationships/image" Target="../media/image388.png"/><Relationship Id="rId2" Type="http://schemas.openxmlformats.org/officeDocument/2006/relationships/notesSlide" Target="../notesSlides/notesSlide658.xml"/><Relationship Id="rId1" Type="http://schemas.openxmlformats.org/officeDocument/2006/relationships/slideLayout" Target="../slideLayouts/slideLayout2.xml"/></Relationships>
</file>

<file path=ppt/slides/_rels/slide659.xml.rels><?xml version="1.0" encoding="UTF-8" standalone="yes"?>
<Relationships xmlns="http://schemas.openxmlformats.org/package/2006/relationships"><Relationship Id="rId3" Type="http://schemas.openxmlformats.org/officeDocument/2006/relationships/image" Target="../media/image389.png"/><Relationship Id="rId2" Type="http://schemas.openxmlformats.org/officeDocument/2006/relationships/notesSlide" Target="../notesSlides/notesSlide65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60.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notesSlide" Target="../notesSlides/notesSlide660.xml"/><Relationship Id="rId1" Type="http://schemas.openxmlformats.org/officeDocument/2006/relationships/slideLayout" Target="../slideLayouts/slideLayout2.xml"/></Relationships>
</file>

<file path=ppt/slides/_rels/slide661.xml.rels><?xml version="1.0" encoding="UTF-8" standalone="yes"?>
<Relationships xmlns="http://schemas.openxmlformats.org/package/2006/relationships"><Relationship Id="rId3" Type="http://schemas.openxmlformats.org/officeDocument/2006/relationships/image" Target="../media/image391.png"/><Relationship Id="rId2" Type="http://schemas.openxmlformats.org/officeDocument/2006/relationships/notesSlide" Target="../notesSlides/notesSlide661.xml"/><Relationship Id="rId1" Type="http://schemas.openxmlformats.org/officeDocument/2006/relationships/slideLayout" Target="../slideLayouts/slideLayout2.xml"/></Relationships>
</file>

<file path=ppt/slides/_rels/slide662.xml.rels><?xml version="1.0" encoding="UTF-8" standalone="yes"?>
<Relationships xmlns="http://schemas.openxmlformats.org/package/2006/relationships"><Relationship Id="rId3" Type="http://schemas.openxmlformats.org/officeDocument/2006/relationships/image" Target="../media/image392.png"/><Relationship Id="rId2" Type="http://schemas.openxmlformats.org/officeDocument/2006/relationships/notesSlide" Target="../notesSlides/notesSlide662.xml"/><Relationship Id="rId1" Type="http://schemas.openxmlformats.org/officeDocument/2006/relationships/slideLayout" Target="../slideLayouts/slideLayout2.xml"/></Relationships>
</file>

<file path=ppt/slides/_rels/slide663.xml.rels><?xml version="1.0" encoding="UTF-8" standalone="yes"?>
<Relationships xmlns="http://schemas.openxmlformats.org/package/2006/relationships"><Relationship Id="rId3" Type="http://schemas.openxmlformats.org/officeDocument/2006/relationships/image" Target="../media/image393.png"/><Relationship Id="rId2" Type="http://schemas.openxmlformats.org/officeDocument/2006/relationships/notesSlide" Target="../notesSlides/notesSlide663.xml"/><Relationship Id="rId1" Type="http://schemas.openxmlformats.org/officeDocument/2006/relationships/slideLayout" Target="../slideLayouts/slideLayout2.xml"/></Relationships>
</file>

<file path=ppt/slides/_rels/slide664.xml.rels><?xml version="1.0" encoding="UTF-8" standalone="yes"?>
<Relationships xmlns="http://schemas.openxmlformats.org/package/2006/relationships"><Relationship Id="rId3" Type="http://schemas.openxmlformats.org/officeDocument/2006/relationships/image" Target="../media/image394.png"/><Relationship Id="rId2" Type="http://schemas.openxmlformats.org/officeDocument/2006/relationships/notesSlide" Target="../notesSlides/notesSlide664.xml"/><Relationship Id="rId1" Type="http://schemas.openxmlformats.org/officeDocument/2006/relationships/slideLayout" Target="../slideLayouts/slideLayout2.xml"/></Relationships>
</file>

<file path=ppt/slides/_rels/slide665.xml.rels><?xml version="1.0" encoding="UTF-8" standalone="yes"?>
<Relationships xmlns="http://schemas.openxmlformats.org/package/2006/relationships"><Relationship Id="rId3" Type="http://schemas.openxmlformats.org/officeDocument/2006/relationships/image" Target="../media/image395.png"/><Relationship Id="rId2" Type="http://schemas.openxmlformats.org/officeDocument/2006/relationships/notesSlide" Target="../notesSlides/notesSlide665.xml"/><Relationship Id="rId1" Type="http://schemas.openxmlformats.org/officeDocument/2006/relationships/slideLayout" Target="../slideLayouts/slideLayout2.xml"/></Relationships>
</file>

<file path=ppt/slides/_rels/slide666.xml.rels><?xml version="1.0" encoding="UTF-8" standalone="yes"?>
<Relationships xmlns="http://schemas.openxmlformats.org/package/2006/relationships"><Relationship Id="rId3" Type="http://schemas.openxmlformats.org/officeDocument/2006/relationships/image" Target="../media/image396.png"/><Relationship Id="rId2" Type="http://schemas.openxmlformats.org/officeDocument/2006/relationships/notesSlide" Target="../notesSlides/notesSlide666.xml"/><Relationship Id="rId1" Type="http://schemas.openxmlformats.org/officeDocument/2006/relationships/slideLayout" Target="../slideLayouts/slideLayout2.xml"/></Relationships>
</file>

<file path=ppt/slides/_rels/slide667.xml.rels><?xml version="1.0" encoding="UTF-8" standalone="yes"?>
<Relationships xmlns="http://schemas.openxmlformats.org/package/2006/relationships"><Relationship Id="rId3" Type="http://schemas.openxmlformats.org/officeDocument/2006/relationships/image" Target="../media/image397.png"/><Relationship Id="rId2" Type="http://schemas.openxmlformats.org/officeDocument/2006/relationships/notesSlide" Target="../notesSlides/notesSlide667.xml"/><Relationship Id="rId1" Type="http://schemas.openxmlformats.org/officeDocument/2006/relationships/slideLayout" Target="../slideLayouts/slideLayout2.xml"/></Relationships>
</file>

<file path=ppt/slides/_rels/slide668.xml.rels><?xml version="1.0" encoding="UTF-8" standalone="yes"?>
<Relationships xmlns="http://schemas.openxmlformats.org/package/2006/relationships"><Relationship Id="rId3" Type="http://schemas.openxmlformats.org/officeDocument/2006/relationships/image" Target="../media/image398.png"/><Relationship Id="rId2" Type="http://schemas.openxmlformats.org/officeDocument/2006/relationships/notesSlide" Target="../notesSlides/notesSlide668.xml"/><Relationship Id="rId1" Type="http://schemas.openxmlformats.org/officeDocument/2006/relationships/slideLayout" Target="../slideLayouts/slideLayout2.xml"/></Relationships>
</file>

<file path=ppt/slides/_rels/slide669.xml.rels><?xml version="1.0" encoding="UTF-8" standalone="yes"?>
<Relationships xmlns="http://schemas.openxmlformats.org/package/2006/relationships"><Relationship Id="rId2" Type="http://schemas.openxmlformats.org/officeDocument/2006/relationships/notesSlide" Target="../notesSlides/notesSlide66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70.xml.rels><?xml version="1.0" encoding="UTF-8" standalone="yes"?>
<Relationships xmlns="http://schemas.openxmlformats.org/package/2006/relationships"><Relationship Id="rId2" Type="http://schemas.openxmlformats.org/officeDocument/2006/relationships/notesSlide" Target="../notesSlides/notesSlide670.xml"/><Relationship Id="rId1" Type="http://schemas.openxmlformats.org/officeDocument/2006/relationships/slideLayout" Target="../slideLayouts/slideLayout2.xml"/></Relationships>
</file>

<file path=ppt/slides/_rels/slide671.xml.rels><?xml version="1.0" encoding="UTF-8" standalone="yes"?>
<Relationships xmlns="http://schemas.openxmlformats.org/package/2006/relationships"><Relationship Id="rId2" Type="http://schemas.openxmlformats.org/officeDocument/2006/relationships/notesSlide" Target="../notesSlides/notesSlide671.xml"/><Relationship Id="rId1" Type="http://schemas.openxmlformats.org/officeDocument/2006/relationships/slideLayout" Target="../slideLayouts/slideLayout2.xml"/></Relationships>
</file>

<file path=ppt/slides/_rels/slide672.xml.rels><?xml version="1.0" encoding="UTF-8" standalone="yes"?>
<Relationships xmlns="http://schemas.openxmlformats.org/package/2006/relationships"><Relationship Id="rId2" Type="http://schemas.openxmlformats.org/officeDocument/2006/relationships/notesSlide" Target="../notesSlides/notesSlide672.xml"/><Relationship Id="rId1" Type="http://schemas.openxmlformats.org/officeDocument/2006/relationships/slideLayout" Target="../slideLayouts/slideLayout2.xml"/></Relationships>
</file>

<file path=ppt/slides/_rels/slide673.xml.rels><?xml version="1.0" encoding="UTF-8" standalone="yes"?>
<Relationships xmlns="http://schemas.openxmlformats.org/package/2006/relationships"><Relationship Id="rId3" Type="http://schemas.openxmlformats.org/officeDocument/2006/relationships/image" Target="../media/image399.png"/><Relationship Id="rId2" Type="http://schemas.openxmlformats.org/officeDocument/2006/relationships/notesSlide" Target="../notesSlides/notesSlide673.xml"/><Relationship Id="rId1" Type="http://schemas.openxmlformats.org/officeDocument/2006/relationships/slideLayout" Target="../slideLayouts/slideLayout2.xml"/></Relationships>
</file>

<file path=ppt/slides/_rels/slide674.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notesSlide" Target="../notesSlides/notesSlide674.xml"/><Relationship Id="rId1" Type="http://schemas.openxmlformats.org/officeDocument/2006/relationships/slideLayout" Target="../slideLayouts/slideLayout2.xml"/></Relationships>
</file>

<file path=ppt/slides/_rels/slide675.xml.rels><?xml version="1.0" encoding="UTF-8" standalone="yes"?>
<Relationships xmlns="http://schemas.openxmlformats.org/package/2006/relationships"><Relationship Id="rId2" Type="http://schemas.openxmlformats.org/officeDocument/2006/relationships/notesSlide" Target="../notesSlides/notesSlide675.xml"/><Relationship Id="rId1" Type="http://schemas.openxmlformats.org/officeDocument/2006/relationships/slideLayout" Target="../slideLayouts/slideLayout2.xml"/></Relationships>
</file>

<file path=ppt/slides/_rels/slide676.xml.rels><?xml version="1.0" encoding="UTF-8" standalone="yes"?>
<Relationships xmlns="http://schemas.openxmlformats.org/package/2006/relationships"><Relationship Id="rId3" Type="http://schemas.openxmlformats.org/officeDocument/2006/relationships/image" Target="../media/image401.png"/><Relationship Id="rId2" Type="http://schemas.openxmlformats.org/officeDocument/2006/relationships/notesSlide" Target="../notesSlides/notesSlide676.xml"/><Relationship Id="rId1" Type="http://schemas.openxmlformats.org/officeDocument/2006/relationships/slideLayout" Target="../slideLayouts/slideLayout2.xml"/></Relationships>
</file>

<file path=ppt/slides/_rels/slide677.xml.rels><?xml version="1.0" encoding="UTF-8" standalone="yes"?>
<Relationships xmlns="http://schemas.openxmlformats.org/package/2006/relationships"><Relationship Id="rId3" Type="http://schemas.openxmlformats.org/officeDocument/2006/relationships/image" Target="../media/image402.png"/><Relationship Id="rId2" Type="http://schemas.openxmlformats.org/officeDocument/2006/relationships/notesSlide" Target="../notesSlides/notesSlide677.xml"/><Relationship Id="rId1" Type="http://schemas.openxmlformats.org/officeDocument/2006/relationships/slideLayout" Target="../slideLayouts/slideLayout2.xml"/></Relationships>
</file>

<file path=ppt/slides/_rels/slide678.xml.rels><?xml version="1.0" encoding="UTF-8" standalone="yes"?>
<Relationships xmlns="http://schemas.openxmlformats.org/package/2006/relationships"><Relationship Id="rId3" Type="http://schemas.openxmlformats.org/officeDocument/2006/relationships/image" Target="../media/image403.png"/><Relationship Id="rId2" Type="http://schemas.openxmlformats.org/officeDocument/2006/relationships/notesSlide" Target="../notesSlides/notesSlide678.xml"/><Relationship Id="rId1" Type="http://schemas.openxmlformats.org/officeDocument/2006/relationships/slideLayout" Target="../slideLayouts/slideLayout2.xml"/></Relationships>
</file>

<file path=ppt/slides/_rels/slide679.xml.rels><?xml version="1.0" encoding="UTF-8" standalone="yes"?>
<Relationships xmlns="http://schemas.openxmlformats.org/package/2006/relationships"><Relationship Id="rId3" Type="http://schemas.openxmlformats.org/officeDocument/2006/relationships/image" Target="../media/image404.png"/><Relationship Id="rId2" Type="http://schemas.openxmlformats.org/officeDocument/2006/relationships/notesSlide" Target="../notesSlides/notesSlide67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80.xml.rels><?xml version="1.0" encoding="UTF-8" standalone="yes"?>
<Relationships xmlns="http://schemas.openxmlformats.org/package/2006/relationships"><Relationship Id="rId3" Type="http://schemas.openxmlformats.org/officeDocument/2006/relationships/image" Target="../media/image405.png"/><Relationship Id="rId2" Type="http://schemas.openxmlformats.org/officeDocument/2006/relationships/notesSlide" Target="../notesSlides/notesSlide680.xml"/><Relationship Id="rId1" Type="http://schemas.openxmlformats.org/officeDocument/2006/relationships/slideLayout" Target="../slideLayouts/slideLayout2.xml"/></Relationships>
</file>

<file path=ppt/slides/_rels/slide681.xml.rels><?xml version="1.0" encoding="UTF-8" standalone="yes"?>
<Relationships xmlns="http://schemas.openxmlformats.org/package/2006/relationships"><Relationship Id="rId3" Type="http://schemas.openxmlformats.org/officeDocument/2006/relationships/image" Target="../media/image406.png"/><Relationship Id="rId2" Type="http://schemas.openxmlformats.org/officeDocument/2006/relationships/notesSlide" Target="../notesSlides/notesSlide681.xml"/><Relationship Id="rId1" Type="http://schemas.openxmlformats.org/officeDocument/2006/relationships/slideLayout" Target="../slideLayouts/slideLayout2.xml"/></Relationships>
</file>

<file path=ppt/slides/_rels/slide682.xml.rels><?xml version="1.0" encoding="UTF-8" standalone="yes"?>
<Relationships xmlns="http://schemas.openxmlformats.org/package/2006/relationships"><Relationship Id="rId2" Type="http://schemas.openxmlformats.org/officeDocument/2006/relationships/notesSlide" Target="../notesSlides/notesSlide682.xml"/><Relationship Id="rId1" Type="http://schemas.openxmlformats.org/officeDocument/2006/relationships/slideLayout" Target="../slideLayouts/slideLayout2.xml"/></Relationships>
</file>

<file path=ppt/slides/_rels/slide683.xml.rels><?xml version="1.0" encoding="UTF-8" standalone="yes"?>
<Relationships xmlns="http://schemas.openxmlformats.org/package/2006/relationships"><Relationship Id="rId2" Type="http://schemas.openxmlformats.org/officeDocument/2006/relationships/notesSlide" Target="../notesSlides/notesSlide683.xml"/><Relationship Id="rId1" Type="http://schemas.openxmlformats.org/officeDocument/2006/relationships/slideLayout" Target="../slideLayouts/slideLayout13.xml"/></Relationships>
</file>

<file path=ppt/slides/_rels/slide684.xml.rels><?xml version="1.0" encoding="UTF-8" standalone="yes"?>
<Relationships xmlns="http://schemas.openxmlformats.org/package/2006/relationships"><Relationship Id="rId3" Type="http://schemas.openxmlformats.org/officeDocument/2006/relationships/image" Target="../media/image407.png"/><Relationship Id="rId2" Type="http://schemas.openxmlformats.org/officeDocument/2006/relationships/notesSlide" Target="../notesSlides/notesSlide684.xml"/><Relationship Id="rId1" Type="http://schemas.openxmlformats.org/officeDocument/2006/relationships/slideLayout" Target="../slideLayouts/slideLayout2.xml"/></Relationships>
</file>

<file path=ppt/slides/_rels/slide685.xml.rels><?xml version="1.0" encoding="UTF-8" standalone="yes"?>
<Relationships xmlns="http://schemas.openxmlformats.org/package/2006/relationships"><Relationship Id="rId3" Type="http://schemas.openxmlformats.org/officeDocument/2006/relationships/image" Target="../media/image408.png"/><Relationship Id="rId2" Type="http://schemas.openxmlformats.org/officeDocument/2006/relationships/notesSlide" Target="../notesSlides/notesSlide685.xml"/><Relationship Id="rId1" Type="http://schemas.openxmlformats.org/officeDocument/2006/relationships/slideLayout" Target="../slideLayouts/slideLayout2.xml"/></Relationships>
</file>

<file path=ppt/slides/_rels/slide686.xml.rels><?xml version="1.0" encoding="UTF-8" standalone="yes"?>
<Relationships xmlns="http://schemas.openxmlformats.org/package/2006/relationships"><Relationship Id="rId3" Type="http://schemas.openxmlformats.org/officeDocument/2006/relationships/image" Target="../media/image409.png"/><Relationship Id="rId2" Type="http://schemas.openxmlformats.org/officeDocument/2006/relationships/notesSlide" Target="../notesSlides/notesSlide686.xml"/><Relationship Id="rId1" Type="http://schemas.openxmlformats.org/officeDocument/2006/relationships/slideLayout" Target="../slideLayouts/slideLayout2.xml"/></Relationships>
</file>

<file path=ppt/slides/_rels/slide687.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notesSlide" Target="../notesSlides/notesSlide687.xml"/><Relationship Id="rId1" Type="http://schemas.openxmlformats.org/officeDocument/2006/relationships/slideLayout" Target="../slideLayouts/slideLayout2.xml"/></Relationships>
</file>

<file path=ppt/slides/_rels/slide688.xml.rels><?xml version="1.0" encoding="UTF-8" standalone="yes"?>
<Relationships xmlns="http://schemas.openxmlformats.org/package/2006/relationships"><Relationship Id="rId3" Type="http://schemas.openxmlformats.org/officeDocument/2006/relationships/image" Target="../media/image411.png"/><Relationship Id="rId2" Type="http://schemas.openxmlformats.org/officeDocument/2006/relationships/notesSlide" Target="../notesSlides/notesSlide688.xml"/><Relationship Id="rId1" Type="http://schemas.openxmlformats.org/officeDocument/2006/relationships/slideLayout" Target="../slideLayouts/slideLayout2.xml"/></Relationships>
</file>

<file path=ppt/slides/_rels/slide689.xml.rels><?xml version="1.0" encoding="UTF-8" standalone="yes"?>
<Relationships xmlns="http://schemas.openxmlformats.org/package/2006/relationships"><Relationship Id="rId3" Type="http://schemas.openxmlformats.org/officeDocument/2006/relationships/image" Target="../media/image412.png"/><Relationship Id="rId2" Type="http://schemas.openxmlformats.org/officeDocument/2006/relationships/notesSlide" Target="../notesSlides/notesSlide68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690.xml.rels><?xml version="1.0" encoding="UTF-8" standalone="yes"?>
<Relationships xmlns="http://schemas.openxmlformats.org/package/2006/relationships"><Relationship Id="rId3" Type="http://schemas.openxmlformats.org/officeDocument/2006/relationships/image" Target="../media/image413.png"/><Relationship Id="rId2" Type="http://schemas.openxmlformats.org/officeDocument/2006/relationships/notesSlide" Target="../notesSlides/notesSlide690.xml"/><Relationship Id="rId1" Type="http://schemas.openxmlformats.org/officeDocument/2006/relationships/slideLayout" Target="../slideLayouts/slideLayout2.xml"/></Relationships>
</file>

<file path=ppt/slides/_rels/slide691.xml.rels><?xml version="1.0" encoding="UTF-8" standalone="yes"?>
<Relationships xmlns="http://schemas.openxmlformats.org/package/2006/relationships"><Relationship Id="rId3" Type="http://schemas.openxmlformats.org/officeDocument/2006/relationships/image" Target="../media/image414.png"/><Relationship Id="rId2" Type="http://schemas.openxmlformats.org/officeDocument/2006/relationships/notesSlide" Target="../notesSlides/notesSlide691.xml"/><Relationship Id="rId1" Type="http://schemas.openxmlformats.org/officeDocument/2006/relationships/slideLayout" Target="../slideLayouts/slideLayout2.xml"/></Relationships>
</file>

<file path=ppt/slides/_rels/slide692.xml.rels><?xml version="1.0" encoding="UTF-8" standalone="yes"?>
<Relationships xmlns="http://schemas.openxmlformats.org/package/2006/relationships"><Relationship Id="rId3" Type="http://schemas.openxmlformats.org/officeDocument/2006/relationships/image" Target="../media/image415.png"/><Relationship Id="rId2" Type="http://schemas.openxmlformats.org/officeDocument/2006/relationships/notesSlide" Target="../notesSlides/notesSlide692.xml"/><Relationship Id="rId1" Type="http://schemas.openxmlformats.org/officeDocument/2006/relationships/slideLayout" Target="../slideLayouts/slideLayout2.xml"/></Relationships>
</file>

<file path=ppt/slides/_rels/slide693.xml.rels><?xml version="1.0" encoding="UTF-8" standalone="yes"?>
<Relationships xmlns="http://schemas.openxmlformats.org/package/2006/relationships"><Relationship Id="rId3" Type="http://schemas.openxmlformats.org/officeDocument/2006/relationships/image" Target="../media/image416.png"/><Relationship Id="rId2" Type="http://schemas.openxmlformats.org/officeDocument/2006/relationships/notesSlide" Target="../notesSlides/notesSlide693.xml"/><Relationship Id="rId1" Type="http://schemas.openxmlformats.org/officeDocument/2006/relationships/slideLayout" Target="../slideLayouts/slideLayout2.xml"/></Relationships>
</file>

<file path=ppt/slides/_rels/slide694.xml.rels><?xml version="1.0" encoding="UTF-8" standalone="yes"?>
<Relationships xmlns="http://schemas.openxmlformats.org/package/2006/relationships"><Relationship Id="rId2" Type="http://schemas.openxmlformats.org/officeDocument/2006/relationships/notesSlide" Target="../notesSlides/notesSlide694.xml"/><Relationship Id="rId1" Type="http://schemas.openxmlformats.org/officeDocument/2006/relationships/slideLayout" Target="../slideLayouts/slideLayout2.xml"/></Relationships>
</file>

<file path=ppt/slides/_rels/slide695.xml.rels><?xml version="1.0" encoding="UTF-8" standalone="yes"?>
<Relationships xmlns="http://schemas.openxmlformats.org/package/2006/relationships"><Relationship Id="rId2" Type="http://schemas.openxmlformats.org/officeDocument/2006/relationships/notesSlide" Target="../notesSlides/notesSlide695.xml"/><Relationship Id="rId1" Type="http://schemas.openxmlformats.org/officeDocument/2006/relationships/slideLayout" Target="../slideLayouts/slideLayout2.xml"/></Relationships>
</file>

<file path=ppt/slides/_rels/slide696.xml.rels><?xml version="1.0" encoding="UTF-8" standalone="yes"?>
<Relationships xmlns="http://schemas.openxmlformats.org/package/2006/relationships"><Relationship Id="rId3" Type="http://schemas.openxmlformats.org/officeDocument/2006/relationships/image" Target="../media/image417.png"/><Relationship Id="rId2" Type="http://schemas.openxmlformats.org/officeDocument/2006/relationships/notesSlide" Target="../notesSlides/notesSlide696.xml"/><Relationship Id="rId1" Type="http://schemas.openxmlformats.org/officeDocument/2006/relationships/slideLayout" Target="../slideLayouts/slideLayout2.xml"/></Relationships>
</file>

<file path=ppt/slides/_rels/slide697.xml.rels><?xml version="1.0" encoding="UTF-8" standalone="yes"?>
<Relationships xmlns="http://schemas.openxmlformats.org/package/2006/relationships"><Relationship Id="rId3" Type="http://schemas.openxmlformats.org/officeDocument/2006/relationships/image" Target="../media/image418.png"/><Relationship Id="rId2" Type="http://schemas.openxmlformats.org/officeDocument/2006/relationships/notesSlide" Target="../notesSlides/notesSlide697.xml"/><Relationship Id="rId1" Type="http://schemas.openxmlformats.org/officeDocument/2006/relationships/slideLayout" Target="../slideLayouts/slideLayout2.xml"/></Relationships>
</file>

<file path=ppt/slides/_rels/slide698.xml.rels><?xml version="1.0" encoding="UTF-8" standalone="yes"?>
<Relationships xmlns="http://schemas.openxmlformats.org/package/2006/relationships"><Relationship Id="rId2" Type="http://schemas.openxmlformats.org/officeDocument/2006/relationships/notesSlide" Target="../notesSlides/notesSlide698.xml"/><Relationship Id="rId1" Type="http://schemas.openxmlformats.org/officeDocument/2006/relationships/slideLayout" Target="../slideLayouts/slideLayout2.xml"/></Relationships>
</file>

<file path=ppt/slides/_rels/slide699.xml.rels><?xml version="1.0" encoding="UTF-8" standalone="yes"?>
<Relationships xmlns="http://schemas.openxmlformats.org/package/2006/relationships"><Relationship Id="rId2" Type="http://schemas.openxmlformats.org/officeDocument/2006/relationships/notesSlide" Target="../notesSlides/notesSlide69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00.xml.rels><?xml version="1.0" encoding="UTF-8" standalone="yes"?>
<Relationships xmlns="http://schemas.openxmlformats.org/package/2006/relationships"><Relationship Id="rId2" Type="http://schemas.openxmlformats.org/officeDocument/2006/relationships/notesSlide" Target="../notesSlides/notesSlide700.xml"/><Relationship Id="rId1" Type="http://schemas.openxmlformats.org/officeDocument/2006/relationships/slideLayout" Target="../slideLayouts/slideLayout12.xml"/></Relationships>
</file>

<file path=ppt/slides/_rels/slide701.xml.rels><?xml version="1.0" encoding="UTF-8" standalone="yes"?>
<Relationships xmlns="http://schemas.openxmlformats.org/package/2006/relationships"><Relationship Id="rId3" Type="http://schemas.openxmlformats.org/officeDocument/2006/relationships/image" Target="../media/image419.png"/><Relationship Id="rId2" Type="http://schemas.openxmlformats.org/officeDocument/2006/relationships/notesSlide" Target="../notesSlides/notesSlide701.xml"/><Relationship Id="rId1" Type="http://schemas.openxmlformats.org/officeDocument/2006/relationships/slideLayout" Target="../slideLayouts/slideLayout2.xml"/></Relationships>
</file>

<file path=ppt/slides/_rels/slide702.xml.rels><?xml version="1.0" encoding="UTF-8" standalone="yes"?>
<Relationships xmlns="http://schemas.openxmlformats.org/package/2006/relationships"><Relationship Id="rId3" Type="http://schemas.openxmlformats.org/officeDocument/2006/relationships/image" Target="../media/image420.png"/><Relationship Id="rId2" Type="http://schemas.openxmlformats.org/officeDocument/2006/relationships/notesSlide" Target="../notesSlides/notesSlide702.xml"/><Relationship Id="rId1" Type="http://schemas.openxmlformats.org/officeDocument/2006/relationships/slideLayout" Target="../slideLayouts/slideLayout2.xml"/></Relationships>
</file>

<file path=ppt/slides/_rels/slide703.xml.rels><?xml version="1.0" encoding="UTF-8" standalone="yes"?>
<Relationships xmlns="http://schemas.openxmlformats.org/package/2006/relationships"><Relationship Id="rId3" Type="http://schemas.openxmlformats.org/officeDocument/2006/relationships/image" Target="../media/image421.png"/><Relationship Id="rId2" Type="http://schemas.openxmlformats.org/officeDocument/2006/relationships/notesSlide" Target="../notesSlides/notesSlide703.xml"/><Relationship Id="rId1" Type="http://schemas.openxmlformats.org/officeDocument/2006/relationships/slideLayout" Target="../slideLayouts/slideLayout2.xml"/></Relationships>
</file>

<file path=ppt/slides/_rels/slide704.xml.rels><?xml version="1.0" encoding="UTF-8" standalone="yes"?>
<Relationships xmlns="http://schemas.openxmlformats.org/package/2006/relationships"><Relationship Id="rId3" Type="http://schemas.openxmlformats.org/officeDocument/2006/relationships/image" Target="../media/image422.png"/><Relationship Id="rId2" Type="http://schemas.openxmlformats.org/officeDocument/2006/relationships/notesSlide" Target="../notesSlides/notesSlide704.xml"/><Relationship Id="rId1" Type="http://schemas.openxmlformats.org/officeDocument/2006/relationships/slideLayout" Target="../slideLayouts/slideLayout2.xml"/></Relationships>
</file>

<file path=ppt/slides/_rels/slide705.xml.rels><?xml version="1.0" encoding="UTF-8" standalone="yes"?>
<Relationships xmlns="http://schemas.openxmlformats.org/package/2006/relationships"><Relationship Id="rId2" Type="http://schemas.openxmlformats.org/officeDocument/2006/relationships/notesSlide" Target="../notesSlides/notesSlide705.xml"/><Relationship Id="rId1" Type="http://schemas.openxmlformats.org/officeDocument/2006/relationships/slideLayout" Target="../slideLayouts/slideLayout2.xml"/></Relationships>
</file>

<file path=ppt/slides/_rels/slide706.xml.rels><?xml version="1.0" encoding="UTF-8" standalone="yes"?>
<Relationships xmlns="http://schemas.openxmlformats.org/package/2006/relationships"><Relationship Id="rId2" Type="http://schemas.openxmlformats.org/officeDocument/2006/relationships/notesSlide" Target="../notesSlides/notesSlide706.xml"/><Relationship Id="rId1" Type="http://schemas.openxmlformats.org/officeDocument/2006/relationships/slideLayout" Target="../slideLayouts/slideLayout2.xml"/></Relationships>
</file>

<file path=ppt/slides/_rels/slide707.xml.rels><?xml version="1.0" encoding="UTF-8" standalone="yes"?>
<Relationships xmlns="http://schemas.openxmlformats.org/package/2006/relationships"><Relationship Id="rId2" Type="http://schemas.openxmlformats.org/officeDocument/2006/relationships/notesSlide" Target="../notesSlides/notesSlide707.xml"/><Relationship Id="rId1" Type="http://schemas.openxmlformats.org/officeDocument/2006/relationships/slideLayout" Target="../slideLayouts/slideLayout13.xml"/></Relationships>
</file>

<file path=ppt/slides/_rels/slide708.xml.rels><?xml version="1.0" encoding="UTF-8" standalone="yes"?>
<Relationships xmlns="http://schemas.openxmlformats.org/package/2006/relationships"><Relationship Id="rId3" Type="http://schemas.openxmlformats.org/officeDocument/2006/relationships/image" Target="../media/image423.png"/><Relationship Id="rId2" Type="http://schemas.openxmlformats.org/officeDocument/2006/relationships/notesSlide" Target="../notesSlides/notesSlide708.xml"/><Relationship Id="rId1" Type="http://schemas.openxmlformats.org/officeDocument/2006/relationships/slideLayout" Target="../slideLayouts/slideLayout2.xml"/></Relationships>
</file>

<file path=ppt/slides/_rels/slide709.xml.rels><?xml version="1.0" encoding="UTF-8" standalone="yes"?>
<Relationships xmlns="http://schemas.openxmlformats.org/package/2006/relationships"><Relationship Id="rId2" Type="http://schemas.openxmlformats.org/officeDocument/2006/relationships/notesSlide" Target="../notesSlides/notesSlide70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10.xml.rels><?xml version="1.0" encoding="UTF-8" standalone="yes"?>
<Relationships xmlns="http://schemas.openxmlformats.org/package/2006/relationships"><Relationship Id="rId3" Type="http://schemas.openxmlformats.org/officeDocument/2006/relationships/image" Target="../media/image424.png"/><Relationship Id="rId2" Type="http://schemas.openxmlformats.org/officeDocument/2006/relationships/notesSlide" Target="../notesSlides/notesSlide710.xml"/><Relationship Id="rId1" Type="http://schemas.openxmlformats.org/officeDocument/2006/relationships/slideLayout" Target="../slideLayouts/slideLayout2.xml"/></Relationships>
</file>

<file path=ppt/slides/_rels/slide711.xml.rels><?xml version="1.0" encoding="UTF-8" standalone="yes"?>
<Relationships xmlns="http://schemas.openxmlformats.org/package/2006/relationships"><Relationship Id="rId3" Type="http://schemas.openxmlformats.org/officeDocument/2006/relationships/image" Target="../media/image425.png"/><Relationship Id="rId2" Type="http://schemas.openxmlformats.org/officeDocument/2006/relationships/notesSlide" Target="../notesSlides/notesSlide711.xml"/><Relationship Id="rId1" Type="http://schemas.openxmlformats.org/officeDocument/2006/relationships/slideLayout" Target="../slideLayouts/slideLayout2.xml"/></Relationships>
</file>

<file path=ppt/slides/_rels/slide712.xml.rels><?xml version="1.0" encoding="UTF-8" standalone="yes"?>
<Relationships xmlns="http://schemas.openxmlformats.org/package/2006/relationships"><Relationship Id="rId3" Type="http://schemas.openxmlformats.org/officeDocument/2006/relationships/image" Target="../media/image426.png"/><Relationship Id="rId2" Type="http://schemas.openxmlformats.org/officeDocument/2006/relationships/notesSlide" Target="../notesSlides/notesSlide712.xml"/><Relationship Id="rId1" Type="http://schemas.openxmlformats.org/officeDocument/2006/relationships/slideLayout" Target="../slideLayouts/slideLayout2.xml"/></Relationships>
</file>

<file path=ppt/slides/_rels/slide713.xml.rels><?xml version="1.0" encoding="UTF-8" standalone="yes"?>
<Relationships xmlns="http://schemas.openxmlformats.org/package/2006/relationships"><Relationship Id="rId2" Type="http://schemas.openxmlformats.org/officeDocument/2006/relationships/notesSlide" Target="../notesSlides/notesSlide713.xml"/><Relationship Id="rId1" Type="http://schemas.openxmlformats.org/officeDocument/2006/relationships/slideLayout" Target="../slideLayouts/slideLayout2.xml"/></Relationships>
</file>

<file path=ppt/slides/_rels/slide714.xml.rels><?xml version="1.0" encoding="UTF-8" standalone="yes"?>
<Relationships xmlns="http://schemas.openxmlformats.org/package/2006/relationships"><Relationship Id="rId3" Type="http://schemas.openxmlformats.org/officeDocument/2006/relationships/image" Target="../media/image427.png"/><Relationship Id="rId2" Type="http://schemas.openxmlformats.org/officeDocument/2006/relationships/notesSlide" Target="../notesSlides/notesSlide714.xml"/><Relationship Id="rId1" Type="http://schemas.openxmlformats.org/officeDocument/2006/relationships/slideLayout" Target="../slideLayouts/slideLayout2.xml"/></Relationships>
</file>

<file path=ppt/slides/_rels/slide715.xml.rels><?xml version="1.0" encoding="UTF-8" standalone="yes"?>
<Relationships xmlns="http://schemas.openxmlformats.org/package/2006/relationships"><Relationship Id="rId3" Type="http://schemas.openxmlformats.org/officeDocument/2006/relationships/image" Target="../media/image428.png"/><Relationship Id="rId2" Type="http://schemas.openxmlformats.org/officeDocument/2006/relationships/notesSlide" Target="../notesSlides/notesSlide715.xml"/><Relationship Id="rId1" Type="http://schemas.openxmlformats.org/officeDocument/2006/relationships/slideLayout" Target="../slideLayouts/slideLayout2.xml"/></Relationships>
</file>

<file path=ppt/slides/_rels/slide716.xml.rels><?xml version="1.0" encoding="UTF-8" standalone="yes"?>
<Relationships xmlns="http://schemas.openxmlformats.org/package/2006/relationships"><Relationship Id="rId3" Type="http://schemas.openxmlformats.org/officeDocument/2006/relationships/image" Target="../media/image429.png"/><Relationship Id="rId2" Type="http://schemas.openxmlformats.org/officeDocument/2006/relationships/notesSlide" Target="../notesSlides/notesSlide716.xml"/><Relationship Id="rId1" Type="http://schemas.openxmlformats.org/officeDocument/2006/relationships/slideLayout" Target="../slideLayouts/slideLayout2.xml"/></Relationships>
</file>

<file path=ppt/slides/_rels/slide717.xml.rels><?xml version="1.0" encoding="UTF-8" standalone="yes"?>
<Relationships xmlns="http://schemas.openxmlformats.org/package/2006/relationships"><Relationship Id="rId3" Type="http://schemas.openxmlformats.org/officeDocument/2006/relationships/image" Target="../media/image430.png"/><Relationship Id="rId2" Type="http://schemas.openxmlformats.org/officeDocument/2006/relationships/notesSlide" Target="../notesSlides/notesSlide717.xml"/><Relationship Id="rId1" Type="http://schemas.openxmlformats.org/officeDocument/2006/relationships/slideLayout" Target="../slideLayouts/slideLayout2.xml"/></Relationships>
</file>

<file path=ppt/slides/_rels/slide718.xml.rels><?xml version="1.0" encoding="UTF-8" standalone="yes"?>
<Relationships xmlns="http://schemas.openxmlformats.org/package/2006/relationships"><Relationship Id="rId3" Type="http://schemas.openxmlformats.org/officeDocument/2006/relationships/image" Target="../media/image431.png"/><Relationship Id="rId2" Type="http://schemas.openxmlformats.org/officeDocument/2006/relationships/notesSlide" Target="../notesSlides/notesSlide718.xml"/><Relationship Id="rId1" Type="http://schemas.openxmlformats.org/officeDocument/2006/relationships/slideLayout" Target="../slideLayouts/slideLayout2.xml"/></Relationships>
</file>

<file path=ppt/slides/_rels/slide719.xml.rels><?xml version="1.0" encoding="UTF-8" standalone="yes"?>
<Relationships xmlns="http://schemas.openxmlformats.org/package/2006/relationships"><Relationship Id="rId3" Type="http://schemas.openxmlformats.org/officeDocument/2006/relationships/image" Target="../media/image432.png"/><Relationship Id="rId2" Type="http://schemas.openxmlformats.org/officeDocument/2006/relationships/notesSlide" Target="../notesSlides/notesSlide71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20.xml.rels><?xml version="1.0" encoding="UTF-8" standalone="yes"?>
<Relationships xmlns="http://schemas.openxmlformats.org/package/2006/relationships"><Relationship Id="rId3" Type="http://schemas.openxmlformats.org/officeDocument/2006/relationships/image" Target="../media/image433.png"/><Relationship Id="rId2" Type="http://schemas.openxmlformats.org/officeDocument/2006/relationships/notesSlide" Target="../notesSlides/notesSlide720.xml"/><Relationship Id="rId1" Type="http://schemas.openxmlformats.org/officeDocument/2006/relationships/slideLayout" Target="../slideLayouts/slideLayout2.xml"/></Relationships>
</file>

<file path=ppt/slides/_rels/slide721.xml.rels><?xml version="1.0" encoding="UTF-8" standalone="yes"?>
<Relationships xmlns="http://schemas.openxmlformats.org/package/2006/relationships"><Relationship Id="rId2" Type="http://schemas.openxmlformats.org/officeDocument/2006/relationships/notesSlide" Target="../notesSlides/notesSlide721.xml"/><Relationship Id="rId1" Type="http://schemas.openxmlformats.org/officeDocument/2006/relationships/slideLayout" Target="../slideLayouts/slideLayout12.xml"/></Relationships>
</file>

<file path=ppt/slides/_rels/slide722.xml.rels><?xml version="1.0" encoding="UTF-8" standalone="yes"?>
<Relationships xmlns="http://schemas.openxmlformats.org/package/2006/relationships"><Relationship Id="rId3" Type="http://schemas.openxmlformats.org/officeDocument/2006/relationships/image" Target="../media/image434.png"/><Relationship Id="rId2" Type="http://schemas.openxmlformats.org/officeDocument/2006/relationships/notesSlide" Target="../notesSlides/notesSlide722.xml"/><Relationship Id="rId1" Type="http://schemas.openxmlformats.org/officeDocument/2006/relationships/slideLayout" Target="../slideLayouts/slideLayout2.xml"/></Relationships>
</file>

<file path=ppt/slides/_rels/slide723.xml.rels><?xml version="1.0" encoding="UTF-8" standalone="yes"?>
<Relationships xmlns="http://schemas.openxmlformats.org/package/2006/relationships"><Relationship Id="rId3" Type="http://schemas.openxmlformats.org/officeDocument/2006/relationships/image" Target="../media/image435.png"/><Relationship Id="rId2" Type="http://schemas.openxmlformats.org/officeDocument/2006/relationships/notesSlide" Target="../notesSlides/notesSlide723.xml"/><Relationship Id="rId1" Type="http://schemas.openxmlformats.org/officeDocument/2006/relationships/slideLayout" Target="../slideLayouts/slideLayout2.xml"/></Relationships>
</file>

<file path=ppt/slides/_rels/slide724.xml.rels><?xml version="1.0" encoding="UTF-8" standalone="yes"?>
<Relationships xmlns="http://schemas.openxmlformats.org/package/2006/relationships"><Relationship Id="rId3" Type="http://schemas.openxmlformats.org/officeDocument/2006/relationships/image" Target="../media/image436.png"/><Relationship Id="rId2" Type="http://schemas.openxmlformats.org/officeDocument/2006/relationships/notesSlide" Target="../notesSlides/notesSlide724.xml"/><Relationship Id="rId1" Type="http://schemas.openxmlformats.org/officeDocument/2006/relationships/slideLayout" Target="../slideLayouts/slideLayout2.xml"/></Relationships>
</file>

<file path=ppt/slides/_rels/slide725.xml.rels><?xml version="1.0" encoding="UTF-8" standalone="yes"?>
<Relationships xmlns="http://schemas.openxmlformats.org/package/2006/relationships"><Relationship Id="rId3" Type="http://schemas.openxmlformats.org/officeDocument/2006/relationships/image" Target="../media/image437.png"/><Relationship Id="rId2" Type="http://schemas.openxmlformats.org/officeDocument/2006/relationships/notesSlide" Target="../notesSlides/notesSlide725.xml"/><Relationship Id="rId1" Type="http://schemas.openxmlformats.org/officeDocument/2006/relationships/slideLayout" Target="../slideLayouts/slideLayout2.xml"/></Relationships>
</file>

<file path=ppt/slides/_rels/slide726.xml.rels><?xml version="1.0" encoding="UTF-8" standalone="yes"?>
<Relationships xmlns="http://schemas.openxmlformats.org/package/2006/relationships"><Relationship Id="rId3" Type="http://schemas.openxmlformats.org/officeDocument/2006/relationships/image" Target="../media/image438.png"/><Relationship Id="rId2" Type="http://schemas.openxmlformats.org/officeDocument/2006/relationships/notesSlide" Target="../notesSlides/notesSlide726.xml"/><Relationship Id="rId1" Type="http://schemas.openxmlformats.org/officeDocument/2006/relationships/slideLayout" Target="../slideLayouts/slideLayout2.xml"/></Relationships>
</file>

<file path=ppt/slides/_rels/slide727.xml.rels><?xml version="1.0" encoding="UTF-8" standalone="yes"?>
<Relationships xmlns="http://schemas.openxmlformats.org/package/2006/relationships"><Relationship Id="rId2" Type="http://schemas.openxmlformats.org/officeDocument/2006/relationships/notesSlide" Target="../notesSlides/notesSlide727.xml"/><Relationship Id="rId1" Type="http://schemas.openxmlformats.org/officeDocument/2006/relationships/slideLayout" Target="../slideLayouts/slideLayout13.xml"/></Relationships>
</file>

<file path=ppt/slides/_rels/slide728.xml.rels><?xml version="1.0" encoding="UTF-8" standalone="yes"?>
<Relationships xmlns="http://schemas.openxmlformats.org/package/2006/relationships"><Relationship Id="rId3" Type="http://schemas.openxmlformats.org/officeDocument/2006/relationships/image" Target="../media/image439.png"/><Relationship Id="rId2" Type="http://schemas.openxmlformats.org/officeDocument/2006/relationships/notesSlide" Target="../notesSlides/notesSlide728.xml"/><Relationship Id="rId1" Type="http://schemas.openxmlformats.org/officeDocument/2006/relationships/slideLayout" Target="../slideLayouts/slideLayout2.xml"/></Relationships>
</file>

<file path=ppt/slides/_rels/slide729.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notesSlide" Target="../notesSlides/notesSlide72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30.xml.rels><?xml version="1.0" encoding="UTF-8" standalone="yes"?>
<Relationships xmlns="http://schemas.openxmlformats.org/package/2006/relationships"><Relationship Id="rId3" Type="http://schemas.openxmlformats.org/officeDocument/2006/relationships/image" Target="../media/image441.png"/><Relationship Id="rId2" Type="http://schemas.openxmlformats.org/officeDocument/2006/relationships/notesSlide" Target="../notesSlides/notesSlide730.xml"/><Relationship Id="rId1" Type="http://schemas.openxmlformats.org/officeDocument/2006/relationships/slideLayout" Target="../slideLayouts/slideLayout2.xml"/></Relationships>
</file>

<file path=ppt/slides/_rels/slide731.xml.rels><?xml version="1.0" encoding="UTF-8" standalone="yes"?>
<Relationships xmlns="http://schemas.openxmlformats.org/package/2006/relationships"><Relationship Id="rId3" Type="http://schemas.openxmlformats.org/officeDocument/2006/relationships/image" Target="../media/image442.png"/><Relationship Id="rId2" Type="http://schemas.openxmlformats.org/officeDocument/2006/relationships/notesSlide" Target="../notesSlides/notesSlide731.xml"/><Relationship Id="rId1" Type="http://schemas.openxmlformats.org/officeDocument/2006/relationships/slideLayout" Target="../slideLayouts/slideLayout2.xml"/></Relationships>
</file>

<file path=ppt/slides/_rels/slide732.xml.rels><?xml version="1.0" encoding="UTF-8" standalone="yes"?>
<Relationships xmlns="http://schemas.openxmlformats.org/package/2006/relationships"><Relationship Id="rId3" Type="http://schemas.openxmlformats.org/officeDocument/2006/relationships/image" Target="../media/image443.png"/><Relationship Id="rId2" Type="http://schemas.openxmlformats.org/officeDocument/2006/relationships/notesSlide" Target="../notesSlides/notesSlide732.xml"/><Relationship Id="rId1" Type="http://schemas.openxmlformats.org/officeDocument/2006/relationships/slideLayout" Target="../slideLayouts/slideLayout2.xml"/></Relationships>
</file>

<file path=ppt/slides/_rels/slide733.xml.rels><?xml version="1.0" encoding="UTF-8" standalone="yes"?>
<Relationships xmlns="http://schemas.openxmlformats.org/package/2006/relationships"><Relationship Id="rId3" Type="http://schemas.openxmlformats.org/officeDocument/2006/relationships/image" Target="../media/image444.png"/><Relationship Id="rId2" Type="http://schemas.openxmlformats.org/officeDocument/2006/relationships/notesSlide" Target="../notesSlides/notesSlide733.xml"/><Relationship Id="rId1" Type="http://schemas.openxmlformats.org/officeDocument/2006/relationships/slideLayout" Target="../slideLayouts/slideLayout2.xml"/></Relationships>
</file>

<file path=ppt/slides/_rels/slide734.xml.rels><?xml version="1.0" encoding="UTF-8" standalone="yes"?>
<Relationships xmlns="http://schemas.openxmlformats.org/package/2006/relationships"><Relationship Id="rId3" Type="http://schemas.openxmlformats.org/officeDocument/2006/relationships/image" Target="../media/image445.png"/><Relationship Id="rId2" Type="http://schemas.openxmlformats.org/officeDocument/2006/relationships/notesSlide" Target="../notesSlides/notesSlide734.xml"/><Relationship Id="rId1" Type="http://schemas.openxmlformats.org/officeDocument/2006/relationships/slideLayout" Target="../slideLayouts/slideLayout2.xml"/></Relationships>
</file>

<file path=ppt/slides/_rels/slide735.xml.rels><?xml version="1.0" encoding="UTF-8" standalone="yes"?>
<Relationships xmlns="http://schemas.openxmlformats.org/package/2006/relationships"><Relationship Id="rId3" Type="http://schemas.openxmlformats.org/officeDocument/2006/relationships/image" Target="../media/image446.png"/><Relationship Id="rId2" Type="http://schemas.openxmlformats.org/officeDocument/2006/relationships/notesSlide" Target="../notesSlides/notesSlide735.xml"/><Relationship Id="rId1" Type="http://schemas.openxmlformats.org/officeDocument/2006/relationships/slideLayout" Target="../slideLayouts/slideLayout2.xml"/></Relationships>
</file>

<file path=ppt/slides/_rels/slide736.xml.rels><?xml version="1.0" encoding="UTF-8" standalone="yes"?>
<Relationships xmlns="http://schemas.openxmlformats.org/package/2006/relationships"><Relationship Id="rId3" Type="http://schemas.openxmlformats.org/officeDocument/2006/relationships/image" Target="../media/image447.png"/><Relationship Id="rId2" Type="http://schemas.openxmlformats.org/officeDocument/2006/relationships/notesSlide" Target="../notesSlides/notesSlide736.xml"/><Relationship Id="rId1" Type="http://schemas.openxmlformats.org/officeDocument/2006/relationships/slideLayout" Target="../slideLayouts/slideLayout2.xml"/></Relationships>
</file>

<file path=ppt/slides/_rels/slide737.xml.rels><?xml version="1.0" encoding="UTF-8" standalone="yes"?>
<Relationships xmlns="http://schemas.openxmlformats.org/package/2006/relationships"><Relationship Id="rId2" Type="http://schemas.openxmlformats.org/officeDocument/2006/relationships/notesSlide" Target="../notesSlides/notesSlide737.xml"/><Relationship Id="rId1" Type="http://schemas.openxmlformats.org/officeDocument/2006/relationships/slideLayout" Target="../slideLayouts/slideLayout2.xml"/></Relationships>
</file>

<file path=ppt/slides/_rels/slide738.xml.rels><?xml version="1.0" encoding="UTF-8" standalone="yes"?>
<Relationships xmlns="http://schemas.openxmlformats.org/package/2006/relationships"><Relationship Id="rId2" Type="http://schemas.openxmlformats.org/officeDocument/2006/relationships/notesSlide" Target="../notesSlides/notesSlide738.xml"/><Relationship Id="rId1" Type="http://schemas.openxmlformats.org/officeDocument/2006/relationships/slideLayout" Target="../slideLayouts/slideLayout2.xml"/></Relationships>
</file>

<file path=ppt/slides/_rels/slide739.xml.rels><?xml version="1.0" encoding="UTF-8" standalone="yes"?>
<Relationships xmlns="http://schemas.openxmlformats.org/package/2006/relationships"><Relationship Id="rId3" Type="http://schemas.openxmlformats.org/officeDocument/2006/relationships/image" Target="../media/image448.png"/><Relationship Id="rId2" Type="http://schemas.openxmlformats.org/officeDocument/2006/relationships/notesSlide" Target="../notesSlides/notesSlide73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40.xml.rels><?xml version="1.0" encoding="UTF-8" standalone="yes"?>
<Relationships xmlns="http://schemas.openxmlformats.org/package/2006/relationships"><Relationship Id="rId3" Type="http://schemas.openxmlformats.org/officeDocument/2006/relationships/image" Target="../media/image449.png"/><Relationship Id="rId2" Type="http://schemas.openxmlformats.org/officeDocument/2006/relationships/notesSlide" Target="../notesSlides/notesSlide740.xml"/><Relationship Id="rId1" Type="http://schemas.openxmlformats.org/officeDocument/2006/relationships/slideLayout" Target="../slideLayouts/slideLayout2.xml"/></Relationships>
</file>

<file path=ppt/slides/_rels/slide741.xml.rels><?xml version="1.0" encoding="UTF-8" standalone="yes"?>
<Relationships xmlns="http://schemas.openxmlformats.org/package/2006/relationships"><Relationship Id="rId2" Type="http://schemas.openxmlformats.org/officeDocument/2006/relationships/notesSlide" Target="../notesSlides/notesSlide741.xml"/><Relationship Id="rId1" Type="http://schemas.openxmlformats.org/officeDocument/2006/relationships/slideLayout" Target="../slideLayouts/slideLayout2.xml"/></Relationships>
</file>

<file path=ppt/slides/_rels/slide742.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notesSlide" Target="../notesSlides/notesSlide742.xml"/><Relationship Id="rId1" Type="http://schemas.openxmlformats.org/officeDocument/2006/relationships/slideLayout" Target="../slideLayouts/slideLayout2.xml"/></Relationships>
</file>

<file path=ppt/slides/_rels/slide743.xml.rels><?xml version="1.0" encoding="UTF-8" standalone="yes"?>
<Relationships xmlns="http://schemas.openxmlformats.org/package/2006/relationships"><Relationship Id="rId2" Type="http://schemas.openxmlformats.org/officeDocument/2006/relationships/notesSlide" Target="../notesSlides/notesSlide743.xml"/><Relationship Id="rId1" Type="http://schemas.openxmlformats.org/officeDocument/2006/relationships/slideLayout" Target="../slideLayouts/slideLayout2.xml"/></Relationships>
</file>

<file path=ppt/slides/_rels/slide744.xml.rels><?xml version="1.0" encoding="UTF-8" standalone="yes"?>
<Relationships xmlns="http://schemas.openxmlformats.org/package/2006/relationships"><Relationship Id="rId3" Type="http://schemas.openxmlformats.org/officeDocument/2006/relationships/image" Target="../media/image451.png"/><Relationship Id="rId2" Type="http://schemas.openxmlformats.org/officeDocument/2006/relationships/notesSlide" Target="../notesSlides/notesSlide744.xml"/><Relationship Id="rId1" Type="http://schemas.openxmlformats.org/officeDocument/2006/relationships/slideLayout" Target="../slideLayouts/slideLayout2.xml"/></Relationships>
</file>

<file path=ppt/slides/_rels/slide745.xml.rels><?xml version="1.0" encoding="UTF-8" standalone="yes"?>
<Relationships xmlns="http://schemas.openxmlformats.org/package/2006/relationships"><Relationship Id="rId3" Type="http://schemas.openxmlformats.org/officeDocument/2006/relationships/image" Target="../media/image452.png"/><Relationship Id="rId2" Type="http://schemas.openxmlformats.org/officeDocument/2006/relationships/notesSlide" Target="../notesSlides/notesSlide745.xml"/><Relationship Id="rId1" Type="http://schemas.openxmlformats.org/officeDocument/2006/relationships/slideLayout" Target="../slideLayouts/slideLayout2.xml"/></Relationships>
</file>

<file path=ppt/slides/_rels/slide746.xml.rels><?xml version="1.0" encoding="UTF-8" standalone="yes"?>
<Relationships xmlns="http://schemas.openxmlformats.org/package/2006/relationships"><Relationship Id="rId3" Type="http://schemas.openxmlformats.org/officeDocument/2006/relationships/image" Target="../media/image453.png"/><Relationship Id="rId2" Type="http://schemas.openxmlformats.org/officeDocument/2006/relationships/notesSlide" Target="../notesSlides/notesSlide746.xml"/><Relationship Id="rId1" Type="http://schemas.openxmlformats.org/officeDocument/2006/relationships/slideLayout" Target="../slideLayouts/slideLayout2.xml"/></Relationships>
</file>

<file path=ppt/slides/_rels/slide747.xml.rels><?xml version="1.0" encoding="UTF-8" standalone="yes"?>
<Relationships xmlns="http://schemas.openxmlformats.org/package/2006/relationships"><Relationship Id="rId3" Type="http://schemas.openxmlformats.org/officeDocument/2006/relationships/image" Target="../media/image454.png"/><Relationship Id="rId2" Type="http://schemas.openxmlformats.org/officeDocument/2006/relationships/notesSlide" Target="../notesSlides/notesSlide747.xml"/><Relationship Id="rId1" Type="http://schemas.openxmlformats.org/officeDocument/2006/relationships/slideLayout" Target="../slideLayouts/slideLayout2.xml"/></Relationships>
</file>

<file path=ppt/slides/_rels/slide748.xml.rels><?xml version="1.0" encoding="UTF-8" standalone="yes"?>
<Relationships xmlns="http://schemas.openxmlformats.org/package/2006/relationships"><Relationship Id="rId3" Type="http://schemas.openxmlformats.org/officeDocument/2006/relationships/image" Target="../media/image455.png"/><Relationship Id="rId2" Type="http://schemas.openxmlformats.org/officeDocument/2006/relationships/notesSlide" Target="../notesSlides/notesSlide748.xml"/><Relationship Id="rId1" Type="http://schemas.openxmlformats.org/officeDocument/2006/relationships/slideLayout" Target="../slideLayouts/slideLayout2.xml"/></Relationships>
</file>

<file path=ppt/slides/_rels/slide749.xml.rels><?xml version="1.0" encoding="UTF-8" standalone="yes"?>
<Relationships xmlns="http://schemas.openxmlformats.org/package/2006/relationships"><Relationship Id="rId3" Type="http://schemas.openxmlformats.org/officeDocument/2006/relationships/image" Target="../media/image456.png"/><Relationship Id="rId2" Type="http://schemas.openxmlformats.org/officeDocument/2006/relationships/notesSlide" Target="../notesSlides/notesSlide74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50.xml.rels><?xml version="1.0" encoding="UTF-8" standalone="yes"?>
<Relationships xmlns="http://schemas.openxmlformats.org/package/2006/relationships"><Relationship Id="rId2" Type="http://schemas.openxmlformats.org/officeDocument/2006/relationships/notesSlide" Target="../notesSlides/notesSlide750.xml"/><Relationship Id="rId1" Type="http://schemas.openxmlformats.org/officeDocument/2006/relationships/slideLayout" Target="../slideLayouts/slideLayout2.xml"/></Relationships>
</file>

<file path=ppt/slides/_rels/slide751.xml.rels><?xml version="1.0" encoding="UTF-8" standalone="yes"?>
<Relationships xmlns="http://schemas.openxmlformats.org/package/2006/relationships"><Relationship Id="rId2" Type="http://schemas.openxmlformats.org/officeDocument/2006/relationships/notesSlide" Target="../notesSlides/notesSlide751.xml"/><Relationship Id="rId1" Type="http://schemas.openxmlformats.org/officeDocument/2006/relationships/slideLayout" Target="../slideLayouts/slideLayout13.xml"/></Relationships>
</file>

<file path=ppt/slides/_rels/slide752.xml.rels><?xml version="1.0" encoding="UTF-8" standalone="yes"?>
<Relationships xmlns="http://schemas.openxmlformats.org/package/2006/relationships"><Relationship Id="rId3" Type="http://schemas.openxmlformats.org/officeDocument/2006/relationships/image" Target="../media/image457.png"/><Relationship Id="rId2" Type="http://schemas.openxmlformats.org/officeDocument/2006/relationships/notesSlide" Target="../notesSlides/notesSlide752.xml"/><Relationship Id="rId1" Type="http://schemas.openxmlformats.org/officeDocument/2006/relationships/slideLayout" Target="../slideLayouts/slideLayout2.xml"/></Relationships>
</file>

<file path=ppt/slides/_rels/slide753.xml.rels><?xml version="1.0" encoding="UTF-8" standalone="yes"?>
<Relationships xmlns="http://schemas.openxmlformats.org/package/2006/relationships"><Relationship Id="rId3" Type="http://schemas.openxmlformats.org/officeDocument/2006/relationships/image" Target="../media/image458.png"/><Relationship Id="rId2" Type="http://schemas.openxmlformats.org/officeDocument/2006/relationships/notesSlide" Target="../notesSlides/notesSlide753.xml"/><Relationship Id="rId1" Type="http://schemas.openxmlformats.org/officeDocument/2006/relationships/slideLayout" Target="../slideLayouts/slideLayout2.xml"/></Relationships>
</file>

<file path=ppt/slides/_rels/slide754.xml.rels><?xml version="1.0" encoding="UTF-8" standalone="yes"?>
<Relationships xmlns="http://schemas.openxmlformats.org/package/2006/relationships"><Relationship Id="rId3" Type="http://schemas.openxmlformats.org/officeDocument/2006/relationships/image" Target="../media/image459.png"/><Relationship Id="rId2" Type="http://schemas.openxmlformats.org/officeDocument/2006/relationships/notesSlide" Target="../notesSlides/notesSlide754.xml"/><Relationship Id="rId1" Type="http://schemas.openxmlformats.org/officeDocument/2006/relationships/slideLayout" Target="../slideLayouts/slideLayout2.xml"/></Relationships>
</file>

<file path=ppt/slides/_rels/slide755.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notesSlide" Target="../notesSlides/notesSlide755.xml"/><Relationship Id="rId1" Type="http://schemas.openxmlformats.org/officeDocument/2006/relationships/slideLayout" Target="../slideLayouts/slideLayout2.xml"/></Relationships>
</file>

<file path=ppt/slides/_rels/slide756.xml.rels><?xml version="1.0" encoding="UTF-8" standalone="yes"?>
<Relationships xmlns="http://schemas.openxmlformats.org/package/2006/relationships"><Relationship Id="rId3" Type="http://schemas.openxmlformats.org/officeDocument/2006/relationships/image" Target="../media/image461.png"/><Relationship Id="rId2" Type="http://schemas.openxmlformats.org/officeDocument/2006/relationships/notesSlide" Target="../notesSlides/notesSlide756.xml"/><Relationship Id="rId1" Type="http://schemas.openxmlformats.org/officeDocument/2006/relationships/slideLayout" Target="../slideLayouts/slideLayout2.xml"/></Relationships>
</file>

<file path=ppt/slides/_rels/slide757.xml.rels><?xml version="1.0" encoding="UTF-8" standalone="yes"?>
<Relationships xmlns="http://schemas.openxmlformats.org/package/2006/relationships"><Relationship Id="rId3" Type="http://schemas.openxmlformats.org/officeDocument/2006/relationships/image" Target="../media/image462.png"/><Relationship Id="rId2" Type="http://schemas.openxmlformats.org/officeDocument/2006/relationships/notesSlide" Target="../notesSlides/notesSlide757.xml"/><Relationship Id="rId1" Type="http://schemas.openxmlformats.org/officeDocument/2006/relationships/slideLayout" Target="../slideLayouts/slideLayout2.xml"/></Relationships>
</file>

<file path=ppt/slides/_rels/slide758.xml.rels><?xml version="1.0" encoding="UTF-8" standalone="yes"?>
<Relationships xmlns="http://schemas.openxmlformats.org/package/2006/relationships"><Relationship Id="rId3" Type="http://schemas.openxmlformats.org/officeDocument/2006/relationships/image" Target="../media/image463.png"/><Relationship Id="rId2" Type="http://schemas.openxmlformats.org/officeDocument/2006/relationships/notesSlide" Target="../notesSlides/notesSlide758.xml"/><Relationship Id="rId1" Type="http://schemas.openxmlformats.org/officeDocument/2006/relationships/slideLayout" Target="../slideLayouts/slideLayout2.xml"/></Relationships>
</file>

<file path=ppt/slides/_rels/slide759.xml.rels><?xml version="1.0" encoding="UTF-8" standalone="yes"?>
<Relationships xmlns="http://schemas.openxmlformats.org/package/2006/relationships"><Relationship Id="rId3" Type="http://schemas.openxmlformats.org/officeDocument/2006/relationships/image" Target="../media/image464.png"/><Relationship Id="rId2" Type="http://schemas.openxmlformats.org/officeDocument/2006/relationships/notesSlide" Target="../notesSlides/notesSlide75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60.xml.rels><?xml version="1.0" encoding="UTF-8" standalone="yes"?>
<Relationships xmlns="http://schemas.openxmlformats.org/package/2006/relationships"><Relationship Id="rId3" Type="http://schemas.openxmlformats.org/officeDocument/2006/relationships/image" Target="../media/image465.png"/><Relationship Id="rId2" Type="http://schemas.openxmlformats.org/officeDocument/2006/relationships/notesSlide" Target="../notesSlides/notesSlide760.xml"/><Relationship Id="rId1" Type="http://schemas.openxmlformats.org/officeDocument/2006/relationships/slideLayout" Target="../slideLayouts/slideLayout2.xml"/></Relationships>
</file>

<file path=ppt/slides/_rels/slide761.xml.rels><?xml version="1.0" encoding="UTF-8" standalone="yes"?>
<Relationships xmlns="http://schemas.openxmlformats.org/package/2006/relationships"><Relationship Id="rId2" Type="http://schemas.openxmlformats.org/officeDocument/2006/relationships/notesSlide" Target="../notesSlides/notesSlide761.xml"/><Relationship Id="rId1" Type="http://schemas.openxmlformats.org/officeDocument/2006/relationships/slideLayout" Target="../slideLayouts/slideLayout2.xml"/></Relationships>
</file>

<file path=ppt/slides/_rels/slide762.xml.rels><?xml version="1.0" encoding="UTF-8" standalone="yes"?>
<Relationships xmlns="http://schemas.openxmlformats.org/package/2006/relationships"><Relationship Id="rId2" Type="http://schemas.openxmlformats.org/officeDocument/2006/relationships/notesSlide" Target="../notesSlides/notesSlide762.xml"/><Relationship Id="rId1" Type="http://schemas.openxmlformats.org/officeDocument/2006/relationships/slideLayout" Target="../slideLayouts/slideLayout2.xml"/></Relationships>
</file>

<file path=ppt/slides/_rels/slide763.xml.rels><?xml version="1.0" encoding="UTF-8" standalone="yes"?>
<Relationships xmlns="http://schemas.openxmlformats.org/package/2006/relationships"><Relationship Id="rId3" Type="http://schemas.openxmlformats.org/officeDocument/2006/relationships/image" Target="../media/image466.png"/><Relationship Id="rId2" Type="http://schemas.openxmlformats.org/officeDocument/2006/relationships/notesSlide" Target="../notesSlides/notesSlide763.xml"/><Relationship Id="rId1" Type="http://schemas.openxmlformats.org/officeDocument/2006/relationships/slideLayout" Target="../slideLayouts/slideLayout2.xml"/></Relationships>
</file>

<file path=ppt/slides/_rels/slide764.xml.rels><?xml version="1.0" encoding="UTF-8" standalone="yes"?>
<Relationships xmlns="http://schemas.openxmlformats.org/package/2006/relationships"><Relationship Id="rId3" Type="http://schemas.openxmlformats.org/officeDocument/2006/relationships/image" Target="../media/image467.png"/><Relationship Id="rId2" Type="http://schemas.openxmlformats.org/officeDocument/2006/relationships/notesSlide" Target="../notesSlides/notesSlide764.xml"/><Relationship Id="rId1" Type="http://schemas.openxmlformats.org/officeDocument/2006/relationships/slideLayout" Target="../slideLayouts/slideLayout2.xml"/></Relationships>
</file>

<file path=ppt/slides/_rels/slide765.xml.rels><?xml version="1.0" encoding="UTF-8" standalone="yes"?>
<Relationships xmlns="http://schemas.openxmlformats.org/package/2006/relationships"><Relationship Id="rId2" Type="http://schemas.openxmlformats.org/officeDocument/2006/relationships/notesSlide" Target="../notesSlides/notesSlide765.xml"/><Relationship Id="rId1" Type="http://schemas.openxmlformats.org/officeDocument/2006/relationships/slideLayout" Target="../slideLayouts/slideLayout2.xml"/></Relationships>
</file>

<file path=ppt/slides/_rels/slide766.xml.rels><?xml version="1.0" encoding="UTF-8" standalone="yes"?>
<Relationships xmlns="http://schemas.openxmlformats.org/package/2006/relationships"><Relationship Id="rId2" Type="http://schemas.openxmlformats.org/officeDocument/2006/relationships/notesSlide" Target="../notesSlides/notesSlide766.xml"/><Relationship Id="rId1" Type="http://schemas.openxmlformats.org/officeDocument/2006/relationships/slideLayout" Target="../slideLayouts/slideLayout2.xml"/></Relationships>
</file>

<file path=ppt/slides/_rels/slide767.xml.rels><?xml version="1.0" encoding="UTF-8" standalone="yes"?>
<Relationships xmlns="http://schemas.openxmlformats.org/package/2006/relationships"><Relationship Id="rId2" Type="http://schemas.openxmlformats.org/officeDocument/2006/relationships/notesSlide" Target="../notesSlides/notesSlide767.xml"/><Relationship Id="rId1" Type="http://schemas.openxmlformats.org/officeDocument/2006/relationships/slideLayout" Target="../slideLayouts/slideLayout12.xml"/></Relationships>
</file>

<file path=ppt/slides/_rels/slide768.xml.rels><?xml version="1.0" encoding="UTF-8" standalone="yes"?>
<Relationships xmlns="http://schemas.openxmlformats.org/package/2006/relationships"><Relationship Id="rId3" Type="http://schemas.openxmlformats.org/officeDocument/2006/relationships/image" Target="../media/image468.png"/><Relationship Id="rId2" Type="http://schemas.openxmlformats.org/officeDocument/2006/relationships/notesSlide" Target="../notesSlides/notesSlide768.xml"/><Relationship Id="rId1" Type="http://schemas.openxmlformats.org/officeDocument/2006/relationships/slideLayout" Target="../slideLayouts/slideLayout2.xml"/></Relationships>
</file>

<file path=ppt/slides/_rels/slide769.xml.rels><?xml version="1.0" encoding="UTF-8" standalone="yes"?>
<Relationships xmlns="http://schemas.openxmlformats.org/package/2006/relationships"><Relationship Id="rId3" Type="http://schemas.openxmlformats.org/officeDocument/2006/relationships/image" Target="../media/image469.png"/><Relationship Id="rId2" Type="http://schemas.openxmlformats.org/officeDocument/2006/relationships/notesSlide" Target="../notesSlides/notesSlide76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70.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notesSlide" Target="../notesSlides/notesSlide770.xml"/><Relationship Id="rId1" Type="http://schemas.openxmlformats.org/officeDocument/2006/relationships/slideLayout" Target="../slideLayouts/slideLayout2.xml"/></Relationships>
</file>

<file path=ppt/slides/_rels/slide771.xml.rels><?xml version="1.0" encoding="UTF-8" standalone="yes"?>
<Relationships xmlns="http://schemas.openxmlformats.org/package/2006/relationships"><Relationship Id="rId3" Type="http://schemas.openxmlformats.org/officeDocument/2006/relationships/image" Target="../media/image471.png"/><Relationship Id="rId2" Type="http://schemas.openxmlformats.org/officeDocument/2006/relationships/notesSlide" Target="../notesSlides/notesSlide771.xml"/><Relationship Id="rId1" Type="http://schemas.openxmlformats.org/officeDocument/2006/relationships/slideLayout" Target="../slideLayouts/slideLayout2.xml"/></Relationships>
</file>

<file path=ppt/slides/_rels/slide772.xml.rels><?xml version="1.0" encoding="UTF-8" standalone="yes"?>
<Relationships xmlns="http://schemas.openxmlformats.org/package/2006/relationships"><Relationship Id="rId2" Type="http://schemas.openxmlformats.org/officeDocument/2006/relationships/notesSlide" Target="../notesSlides/notesSlide772.xml"/><Relationship Id="rId1" Type="http://schemas.openxmlformats.org/officeDocument/2006/relationships/slideLayout" Target="../slideLayouts/slideLayout2.xml"/></Relationships>
</file>

<file path=ppt/slides/_rels/slide773.xml.rels><?xml version="1.0" encoding="UTF-8" standalone="yes"?>
<Relationships xmlns="http://schemas.openxmlformats.org/package/2006/relationships"><Relationship Id="rId2" Type="http://schemas.openxmlformats.org/officeDocument/2006/relationships/notesSlide" Target="../notesSlides/notesSlide773.xml"/><Relationship Id="rId1" Type="http://schemas.openxmlformats.org/officeDocument/2006/relationships/slideLayout" Target="../slideLayouts/slideLayout2.xml"/></Relationships>
</file>

<file path=ppt/slides/_rels/slide774.xml.rels><?xml version="1.0" encoding="UTF-8" standalone="yes"?>
<Relationships xmlns="http://schemas.openxmlformats.org/package/2006/relationships"><Relationship Id="rId2" Type="http://schemas.openxmlformats.org/officeDocument/2006/relationships/notesSlide" Target="../notesSlides/notesSlide774.xml"/><Relationship Id="rId1" Type="http://schemas.openxmlformats.org/officeDocument/2006/relationships/slideLayout" Target="../slideLayouts/slideLayout13.xml"/></Relationships>
</file>

<file path=ppt/slides/_rels/slide775.xml.rels><?xml version="1.0" encoding="UTF-8" standalone="yes"?>
<Relationships xmlns="http://schemas.openxmlformats.org/package/2006/relationships"><Relationship Id="rId3" Type="http://schemas.openxmlformats.org/officeDocument/2006/relationships/image" Target="../media/image472.png"/><Relationship Id="rId2" Type="http://schemas.openxmlformats.org/officeDocument/2006/relationships/notesSlide" Target="../notesSlides/notesSlide775.xml"/><Relationship Id="rId1" Type="http://schemas.openxmlformats.org/officeDocument/2006/relationships/slideLayout" Target="../slideLayouts/slideLayout2.xml"/></Relationships>
</file>

<file path=ppt/slides/_rels/slide776.xml.rels><?xml version="1.0" encoding="UTF-8" standalone="yes"?>
<Relationships xmlns="http://schemas.openxmlformats.org/package/2006/relationships"><Relationship Id="rId2" Type="http://schemas.openxmlformats.org/officeDocument/2006/relationships/notesSlide" Target="../notesSlides/notesSlide776.xml"/><Relationship Id="rId1" Type="http://schemas.openxmlformats.org/officeDocument/2006/relationships/slideLayout" Target="../slideLayouts/slideLayout2.xml"/></Relationships>
</file>

<file path=ppt/slides/_rels/slide777.xml.rels><?xml version="1.0" encoding="UTF-8" standalone="yes"?>
<Relationships xmlns="http://schemas.openxmlformats.org/package/2006/relationships"><Relationship Id="rId3" Type="http://schemas.openxmlformats.org/officeDocument/2006/relationships/image" Target="../media/image473.png"/><Relationship Id="rId2" Type="http://schemas.openxmlformats.org/officeDocument/2006/relationships/notesSlide" Target="../notesSlides/notesSlide777.xml"/><Relationship Id="rId1" Type="http://schemas.openxmlformats.org/officeDocument/2006/relationships/slideLayout" Target="../slideLayouts/slideLayout2.xml"/></Relationships>
</file>

<file path=ppt/slides/_rels/slide778.xml.rels><?xml version="1.0" encoding="UTF-8" standalone="yes"?>
<Relationships xmlns="http://schemas.openxmlformats.org/package/2006/relationships"><Relationship Id="rId3" Type="http://schemas.openxmlformats.org/officeDocument/2006/relationships/image" Target="../media/image474.png"/><Relationship Id="rId2" Type="http://schemas.openxmlformats.org/officeDocument/2006/relationships/notesSlide" Target="../notesSlides/notesSlide778.xml"/><Relationship Id="rId1" Type="http://schemas.openxmlformats.org/officeDocument/2006/relationships/slideLayout" Target="../slideLayouts/slideLayout2.xml"/></Relationships>
</file>

<file path=ppt/slides/_rels/slide779.xml.rels><?xml version="1.0" encoding="UTF-8" standalone="yes"?>
<Relationships xmlns="http://schemas.openxmlformats.org/package/2006/relationships"><Relationship Id="rId3" Type="http://schemas.openxmlformats.org/officeDocument/2006/relationships/image" Target="../media/image475.png"/><Relationship Id="rId2" Type="http://schemas.openxmlformats.org/officeDocument/2006/relationships/notesSlide" Target="../notesSlides/notesSlide77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80.xml.rels><?xml version="1.0" encoding="UTF-8" standalone="yes"?>
<Relationships xmlns="http://schemas.openxmlformats.org/package/2006/relationships"><Relationship Id="rId2" Type="http://schemas.openxmlformats.org/officeDocument/2006/relationships/notesSlide" Target="../notesSlides/notesSlide780.xml"/><Relationship Id="rId1" Type="http://schemas.openxmlformats.org/officeDocument/2006/relationships/slideLayout" Target="../slideLayouts/slideLayout2.xml"/></Relationships>
</file>

<file path=ppt/slides/_rels/slide781.xml.rels><?xml version="1.0" encoding="UTF-8" standalone="yes"?>
<Relationships xmlns="http://schemas.openxmlformats.org/package/2006/relationships"><Relationship Id="rId3" Type="http://schemas.openxmlformats.org/officeDocument/2006/relationships/image" Target="../media/image476.png"/><Relationship Id="rId2" Type="http://schemas.openxmlformats.org/officeDocument/2006/relationships/notesSlide" Target="../notesSlides/notesSlide781.xml"/><Relationship Id="rId1" Type="http://schemas.openxmlformats.org/officeDocument/2006/relationships/slideLayout" Target="../slideLayouts/slideLayout2.xml"/></Relationships>
</file>

<file path=ppt/slides/_rels/slide782.xml.rels><?xml version="1.0" encoding="UTF-8" standalone="yes"?>
<Relationships xmlns="http://schemas.openxmlformats.org/package/2006/relationships"><Relationship Id="rId3" Type="http://schemas.openxmlformats.org/officeDocument/2006/relationships/image" Target="../media/image477.png"/><Relationship Id="rId2" Type="http://schemas.openxmlformats.org/officeDocument/2006/relationships/notesSlide" Target="../notesSlides/notesSlide782.xml"/><Relationship Id="rId1" Type="http://schemas.openxmlformats.org/officeDocument/2006/relationships/slideLayout" Target="../slideLayouts/slideLayout2.xml"/></Relationships>
</file>

<file path=ppt/slides/_rels/slide783.xml.rels><?xml version="1.0" encoding="UTF-8" standalone="yes"?>
<Relationships xmlns="http://schemas.openxmlformats.org/package/2006/relationships"><Relationship Id="rId3" Type="http://schemas.openxmlformats.org/officeDocument/2006/relationships/image" Target="../media/image478.png"/><Relationship Id="rId2" Type="http://schemas.openxmlformats.org/officeDocument/2006/relationships/notesSlide" Target="../notesSlides/notesSlide783.xml"/><Relationship Id="rId1" Type="http://schemas.openxmlformats.org/officeDocument/2006/relationships/slideLayout" Target="../slideLayouts/slideLayout2.xml"/></Relationships>
</file>

<file path=ppt/slides/_rels/slide784.xml.rels><?xml version="1.0" encoding="UTF-8" standalone="yes"?>
<Relationships xmlns="http://schemas.openxmlformats.org/package/2006/relationships"><Relationship Id="rId3" Type="http://schemas.openxmlformats.org/officeDocument/2006/relationships/image" Target="../media/image479.png"/><Relationship Id="rId2" Type="http://schemas.openxmlformats.org/officeDocument/2006/relationships/notesSlide" Target="../notesSlides/notesSlide784.xml"/><Relationship Id="rId1" Type="http://schemas.openxmlformats.org/officeDocument/2006/relationships/slideLayout" Target="../slideLayouts/slideLayout2.xml"/></Relationships>
</file>

<file path=ppt/slides/_rels/slide785.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notesSlide" Target="../notesSlides/notesSlide785.xml"/><Relationship Id="rId1" Type="http://schemas.openxmlformats.org/officeDocument/2006/relationships/slideLayout" Target="../slideLayouts/slideLayout2.xml"/></Relationships>
</file>

<file path=ppt/slides/_rels/slide786.xml.rels><?xml version="1.0" encoding="UTF-8" standalone="yes"?>
<Relationships xmlns="http://schemas.openxmlformats.org/package/2006/relationships"><Relationship Id="rId3" Type="http://schemas.openxmlformats.org/officeDocument/2006/relationships/image" Target="../media/image481.png"/><Relationship Id="rId2" Type="http://schemas.openxmlformats.org/officeDocument/2006/relationships/notesSlide" Target="../notesSlides/notesSlide786.xml"/><Relationship Id="rId1" Type="http://schemas.openxmlformats.org/officeDocument/2006/relationships/slideLayout" Target="../slideLayouts/slideLayout2.xml"/></Relationships>
</file>

<file path=ppt/slides/_rels/slide787.xml.rels><?xml version="1.0" encoding="UTF-8" standalone="yes"?>
<Relationships xmlns="http://schemas.openxmlformats.org/package/2006/relationships"><Relationship Id="rId2" Type="http://schemas.openxmlformats.org/officeDocument/2006/relationships/notesSlide" Target="../notesSlides/notesSlide787.xml"/><Relationship Id="rId1" Type="http://schemas.openxmlformats.org/officeDocument/2006/relationships/slideLayout" Target="../slideLayouts/slideLayout2.xml"/></Relationships>
</file>

<file path=ppt/slides/_rels/slide788.xml.rels><?xml version="1.0" encoding="UTF-8" standalone="yes"?>
<Relationships xmlns="http://schemas.openxmlformats.org/package/2006/relationships"><Relationship Id="rId2" Type="http://schemas.openxmlformats.org/officeDocument/2006/relationships/notesSlide" Target="../notesSlides/notesSlide788.xml"/><Relationship Id="rId1" Type="http://schemas.openxmlformats.org/officeDocument/2006/relationships/slideLayout" Target="../slideLayouts/slideLayout13.xml"/></Relationships>
</file>

<file path=ppt/slides/_rels/slide789.xml.rels><?xml version="1.0" encoding="UTF-8" standalone="yes"?>
<Relationships xmlns="http://schemas.openxmlformats.org/package/2006/relationships"><Relationship Id="rId3" Type="http://schemas.openxmlformats.org/officeDocument/2006/relationships/image" Target="../media/image482.png"/><Relationship Id="rId2" Type="http://schemas.openxmlformats.org/officeDocument/2006/relationships/notesSlide" Target="../notesSlides/notesSlide78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790.xml.rels><?xml version="1.0" encoding="UTF-8" standalone="yes"?>
<Relationships xmlns="http://schemas.openxmlformats.org/package/2006/relationships"><Relationship Id="rId3" Type="http://schemas.openxmlformats.org/officeDocument/2006/relationships/image" Target="../media/image483.png"/><Relationship Id="rId2" Type="http://schemas.openxmlformats.org/officeDocument/2006/relationships/notesSlide" Target="../notesSlides/notesSlide790.xml"/><Relationship Id="rId1" Type="http://schemas.openxmlformats.org/officeDocument/2006/relationships/slideLayout" Target="../slideLayouts/slideLayout2.xml"/></Relationships>
</file>

<file path=ppt/slides/_rels/slide791.xml.rels><?xml version="1.0" encoding="UTF-8" standalone="yes"?>
<Relationships xmlns="http://schemas.openxmlformats.org/package/2006/relationships"><Relationship Id="rId3" Type="http://schemas.openxmlformats.org/officeDocument/2006/relationships/image" Target="../media/image484.png"/><Relationship Id="rId2" Type="http://schemas.openxmlformats.org/officeDocument/2006/relationships/notesSlide" Target="../notesSlides/notesSlide791.xml"/><Relationship Id="rId1" Type="http://schemas.openxmlformats.org/officeDocument/2006/relationships/slideLayout" Target="../slideLayouts/slideLayout2.xml"/></Relationships>
</file>

<file path=ppt/slides/_rels/slide792.xml.rels><?xml version="1.0" encoding="UTF-8" standalone="yes"?>
<Relationships xmlns="http://schemas.openxmlformats.org/package/2006/relationships"><Relationship Id="rId3" Type="http://schemas.openxmlformats.org/officeDocument/2006/relationships/image" Target="../media/image485.png"/><Relationship Id="rId2" Type="http://schemas.openxmlformats.org/officeDocument/2006/relationships/notesSlide" Target="../notesSlides/notesSlide792.xml"/><Relationship Id="rId1" Type="http://schemas.openxmlformats.org/officeDocument/2006/relationships/slideLayout" Target="../slideLayouts/slideLayout2.xml"/></Relationships>
</file>

<file path=ppt/slides/_rels/slide793.xml.rels><?xml version="1.0" encoding="UTF-8" standalone="yes"?>
<Relationships xmlns="http://schemas.openxmlformats.org/package/2006/relationships"><Relationship Id="rId3" Type="http://schemas.openxmlformats.org/officeDocument/2006/relationships/image" Target="../media/image486.png"/><Relationship Id="rId2" Type="http://schemas.openxmlformats.org/officeDocument/2006/relationships/notesSlide" Target="../notesSlides/notesSlide793.xml"/><Relationship Id="rId1" Type="http://schemas.openxmlformats.org/officeDocument/2006/relationships/slideLayout" Target="../slideLayouts/slideLayout2.xml"/></Relationships>
</file>

<file path=ppt/slides/_rels/slide794.xml.rels><?xml version="1.0" encoding="UTF-8" standalone="yes"?>
<Relationships xmlns="http://schemas.openxmlformats.org/package/2006/relationships"><Relationship Id="rId3" Type="http://schemas.openxmlformats.org/officeDocument/2006/relationships/image" Target="../media/image487.png"/><Relationship Id="rId2" Type="http://schemas.openxmlformats.org/officeDocument/2006/relationships/notesSlide" Target="../notesSlides/notesSlide794.xml"/><Relationship Id="rId1" Type="http://schemas.openxmlformats.org/officeDocument/2006/relationships/slideLayout" Target="../slideLayouts/slideLayout2.xml"/></Relationships>
</file>

<file path=ppt/slides/_rels/slide795.xml.rels><?xml version="1.0" encoding="UTF-8" standalone="yes"?>
<Relationships xmlns="http://schemas.openxmlformats.org/package/2006/relationships"><Relationship Id="rId3" Type="http://schemas.openxmlformats.org/officeDocument/2006/relationships/image" Target="../media/image488.png"/><Relationship Id="rId2" Type="http://schemas.openxmlformats.org/officeDocument/2006/relationships/notesSlide" Target="../notesSlides/notesSlide795.xml"/><Relationship Id="rId1" Type="http://schemas.openxmlformats.org/officeDocument/2006/relationships/slideLayout" Target="../slideLayouts/slideLayout2.xml"/></Relationships>
</file>

<file path=ppt/slides/_rels/slide796.xml.rels><?xml version="1.0" encoding="UTF-8" standalone="yes"?>
<Relationships xmlns="http://schemas.openxmlformats.org/package/2006/relationships"><Relationship Id="rId3" Type="http://schemas.openxmlformats.org/officeDocument/2006/relationships/image" Target="../media/image489.png"/><Relationship Id="rId2" Type="http://schemas.openxmlformats.org/officeDocument/2006/relationships/notesSlide" Target="../notesSlides/notesSlide796.xml"/><Relationship Id="rId1" Type="http://schemas.openxmlformats.org/officeDocument/2006/relationships/slideLayout" Target="../slideLayouts/slideLayout2.xml"/></Relationships>
</file>

<file path=ppt/slides/_rels/slide797.xml.rels><?xml version="1.0" encoding="UTF-8" standalone="yes"?>
<Relationships xmlns="http://schemas.openxmlformats.org/package/2006/relationships"><Relationship Id="rId2" Type="http://schemas.openxmlformats.org/officeDocument/2006/relationships/notesSlide" Target="../notesSlides/notesSlide797.xml"/><Relationship Id="rId1" Type="http://schemas.openxmlformats.org/officeDocument/2006/relationships/slideLayout" Target="../slideLayouts/slideLayout2.xml"/></Relationships>
</file>

<file path=ppt/slides/_rels/slide798.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notesSlide" Target="../notesSlides/notesSlide798.xml"/><Relationship Id="rId1" Type="http://schemas.openxmlformats.org/officeDocument/2006/relationships/slideLayout" Target="../slideLayouts/slideLayout2.xml"/></Relationships>
</file>

<file path=ppt/slides/_rels/slide799.xml.rels><?xml version="1.0" encoding="UTF-8" standalone="yes"?>
<Relationships xmlns="http://schemas.openxmlformats.org/package/2006/relationships"><Relationship Id="rId3" Type="http://schemas.openxmlformats.org/officeDocument/2006/relationships/image" Target="../media/image491.png"/><Relationship Id="rId2" Type="http://schemas.openxmlformats.org/officeDocument/2006/relationships/notesSlide" Target="../notesSlides/notesSlide79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00.xml.rels><?xml version="1.0" encoding="UTF-8" standalone="yes"?>
<Relationships xmlns="http://schemas.openxmlformats.org/package/2006/relationships"><Relationship Id="rId3" Type="http://schemas.openxmlformats.org/officeDocument/2006/relationships/image" Target="../media/image492.png"/><Relationship Id="rId2" Type="http://schemas.openxmlformats.org/officeDocument/2006/relationships/notesSlide" Target="../notesSlides/notesSlide800.xml"/><Relationship Id="rId1" Type="http://schemas.openxmlformats.org/officeDocument/2006/relationships/slideLayout" Target="../slideLayouts/slideLayout2.xml"/></Relationships>
</file>

<file path=ppt/slides/_rels/slide801.xml.rels><?xml version="1.0" encoding="UTF-8" standalone="yes"?>
<Relationships xmlns="http://schemas.openxmlformats.org/package/2006/relationships"><Relationship Id="rId3" Type="http://schemas.openxmlformats.org/officeDocument/2006/relationships/image" Target="../media/image493.png"/><Relationship Id="rId2" Type="http://schemas.openxmlformats.org/officeDocument/2006/relationships/notesSlide" Target="../notesSlides/notesSlide801.xml"/><Relationship Id="rId1" Type="http://schemas.openxmlformats.org/officeDocument/2006/relationships/slideLayout" Target="../slideLayouts/slideLayout2.xml"/></Relationships>
</file>

<file path=ppt/slides/_rels/slide802.xml.rels><?xml version="1.0" encoding="UTF-8" standalone="yes"?>
<Relationships xmlns="http://schemas.openxmlformats.org/package/2006/relationships"><Relationship Id="rId2" Type="http://schemas.openxmlformats.org/officeDocument/2006/relationships/notesSlide" Target="../notesSlides/notesSlide802.xml"/><Relationship Id="rId1" Type="http://schemas.openxmlformats.org/officeDocument/2006/relationships/slideLayout" Target="../slideLayouts/slideLayout2.xml"/></Relationships>
</file>

<file path=ppt/slides/_rels/slide803.xml.rels><?xml version="1.0" encoding="UTF-8" standalone="yes"?>
<Relationships xmlns="http://schemas.openxmlformats.org/package/2006/relationships"><Relationship Id="rId2" Type="http://schemas.openxmlformats.org/officeDocument/2006/relationships/notesSlide" Target="../notesSlides/notesSlide803.xml"/><Relationship Id="rId1" Type="http://schemas.openxmlformats.org/officeDocument/2006/relationships/slideLayout" Target="../slideLayouts/slideLayout2.xml"/></Relationships>
</file>

<file path=ppt/slides/_rels/slide804.xml.rels><?xml version="1.0" encoding="UTF-8" standalone="yes"?>
<Relationships xmlns="http://schemas.openxmlformats.org/package/2006/relationships"><Relationship Id="rId2" Type="http://schemas.openxmlformats.org/officeDocument/2006/relationships/notesSlide" Target="../notesSlides/notesSlide804.xml"/><Relationship Id="rId1" Type="http://schemas.openxmlformats.org/officeDocument/2006/relationships/slideLayout" Target="../slideLayouts/slideLayout12.xml"/></Relationships>
</file>

<file path=ppt/slides/_rels/slide805.xml.rels><?xml version="1.0" encoding="UTF-8" standalone="yes"?>
<Relationships xmlns="http://schemas.openxmlformats.org/package/2006/relationships"><Relationship Id="rId3" Type="http://schemas.openxmlformats.org/officeDocument/2006/relationships/image" Target="../media/image494.png"/><Relationship Id="rId2" Type="http://schemas.openxmlformats.org/officeDocument/2006/relationships/notesSlide" Target="../notesSlides/notesSlide805.xml"/><Relationship Id="rId1" Type="http://schemas.openxmlformats.org/officeDocument/2006/relationships/slideLayout" Target="../slideLayouts/slideLayout2.xml"/></Relationships>
</file>

<file path=ppt/slides/_rels/slide806.xml.rels><?xml version="1.0" encoding="UTF-8" standalone="yes"?>
<Relationships xmlns="http://schemas.openxmlformats.org/package/2006/relationships"><Relationship Id="rId3" Type="http://schemas.openxmlformats.org/officeDocument/2006/relationships/image" Target="../media/image495.png"/><Relationship Id="rId2" Type="http://schemas.openxmlformats.org/officeDocument/2006/relationships/notesSlide" Target="../notesSlides/notesSlide806.xml"/><Relationship Id="rId1" Type="http://schemas.openxmlformats.org/officeDocument/2006/relationships/slideLayout" Target="../slideLayouts/slideLayout2.xml"/></Relationships>
</file>

<file path=ppt/slides/_rels/slide807.xml.rels><?xml version="1.0" encoding="UTF-8" standalone="yes"?>
<Relationships xmlns="http://schemas.openxmlformats.org/package/2006/relationships"><Relationship Id="rId3" Type="http://schemas.openxmlformats.org/officeDocument/2006/relationships/image" Target="../media/image496.png"/><Relationship Id="rId2" Type="http://schemas.openxmlformats.org/officeDocument/2006/relationships/notesSlide" Target="../notesSlides/notesSlide807.xml"/><Relationship Id="rId1" Type="http://schemas.openxmlformats.org/officeDocument/2006/relationships/slideLayout" Target="../slideLayouts/slideLayout2.xml"/></Relationships>
</file>

<file path=ppt/slides/_rels/slide808.xml.rels><?xml version="1.0" encoding="UTF-8" standalone="yes"?>
<Relationships xmlns="http://schemas.openxmlformats.org/package/2006/relationships"><Relationship Id="rId3" Type="http://schemas.openxmlformats.org/officeDocument/2006/relationships/image" Target="../media/image497.png"/><Relationship Id="rId2" Type="http://schemas.openxmlformats.org/officeDocument/2006/relationships/notesSlide" Target="../notesSlides/notesSlide808.xml"/><Relationship Id="rId1" Type="http://schemas.openxmlformats.org/officeDocument/2006/relationships/slideLayout" Target="../slideLayouts/slideLayout2.xml"/></Relationships>
</file>

<file path=ppt/slides/_rels/slide809.xml.rels><?xml version="1.0" encoding="UTF-8" standalone="yes"?>
<Relationships xmlns="http://schemas.openxmlformats.org/package/2006/relationships"><Relationship Id="rId2" Type="http://schemas.openxmlformats.org/officeDocument/2006/relationships/notesSlide" Target="../notesSlides/notesSlide80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10.xml.rels><?xml version="1.0" encoding="UTF-8" standalone="yes"?>
<Relationships xmlns="http://schemas.openxmlformats.org/package/2006/relationships"><Relationship Id="rId2" Type="http://schemas.openxmlformats.org/officeDocument/2006/relationships/notesSlide" Target="../notesSlides/notesSlide810.xml"/><Relationship Id="rId1" Type="http://schemas.openxmlformats.org/officeDocument/2006/relationships/slideLayout" Target="../slideLayouts/slideLayout13.xml"/></Relationships>
</file>

<file path=ppt/slides/_rels/slide811.xml.rels><?xml version="1.0" encoding="UTF-8" standalone="yes"?>
<Relationships xmlns="http://schemas.openxmlformats.org/package/2006/relationships"><Relationship Id="rId3" Type="http://schemas.openxmlformats.org/officeDocument/2006/relationships/image" Target="../media/image498.png"/><Relationship Id="rId2" Type="http://schemas.openxmlformats.org/officeDocument/2006/relationships/notesSlide" Target="../notesSlides/notesSlide811.xml"/><Relationship Id="rId1" Type="http://schemas.openxmlformats.org/officeDocument/2006/relationships/slideLayout" Target="../slideLayouts/slideLayout2.xml"/></Relationships>
</file>

<file path=ppt/slides/_rels/slide812.xml.rels><?xml version="1.0" encoding="UTF-8" standalone="yes"?>
<Relationships xmlns="http://schemas.openxmlformats.org/package/2006/relationships"><Relationship Id="rId2" Type="http://schemas.openxmlformats.org/officeDocument/2006/relationships/notesSlide" Target="../notesSlides/notesSlide812.xml"/><Relationship Id="rId1" Type="http://schemas.openxmlformats.org/officeDocument/2006/relationships/slideLayout" Target="../slideLayouts/slideLayout2.xml"/></Relationships>
</file>

<file path=ppt/slides/_rels/slide813.xml.rels><?xml version="1.0" encoding="UTF-8" standalone="yes"?>
<Relationships xmlns="http://schemas.openxmlformats.org/package/2006/relationships"><Relationship Id="rId3" Type="http://schemas.openxmlformats.org/officeDocument/2006/relationships/image" Target="../media/image499.png"/><Relationship Id="rId2" Type="http://schemas.openxmlformats.org/officeDocument/2006/relationships/notesSlide" Target="../notesSlides/notesSlide813.xml"/><Relationship Id="rId1" Type="http://schemas.openxmlformats.org/officeDocument/2006/relationships/slideLayout" Target="../slideLayouts/slideLayout2.xml"/></Relationships>
</file>

<file path=ppt/slides/_rels/slide814.xml.rels><?xml version="1.0" encoding="UTF-8" standalone="yes"?>
<Relationships xmlns="http://schemas.openxmlformats.org/package/2006/relationships"><Relationship Id="rId3" Type="http://schemas.openxmlformats.org/officeDocument/2006/relationships/image" Target="../media/image500.png"/><Relationship Id="rId2" Type="http://schemas.openxmlformats.org/officeDocument/2006/relationships/notesSlide" Target="../notesSlides/notesSlide814.xml"/><Relationship Id="rId1" Type="http://schemas.openxmlformats.org/officeDocument/2006/relationships/slideLayout" Target="../slideLayouts/slideLayout2.xml"/></Relationships>
</file>

<file path=ppt/slides/_rels/slide815.xml.rels><?xml version="1.0" encoding="UTF-8" standalone="yes"?>
<Relationships xmlns="http://schemas.openxmlformats.org/package/2006/relationships"><Relationship Id="rId3" Type="http://schemas.openxmlformats.org/officeDocument/2006/relationships/image" Target="../media/image501.png"/><Relationship Id="rId2" Type="http://schemas.openxmlformats.org/officeDocument/2006/relationships/notesSlide" Target="../notesSlides/notesSlide815.xml"/><Relationship Id="rId1" Type="http://schemas.openxmlformats.org/officeDocument/2006/relationships/slideLayout" Target="../slideLayouts/slideLayout2.xml"/></Relationships>
</file>

<file path=ppt/slides/_rels/slide816.xml.rels><?xml version="1.0" encoding="UTF-8" standalone="yes"?>
<Relationships xmlns="http://schemas.openxmlformats.org/package/2006/relationships"><Relationship Id="rId2" Type="http://schemas.openxmlformats.org/officeDocument/2006/relationships/notesSlide" Target="../notesSlides/notesSlide816.xml"/><Relationship Id="rId1" Type="http://schemas.openxmlformats.org/officeDocument/2006/relationships/slideLayout" Target="../slideLayouts/slideLayout2.xml"/></Relationships>
</file>

<file path=ppt/slides/_rels/slide817.xml.rels><?xml version="1.0" encoding="UTF-8" standalone="yes"?>
<Relationships xmlns="http://schemas.openxmlformats.org/package/2006/relationships"><Relationship Id="rId2" Type="http://schemas.openxmlformats.org/officeDocument/2006/relationships/notesSlide" Target="../notesSlides/notesSlide817.xml"/><Relationship Id="rId1" Type="http://schemas.openxmlformats.org/officeDocument/2006/relationships/slideLayout" Target="../slideLayouts/slideLayout2.xml"/></Relationships>
</file>

<file path=ppt/slides/_rels/slide818.xml.rels><?xml version="1.0" encoding="UTF-8" standalone="yes"?>
<Relationships xmlns="http://schemas.openxmlformats.org/package/2006/relationships"><Relationship Id="rId2" Type="http://schemas.openxmlformats.org/officeDocument/2006/relationships/notesSlide" Target="../notesSlides/notesSlide818.xml"/><Relationship Id="rId1" Type="http://schemas.openxmlformats.org/officeDocument/2006/relationships/slideLayout" Target="../slideLayouts/slideLayout2.xml"/></Relationships>
</file>

<file path=ppt/slides/_rels/slide819.xml.rels><?xml version="1.0" encoding="UTF-8" standalone="yes"?>
<Relationships xmlns="http://schemas.openxmlformats.org/package/2006/relationships"><Relationship Id="rId2" Type="http://schemas.openxmlformats.org/officeDocument/2006/relationships/notesSlide" Target="../notesSlides/notesSlide81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20.xml.rels><?xml version="1.0" encoding="UTF-8" standalone="yes"?>
<Relationships xmlns="http://schemas.openxmlformats.org/package/2006/relationships"><Relationship Id="rId2" Type="http://schemas.openxmlformats.org/officeDocument/2006/relationships/notesSlide" Target="../notesSlides/notesSlide820.xml"/><Relationship Id="rId1" Type="http://schemas.openxmlformats.org/officeDocument/2006/relationships/slideLayout" Target="../slideLayouts/slideLayout2.xml"/></Relationships>
</file>

<file path=ppt/slides/_rels/slide821.xml.rels><?xml version="1.0" encoding="UTF-8" standalone="yes"?>
<Relationships xmlns="http://schemas.openxmlformats.org/package/2006/relationships"><Relationship Id="rId3" Type="http://schemas.openxmlformats.org/officeDocument/2006/relationships/image" Target="../media/image502.png"/><Relationship Id="rId2" Type="http://schemas.openxmlformats.org/officeDocument/2006/relationships/notesSlide" Target="../notesSlides/notesSlide821.xml"/><Relationship Id="rId1" Type="http://schemas.openxmlformats.org/officeDocument/2006/relationships/slideLayout" Target="../slideLayouts/slideLayout14.xml"/><Relationship Id="rId4" Type="http://schemas.openxmlformats.org/officeDocument/2006/relationships/image" Target="../media/image503.pn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hyperlink" Target="https://docs.google.com/forms/d/19vF2SV5JiOqk8eUotbHgmqCbtzmXFatA9mng62qpFVQ/edit?usp=sharing" TargetMode="External"/><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5"/>
        <p:cNvGrpSpPr/>
        <p:nvPr/>
      </p:nvGrpSpPr>
      <p:grpSpPr>
        <a:xfrm>
          <a:off x="0" y="0"/>
          <a:ext cx="0" cy="0"/>
          <a:chOff x="0" y="0"/>
          <a:chExt cx="0" cy="0"/>
        </a:xfrm>
      </p:grpSpPr>
      <p:sp>
        <p:nvSpPr>
          <p:cNvPr id="206" name="Google Shape;20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7" name="Google Shape;207;p1"/>
          <p:cNvSpPr txBox="1">
            <a:spLocks noGrp="1"/>
          </p:cNvSpPr>
          <p:nvPr>
            <p:ph type="ctrTitle"/>
          </p:nvPr>
        </p:nvSpPr>
        <p:spPr>
          <a:xfrm>
            <a:off x="1094095" y="1523999"/>
            <a:ext cx="5238466" cy="231893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ts val="6000"/>
              <a:buFont typeface="Arial"/>
              <a:buNone/>
            </a:pPr>
            <a:r>
              <a:rPr lang="es-ES" b="1" dirty="0">
                <a:latin typeface="Century Gothic" panose="020B0502020202020204" pitchFamily="34" charset="0"/>
                <a:ea typeface="Arial"/>
                <a:cs typeface="Arial"/>
                <a:sym typeface="Arial"/>
              </a:rPr>
              <a:t>Reporte de</a:t>
            </a:r>
            <a:br>
              <a:rPr lang="es-ES" dirty="0">
                <a:latin typeface="Century Gothic" panose="020B0502020202020204" pitchFamily="34" charset="0"/>
              </a:rPr>
            </a:br>
            <a:r>
              <a:rPr lang="es-ES" dirty="0">
                <a:highlight>
                  <a:srgbClr val="C0C0C0"/>
                </a:highlight>
                <a:latin typeface="Century Gothic" panose="020B0502020202020204" pitchFamily="34" charset="0"/>
                <a:ea typeface="Arial"/>
                <a:cs typeface="Arial"/>
                <a:sym typeface="Arial"/>
              </a:rPr>
              <a:t>Cursos virtuales</a:t>
            </a:r>
            <a:endParaRPr dirty="0">
              <a:highlight>
                <a:srgbClr val="C0C0C0"/>
              </a:highlight>
              <a:latin typeface="Century Gothic" panose="020B0502020202020204" pitchFamily="34" charset="0"/>
              <a:ea typeface="Arial"/>
              <a:cs typeface="Arial"/>
              <a:sym typeface="Arial"/>
            </a:endParaRPr>
          </a:p>
        </p:txBody>
      </p:sp>
      <p:sp>
        <p:nvSpPr>
          <p:cNvPr id="208" name="Google Shape;208;p1"/>
          <p:cNvSpPr txBox="1">
            <a:spLocks noGrp="1"/>
          </p:cNvSpPr>
          <p:nvPr>
            <p:ph type="subTitle" idx="1"/>
          </p:nvPr>
        </p:nvSpPr>
        <p:spPr>
          <a:xfrm>
            <a:off x="1094096" y="4276725"/>
            <a:ext cx="4668529" cy="1729758"/>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90000"/>
              </a:lnSpc>
              <a:spcBef>
                <a:spcPts val="0"/>
              </a:spcBef>
              <a:spcAft>
                <a:spcPts val="0"/>
              </a:spcAft>
              <a:buClr>
                <a:schemeClr val="dk1"/>
              </a:buClr>
              <a:buSzPct val="100000"/>
              <a:buNone/>
            </a:pPr>
            <a:r>
              <a:rPr lang="es-ES" sz="1400" dirty="0">
                <a:latin typeface="Century Gothic" panose="020B0502020202020204" pitchFamily="34" charset="0"/>
                <a:ea typeface="Arial"/>
                <a:cs typeface="Aparajita" panose="020B0502040204020203" pitchFamily="18" charset="0"/>
                <a:sym typeface="Arial"/>
              </a:rPr>
              <a:t>Ofrecidos en el marco del </a:t>
            </a:r>
            <a:endParaRPr sz="1400" dirty="0">
              <a:latin typeface="Century Gothic" panose="020B0502020202020204" pitchFamily="34" charset="0"/>
              <a:cs typeface="Aparajita" panose="020B0502040204020203" pitchFamily="18" charset="0"/>
            </a:endParaRPr>
          </a:p>
          <a:p>
            <a:pPr marL="0" lvl="0" indent="0" algn="l" rtl="0">
              <a:lnSpc>
                <a:spcPct val="150000"/>
              </a:lnSpc>
              <a:spcBef>
                <a:spcPts val="1000"/>
              </a:spcBef>
              <a:spcAft>
                <a:spcPts val="0"/>
              </a:spcAft>
              <a:buClr>
                <a:schemeClr val="dk1"/>
              </a:buClr>
              <a:buSzPct val="100000"/>
              <a:buNone/>
            </a:pPr>
            <a:r>
              <a:rPr lang="es-ES" sz="1400" dirty="0">
                <a:latin typeface="Century Gothic" panose="020B0502020202020204" pitchFamily="34" charset="0"/>
                <a:ea typeface="Arial"/>
                <a:cs typeface="Aparajita" panose="020B0502040204020203" pitchFamily="18" charset="0"/>
                <a:sym typeface="Arial"/>
              </a:rPr>
              <a:t>Proyecto Fortalecimiento Intersectorial para la Atención Integral del Desarrollo de niñas y niños en Costa Rica (FIAID)</a:t>
            </a:r>
            <a:endParaRPr sz="1400" dirty="0">
              <a:latin typeface="Century Gothic" panose="020B0502020202020204" pitchFamily="34" charset="0"/>
              <a:cs typeface="Aparajita" panose="020B0502040204020203" pitchFamily="18" charset="0"/>
            </a:endParaRPr>
          </a:p>
          <a:p>
            <a:pPr marL="0" lvl="0" indent="0" algn="l" rtl="0">
              <a:lnSpc>
                <a:spcPct val="90000"/>
              </a:lnSpc>
              <a:spcBef>
                <a:spcPts val="1000"/>
              </a:spcBef>
              <a:spcAft>
                <a:spcPts val="0"/>
              </a:spcAft>
              <a:buClr>
                <a:schemeClr val="dk1"/>
              </a:buClr>
              <a:buSzPct val="100000"/>
              <a:buNone/>
            </a:pPr>
            <a:endParaRPr sz="1400" dirty="0">
              <a:latin typeface="Century Gothic" panose="020B0502020202020204" pitchFamily="34" charset="0"/>
              <a:ea typeface="Arial"/>
              <a:cs typeface="Aparajita" panose="020B0502040204020203" pitchFamily="18" charset="0"/>
              <a:sym typeface="Arial"/>
            </a:endParaRPr>
          </a:p>
          <a:p>
            <a:pPr marL="0" lvl="0" indent="0" algn="l" rtl="0">
              <a:lnSpc>
                <a:spcPct val="90000"/>
              </a:lnSpc>
              <a:spcBef>
                <a:spcPts val="1000"/>
              </a:spcBef>
              <a:spcAft>
                <a:spcPts val="0"/>
              </a:spcAft>
              <a:buClr>
                <a:schemeClr val="dk1"/>
              </a:buClr>
              <a:buSzPct val="100000"/>
              <a:buNone/>
            </a:pPr>
            <a:r>
              <a:rPr lang="es-ES" sz="3200" dirty="0">
                <a:latin typeface="Century Gothic" panose="020B0502020202020204" pitchFamily="34" charset="0"/>
                <a:ea typeface="Arial"/>
                <a:cs typeface="Aparajita" panose="020B0502040204020203" pitchFamily="18" charset="0"/>
                <a:sym typeface="Arial"/>
              </a:rPr>
              <a:t>2021-2023</a:t>
            </a:r>
            <a:endParaRPr sz="3200" dirty="0">
              <a:latin typeface="Century Gothic" panose="020B0502020202020204" pitchFamily="34" charset="0"/>
              <a:ea typeface="Arial"/>
              <a:cs typeface="Aparajita" panose="020B0502040204020203" pitchFamily="18" charset="0"/>
              <a:sym typeface="Arial"/>
            </a:endParaRPr>
          </a:p>
        </p:txBody>
      </p:sp>
      <p:sp>
        <p:nvSpPr>
          <p:cNvPr id="209" name="Google Shape;209;p1"/>
          <p:cNvSpPr/>
          <p:nvPr/>
        </p:nvSpPr>
        <p:spPr>
          <a:xfrm>
            <a:off x="5510370" y="851518"/>
            <a:ext cx="6184806" cy="5154967"/>
          </a:xfrm>
          <a:custGeom>
            <a:avLst/>
            <a:gdLst/>
            <a:ahLst/>
            <a:cxnLst/>
            <a:rect l="l" t="t" r="r" b="b"/>
            <a:pathLst>
              <a:path w="6184806" h="5154967" extrusionOk="0">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0"/>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3"/>
                  <a:pt x="2445216" y="109243"/>
                </a:cubicBezTo>
                <a:cubicBezTo>
                  <a:pt x="1625714" y="109243"/>
                  <a:pt x="1625714" y="109243"/>
                  <a:pt x="1625714" y="109243"/>
                </a:cubicBezTo>
                <a:cubicBezTo>
                  <a:pt x="1572615" y="109243"/>
                  <a:pt x="1524825" y="137459"/>
                  <a:pt x="1498276" y="183309"/>
                </a:cubicBezTo>
                <a:cubicBezTo>
                  <a:pt x="1089410" y="890450"/>
                  <a:pt x="1089410" y="890450"/>
                  <a:pt x="1089410" y="890450"/>
                </a:cubicBezTo>
                <a:cubicBezTo>
                  <a:pt x="1062860" y="934537"/>
                  <a:pt x="1062860" y="990967"/>
                  <a:pt x="1089410" y="1035054"/>
                </a:cubicBezTo>
                <a:cubicBezTo>
                  <a:pt x="1498276" y="1742196"/>
                  <a:pt x="1498276" y="1742196"/>
                  <a:pt x="1498276" y="1742196"/>
                </a:cubicBezTo>
                <a:cubicBezTo>
                  <a:pt x="1511551" y="1765121"/>
                  <a:pt x="1530135" y="1783637"/>
                  <a:pt x="1552039" y="1796422"/>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rgbClr val="7F7F7F">
              <a:alpha val="1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10" name="Google Shape;210;p1" descr="Logotipo, Icono&#10;&#10;Descripción generada automáticamente"/>
          <p:cNvPicPr preferRelativeResize="0"/>
          <p:nvPr/>
        </p:nvPicPr>
        <p:blipFill rotWithShape="1">
          <a:blip r:embed="rId3">
            <a:alphaModFix/>
          </a:blip>
          <a:srcRect/>
          <a:stretch/>
        </p:blipFill>
        <p:spPr>
          <a:xfrm>
            <a:off x="7531503" y="2286152"/>
            <a:ext cx="3217333" cy="2903642"/>
          </a:xfrm>
          <a:prstGeom prst="rect">
            <a:avLst/>
          </a:prstGeom>
          <a:noFill/>
          <a:ln>
            <a:noFill/>
          </a:ln>
        </p:spPr>
      </p:pic>
      <p:sp>
        <p:nvSpPr>
          <p:cNvPr id="211" name="Google Shape;211;p1"/>
          <p:cNvSpPr txBox="1"/>
          <p:nvPr/>
        </p:nvSpPr>
        <p:spPr>
          <a:xfrm>
            <a:off x="1094094" y="436018"/>
            <a:ext cx="6112249"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s-ES" sz="1600" b="0" i="0" u="none" strike="noStrike" cap="none" dirty="0">
                <a:solidFill>
                  <a:schemeClr val="dk1"/>
                </a:solidFill>
                <a:latin typeface="Century Gothic" panose="020B0502020202020204" pitchFamily="34" charset="0"/>
                <a:cs typeface="Aparajita" panose="02020603050405020304" pitchFamily="18" charset="0"/>
                <a:sym typeface="Arial"/>
              </a:rPr>
              <a:t>Universidad Nacional</a:t>
            </a:r>
            <a:endParaRPr sz="1400" b="0" i="0" u="none" strike="noStrike" cap="none" dirty="0">
              <a:solidFill>
                <a:srgbClr val="000000"/>
              </a:solidFill>
              <a:latin typeface="Century Gothic" panose="020B0502020202020204" pitchFamily="34" charset="0"/>
              <a:cs typeface="Aparajita" panose="02020603050405020304" pitchFamily="18" charset="0"/>
              <a:sym typeface="Arial"/>
            </a:endParaRPr>
          </a:p>
          <a:p>
            <a:pPr marL="0" marR="0" lvl="0" indent="0" algn="l" rtl="0">
              <a:lnSpc>
                <a:spcPct val="100000"/>
              </a:lnSpc>
              <a:spcBef>
                <a:spcPts val="0"/>
              </a:spcBef>
              <a:spcAft>
                <a:spcPts val="0"/>
              </a:spcAft>
              <a:buClr>
                <a:srgbClr val="000000"/>
              </a:buClr>
              <a:buSzPts val="1600"/>
              <a:buFont typeface="Arial"/>
              <a:buNone/>
            </a:pPr>
            <a:r>
              <a:rPr lang="es-ES" sz="1600" b="0" i="0" u="none" strike="noStrike" cap="none" dirty="0">
                <a:solidFill>
                  <a:schemeClr val="dk1"/>
                </a:solidFill>
                <a:latin typeface="Century Gothic" panose="020B0502020202020204" pitchFamily="34" charset="0"/>
                <a:cs typeface="Aparajita" panose="02020603050405020304" pitchFamily="18" charset="0"/>
                <a:sym typeface="Arial"/>
              </a:rPr>
              <a:t>Centro de Investigación y Docencia en Educación </a:t>
            </a:r>
            <a:endParaRPr sz="1400" b="0" i="0" u="none" strike="noStrike" cap="none" dirty="0">
              <a:solidFill>
                <a:srgbClr val="000000"/>
              </a:solidFill>
              <a:latin typeface="Century Gothic" panose="020B0502020202020204" pitchFamily="34" charset="0"/>
              <a:cs typeface="Aparajita" panose="02020603050405020304" pitchFamily="18" charset="0"/>
              <a:sym typeface="Arial"/>
            </a:endParaRPr>
          </a:p>
          <a:p>
            <a:pPr marL="0" marR="0" lvl="0" indent="0" algn="l" rtl="0">
              <a:lnSpc>
                <a:spcPct val="100000"/>
              </a:lnSpc>
              <a:spcBef>
                <a:spcPts val="0"/>
              </a:spcBef>
              <a:spcAft>
                <a:spcPts val="0"/>
              </a:spcAft>
              <a:buClr>
                <a:srgbClr val="000000"/>
              </a:buClr>
              <a:buSzPts val="1600"/>
              <a:buFont typeface="Arial"/>
              <a:buNone/>
            </a:pPr>
            <a:r>
              <a:rPr lang="es-ES" sz="1600" b="0" i="0" u="none" strike="noStrike" cap="none" dirty="0">
                <a:solidFill>
                  <a:schemeClr val="dk1"/>
                </a:solidFill>
                <a:latin typeface="Century Gothic" panose="020B0502020202020204" pitchFamily="34" charset="0"/>
                <a:cs typeface="Aparajita" panose="02020603050405020304" pitchFamily="18" charset="0"/>
                <a:sym typeface="Arial"/>
              </a:rPr>
              <a:t>División de Educación Básica</a:t>
            </a:r>
            <a:endParaRPr sz="1600" b="0" i="0" u="none" strike="noStrike" cap="none" dirty="0">
              <a:solidFill>
                <a:schemeClr val="dk1"/>
              </a:solidFill>
              <a:latin typeface="Century Gothic" panose="020B0502020202020204" pitchFamily="34" charset="0"/>
              <a:cs typeface="Aparajita" panose="02020603050405020304" pitchFamily="18" charset="0"/>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0"/>
          <p:cNvSpPr txBox="1">
            <a:spLocks noGrp="1"/>
          </p:cNvSpPr>
          <p:nvPr>
            <p:ph type="title"/>
          </p:nvPr>
        </p:nvSpPr>
        <p:spPr>
          <a:xfrm>
            <a:off x="838200" y="365125"/>
            <a:ext cx="10515600" cy="1737995"/>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000"/>
              <a:buFont typeface="Arial"/>
              <a:buNone/>
            </a:pPr>
            <a:r>
              <a:rPr lang="es-ES" sz="3600">
                <a:solidFill>
                  <a:schemeClr val="lt1"/>
                </a:solidFill>
                <a:latin typeface="Arial"/>
                <a:ea typeface="Arial"/>
                <a:cs typeface="Arial"/>
                <a:sym typeface="Arial"/>
              </a:rPr>
              <a:t>Curso Introducción a los estándares esenciales de calidad en los servicios de cuidado y desarrollo infantil de Costa Rica en el marco de la REDCUDI</a:t>
            </a:r>
            <a:endParaRPr sz="3600">
              <a:solidFill>
                <a:schemeClr val="lt1"/>
              </a:solidFill>
              <a:latin typeface="Arial"/>
              <a:ea typeface="Arial"/>
              <a:cs typeface="Arial"/>
              <a:sym typeface="Arial"/>
            </a:endParaRPr>
          </a:p>
        </p:txBody>
      </p:sp>
      <p:sp>
        <p:nvSpPr>
          <p:cNvPr id="264" name="Google Shape;264;p10"/>
          <p:cNvSpPr txBox="1">
            <a:spLocks noGrp="1"/>
          </p:cNvSpPr>
          <p:nvPr>
            <p:ph type="body" idx="1"/>
          </p:nvPr>
        </p:nvSpPr>
        <p:spPr>
          <a:xfrm>
            <a:off x="838200" y="2560319"/>
            <a:ext cx="10515600" cy="3616643"/>
          </a:xfrm>
          <a:prstGeom prst="rect">
            <a:avLst/>
          </a:prstGeom>
          <a:noFill/>
          <a:ln>
            <a:noFill/>
          </a:ln>
        </p:spPr>
        <p:txBody>
          <a:bodyPr spcFirstLastPara="1" wrap="square" lIns="91425" tIns="45700" rIns="91425" bIns="45700" anchor="t" anchorCtr="0">
            <a:normAutofit lnSpcReduction="10000"/>
          </a:bodyPr>
          <a:lstStyle/>
          <a:p>
            <a:pPr marL="0" lvl="0" indent="0" algn="just" rtl="0">
              <a:lnSpc>
                <a:spcPct val="90000"/>
              </a:lnSpc>
              <a:spcBef>
                <a:spcPts val="0"/>
              </a:spcBef>
              <a:spcAft>
                <a:spcPts val="0"/>
              </a:spcAft>
              <a:buClr>
                <a:schemeClr val="dk1"/>
              </a:buClr>
              <a:buSzPts val="2800"/>
              <a:buNone/>
            </a:pPr>
            <a:r>
              <a:rPr lang="es-ES" b="1">
                <a:latin typeface="Century Gothic"/>
                <a:ea typeface="Century Gothic"/>
                <a:cs typeface="Century Gothic"/>
                <a:sym typeface="Century Gothic"/>
              </a:rPr>
              <a:t>Breve descripción: </a:t>
            </a:r>
            <a:r>
              <a:rPr lang="es-ES">
                <a:latin typeface="Century Gothic"/>
                <a:ea typeface="Century Gothic"/>
                <a:cs typeface="Century Gothic"/>
                <a:sym typeface="Century Gothic"/>
              </a:rPr>
              <a:t>Este curso estuvo dirigido a profesionales en las áreas de salud,  psicosocial o educación que estuvieran trabajando en una  Alternativa de cuidado y desarrollo. Presenta los estándares definidos por la REDCUDI como esenciales para garantizar la calidad de estos servicios.</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112</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17 semanas</a:t>
            </a:r>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17"/>
        <p:cNvGrpSpPr/>
        <p:nvPr/>
      </p:nvGrpSpPr>
      <p:grpSpPr>
        <a:xfrm>
          <a:off x="0" y="0"/>
          <a:ext cx="0" cy="0"/>
          <a:chOff x="0" y="0"/>
          <a:chExt cx="0" cy="0"/>
        </a:xfrm>
      </p:grpSpPr>
      <p:sp>
        <p:nvSpPr>
          <p:cNvPr id="818" name="Google Shape;818;p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19" name="Google Shape;819;p5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0" name="Google Shape;820;p59"/>
          <p:cNvSpPr txBox="1"/>
          <p:nvPr/>
        </p:nvSpPr>
        <p:spPr>
          <a:xfrm>
            <a:off x="477012" y="480060"/>
            <a:ext cx="10515600" cy="6859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3200"/>
              <a:buFont typeface="Century Gothic"/>
              <a:buNone/>
            </a:pPr>
            <a:r>
              <a:rPr lang="es-ES" sz="3200" b="0" i="0" u="none" strike="noStrike" cap="none">
                <a:solidFill>
                  <a:schemeClr val="dk1"/>
                </a:solidFill>
                <a:latin typeface="Century Gothic"/>
                <a:ea typeface="Century Gothic"/>
                <a:cs typeface="Century Gothic"/>
                <a:sym typeface="Century Gothic"/>
              </a:rPr>
              <a:t>5. Puesto o disciplina que enseña</a:t>
            </a:r>
            <a:endParaRPr sz="3200" b="0" i="0" u="none" strike="noStrike" cap="none">
              <a:solidFill>
                <a:schemeClr val="dk1"/>
              </a:solidFill>
              <a:latin typeface="Calibri"/>
              <a:ea typeface="Calibri"/>
              <a:cs typeface="Calibri"/>
              <a:sym typeface="Calibri"/>
            </a:endParaRPr>
          </a:p>
        </p:txBody>
      </p:sp>
      <p:graphicFrame>
        <p:nvGraphicFramePr>
          <p:cNvPr id="821" name="Google Shape;821;p59"/>
          <p:cNvGraphicFramePr/>
          <p:nvPr/>
        </p:nvGraphicFramePr>
        <p:xfrm>
          <a:off x="703589" y="917762"/>
          <a:ext cx="3000000" cy="3000000"/>
        </p:xfrm>
        <a:graphic>
          <a:graphicData uri="http://schemas.openxmlformats.org/drawingml/2006/table">
            <a:tbl>
              <a:tblPr>
                <a:noFill/>
                <a:tableStyleId>{E3DC3D7B-B1CC-4ABE-ACCE-1371D22D565E}</a:tableStyleId>
              </a:tblPr>
              <a:tblGrid>
                <a:gridCol w="2583300">
                  <a:extLst>
                    <a:ext uri="{9D8B030D-6E8A-4147-A177-3AD203B41FA5}">
                      <a16:colId xmlns:a16="http://schemas.microsoft.com/office/drawing/2014/main" val="20000"/>
                    </a:ext>
                  </a:extLst>
                </a:gridCol>
                <a:gridCol w="2222000">
                  <a:extLst>
                    <a:ext uri="{9D8B030D-6E8A-4147-A177-3AD203B41FA5}">
                      <a16:colId xmlns:a16="http://schemas.microsoft.com/office/drawing/2014/main" val="20001"/>
                    </a:ext>
                  </a:extLst>
                </a:gridCol>
                <a:gridCol w="2330400">
                  <a:extLst>
                    <a:ext uri="{9D8B030D-6E8A-4147-A177-3AD203B41FA5}">
                      <a16:colId xmlns:a16="http://schemas.microsoft.com/office/drawing/2014/main" val="20002"/>
                    </a:ext>
                  </a:extLst>
                </a:gridCol>
                <a:gridCol w="3649125">
                  <a:extLst>
                    <a:ext uri="{9D8B030D-6E8A-4147-A177-3AD203B41FA5}">
                      <a16:colId xmlns:a16="http://schemas.microsoft.com/office/drawing/2014/main" val="20003"/>
                    </a:ext>
                  </a:extLst>
                </a:gridCol>
              </a:tblGrid>
              <a:tr h="192700">
                <a:tc>
                  <a:txBody>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0000"/>
                          </a:solidFill>
                          <a:latin typeface="Times New Roman"/>
                          <a:ea typeface="Times New Roman"/>
                          <a:cs typeface="Times New Roman"/>
                          <a:sym typeface="Times New Roman"/>
                        </a:rPr>
                        <a:t>Profesión</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0000"/>
                          </a:solidFill>
                          <a:latin typeface="Times New Roman"/>
                          <a:ea typeface="Times New Roman"/>
                          <a:cs typeface="Times New Roman"/>
                          <a:sym typeface="Times New Roman"/>
                        </a:rPr>
                        <a:t>Cantidad</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0000"/>
                          </a:solidFill>
                          <a:latin typeface="Times New Roman"/>
                          <a:ea typeface="Times New Roman"/>
                          <a:cs typeface="Times New Roman"/>
                          <a:sym typeface="Times New Roman"/>
                        </a:rPr>
                        <a:t>Porcentaje</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0000"/>
                          </a:solidFill>
                          <a:latin typeface="Times New Roman"/>
                          <a:ea typeface="Times New Roman"/>
                          <a:cs typeface="Times New Roman"/>
                          <a:sym typeface="Times New Roman"/>
                        </a:rPr>
                        <a:t>Porcentaje por grupo profesional</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Educador/a</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23</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17%</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rowSpan="20">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86%</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E599"/>
                    </a:solidFill>
                  </a:tcPr>
                </a:tc>
                <a:extLst>
                  <a:ext uri="{0D108BD9-81ED-4DB2-BD59-A6C34878D82A}">
                    <a16:rowId xmlns:a16="http://schemas.microsoft.com/office/drawing/2014/main" val="10001"/>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Educadora de preescolar</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9</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7%</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2"/>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Educadora de I y II Ciclos</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28</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3"/>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Coordinación Educativa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6</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4"/>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Orientador/a</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5"/>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Ciencias</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7</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5%</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6"/>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Matemáticas</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7"/>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Español</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7</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5%</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8"/>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Estudios Sociales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5</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9"/>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Inglés</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8</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6%</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0"/>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Francés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1"/>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Informática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2"/>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Musica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3"/>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Educacion Física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4"/>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Natación</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5"/>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Educación Religiosa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6"/>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Educación para el Hogar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7"/>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Artes Plásticas / Industriales</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8"/>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Maestra de Danza</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9"/>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Belleza</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20"/>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Administración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5E0B3"/>
                    </a:solidFill>
                  </a:tcPr>
                </a:tc>
                <a:extLst>
                  <a:ext uri="{0D108BD9-81ED-4DB2-BD59-A6C34878D82A}">
                    <a16:rowId xmlns:a16="http://schemas.microsoft.com/office/drawing/2014/main" val="10021"/>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Psicología</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rowSpan="2">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B083"/>
                    </a:solidFill>
                  </a:tcPr>
                </a:tc>
                <a:extLst>
                  <a:ext uri="{0D108BD9-81ED-4DB2-BD59-A6C34878D82A}">
                    <a16:rowId xmlns:a16="http://schemas.microsoft.com/office/drawing/2014/main" val="10022"/>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Campo psicopedagógico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23"/>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Corte y Confección </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C9C9"/>
                    </a:solidFill>
                  </a:tcPr>
                </a:tc>
                <a:extLst>
                  <a:ext uri="{0D108BD9-81ED-4DB2-BD59-A6C34878D82A}">
                    <a16:rowId xmlns:a16="http://schemas.microsoft.com/office/drawing/2014/main" val="10024"/>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Técnico</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BB1D8"/>
                    </a:solidFill>
                  </a:tcPr>
                </a:tc>
                <a:extLst>
                  <a:ext uri="{0D108BD9-81ED-4DB2-BD59-A6C34878D82A}">
                    <a16:rowId xmlns:a16="http://schemas.microsoft.com/office/drawing/2014/main" val="10025"/>
                  </a:ext>
                </a:extLst>
              </a:tr>
              <a:tr h="1927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Varios</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7</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5%</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5%</a:t>
                      </a:r>
                      <a:endParaRPr sz="1100" u="none" strike="noStrike" cap="none"/>
                    </a:p>
                  </a:txBody>
                  <a:tcPr marL="27975" marR="27975" marT="18650" marB="18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8DDFB"/>
                    </a:solidFill>
                  </a:tcPr>
                </a:tc>
                <a:extLst>
                  <a:ext uri="{0D108BD9-81ED-4DB2-BD59-A6C34878D82A}">
                    <a16:rowId xmlns:a16="http://schemas.microsoft.com/office/drawing/2014/main" val="10026"/>
                  </a:ext>
                </a:extLst>
              </a:tr>
            </a:tbl>
          </a:graphicData>
        </a:graphic>
      </p:graphicFrame>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25"/>
        <p:cNvGrpSpPr/>
        <p:nvPr/>
      </p:nvGrpSpPr>
      <p:grpSpPr>
        <a:xfrm>
          <a:off x="0" y="0"/>
          <a:ext cx="0" cy="0"/>
          <a:chOff x="0" y="0"/>
          <a:chExt cx="0" cy="0"/>
        </a:xfrm>
      </p:grpSpPr>
      <p:sp>
        <p:nvSpPr>
          <p:cNvPr id="826" name="Google Shape;826;p6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7" name="Google Shape;827;p6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28" name="Google Shape;828;p60" descr="Gráfico de las respuestas de Formularios. Título de la pregunta: 6. Años de experiencia en la docencia. Número de respuestas: 137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2"/>
        <p:cNvGrpSpPr/>
        <p:nvPr/>
      </p:nvGrpSpPr>
      <p:grpSpPr>
        <a:xfrm>
          <a:off x="0" y="0"/>
          <a:ext cx="0" cy="0"/>
          <a:chOff x="0" y="0"/>
          <a:chExt cx="0" cy="0"/>
        </a:xfrm>
      </p:grpSpPr>
      <p:sp>
        <p:nvSpPr>
          <p:cNvPr id="833" name="Google Shape;833;p6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34" name="Google Shape;834;p6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35" name="Google Shape;835;p61"/>
          <p:cNvSpPr txBox="1"/>
          <p:nvPr/>
        </p:nvSpPr>
        <p:spPr>
          <a:xfrm>
            <a:off x="838200" y="593725"/>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7. Razón por la que se matriculó en el curso La educación que queremos</a:t>
            </a:r>
            <a:endParaRPr sz="3600" b="0" i="0" u="none" strike="noStrike" cap="none">
              <a:solidFill>
                <a:schemeClr val="dk1"/>
              </a:solidFill>
              <a:latin typeface="Century Gothic"/>
              <a:ea typeface="Century Gothic"/>
              <a:cs typeface="Century Gothic"/>
              <a:sym typeface="Century Gothic"/>
            </a:endParaRPr>
          </a:p>
        </p:txBody>
      </p:sp>
      <p:graphicFrame>
        <p:nvGraphicFramePr>
          <p:cNvPr id="836" name="Google Shape;836;p61"/>
          <p:cNvGraphicFramePr/>
          <p:nvPr/>
        </p:nvGraphicFramePr>
        <p:xfrm>
          <a:off x="1037318" y="2592148"/>
          <a:ext cx="3000000" cy="3000000"/>
        </p:xfrm>
        <a:graphic>
          <a:graphicData uri="http://schemas.openxmlformats.org/drawingml/2006/table">
            <a:tbl>
              <a:tblPr>
                <a:noFill/>
                <a:tableStyleId>{E3DC3D7B-B1CC-4ABE-ACCE-1371D22D565E}</a:tableStyleId>
              </a:tblPr>
              <a:tblGrid>
                <a:gridCol w="701275">
                  <a:extLst>
                    <a:ext uri="{9D8B030D-6E8A-4147-A177-3AD203B41FA5}">
                      <a16:colId xmlns:a16="http://schemas.microsoft.com/office/drawing/2014/main" val="20000"/>
                    </a:ext>
                  </a:extLst>
                </a:gridCol>
                <a:gridCol w="9552650">
                  <a:extLst>
                    <a:ext uri="{9D8B030D-6E8A-4147-A177-3AD203B41FA5}">
                      <a16:colId xmlns:a16="http://schemas.microsoft.com/office/drawing/2014/main" val="20001"/>
                    </a:ext>
                  </a:extLst>
                </a:gridCol>
              </a:tblGrid>
              <a:tr h="329450">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Rosarivo"/>
                          <a:ea typeface="Rosarivo"/>
                          <a:cs typeface="Rosarivo"/>
                          <a:sym typeface="Rosarivo"/>
                        </a:rPr>
                        <a:t>Respuestas</a:t>
                      </a:r>
                      <a:endParaRPr sz="32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82875">
                <a:tc>
                  <a:txBody>
                    <a:bodyPr/>
                    <a:lstStyle/>
                    <a:p>
                      <a:pPr marL="0" marR="0" lvl="0" indent="0" algn="ctr" rtl="0">
                        <a:lnSpc>
                          <a:spcPct val="100000"/>
                        </a:lnSpc>
                        <a:spcBef>
                          <a:spcPts val="0"/>
                        </a:spcBef>
                        <a:spcAft>
                          <a:spcPts val="0"/>
                        </a:spcAft>
                        <a:buClr>
                          <a:srgbClr val="000000"/>
                        </a:buClr>
                        <a:buSzPts val="1800"/>
                        <a:buFont typeface="Arial"/>
                        <a:buNone/>
                      </a:pPr>
                      <a:r>
                        <a:rPr lang="es-ES" sz="1600" b="0" i="0" u="none" strike="noStrike" cap="none">
                          <a:solidFill>
                            <a:srgbClr val="000000"/>
                          </a:solidFill>
                          <a:latin typeface="Rosarivo"/>
                          <a:ea typeface="Rosarivo"/>
                          <a:cs typeface="Rosarivo"/>
                          <a:sym typeface="Rosarivo"/>
                        </a:rPr>
                        <a:t>1.</a:t>
                      </a:r>
                      <a:endParaRPr sz="26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800" b="0" i="0" u="none" strike="noStrike" cap="none">
                          <a:solidFill>
                            <a:srgbClr val="000000"/>
                          </a:solidFill>
                          <a:latin typeface="Rosarivo"/>
                          <a:ea typeface="Rosarivo"/>
                          <a:cs typeface="Rosarivo"/>
                          <a:sym typeface="Rosarivo"/>
                        </a:rPr>
                        <a:t>Para </a:t>
                      </a:r>
                      <a:r>
                        <a:rPr lang="es-ES" sz="1800" b="1" i="0" u="none" strike="noStrike" cap="none">
                          <a:solidFill>
                            <a:srgbClr val="000000"/>
                          </a:solidFill>
                          <a:latin typeface="Rosarivo"/>
                          <a:ea typeface="Rosarivo"/>
                          <a:cs typeface="Rosarivo"/>
                          <a:sym typeface="Rosarivo"/>
                        </a:rPr>
                        <a:t>actualizarme</a:t>
                      </a:r>
                      <a:r>
                        <a:rPr lang="es-ES" sz="1800" b="0" i="0" u="none" strike="noStrike" cap="none">
                          <a:solidFill>
                            <a:srgbClr val="000000"/>
                          </a:solidFill>
                          <a:latin typeface="Rosarivo"/>
                          <a:ea typeface="Rosarivo"/>
                          <a:cs typeface="Rosarivo"/>
                          <a:sym typeface="Rosarivo"/>
                        </a:rPr>
                        <a:t> a nivel profesional, </a:t>
                      </a:r>
                      <a:r>
                        <a:rPr lang="es-ES" sz="1800" b="1" i="0" u="none" strike="noStrike" cap="none">
                          <a:solidFill>
                            <a:srgbClr val="000000"/>
                          </a:solidFill>
                          <a:latin typeface="Rosarivo"/>
                          <a:ea typeface="Rosarivo"/>
                          <a:cs typeface="Rosarivo"/>
                          <a:sym typeface="Rosarivo"/>
                        </a:rPr>
                        <a:t>enriquecer</a:t>
                      </a:r>
                      <a:r>
                        <a:rPr lang="es-ES" sz="1800" b="0" i="0" u="none" strike="noStrike" cap="none">
                          <a:solidFill>
                            <a:srgbClr val="000000"/>
                          </a:solidFill>
                          <a:latin typeface="Rosarivo"/>
                          <a:ea typeface="Rosarivo"/>
                          <a:cs typeface="Rosarivo"/>
                          <a:sym typeface="Rosarivo"/>
                        </a:rPr>
                        <a:t> mis conocimientos y aplicarlos a mí desarrollo profesional.</a:t>
                      </a:r>
                      <a:endParaRPr sz="3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82875">
                <a:tc>
                  <a:txBody>
                    <a:bodyPr/>
                    <a:lstStyle/>
                    <a:p>
                      <a:pPr marL="0" marR="0" lvl="0" indent="0" algn="ctr" rtl="0">
                        <a:lnSpc>
                          <a:spcPct val="100000"/>
                        </a:lnSpc>
                        <a:spcBef>
                          <a:spcPts val="0"/>
                        </a:spcBef>
                        <a:spcAft>
                          <a:spcPts val="0"/>
                        </a:spcAft>
                        <a:buClr>
                          <a:srgbClr val="000000"/>
                        </a:buClr>
                        <a:buSzPts val="1800"/>
                        <a:buFont typeface="Arial"/>
                        <a:buNone/>
                      </a:pPr>
                      <a:r>
                        <a:rPr lang="es-ES" sz="1600" b="0" i="0" u="none" strike="noStrike" cap="none">
                          <a:solidFill>
                            <a:srgbClr val="000000"/>
                          </a:solidFill>
                          <a:latin typeface="Rosarivo"/>
                          <a:ea typeface="Rosarivo"/>
                          <a:cs typeface="Rosarivo"/>
                          <a:sym typeface="Rosarivo"/>
                        </a:rPr>
                        <a:t>2.</a:t>
                      </a:r>
                      <a:endParaRPr sz="26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800" b="0" i="0" u="none" strike="noStrike" cap="none">
                          <a:solidFill>
                            <a:srgbClr val="000000"/>
                          </a:solidFill>
                          <a:latin typeface="Rosarivo"/>
                          <a:ea typeface="Rosarivo"/>
                          <a:cs typeface="Rosarivo"/>
                          <a:sym typeface="Rosarivo"/>
                        </a:rPr>
                        <a:t>Para </a:t>
                      </a:r>
                      <a:r>
                        <a:rPr lang="es-ES" sz="1800" b="1" i="0" u="none" strike="noStrike" cap="none">
                          <a:solidFill>
                            <a:srgbClr val="000000"/>
                          </a:solidFill>
                          <a:latin typeface="Rosarivo"/>
                          <a:ea typeface="Rosarivo"/>
                          <a:cs typeface="Rosarivo"/>
                          <a:sym typeface="Rosarivo"/>
                        </a:rPr>
                        <a:t>conocer</a:t>
                      </a:r>
                      <a:r>
                        <a:rPr lang="es-ES" sz="1800" b="0" i="0" u="none" strike="noStrike" cap="none">
                          <a:solidFill>
                            <a:srgbClr val="000000"/>
                          </a:solidFill>
                          <a:latin typeface="Rosarivo"/>
                          <a:ea typeface="Rosarivo"/>
                          <a:cs typeface="Rosarivo"/>
                          <a:sym typeface="Rosarivo"/>
                        </a:rPr>
                        <a:t> más estrategias e innovaciones acerca de la educación de esta manera, ponerlos en </a:t>
                      </a:r>
                      <a:r>
                        <a:rPr lang="es-ES" sz="1800" b="1" i="0" u="none" strike="noStrike" cap="none">
                          <a:solidFill>
                            <a:srgbClr val="000000"/>
                          </a:solidFill>
                          <a:latin typeface="Rosarivo"/>
                          <a:ea typeface="Rosarivo"/>
                          <a:cs typeface="Rosarivo"/>
                          <a:sym typeface="Rosarivo"/>
                        </a:rPr>
                        <a:t>práctica</a:t>
                      </a:r>
                      <a:r>
                        <a:rPr lang="es-ES" sz="1800" b="0" i="0" u="none" strike="noStrike" cap="none">
                          <a:solidFill>
                            <a:srgbClr val="000000"/>
                          </a:solidFill>
                          <a:latin typeface="Rosarivo"/>
                          <a:ea typeface="Rosarivo"/>
                          <a:cs typeface="Rosarivo"/>
                          <a:sym typeface="Rosarivo"/>
                        </a:rPr>
                        <a:t> en mí desempeño.</a:t>
                      </a:r>
                      <a:endParaRPr sz="3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836300">
                <a:tc>
                  <a:txBody>
                    <a:bodyPr/>
                    <a:lstStyle/>
                    <a:p>
                      <a:pPr marL="0" marR="0" lvl="0" indent="0" algn="ctr" rtl="0">
                        <a:lnSpc>
                          <a:spcPct val="100000"/>
                        </a:lnSpc>
                        <a:spcBef>
                          <a:spcPts val="0"/>
                        </a:spcBef>
                        <a:spcAft>
                          <a:spcPts val="0"/>
                        </a:spcAft>
                        <a:buClr>
                          <a:srgbClr val="000000"/>
                        </a:buClr>
                        <a:buSzPts val="1800"/>
                        <a:buFont typeface="Arial"/>
                        <a:buNone/>
                      </a:pPr>
                      <a:r>
                        <a:rPr lang="es-ES" sz="1600" b="0" i="0" u="none" strike="noStrike" cap="none">
                          <a:solidFill>
                            <a:srgbClr val="000000"/>
                          </a:solidFill>
                          <a:latin typeface="Rosarivo"/>
                          <a:ea typeface="Rosarivo"/>
                          <a:cs typeface="Rosarivo"/>
                          <a:sym typeface="Rosarivo"/>
                        </a:rPr>
                        <a:t>3.</a:t>
                      </a:r>
                      <a:endParaRPr sz="26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800" b="0" i="0" u="none" strike="noStrike" cap="none">
                          <a:solidFill>
                            <a:srgbClr val="000000"/>
                          </a:solidFill>
                          <a:latin typeface="Rosarivo"/>
                          <a:ea typeface="Rosarivo"/>
                          <a:cs typeface="Rosarivo"/>
                          <a:sym typeface="Rosarivo"/>
                        </a:rPr>
                        <a:t>Para </a:t>
                      </a:r>
                      <a:r>
                        <a:rPr lang="es-ES" sz="1800" b="1" i="0" u="none" strike="noStrike" cap="none">
                          <a:solidFill>
                            <a:srgbClr val="000000"/>
                          </a:solidFill>
                          <a:latin typeface="Rosarivo"/>
                          <a:ea typeface="Rosarivo"/>
                          <a:cs typeface="Rosarivo"/>
                          <a:sym typeface="Rosarivo"/>
                        </a:rPr>
                        <a:t>conocer, experimentar y ampliar</a:t>
                      </a:r>
                      <a:r>
                        <a:rPr lang="es-ES" sz="1800" b="0" i="0" u="none" strike="noStrike" cap="none">
                          <a:solidFill>
                            <a:srgbClr val="000000"/>
                          </a:solidFill>
                          <a:latin typeface="Rosarivo"/>
                          <a:ea typeface="Rosarivo"/>
                          <a:cs typeface="Rosarivo"/>
                          <a:sym typeface="Rosarivo"/>
                        </a:rPr>
                        <a:t> los conocimientos, pero sobre todo para dar una retroalimentación de cómo mejorar como docente y para mis estudiantes.</a:t>
                      </a:r>
                      <a:endParaRPr sz="3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82875">
                <a:tc>
                  <a:txBody>
                    <a:bodyPr/>
                    <a:lstStyle/>
                    <a:p>
                      <a:pPr marL="0" marR="0" lvl="0" indent="0" algn="ctr" rtl="0">
                        <a:lnSpc>
                          <a:spcPct val="100000"/>
                        </a:lnSpc>
                        <a:spcBef>
                          <a:spcPts val="0"/>
                        </a:spcBef>
                        <a:spcAft>
                          <a:spcPts val="0"/>
                        </a:spcAft>
                        <a:buClr>
                          <a:srgbClr val="000000"/>
                        </a:buClr>
                        <a:buSzPts val="1800"/>
                        <a:buFont typeface="Arial"/>
                        <a:buNone/>
                      </a:pPr>
                      <a:r>
                        <a:rPr lang="es-ES" sz="1600" b="0" i="0" u="none" strike="noStrike" cap="none">
                          <a:solidFill>
                            <a:srgbClr val="000000"/>
                          </a:solidFill>
                          <a:latin typeface="Rosarivo"/>
                          <a:ea typeface="Rosarivo"/>
                          <a:cs typeface="Rosarivo"/>
                          <a:sym typeface="Rosarivo"/>
                        </a:rPr>
                        <a:t>4.</a:t>
                      </a:r>
                      <a:endParaRPr sz="26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800" b="0" i="0" u="none" strike="noStrike" cap="none">
                          <a:solidFill>
                            <a:srgbClr val="000000"/>
                          </a:solidFill>
                          <a:latin typeface="Rosarivo"/>
                          <a:ea typeface="Rosarivo"/>
                          <a:cs typeface="Rosarivo"/>
                          <a:sym typeface="Rosarivo"/>
                        </a:rPr>
                        <a:t>Una </a:t>
                      </a:r>
                      <a:r>
                        <a:rPr lang="es-ES" sz="1800" b="1" i="0" u="none" strike="noStrike" cap="none">
                          <a:solidFill>
                            <a:srgbClr val="000000"/>
                          </a:solidFill>
                          <a:latin typeface="Rosarivo"/>
                          <a:ea typeface="Rosarivo"/>
                          <a:cs typeface="Rosarivo"/>
                          <a:sym typeface="Rosarivo"/>
                        </a:rPr>
                        <a:t>oportunidad para aprender y crecer</a:t>
                      </a:r>
                      <a:r>
                        <a:rPr lang="es-ES" sz="1800" b="0" i="0" u="none" strike="noStrike" cap="none">
                          <a:solidFill>
                            <a:srgbClr val="000000"/>
                          </a:solidFill>
                          <a:latin typeface="Rosarivo"/>
                          <a:ea typeface="Rosarivo"/>
                          <a:cs typeface="Rosarivo"/>
                          <a:sym typeface="Rosarivo"/>
                        </a:rPr>
                        <a:t> en el ámbito profesional y personal.</a:t>
                      </a:r>
                      <a:endParaRPr sz="3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29450">
                <a:tc>
                  <a:txBody>
                    <a:bodyPr/>
                    <a:lstStyle/>
                    <a:p>
                      <a:pPr marL="0" marR="0" lvl="0" indent="0" algn="ctr" rtl="0">
                        <a:lnSpc>
                          <a:spcPct val="100000"/>
                        </a:lnSpc>
                        <a:spcBef>
                          <a:spcPts val="0"/>
                        </a:spcBef>
                        <a:spcAft>
                          <a:spcPts val="0"/>
                        </a:spcAft>
                        <a:buClr>
                          <a:srgbClr val="000000"/>
                        </a:buClr>
                        <a:buSzPts val="1800"/>
                        <a:buFont typeface="Arial"/>
                        <a:buNone/>
                      </a:pPr>
                      <a:r>
                        <a:rPr lang="es-ES" sz="1600" b="0" i="0" u="none" strike="noStrike" cap="none">
                          <a:solidFill>
                            <a:srgbClr val="000000"/>
                          </a:solidFill>
                          <a:latin typeface="Rosarivo"/>
                          <a:ea typeface="Rosarivo"/>
                          <a:cs typeface="Rosarivo"/>
                          <a:sym typeface="Rosarivo"/>
                        </a:rPr>
                        <a:t>5.</a:t>
                      </a:r>
                      <a:endParaRPr sz="26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800" b="0" i="0" u="none" strike="noStrike" cap="none">
                          <a:solidFill>
                            <a:srgbClr val="000000"/>
                          </a:solidFill>
                          <a:latin typeface="Rosarivo"/>
                          <a:ea typeface="Rosarivo"/>
                          <a:cs typeface="Rosarivo"/>
                          <a:sym typeface="Rosarivo"/>
                        </a:rPr>
                        <a:t>Para tener nuevas </a:t>
                      </a:r>
                      <a:r>
                        <a:rPr lang="es-ES" sz="1800" b="1" i="0" u="none" strike="noStrike" cap="none">
                          <a:solidFill>
                            <a:srgbClr val="000000"/>
                          </a:solidFill>
                          <a:latin typeface="Rosarivo"/>
                          <a:ea typeface="Rosarivo"/>
                          <a:cs typeface="Rosarivo"/>
                          <a:sym typeface="Rosarivo"/>
                        </a:rPr>
                        <a:t>herramientas</a:t>
                      </a:r>
                      <a:r>
                        <a:rPr lang="es-ES" sz="1800" b="0" i="0" u="none" strike="noStrike" cap="none">
                          <a:solidFill>
                            <a:srgbClr val="000000"/>
                          </a:solidFill>
                          <a:latin typeface="Rosarivo"/>
                          <a:ea typeface="Rosarivo"/>
                          <a:cs typeface="Rosarivo"/>
                          <a:sym typeface="Rosarivo"/>
                        </a:rPr>
                        <a:t> en el aprendizaje e innovación.</a:t>
                      </a:r>
                      <a:endParaRPr sz="3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837" name="Google Shape;837;p61"/>
          <p:cNvSpPr/>
          <p:nvPr/>
        </p:nvSpPr>
        <p:spPr>
          <a:xfrm>
            <a:off x="1123950" y="1781525"/>
            <a:ext cx="5616300" cy="2062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3200"/>
              <a:buFont typeface="Rosarivo"/>
              <a:buNone/>
            </a:pPr>
            <a:r>
              <a:rPr lang="es-ES" sz="3200" b="0" i="1" u="sng" strike="noStrike" cap="none">
                <a:solidFill>
                  <a:srgbClr val="000000"/>
                </a:solidFill>
                <a:latin typeface="Rosarivo"/>
                <a:ea typeface="Rosarivo"/>
                <a:cs typeface="Rosarivo"/>
                <a:sym typeface="Rosarivo"/>
              </a:rPr>
              <a:t>Respuestas más compartidas</a:t>
            </a:r>
            <a:endParaRPr sz="3200" b="0" i="0" u="none" strike="noStrike" cap="none">
              <a:solidFill>
                <a:schemeClr val="dk1"/>
              </a:solidFill>
              <a:latin typeface="Rosarivo"/>
              <a:ea typeface="Rosarivo"/>
              <a:cs typeface="Rosarivo"/>
              <a:sym typeface="Rosarivo"/>
            </a:endParaRPr>
          </a:p>
          <a:p>
            <a:pPr marL="0" marR="0" lvl="0" indent="0" algn="l" rtl="0">
              <a:lnSpc>
                <a:spcPct val="100000"/>
              </a:lnSpc>
              <a:spcBef>
                <a:spcPts val="0"/>
              </a:spcBef>
              <a:spcAft>
                <a:spcPts val="0"/>
              </a:spcAft>
              <a:buClr>
                <a:schemeClr val="dk1"/>
              </a:buClr>
              <a:buSzPts val="3200"/>
              <a:buFont typeface="Rosarivo"/>
              <a:buNone/>
            </a:pPr>
            <a:br>
              <a:rPr lang="es-ES" sz="3200" b="0" i="0" u="none" strike="noStrike" cap="none">
                <a:solidFill>
                  <a:schemeClr val="dk1"/>
                </a:solidFill>
                <a:latin typeface="Rosarivo"/>
                <a:ea typeface="Rosarivo"/>
                <a:cs typeface="Rosarivo"/>
                <a:sym typeface="Rosarivo"/>
              </a:rPr>
            </a:br>
            <a:endParaRPr sz="3200" b="0" i="0" u="none" strike="noStrike" cap="none">
              <a:solidFill>
                <a:schemeClr val="dk1"/>
              </a:solidFill>
              <a:latin typeface="Rosarivo"/>
              <a:ea typeface="Rosarivo"/>
              <a:cs typeface="Rosarivo"/>
              <a:sym typeface="Rosarivo"/>
            </a:endParaRPr>
          </a:p>
          <a:p>
            <a:pPr marL="0" marR="0" lvl="0" indent="0" algn="l" rtl="0">
              <a:lnSpc>
                <a:spcPct val="100000"/>
              </a:lnSpc>
              <a:spcBef>
                <a:spcPts val="0"/>
              </a:spcBef>
              <a:spcAft>
                <a:spcPts val="0"/>
              </a:spcAft>
              <a:buClr>
                <a:schemeClr val="dk1"/>
              </a:buClr>
              <a:buSzPts val="3200"/>
              <a:buFont typeface="Calibri"/>
              <a:buNone/>
            </a:pPr>
            <a:endParaRPr sz="3200" b="0" i="0" u="none" strike="noStrike" cap="none">
              <a:solidFill>
                <a:schemeClr val="dk1"/>
              </a:solidFill>
              <a:latin typeface="Rosarivo"/>
              <a:ea typeface="Rosarivo"/>
              <a:cs typeface="Rosarivo"/>
              <a:sym typeface="Rosarivo"/>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841"/>
        <p:cNvGrpSpPr/>
        <p:nvPr/>
      </p:nvGrpSpPr>
      <p:grpSpPr>
        <a:xfrm>
          <a:off x="0" y="0"/>
          <a:ext cx="0" cy="0"/>
          <a:chOff x="0" y="0"/>
          <a:chExt cx="0" cy="0"/>
        </a:xfrm>
      </p:grpSpPr>
      <p:sp>
        <p:nvSpPr>
          <p:cNvPr id="842" name="Google Shape;842;p62"/>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43" name="Google Shape;843;p62"/>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44" name="Google Shape;844;p62"/>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8. Capacidades que se fortalecieron en el curso</a:t>
            </a:r>
            <a:endParaRPr/>
          </a:p>
        </p:txBody>
      </p:sp>
      <p:sp>
        <p:nvSpPr>
          <p:cNvPr id="845" name="Google Shape;845;p62"/>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844"/>
                                        </p:tgtEl>
                                        <p:attrNameLst>
                                          <p:attrName>style.visibility</p:attrName>
                                        </p:attrNameLst>
                                      </p:cBhvr>
                                      <p:to>
                                        <p:strVal val="visible"/>
                                      </p:to>
                                    </p:set>
                                    <p:animEffect transition="in" filter="fade">
                                      <p:cBhvr>
                                        <p:cTn id="7" dur="400"/>
                                        <p:tgtEl>
                                          <p:spTgt spid="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49"/>
        <p:cNvGrpSpPr/>
        <p:nvPr/>
      </p:nvGrpSpPr>
      <p:grpSpPr>
        <a:xfrm>
          <a:off x="0" y="0"/>
          <a:ext cx="0" cy="0"/>
          <a:chOff x="0" y="0"/>
          <a:chExt cx="0" cy="0"/>
        </a:xfrm>
      </p:grpSpPr>
      <p:sp>
        <p:nvSpPr>
          <p:cNvPr id="850" name="Google Shape;850;p6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1" name="Google Shape;851;p63"/>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2" name="Google Shape;852;p63"/>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3" name="Google Shape;853;p63"/>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4" name="Google Shape;854;p63"/>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5" name="Google Shape;855;p63"/>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56" name="Google Shape;856;p63"/>
          <p:cNvPicPr preferRelativeResize="0"/>
          <p:nvPr/>
        </p:nvPicPr>
        <p:blipFill rotWithShape="1">
          <a:blip r:embed="rId3">
            <a:alphaModFix/>
          </a:blip>
          <a:srcRect/>
          <a:stretch/>
        </p:blipFill>
        <p:spPr>
          <a:xfrm>
            <a:off x="643467" y="661839"/>
            <a:ext cx="10905066" cy="5534321"/>
          </a:xfrm>
          <a:prstGeom prst="rect">
            <a:avLst/>
          </a:prstGeom>
          <a:noFill/>
          <a:ln>
            <a:noFill/>
          </a:ln>
        </p:spPr>
      </p:pic>
      <p:sp>
        <p:nvSpPr>
          <p:cNvPr id="857" name="Google Shape;857;p63"/>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1"/>
        <p:cNvGrpSpPr/>
        <p:nvPr/>
      </p:nvGrpSpPr>
      <p:grpSpPr>
        <a:xfrm>
          <a:off x="0" y="0"/>
          <a:ext cx="0" cy="0"/>
          <a:chOff x="0" y="0"/>
          <a:chExt cx="0" cy="0"/>
        </a:xfrm>
      </p:grpSpPr>
      <p:sp>
        <p:nvSpPr>
          <p:cNvPr id="862" name="Google Shape;862;p6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63" name="Google Shape;863;p64"/>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64" name="Google Shape;864;p64"/>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65" name="Google Shape;865;p64"/>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66" name="Google Shape;866;p64"/>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67" name="Google Shape;867;p64"/>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68" name="Google Shape;868;p64" descr="Gráfico&#10;&#10;Descripción generada automáticamente"/>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
        <p:nvSpPr>
          <p:cNvPr id="869" name="Google Shape;869;p64"/>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73"/>
        <p:cNvGrpSpPr/>
        <p:nvPr/>
      </p:nvGrpSpPr>
      <p:grpSpPr>
        <a:xfrm>
          <a:off x="0" y="0"/>
          <a:ext cx="0" cy="0"/>
          <a:chOff x="0" y="0"/>
          <a:chExt cx="0" cy="0"/>
        </a:xfrm>
      </p:grpSpPr>
      <p:sp>
        <p:nvSpPr>
          <p:cNvPr id="874" name="Google Shape;874;p6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5" name="Google Shape;875;p65"/>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6" name="Google Shape;876;p65"/>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7" name="Google Shape;877;p65"/>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8" name="Google Shape;878;p65"/>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9" name="Google Shape;879;p65"/>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0" name="Google Shape;880;p65"/>
          <p:cNvPicPr preferRelativeResize="0"/>
          <p:nvPr/>
        </p:nvPicPr>
        <p:blipFill rotWithShape="1">
          <a:blip r:embed="rId3">
            <a:alphaModFix/>
          </a:blip>
          <a:srcRect/>
          <a:stretch/>
        </p:blipFill>
        <p:spPr>
          <a:xfrm>
            <a:off x="643467" y="661839"/>
            <a:ext cx="10905066" cy="5534321"/>
          </a:xfrm>
          <a:prstGeom prst="rect">
            <a:avLst/>
          </a:prstGeom>
          <a:noFill/>
          <a:ln>
            <a:noFill/>
          </a:ln>
        </p:spPr>
      </p:pic>
      <p:sp>
        <p:nvSpPr>
          <p:cNvPr id="881" name="Google Shape;881;p65"/>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5"/>
        <p:cNvGrpSpPr/>
        <p:nvPr/>
      </p:nvGrpSpPr>
      <p:grpSpPr>
        <a:xfrm>
          <a:off x="0" y="0"/>
          <a:ext cx="0" cy="0"/>
          <a:chOff x="0" y="0"/>
          <a:chExt cx="0" cy="0"/>
        </a:xfrm>
      </p:grpSpPr>
      <p:sp>
        <p:nvSpPr>
          <p:cNvPr id="886" name="Google Shape;886;p66"/>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87" name="Google Shape;887;p66"/>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88" name="Google Shape;888;p66"/>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89" name="Google Shape;889;p66"/>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90" name="Google Shape;890;p66"/>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91" name="Google Shape;891;p66"/>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92" name="Google Shape;892;p66"/>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
        <p:nvSpPr>
          <p:cNvPr id="893" name="Google Shape;893;p66"/>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7"/>
        <p:cNvGrpSpPr/>
        <p:nvPr/>
      </p:nvGrpSpPr>
      <p:grpSpPr>
        <a:xfrm>
          <a:off x="0" y="0"/>
          <a:ext cx="0" cy="0"/>
          <a:chOff x="0" y="0"/>
          <a:chExt cx="0" cy="0"/>
        </a:xfrm>
      </p:grpSpPr>
      <p:sp>
        <p:nvSpPr>
          <p:cNvPr id="898" name="Google Shape;898;p6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99" name="Google Shape;899;p67"/>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00" name="Google Shape;900;p67"/>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01" name="Google Shape;901;p67"/>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02" name="Google Shape;902;p67"/>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03" name="Google Shape;903;p67"/>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04" name="Google Shape;904;p67"/>
          <p:cNvPicPr preferRelativeResize="0"/>
          <p:nvPr/>
        </p:nvPicPr>
        <p:blipFill rotWithShape="1">
          <a:blip r:embed="rId3">
            <a:alphaModFix/>
          </a:blip>
          <a:srcRect/>
          <a:stretch/>
        </p:blipFill>
        <p:spPr>
          <a:xfrm>
            <a:off x="643467" y="661839"/>
            <a:ext cx="10905066" cy="5534321"/>
          </a:xfrm>
          <a:prstGeom prst="rect">
            <a:avLst/>
          </a:prstGeom>
          <a:noFill/>
          <a:ln>
            <a:noFill/>
          </a:ln>
        </p:spPr>
      </p:pic>
      <p:sp>
        <p:nvSpPr>
          <p:cNvPr id="905" name="Google Shape;905;p67"/>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09"/>
        <p:cNvGrpSpPr/>
        <p:nvPr/>
      </p:nvGrpSpPr>
      <p:grpSpPr>
        <a:xfrm>
          <a:off x="0" y="0"/>
          <a:ext cx="0" cy="0"/>
          <a:chOff x="0" y="0"/>
          <a:chExt cx="0" cy="0"/>
        </a:xfrm>
      </p:grpSpPr>
      <p:sp>
        <p:nvSpPr>
          <p:cNvPr id="910" name="Google Shape;910;p6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11" name="Google Shape;911;p68"/>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12" name="Google Shape;912;p68"/>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13" name="Google Shape;913;p68"/>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14" name="Google Shape;914;p68"/>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15" name="Google Shape;915;p68"/>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16" name="Google Shape;916;p68"/>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
        <p:nvSpPr>
          <p:cNvPr id="917" name="Google Shape;917;p68"/>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270" name="Google Shape;270;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62500" lnSpcReduction="20000"/>
          </a:bodyPr>
          <a:lstStyle/>
          <a:p>
            <a:pPr marL="514350" lvl="0" indent="-514350" algn="l" rtl="0">
              <a:lnSpc>
                <a:spcPct val="90000"/>
              </a:lnSpc>
              <a:spcBef>
                <a:spcPts val="0"/>
              </a:spcBef>
              <a:spcAft>
                <a:spcPts val="0"/>
              </a:spcAft>
              <a:buClr>
                <a:schemeClr val="dk1"/>
              </a:buClr>
              <a:buSzPct val="100000"/>
              <a:buAutoNum type="arabicPeriod"/>
            </a:pPr>
            <a:r>
              <a:rPr lang="es-ES">
                <a:latin typeface="Century Gothic"/>
                <a:ea typeface="Century Gothic"/>
                <a:cs typeface="Century Gothic"/>
                <a:sym typeface="Century Gothic"/>
              </a:rPr>
              <a:t>Describir los estándares que tienen que ver con la condición óptima de los niños y las niñas, el estado completo de crecimiento y desarrollo físico, mental y social, incluyendo aspectos básicos de nutrición.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Presentar los estándares que se vinculan con las prácticas de calidad para el aprendizaje integral e integrado de los niños y niñas de las diferentes alternativas de cuidado infantil.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Conceptualizar los estándares que atañen a la definición del talento humano necesaria para garantizar el desarrollo sostenible y de calidad de la alternativa de cuidado y desarrollo infantil.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Mostrar los estándares que orientan los procesos de planificar, direccionar, organizar y controlar el quehacer en la alternativa de cuidado y desarrollo, con el fin de maximizar los recursos humanos, financieros, materiales, tecnológicos y de conocimiento, para lograr los objetivos propuestos.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Enumerar los estándares relacionados con la calidad estructural y seguridad que soporta la calidad del entorno e infraestructura de la alternativa con el fin de contar con las condiciones universales adecuadas y evitar accidentes.</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Realizar procesos de observación y aplicación de estándares como parte de la práctica cotidiana de las alternativas de cuidado y desarrollo.</a:t>
            </a:r>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1"/>
        <p:cNvGrpSpPr/>
        <p:nvPr/>
      </p:nvGrpSpPr>
      <p:grpSpPr>
        <a:xfrm>
          <a:off x="0" y="0"/>
          <a:ext cx="0" cy="0"/>
          <a:chOff x="0" y="0"/>
          <a:chExt cx="0" cy="0"/>
        </a:xfrm>
      </p:grpSpPr>
      <p:sp>
        <p:nvSpPr>
          <p:cNvPr id="922" name="Google Shape;922;p6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3" name="Google Shape;923;p69"/>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4" name="Google Shape;924;p69"/>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5" name="Google Shape;925;p69"/>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6" name="Google Shape;926;p69"/>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7" name="Google Shape;927;p69"/>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28" name="Google Shape;928;p69"/>
          <p:cNvPicPr preferRelativeResize="0"/>
          <p:nvPr/>
        </p:nvPicPr>
        <p:blipFill rotWithShape="1">
          <a:blip r:embed="rId3">
            <a:alphaModFix/>
          </a:blip>
          <a:srcRect/>
          <a:stretch/>
        </p:blipFill>
        <p:spPr>
          <a:xfrm>
            <a:off x="643467" y="661839"/>
            <a:ext cx="10905066" cy="5534321"/>
          </a:xfrm>
          <a:prstGeom prst="rect">
            <a:avLst/>
          </a:prstGeom>
          <a:noFill/>
          <a:ln>
            <a:noFill/>
          </a:ln>
        </p:spPr>
      </p:pic>
      <p:sp>
        <p:nvSpPr>
          <p:cNvPr id="929" name="Google Shape;929;p69"/>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3"/>
        <p:cNvGrpSpPr/>
        <p:nvPr/>
      </p:nvGrpSpPr>
      <p:grpSpPr>
        <a:xfrm>
          <a:off x="0" y="0"/>
          <a:ext cx="0" cy="0"/>
          <a:chOff x="0" y="0"/>
          <a:chExt cx="0" cy="0"/>
        </a:xfrm>
      </p:grpSpPr>
      <p:sp>
        <p:nvSpPr>
          <p:cNvPr id="934" name="Google Shape;934;p70"/>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35" name="Google Shape;935;p70"/>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36" name="Google Shape;936;p70"/>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37" name="Google Shape;937;p70"/>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38" name="Google Shape;938;p70"/>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39" name="Google Shape;939;p70"/>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40" name="Google Shape;940;p70"/>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
        <p:nvSpPr>
          <p:cNvPr id="941" name="Google Shape;941;p70"/>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5"/>
        <p:cNvGrpSpPr/>
        <p:nvPr/>
      </p:nvGrpSpPr>
      <p:grpSpPr>
        <a:xfrm>
          <a:off x="0" y="0"/>
          <a:ext cx="0" cy="0"/>
          <a:chOff x="0" y="0"/>
          <a:chExt cx="0" cy="0"/>
        </a:xfrm>
      </p:grpSpPr>
      <p:sp>
        <p:nvSpPr>
          <p:cNvPr id="946" name="Google Shape;946;p7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47" name="Google Shape;947;p71"/>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48" name="Google Shape;948;p71"/>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49" name="Google Shape;949;p71"/>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50" name="Google Shape;950;p71"/>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51" name="Google Shape;951;p71"/>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52" name="Google Shape;952;p71"/>
          <p:cNvPicPr preferRelativeResize="0"/>
          <p:nvPr/>
        </p:nvPicPr>
        <p:blipFill rotWithShape="1">
          <a:blip r:embed="rId3">
            <a:alphaModFix/>
          </a:blip>
          <a:srcRect/>
          <a:stretch/>
        </p:blipFill>
        <p:spPr>
          <a:xfrm>
            <a:off x="643467" y="839046"/>
            <a:ext cx="10905066" cy="5179907"/>
          </a:xfrm>
          <a:prstGeom prst="rect">
            <a:avLst/>
          </a:prstGeom>
          <a:noFill/>
          <a:ln>
            <a:noFill/>
          </a:ln>
        </p:spPr>
      </p:pic>
      <p:sp>
        <p:nvSpPr>
          <p:cNvPr id="953" name="Google Shape;953;p71"/>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57"/>
        <p:cNvGrpSpPr/>
        <p:nvPr/>
      </p:nvGrpSpPr>
      <p:grpSpPr>
        <a:xfrm>
          <a:off x="0" y="0"/>
          <a:ext cx="0" cy="0"/>
          <a:chOff x="0" y="0"/>
          <a:chExt cx="0" cy="0"/>
        </a:xfrm>
      </p:grpSpPr>
      <p:sp>
        <p:nvSpPr>
          <p:cNvPr id="958" name="Google Shape;958;p7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959" name="Google Shape;959;p72"/>
          <p:cNvGrpSpPr/>
          <p:nvPr/>
        </p:nvGrpSpPr>
        <p:grpSpPr>
          <a:xfrm flipH="1">
            <a:off x="10741136" y="-454724"/>
            <a:ext cx="2323655" cy="2323656"/>
            <a:chOff x="-872270" y="-454724"/>
            <a:chExt cx="2323655" cy="2323656"/>
          </a:xfrm>
        </p:grpSpPr>
        <p:sp>
          <p:nvSpPr>
            <p:cNvPr id="960" name="Google Shape;960;p72"/>
            <p:cNvSpPr/>
            <p:nvPr/>
          </p:nvSpPr>
          <p:spPr>
            <a:xfrm rot="2700000">
              <a:off x="-415188" y="-231223"/>
              <a:ext cx="1409491" cy="1876653"/>
            </a:xfrm>
            <a:custGeom>
              <a:avLst/>
              <a:gdLst/>
              <a:ahLst/>
              <a:cxnLst/>
              <a:rect l="l" t="t" r="r" b="b"/>
              <a:pathLst>
                <a:path w="1409491" h="1876653" extrusionOk="0">
                  <a:moveTo>
                    <a:pt x="0" y="643075"/>
                  </a:moveTo>
                  <a:lnTo>
                    <a:pt x="643075" y="0"/>
                  </a:lnTo>
                  <a:lnTo>
                    <a:pt x="1409491" y="0"/>
                  </a:lnTo>
                  <a:lnTo>
                    <a:pt x="1409491" y="1876653"/>
                  </a:lnTo>
                  <a:lnTo>
                    <a:pt x="1233578" y="1876653"/>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61" name="Google Shape;961;p72"/>
            <p:cNvSpPr/>
            <p:nvPr/>
          </p:nvSpPr>
          <p:spPr>
            <a:xfrm rot="2700000">
              <a:off x="301285" y="1282788"/>
              <a:ext cx="485578" cy="48557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962" name="Google Shape;962;p72"/>
          <p:cNvSpPr/>
          <p:nvPr/>
        </p:nvSpPr>
        <p:spPr>
          <a:xfrm rot="2700000">
            <a:off x="2737196" y="6033666"/>
            <a:ext cx="645368" cy="645368"/>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63" name="Google Shape;963;p72"/>
          <p:cNvSpPr/>
          <p:nvPr/>
        </p:nvSpPr>
        <p:spPr>
          <a:xfrm>
            <a:off x="1343436" y="5721108"/>
            <a:ext cx="2261965" cy="1136891"/>
          </a:xfrm>
          <a:prstGeom prst="triangle">
            <a:avLst>
              <a:gd name="adj" fmla="val 50000"/>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64" name="Google Shape;964;p72" descr="Gráfico, Gráfico de barras&#10;&#10;Descripción generada automáticamente"/>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8"/>
        <p:cNvGrpSpPr/>
        <p:nvPr/>
      </p:nvGrpSpPr>
      <p:grpSpPr>
        <a:xfrm>
          <a:off x="0" y="0"/>
          <a:ext cx="0" cy="0"/>
          <a:chOff x="0" y="0"/>
          <a:chExt cx="0" cy="0"/>
        </a:xfrm>
      </p:grpSpPr>
      <p:sp>
        <p:nvSpPr>
          <p:cNvPr id="969" name="Google Shape;969;p7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70" name="Google Shape;970;p73"/>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71" name="Google Shape;971;p73"/>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72" name="Google Shape;972;p73"/>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73" name="Google Shape;973;p73"/>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74" name="Google Shape;974;p73"/>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75" name="Google Shape;975;p73"/>
          <p:cNvPicPr preferRelativeResize="0"/>
          <p:nvPr/>
        </p:nvPicPr>
        <p:blipFill rotWithShape="1">
          <a:blip r:embed="rId3">
            <a:alphaModFix/>
          </a:blip>
          <a:srcRect/>
          <a:stretch/>
        </p:blipFill>
        <p:spPr>
          <a:xfrm>
            <a:off x="643467" y="661839"/>
            <a:ext cx="10905066" cy="5534321"/>
          </a:xfrm>
          <a:prstGeom prst="rect">
            <a:avLst/>
          </a:prstGeom>
          <a:noFill/>
          <a:ln>
            <a:noFill/>
          </a:ln>
        </p:spPr>
      </p:pic>
      <p:sp>
        <p:nvSpPr>
          <p:cNvPr id="976" name="Google Shape;976;p73"/>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80"/>
        <p:cNvGrpSpPr/>
        <p:nvPr/>
      </p:nvGrpSpPr>
      <p:grpSpPr>
        <a:xfrm>
          <a:off x="0" y="0"/>
          <a:ext cx="0" cy="0"/>
          <a:chOff x="0" y="0"/>
          <a:chExt cx="0" cy="0"/>
        </a:xfrm>
      </p:grpSpPr>
      <p:sp>
        <p:nvSpPr>
          <p:cNvPr id="981" name="Google Shape;981;p7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82" name="Google Shape;982;p74"/>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83" name="Google Shape;983;p74"/>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84" name="Google Shape;984;p74"/>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85" name="Google Shape;985;p74"/>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86" name="Google Shape;986;p74"/>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87" name="Google Shape;987;p74"/>
          <p:cNvPicPr preferRelativeResize="0"/>
          <p:nvPr/>
        </p:nvPicPr>
        <p:blipFill rotWithShape="1">
          <a:blip r:embed="rId3">
            <a:alphaModFix/>
          </a:blip>
          <a:srcRect r="660" b="1"/>
          <a:stretch/>
        </p:blipFill>
        <p:spPr>
          <a:xfrm>
            <a:off x="643467" y="643467"/>
            <a:ext cx="10905066" cy="5571065"/>
          </a:xfrm>
          <a:prstGeom prst="rect">
            <a:avLst/>
          </a:prstGeom>
          <a:noFill/>
          <a:ln>
            <a:noFill/>
          </a:ln>
        </p:spPr>
      </p:pic>
      <p:sp>
        <p:nvSpPr>
          <p:cNvPr id="988" name="Google Shape;988;p74"/>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92"/>
        <p:cNvGrpSpPr/>
        <p:nvPr/>
      </p:nvGrpSpPr>
      <p:grpSpPr>
        <a:xfrm>
          <a:off x="0" y="0"/>
          <a:ext cx="0" cy="0"/>
          <a:chOff x="0" y="0"/>
          <a:chExt cx="0" cy="0"/>
        </a:xfrm>
      </p:grpSpPr>
      <p:sp>
        <p:nvSpPr>
          <p:cNvPr id="993" name="Google Shape;993;p7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4" name="Google Shape;994;p75"/>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5" name="Google Shape;995;p75"/>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6" name="Google Shape;996;p75"/>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7" name="Google Shape;997;p75"/>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8" name="Google Shape;998;p75"/>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9" name="Google Shape;999;p75"/>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00" name="Google Shape;1000;p75"/>
          <p:cNvSpPr txBox="1"/>
          <p:nvPr/>
        </p:nvSpPr>
        <p:spPr>
          <a:xfrm>
            <a:off x="838200" y="365125"/>
            <a:ext cx="10515600" cy="1325563"/>
          </a:xfrm>
          <a:prstGeom prst="rect">
            <a:avLst/>
          </a:prstGeom>
          <a:noFill/>
          <a:ln>
            <a:noFill/>
          </a:ln>
        </p:spPr>
        <p:txBody>
          <a:bodyPr spcFirstLastPara="1" wrap="square" lIns="91425" tIns="45700" rIns="91425" bIns="45700" anchor="t" anchorCtr="0">
            <a:normAutofit fontScale="90000" lnSpcReduction="10000"/>
          </a:bodyPr>
          <a:lstStyle/>
          <a:p>
            <a:pPr marL="0" marR="0" lvl="0" indent="0" algn="l" rtl="0">
              <a:lnSpc>
                <a:spcPct val="90000"/>
              </a:lnSpc>
              <a:spcBef>
                <a:spcPts val="0"/>
              </a:spcBef>
              <a:spcAft>
                <a:spcPts val="0"/>
              </a:spcAft>
              <a:buClr>
                <a:schemeClr val="dk1"/>
              </a:buClr>
              <a:buSzPct val="100000"/>
              <a:buFont typeface="Century Gothic"/>
              <a:buNone/>
            </a:pPr>
            <a:r>
              <a:rPr lang="es-ES" sz="3600" b="0" i="0" u="none" strike="noStrike" cap="none">
                <a:solidFill>
                  <a:schemeClr val="dk1"/>
                </a:solidFill>
                <a:latin typeface="Century Gothic"/>
                <a:ea typeface="Century Gothic"/>
                <a:cs typeface="Century Gothic"/>
                <a:sym typeface="Century Gothic"/>
              </a:rPr>
              <a:t>21. ¿Cuál considera usted que es la principal capacidad que desarrolló gracias al curso y que beneficiará su labor docente?</a:t>
            </a:r>
            <a:endParaRPr sz="3600" b="0" i="0" u="none" strike="noStrike" cap="none">
              <a:solidFill>
                <a:schemeClr val="dk1"/>
              </a:solidFill>
              <a:latin typeface="Century Gothic"/>
              <a:ea typeface="Century Gothic"/>
              <a:cs typeface="Century Gothic"/>
              <a:sym typeface="Century Gothic"/>
            </a:endParaRPr>
          </a:p>
        </p:txBody>
      </p:sp>
      <p:graphicFrame>
        <p:nvGraphicFramePr>
          <p:cNvPr id="1001" name="Google Shape;1001;p75"/>
          <p:cNvGraphicFramePr/>
          <p:nvPr/>
        </p:nvGraphicFramePr>
        <p:xfrm>
          <a:off x="1666874" y="2423954"/>
          <a:ext cx="3000000" cy="3000000"/>
        </p:xfrm>
        <a:graphic>
          <a:graphicData uri="http://schemas.openxmlformats.org/drawingml/2006/table">
            <a:tbl>
              <a:tblPr>
                <a:noFill/>
                <a:tableStyleId>{E3DC3D7B-B1CC-4ABE-ACCE-1371D22D565E}</a:tableStyleId>
              </a:tblPr>
              <a:tblGrid>
                <a:gridCol w="576850">
                  <a:extLst>
                    <a:ext uri="{9D8B030D-6E8A-4147-A177-3AD203B41FA5}">
                      <a16:colId xmlns:a16="http://schemas.microsoft.com/office/drawing/2014/main" val="20000"/>
                    </a:ext>
                  </a:extLst>
                </a:gridCol>
                <a:gridCol w="7857550">
                  <a:extLst>
                    <a:ext uri="{9D8B030D-6E8A-4147-A177-3AD203B41FA5}">
                      <a16:colId xmlns:a16="http://schemas.microsoft.com/office/drawing/2014/main" val="20001"/>
                    </a:ext>
                  </a:extLst>
                </a:gridCol>
              </a:tblGrid>
              <a:tr h="353075">
                <a:tc gridSpan="2">
                  <a:txBody>
                    <a:bodyPr/>
                    <a:lstStyle/>
                    <a:p>
                      <a:pPr marL="0" marR="0" lvl="0" indent="0" algn="ctr" rtl="0">
                        <a:lnSpc>
                          <a:spcPct val="100000"/>
                        </a:lnSpc>
                        <a:spcBef>
                          <a:spcPts val="0"/>
                        </a:spcBef>
                        <a:spcAft>
                          <a:spcPts val="0"/>
                        </a:spcAft>
                        <a:buClr>
                          <a:srgbClr val="000000"/>
                        </a:buClr>
                        <a:buSzPts val="1400"/>
                        <a:buFont typeface="Arial"/>
                        <a:buNone/>
                      </a:pPr>
                      <a:r>
                        <a:rPr lang="es-ES" sz="1400" b="1" i="0" u="none" strike="noStrike" cap="none">
                          <a:solidFill>
                            <a:srgbClr val="000000"/>
                          </a:solidFill>
                          <a:latin typeface="Century Gothic"/>
                          <a:ea typeface="Century Gothic"/>
                          <a:cs typeface="Century Gothic"/>
                          <a:sym typeface="Century Gothic"/>
                        </a:rPr>
                        <a:t>Respuestas</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823825">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1.</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La </a:t>
                      </a:r>
                      <a:r>
                        <a:rPr lang="es-ES" sz="1400" b="1" i="0" u="none" strike="noStrike" cap="none">
                          <a:solidFill>
                            <a:srgbClr val="000000"/>
                          </a:solidFill>
                          <a:latin typeface="Century Gothic"/>
                          <a:ea typeface="Century Gothic"/>
                          <a:cs typeface="Century Gothic"/>
                          <a:sym typeface="Century Gothic"/>
                        </a:rPr>
                        <a:t>capacidad de desarrollar estrategias</a:t>
                      </a:r>
                      <a:r>
                        <a:rPr lang="es-ES" sz="1400" b="0" i="0" u="none" strike="noStrike" cap="none">
                          <a:solidFill>
                            <a:srgbClr val="000000"/>
                          </a:solidFill>
                          <a:latin typeface="Century Gothic"/>
                          <a:ea typeface="Century Gothic"/>
                          <a:cs typeface="Century Gothic"/>
                          <a:sym typeface="Century Gothic"/>
                        </a:rPr>
                        <a:t> </a:t>
                      </a:r>
                      <a:r>
                        <a:rPr lang="es-ES" sz="1400" b="1" i="0" u="none" strike="noStrike" cap="none">
                          <a:solidFill>
                            <a:srgbClr val="000000"/>
                          </a:solidFill>
                          <a:latin typeface="Century Gothic"/>
                          <a:ea typeface="Century Gothic"/>
                          <a:cs typeface="Century Gothic"/>
                          <a:sym typeface="Century Gothic"/>
                        </a:rPr>
                        <a:t>funcionales, dinámicas</a:t>
                      </a:r>
                      <a:r>
                        <a:rPr lang="es-ES" sz="1400" b="0" i="0" u="none" strike="noStrike" cap="none">
                          <a:solidFill>
                            <a:srgbClr val="000000"/>
                          </a:solidFill>
                          <a:latin typeface="Century Gothic"/>
                          <a:ea typeface="Century Gothic"/>
                          <a:cs typeface="Century Gothic"/>
                          <a:sym typeface="Century Gothic"/>
                        </a:rPr>
                        <a:t>, y de acuerdo al grupo de población para transmitir el aprendizaje. Esto beneficiará mi labor docente para mantener una </a:t>
                      </a:r>
                      <a:r>
                        <a:rPr lang="es-ES" sz="1400" b="1" i="0" u="none" strike="noStrike" cap="none">
                          <a:solidFill>
                            <a:srgbClr val="000000"/>
                          </a:solidFill>
                          <a:latin typeface="Century Gothic"/>
                          <a:ea typeface="Century Gothic"/>
                          <a:cs typeface="Century Gothic"/>
                          <a:sym typeface="Century Gothic"/>
                        </a:rPr>
                        <a:t>mentalidad abierta</a:t>
                      </a:r>
                      <a:r>
                        <a:rPr lang="es-ES" sz="1400" b="0" i="0" u="none" strike="noStrike" cap="none">
                          <a:solidFill>
                            <a:srgbClr val="000000"/>
                          </a:solidFill>
                          <a:latin typeface="Century Gothic"/>
                          <a:ea typeface="Century Gothic"/>
                          <a:cs typeface="Century Gothic"/>
                          <a:sym typeface="Century Gothic"/>
                        </a:rPr>
                        <a:t> a los cambios, aceptación y adaptación del sistema educativo y así seguir amando y entregando lo mejor de mi en mi trabajo.</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88450">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2.</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La capacidad de </a:t>
                      </a:r>
                      <a:r>
                        <a:rPr lang="es-ES" sz="1400" b="1" i="0" u="none" strike="noStrike" cap="none">
                          <a:solidFill>
                            <a:srgbClr val="000000"/>
                          </a:solidFill>
                          <a:latin typeface="Century Gothic"/>
                          <a:ea typeface="Century Gothic"/>
                          <a:cs typeface="Century Gothic"/>
                          <a:sym typeface="Century Gothic"/>
                        </a:rPr>
                        <a:t>expandir mis conocimientos prácticos</a:t>
                      </a:r>
                      <a:r>
                        <a:rPr lang="es-ES" sz="1400" b="0" i="0" u="none" strike="noStrike" cap="none">
                          <a:solidFill>
                            <a:srgbClr val="000000"/>
                          </a:solidFill>
                          <a:latin typeface="Century Gothic"/>
                          <a:ea typeface="Century Gothic"/>
                          <a:cs typeface="Century Gothic"/>
                          <a:sym typeface="Century Gothic"/>
                        </a:rPr>
                        <a:t>, donde pueda </a:t>
                      </a:r>
                      <a:r>
                        <a:rPr lang="es-ES" sz="1400" b="1" i="0" u="none" strike="noStrike" cap="none">
                          <a:solidFill>
                            <a:srgbClr val="000000"/>
                          </a:solidFill>
                          <a:latin typeface="Century Gothic"/>
                          <a:ea typeface="Century Gothic"/>
                          <a:cs typeface="Century Gothic"/>
                          <a:sym typeface="Century Gothic"/>
                        </a:rPr>
                        <a:t>interelacionarlo</a:t>
                      </a:r>
                      <a:r>
                        <a:rPr lang="es-ES" sz="1400" b="0" i="0" u="none" strike="noStrike" cap="none">
                          <a:solidFill>
                            <a:srgbClr val="000000"/>
                          </a:solidFill>
                          <a:latin typeface="Century Gothic"/>
                          <a:ea typeface="Century Gothic"/>
                          <a:cs typeface="Century Gothic"/>
                          <a:sym typeface="Century Gothic"/>
                        </a:rPr>
                        <a:t> con otras disciplinas, </a:t>
                      </a:r>
                      <a:r>
                        <a:rPr lang="es-ES" sz="1400" b="1" i="0" u="none" strike="noStrike" cap="none">
                          <a:solidFill>
                            <a:srgbClr val="000000"/>
                          </a:solidFill>
                          <a:latin typeface="Century Gothic"/>
                          <a:ea typeface="Century Gothic"/>
                          <a:cs typeface="Century Gothic"/>
                          <a:sym typeface="Century Gothic"/>
                        </a:rPr>
                        <a:t>diversificando</a:t>
                      </a:r>
                      <a:r>
                        <a:rPr lang="es-ES" sz="1400" b="0" i="0" u="none" strike="noStrike" cap="none">
                          <a:solidFill>
                            <a:srgbClr val="000000"/>
                          </a:solidFill>
                          <a:latin typeface="Century Gothic"/>
                          <a:ea typeface="Century Gothic"/>
                          <a:cs typeface="Century Gothic"/>
                          <a:sym typeface="Century Gothic"/>
                        </a:rPr>
                        <a:t> a la vez la manera de alcanzar los logros en adquisicion de nuevos conocimientos en los estudiantes</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88450">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3.</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El curso me ayudo a desarrollar la capacidad de </a:t>
                      </a:r>
                      <a:r>
                        <a:rPr lang="es-ES" sz="1400" b="1" i="0" u="none" strike="noStrike" cap="none">
                          <a:solidFill>
                            <a:srgbClr val="000000"/>
                          </a:solidFill>
                          <a:latin typeface="Century Gothic"/>
                          <a:ea typeface="Century Gothic"/>
                          <a:cs typeface="Century Gothic"/>
                          <a:sym typeface="Century Gothic"/>
                        </a:rPr>
                        <a:t>planear el proceso de aprendizaje</a:t>
                      </a:r>
                      <a:r>
                        <a:rPr lang="es-ES" sz="1400" b="0" i="0" u="none" strike="noStrike" cap="none">
                          <a:solidFill>
                            <a:srgbClr val="000000"/>
                          </a:solidFill>
                          <a:latin typeface="Century Gothic"/>
                          <a:ea typeface="Century Gothic"/>
                          <a:cs typeface="Century Gothic"/>
                          <a:sym typeface="Century Gothic"/>
                        </a:rPr>
                        <a:t>, tomando en cuenta que los aprendizajes por cada estudiante varian.</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88450">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4.</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400"/>
                        <a:buFont typeface="Arial"/>
                        <a:buNone/>
                      </a:pPr>
                      <a:r>
                        <a:rPr lang="es-ES" sz="1400" b="1" i="0" u="none" strike="noStrike" cap="none">
                          <a:solidFill>
                            <a:srgbClr val="000000"/>
                          </a:solidFill>
                          <a:latin typeface="Century Gothic"/>
                          <a:ea typeface="Century Gothic"/>
                          <a:cs typeface="Century Gothic"/>
                          <a:sym typeface="Century Gothic"/>
                        </a:rPr>
                        <a:t>Análisis</a:t>
                      </a:r>
                      <a:r>
                        <a:rPr lang="es-ES" sz="1400" b="0" i="0" u="none" strike="noStrike" cap="none">
                          <a:solidFill>
                            <a:srgbClr val="000000"/>
                          </a:solidFill>
                          <a:latin typeface="Century Gothic"/>
                          <a:ea typeface="Century Gothic"/>
                          <a:cs typeface="Century Gothic"/>
                          <a:sym typeface="Century Gothic"/>
                        </a:rPr>
                        <a:t>, ya que me permite poder ver que </a:t>
                      </a:r>
                      <a:r>
                        <a:rPr lang="es-ES" sz="1400" b="1" i="0" u="none" strike="noStrike" cap="none">
                          <a:solidFill>
                            <a:srgbClr val="000000"/>
                          </a:solidFill>
                          <a:latin typeface="Century Gothic"/>
                          <a:ea typeface="Century Gothic"/>
                          <a:cs typeface="Century Gothic"/>
                          <a:sym typeface="Century Gothic"/>
                        </a:rPr>
                        <a:t>contenidos</a:t>
                      </a:r>
                      <a:r>
                        <a:rPr lang="es-ES" sz="1400" b="0" i="0" u="none" strike="noStrike" cap="none">
                          <a:solidFill>
                            <a:srgbClr val="000000"/>
                          </a:solidFill>
                          <a:latin typeface="Century Gothic"/>
                          <a:ea typeface="Century Gothic"/>
                          <a:cs typeface="Century Gothic"/>
                          <a:sym typeface="Century Gothic"/>
                        </a:rPr>
                        <a:t> se pueden </a:t>
                      </a:r>
                      <a:r>
                        <a:rPr lang="es-ES" sz="1400" b="1" i="0" u="none" strike="noStrike" cap="none">
                          <a:solidFill>
                            <a:srgbClr val="000000"/>
                          </a:solidFill>
                          <a:latin typeface="Century Gothic"/>
                          <a:ea typeface="Century Gothic"/>
                          <a:cs typeface="Century Gothic"/>
                          <a:sym typeface="Century Gothic"/>
                        </a:rPr>
                        <a:t>trabajar en equipo</a:t>
                      </a:r>
                      <a:r>
                        <a:rPr lang="es-ES" sz="1400" b="0" i="0" u="none" strike="noStrike" cap="none">
                          <a:solidFill>
                            <a:srgbClr val="000000"/>
                          </a:solidFill>
                          <a:latin typeface="Century Gothic"/>
                          <a:ea typeface="Century Gothic"/>
                          <a:cs typeface="Century Gothic"/>
                          <a:sym typeface="Century Gothic"/>
                        </a:rPr>
                        <a:t> y poder así darle una mejor </a:t>
                      </a:r>
                      <a:r>
                        <a:rPr lang="es-ES" sz="1400" b="1" i="0" u="none" strike="noStrike" cap="none">
                          <a:solidFill>
                            <a:srgbClr val="000000"/>
                          </a:solidFill>
                          <a:latin typeface="Century Gothic"/>
                          <a:ea typeface="Century Gothic"/>
                          <a:cs typeface="Century Gothic"/>
                          <a:sym typeface="Century Gothic"/>
                        </a:rPr>
                        <a:t>calidad de educación</a:t>
                      </a:r>
                      <a:r>
                        <a:rPr lang="es-ES" sz="1400" b="0" i="0" u="none" strike="noStrike" cap="none">
                          <a:solidFill>
                            <a:srgbClr val="000000"/>
                          </a:solidFill>
                          <a:latin typeface="Century Gothic"/>
                          <a:ea typeface="Century Gothic"/>
                          <a:cs typeface="Century Gothic"/>
                          <a:sym typeface="Century Gothic"/>
                        </a:rPr>
                        <a:t> a los estudiantes, una construcción del conocimiento desde la parte </a:t>
                      </a:r>
                      <a:r>
                        <a:rPr lang="es-ES" sz="1400" b="1" i="0" u="none" strike="noStrike" cap="none">
                          <a:solidFill>
                            <a:srgbClr val="000000"/>
                          </a:solidFill>
                          <a:latin typeface="Century Gothic"/>
                          <a:ea typeface="Century Gothic"/>
                          <a:cs typeface="Century Gothic"/>
                          <a:sym typeface="Century Gothic"/>
                        </a:rPr>
                        <a:t>integral</a:t>
                      </a:r>
                      <a:r>
                        <a:rPr lang="es-ES" sz="1400" b="0" i="0" u="none" strike="noStrike" cap="none">
                          <a:solidFill>
                            <a:srgbClr val="000000"/>
                          </a:solidFill>
                          <a:latin typeface="Century Gothic"/>
                          <a:ea typeface="Century Gothic"/>
                          <a:cs typeface="Century Gothic"/>
                          <a:sym typeface="Century Gothic"/>
                        </a:rPr>
                        <a:t> y no individual.</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27025">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5.</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Century Gothic"/>
                          <a:ea typeface="Century Gothic"/>
                          <a:cs typeface="Century Gothic"/>
                          <a:sym typeface="Century Gothic"/>
                        </a:rPr>
                        <a:t>Mi </a:t>
                      </a:r>
                      <a:r>
                        <a:rPr lang="es-ES" sz="1400" b="1" i="0" u="none" strike="noStrike" cap="none">
                          <a:solidFill>
                            <a:srgbClr val="000000"/>
                          </a:solidFill>
                          <a:latin typeface="Century Gothic"/>
                          <a:ea typeface="Century Gothic"/>
                          <a:cs typeface="Century Gothic"/>
                          <a:sym typeface="Century Gothic"/>
                        </a:rPr>
                        <a:t>capacidad para acompañar</a:t>
                      </a:r>
                      <a:r>
                        <a:rPr lang="es-ES" sz="1400" b="0" i="0" u="none" strike="noStrike" cap="none">
                          <a:solidFill>
                            <a:srgbClr val="000000"/>
                          </a:solidFill>
                          <a:latin typeface="Century Gothic"/>
                          <a:ea typeface="Century Gothic"/>
                          <a:cs typeface="Century Gothic"/>
                          <a:sym typeface="Century Gothic"/>
                        </a:rPr>
                        <a:t> a los estudiantes constructivamente en su aprendizaje, como un </a:t>
                      </a:r>
                      <a:r>
                        <a:rPr lang="es-ES" sz="1400" b="1" i="0" u="none" strike="noStrike" cap="none">
                          <a:solidFill>
                            <a:srgbClr val="000000"/>
                          </a:solidFill>
                          <a:latin typeface="Century Gothic"/>
                          <a:ea typeface="Century Gothic"/>
                          <a:cs typeface="Century Gothic"/>
                          <a:sym typeface="Century Gothic"/>
                        </a:rPr>
                        <a:t>trabajo en equipo.</a:t>
                      </a:r>
                      <a:r>
                        <a:rPr lang="es-ES" sz="1400" b="0" i="0" u="none" strike="noStrike" cap="none">
                          <a:solidFill>
                            <a:srgbClr val="000000"/>
                          </a:solidFill>
                          <a:latin typeface="Century Gothic"/>
                          <a:ea typeface="Century Gothic"/>
                          <a:cs typeface="Century Gothic"/>
                          <a:sym typeface="Century Gothic"/>
                        </a:rPr>
                        <a:t> </a:t>
                      </a:r>
                      <a:endParaRPr sz="1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002" name="Google Shape;1002;p75"/>
          <p:cNvSpPr/>
          <p:nvPr/>
        </p:nvSpPr>
        <p:spPr>
          <a:xfrm>
            <a:off x="838200" y="1777622"/>
            <a:ext cx="4543231" cy="129266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006"/>
        <p:cNvGrpSpPr/>
        <p:nvPr/>
      </p:nvGrpSpPr>
      <p:grpSpPr>
        <a:xfrm>
          <a:off x="0" y="0"/>
          <a:ext cx="0" cy="0"/>
          <a:chOff x="0" y="0"/>
          <a:chExt cx="0" cy="0"/>
        </a:xfrm>
      </p:grpSpPr>
      <p:sp>
        <p:nvSpPr>
          <p:cNvPr id="1007" name="Google Shape;1007;p76"/>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08" name="Google Shape;1008;p76"/>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09" name="Google Shape;1009;p76"/>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22. 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009"/>
                                        </p:tgtEl>
                                        <p:attrNameLst>
                                          <p:attrName>style.visibility</p:attrName>
                                        </p:attrNameLst>
                                      </p:cBhvr>
                                      <p:to>
                                        <p:strVal val="visible"/>
                                      </p:to>
                                    </p:set>
                                    <p:animEffect transition="in" filter="fade">
                                      <p:cBhvr>
                                        <p:cTn id="7" dur="400"/>
                                        <p:tgtEl>
                                          <p:spTgt spid="10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13"/>
        <p:cNvGrpSpPr/>
        <p:nvPr/>
      </p:nvGrpSpPr>
      <p:grpSpPr>
        <a:xfrm>
          <a:off x="0" y="0"/>
          <a:ext cx="0" cy="0"/>
          <a:chOff x="0" y="0"/>
          <a:chExt cx="0" cy="0"/>
        </a:xfrm>
      </p:grpSpPr>
      <p:sp>
        <p:nvSpPr>
          <p:cNvPr id="1014" name="Google Shape;1014;p7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15" name="Google Shape;1015;p7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16" name="Google Shape;1016;p77" descr="Gráfico de respuestas de formularios. Título de la pregunta: 23. El curso favoreció un análisis crítico de la educación desde la perspectiva de nuevas derivaciones de paradigmas emergentes. Número de respuestas: 137 respuestas."/>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20"/>
        <p:cNvGrpSpPr/>
        <p:nvPr/>
      </p:nvGrpSpPr>
      <p:grpSpPr>
        <a:xfrm>
          <a:off x="0" y="0"/>
          <a:ext cx="0" cy="0"/>
          <a:chOff x="0" y="0"/>
          <a:chExt cx="0" cy="0"/>
        </a:xfrm>
      </p:grpSpPr>
      <p:sp>
        <p:nvSpPr>
          <p:cNvPr id="1021" name="Google Shape;1021;p7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2" name="Google Shape;1022;p78"/>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3" name="Google Shape;1023;p78"/>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4" name="Google Shape;1024;p78"/>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5" name="Google Shape;1025;p78"/>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6" name="Google Shape;1026;p78"/>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27" name="Google Shape;1027;p78" descr="Gráfico de respuestas de formularios. Título de la pregunta: 24. El curso fortaleció su práctica pedagógica-investigativa participativa creando espacios para la lectura de la realidad y el cuestionamiento de posiciones tradicionales en educación. Número de respuestas: 137 respuestas."/>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
        <p:nvSpPr>
          <p:cNvPr id="1028" name="Google Shape;1028;p78"/>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276" name="Google Shape;276;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10000"/>
          </a:bodyPr>
          <a:lstStyle/>
          <a:p>
            <a:pPr marL="457200" lvl="0" indent="-457200" algn="l" rtl="0">
              <a:lnSpc>
                <a:spcPct val="90000"/>
              </a:lnSpc>
              <a:spcBef>
                <a:spcPts val="0"/>
              </a:spcBef>
              <a:spcAft>
                <a:spcPts val="0"/>
              </a:spcAft>
              <a:buClr>
                <a:schemeClr val="dk1"/>
              </a:buClr>
              <a:buSzPct val="100000"/>
              <a:buAutoNum type="arabicPeriod"/>
            </a:pPr>
            <a:r>
              <a:rPr lang="es-ES" sz="2000">
                <a:latin typeface="Century Gothic"/>
                <a:ea typeface="Century Gothic"/>
                <a:cs typeface="Century Gothic"/>
                <a:sym typeface="Century Gothic"/>
              </a:rPr>
              <a:t>Estándares que tienen que ver con la condición óptima de los niños y las niñas, el estado completo de crecimiento y desarrollo físico, mental y social, incluyendo aspectos básicos de nutrición. </a:t>
            </a:r>
            <a:endParaRPr/>
          </a:p>
          <a:p>
            <a:pPr marL="457200" lvl="0" indent="-457200" algn="l" rtl="0">
              <a:lnSpc>
                <a:spcPct val="90000"/>
              </a:lnSpc>
              <a:spcBef>
                <a:spcPts val="1000"/>
              </a:spcBef>
              <a:spcAft>
                <a:spcPts val="0"/>
              </a:spcAft>
              <a:buClr>
                <a:schemeClr val="dk1"/>
              </a:buClr>
              <a:buSzPct val="100000"/>
              <a:buAutoNum type="arabicPeriod"/>
            </a:pPr>
            <a:r>
              <a:rPr lang="es-ES" sz="2000">
                <a:latin typeface="Century Gothic"/>
                <a:ea typeface="Century Gothic"/>
                <a:cs typeface="Century Gothic"/>
                <a:sym typeface="Century Gothic"/>
              </a:rPr>
              <a:t>Estándares que se vinculan con las prácticas de calidad para el aprendizaje integral e integrado de los niños y niñas de las diferentes alternativas de cuidado infantil. </a:t>
            </a:r>
            <a:endParaRPr/>
          </a:p>
          <a:p>
            <a:pPr marL="457200" lvl="0" indent="-457200" algn="l" rtl="0">
              <a:lnSpc>
                <a:spcPct val="90000"/>
              </a:lnSpc>
              <a:spcBef>
                <a:spcPts val="1000"/>
              </a:spcBef>
              <a:spcAft>
                <a:spcPts val="0"/>
              </a:spcAft>
              <a:buClr>
                <a:schemeClr val="dk1"/>
              </a:buClr>
              <a:buSzPct val="100000"/>
              <a:buAutoNum type="arabicPeriod"/>
            </a:pPr>
            <a:r>
              <a:rPr lang="es-ES" sz="2000">
                <a:latin typeface="Century Gothic"/>
                <a:ea typeface="Century Gothic"/>
                <a:cs typeface="Century Gothic"/>
                <a:sym typeface="Century Gothic"/>
              </a:rPr>
              <a:t>Estándares que atañen a la definición del talento humano necesaria para garantizar el desarrollo sostenible y de calidad de la alternativa de cuidado y desarrollo infantil. </a:t>
            </a:r>
            <a:endParaRPr/>
          </a:p>
          <a:p>
            <a:pPr marL="457200" lvl="0" indent="-457200" algn="l" rtl="0">
              <a:lnSpc>
                <a:spcPct val="90000"/>
              </a:lnSpc>
              <a:spcBef>
                <a:spcPts val="1000"/>
              </a:spcBef>
              <a:spcAft>
                <a:spcPts val="0"/>
              </a:spcAft>
              <a:buClr>
                <a:schemeClr val="dk1"/>
              </a:buClr>
              <a:buSzPct val="100000"/>
              <a:buAutoNum type="arabicPeriod"/>
            </a:pPr>
            <a:r>
              <a:rPr lang="es-ES" sz="2000">
                <a:latin typeface="Century Gothic"/>
                <a:ea typeface="Century Gothic"/>
                <a:cs typeface="Century Gothic"/>
                <a:sym typeface="Century Gothic"/>
              </a:rPr>
              <a:t>Estándares que orientan los procesos de planificar, direccionar, organizar y controlar el quehacer en la alternativa de cuidado y desarrollo. </a:t>
            </a:r>
            <a:endParaRPr/>
          </a:p>
          <a:p>
            <a:pPr marL="457200" lvl="0" indent="-457200" algn="l" rtl="0">
              <a:lnSpc>
                <a:spcPct val="90000"/>
              </a:lnSpc>
              <a:spcBef>
                <a:spcPts val="1000"/>
              </a:spcBef>
              <a:spcAft>
                <a:spcPts val="0"/>
              </a:spcAft>
              <a:buClr>
                <a:schemeClr val="dk1"/>
              </a:buClr>
              <a:buSzPct val="100000"/>
              <a:buAutoNum type="arabicPeriod"/>
            </a:pPr>
            <a:r>
              <a:rPr lang="es-ES" sz="2000">
                <a:latin typeface="Century Gothic"/>
                <a:ea typeface="Century Gothic"/>
                <a:cs typeface="Century Gothic"/>
                <a:sym typeface="Century Gothic"/>
              </a:rPr>
              <a:t>Estándares relacionados con la calidad estructural y seguridad que soporta la calidad del entorno e infraestructura de la alternativa.</a:t>
            </a:r>
            <a:endParaRPr/>
          </a:p>
          <a:p>
            <a:pPr marL="457200" lvl="0" indent="-457200" algn="l" rtl="0">
              <a:lnSpc>
                <a:spcPct val="90000"/>
              </a:lnSpc>
              <a:spcBef>
                <a:spcPts val="1000"/>
              </a:spcBef>
              <a:spcAft>
                <a:spcPts val="0"/>
              </a:spcAft>
              <a:buClr>
                <a:schemeClr val="dk1"/>
              </a:buClr>
              <a:buSzPct val="100000"/>
              <a:buAutoNum type="arabicPeriod"/>
            </a:pPr>
            <a:r>
              <a:rPr lang="es-ES" sz="2000">
                <a:latin typeface="Century Gothic"/>
                <a:ea typeface="Century Gothic"/>
                <a:cs typeface="Century Gothic"/>
                <a:sym typeface="Century Gothic"/>
              </a:rPr>
              <a:t>Procesos de observación y aplicación de estándares como parte de la práctica cotidiana de las alternativas de cuidado y desarrollo.</a:t>
            </a:r>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32"/>
        <p:cNvGrpSpPr/>
        <p:nvPr/>
      </p:nvGrpSpPr>
      <p:grpSpPr>
        <a:xfrm>
          <a:off x="0" y="0"/>
          <a:ext cx="0" cy="0"/>
          <a:chOff x="0" y="0"/>
          <a:chExt cx="0" cy="0"/>
        </a:xfrm>
      </p:grpSpPr>
      <p:sp>
        <p:nvSpPr>
          <p:cNvPr id="1033" name="Google Shape;1033;p7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034" name="Google Shape;1034;p79"/>
          <p:cNvGrpSpPr/>
          <p:nvPr/>
        </p:nvGrpSpPr>
        <p:grpSpPr>
          <a:xfrm flipH="1">
            <a:off x="10741136" y="-454724"/>
            <a:ext cx="2323655" cy="2323656"/>
            <a:chOff x="-872270" y="-454724"/>
            <a:chExt cx="2323655" cy="2323656"/>
          </a:xfrm>
        </p:grpSpPr>
        <p:sp>
          <p:nvSpPr>
            <p:cNvPr id="1035" name="Google Shape;1035;p79"/>
            <p:cNvSpPr/>
            <p:nvPr/>
          </p:nvSpPr>
          <p:spPr>
            <a:xfrm rot="2700000">
              <a:off x="-415188" y="-231223"/>
              <a:ext cx="1409491" cy="1876653"/>
            </a:xfrm>
            <a:custGeom>
              <a:avLst/>
              <a:gdLst/>
              <a:ahLst/>
              <a:cxnLst/>
              <a:rect l="l" t="t" r="r" b="b"/>
              <a:pathLst>
                <a:path w="1409491" h="1876653" extrusionOk="0">
                  <a:moveTo>
                    <a:pt x="0" y="643075"/>
                  </a:moveTo>
                  <a:lnTo>
                    <a:pt x="643075" y="0"/>
                  </a:lnTo>
                  <a:lnTo>
                    <a:pt x="1409491" y="0"/>
                  </a:lnTo>
                  <a:lnTo>
                    <a:pt x="1409491" y="1876653"/>
                  </a:lnTo>
                  <a:lnTo>
                    <a:pt x="1233578" y="1876653"/>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36" name="Google Shape;1036;p79"/>
            <p:cNvSpPr/>
            <p:nvPr/>
          </p:nvSpPr>
          <p:spPr>
            <a:xfrm rot="2700000">
              <a:off x="301285" y="1282788"/>
              <a:ext cx="485578" cy="48557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1037" name="Google Shape;1037;p79"/>
          <p:cNvSpPr/>
          <p:nvPr/>
        </p:nvSpPr>
        <p:spPr>
          <a:xfrm rot="2700000">
            <a:off x="2737196" y="6033666"/>
            <a:ext cx="645368" cy="645368"/>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38" name="Google Shape;1038;p79"/>
          <p:cNvSpPr/>
          <p:nvPr/>
        </p:nvSpPr>
        <p:spPr>
          <a:xfrm>
            <a:off x="1343436" y="5721108"/>
            <a:ext cx="2261965" cy="1136891"/>
          </a:xfrm>
          <a:prstGeom prst="triangle">
            <a:avLst>
              <a:gd name="adj" fmla="val 50000"/>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39" name="Google Shape;1039;p79" descr="Gráfico de respuestas de formularios. Título de la pregunta: 24. El curso le permitió analizar las premisas paradigmáticas que fundamentan la educación que queremos.. Número de respuestas: 136 respuestas."/>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43"/>
        <p:cNvGrpSpPr/>
        <p:nvPr/>
      </p:nvGrpSpPr>
      <p:grpSpPr>
        <a:xfrm>
          <a:off x="0" y="0"/>
          <a:ext cx="0" cy="0"/>
          <a:chOff x="0" y="0"/>
          <a:chExt cx="0" cy="0"/>
        </a:xfrm>
      </p:grpSpPr>
      <p:sp>
        <p:nvSpPr>
          <p:cNvPr id="1044" name="Google Shape;1044;p8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45" name="Google Shape;1045;p8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46" name="Google Shape;1046;p80" descr="Gráfico de respuestas de formularios. Título de la pregunta: 25. El curso facilitó que usted identificara las condiciones y los aspectos personales relevantes para generar el cambio educativo desde su quehacer pedagógico.. Número de respuestas: 137 respuestas."/>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0"/>
        <p:cNvGrpSpPr/>
        <p:nvPr/>
      </p:nvGrpSpPr>
      <p:grpSpPr>
        <a:xfrm>
          <a:off x="0" y="0"/>
          <a:ext cx="0" cy="0"/>
          <a:chOff x="0" y="0"/>
          <a:chExt cx="0" cy="0"/>
        </a:xfrm>
      </p:grpSpPr>
      <p:sp>
        <p:nvSpPr>
          <p:cNvPr id="1051" name="Google Shape;1051;p8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52" name="Google Shape;1052;p8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53" name="Google Shape;1053;p81" descr="Gráfico de respuestas de formularios. Título de la pregunta: 26. El curso promovió la definición de la concepción, características y fundamentos de un currículo innovador.. Número de respuestas: 137 respuestas."/>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7"/>
        <p:cNvGrpSpPr/>
        <p:nvPr/>
      </p:nvGrpSpPr>
      <p:grpSpPr>
        <a:xfrm>
          <a:off x="0" y="0"/>
          <a:ext cx="0" cy="0"/>
          <a:chOff x="0" y="0"/>
          <a:chExt cx="0" cy="0"/>
        </a:xfrm>
      </p:grpSpPr>
      <p:sp>
        <p:nvSpPr>
          <p:cNvPr id="1058" name="Google Shape;1058;p8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59" name="Google Shape;1059;p8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60" name="Google Shape;1060;p82" descr="Gráfico de respuestas de formularios. Título de la pregunta: 27. El proceso del curso fue abordado como un todo integral, dinámico, socio-histórico, que permitió el encuentro con la realidad y el respeto a la singularidad humana. Número de respuestas: 137 respuestas."/>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64"/>
        <p:cNvGrpSpPr/>
        <p:nvPr/>
      </p:nvGrpSpPr>
      <p:grpSpPr>
        <a:xfrm>
          <a:off x="0" y="0"/>
          <a:ext cx="0" cy="0"/>
          <a:chOff x="0" y="0"/>
          <a:chExt cx="0" cy="0"/>
        </a:xfrm>
      </p:grpSpPr>
      <p:sp>
        <p:nvSpPr>
          <p:cNvPr id="1065" name="Google Shape;1065;p8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66" name="Google Shape;1066;p8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67" name="Google Shape;1067;p83" descr="Gráfico de respuestas de formularios. Título de la pregunta: 28. Las estrategias didácticas desarrolladas en este curso tomaron en cuenta sus necesidades, intereses y características. Número de respuestas: 137 respuestas."/>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71"/>
        <p:cNvGrpSpPr/>
        <p:nvPr/>
      </p:nvGrpSpPr>
      <p:grpSpPr>
        <a:xfrm>
          <a:off x="0" y="0"/>
          <a:ext cx="0" cy="0"/>
          <a:chOff x="0" y="0"/>
          <a:chExt cx="0" cy="0"/>
        </a:xfrm>
      </p:grpSpPr>
      <p:sp>
        <p:nvSpPr>
          <p:cNvPr id="1072" name="Google Shape;1072;p8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73" name="Google Shape;1073;p8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74" name="Google Shape;1074;p84" descr="Gráfico de respuestas de formularios. Título de la pregunta: 29. ¿Qué tan útiles y pertinentes fueron para usted las lecturas, los videos y el material facilitado en el curso?. Número de respuestas: 137 respuestas."/>
          <p:cNvPicPr preferRelativeResize="0"/>
          <p:nvPr/>
        </p:nvPicPr>
        <p:blipFill rotWithShape="1">
          <a:blip r:embed="rId3">
            <a:alphaModFix/>
          </a:blip>
          <a:srcRect l="660" r="1" b="1"/>
          <a:stretch/>
        </p:blipFill>
        <p:spPr>
          <a:xfrm>
            <a:off x="643467" y="643467"/>
            <a:ext cx="10905066" cy="5571065"/>
          </a:xfrm>
          <a:prstGeom prst="rect">
            <a:avLst/>
          </a:prstGeom>
          <a:noFill/>
          <a:ln>
            <a:noFill/>
          </a:ln>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78"/>
        <p:cNvGrpSpPr/>
        <p:nvPr/>
      </p:nvGrpSpPr>
      <p:grpSpPr>
        <a:xfrm>
          <a:off x="0" y="0"/>
          <a:ext cx="0" cy="0"/>
          <a:chOff x="0" y="0"/>
          <a:chExt cx="0" cy="0"/>
        </a:xfrm>
      </p:grpSpPr>
      <p:sp>
        <p:nvSpPr>
          <p:cNvPr id="1079" name="Google Shape;1079;p8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80" name="Google Shape;1080;p8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81" name="Google Shape;1081;p85" descr="Gráfico de respuestas de formularios. Título de la pregunta: 30. ¿Qué tan valioso para su formación docente resultó el proyecto práctico del curso?. Número de respuestas: 137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85"/>
        <p:cNvGrpSpPr/>
        <p:nvPr/>
      </p:nvGrpSpPr>
      <p:grpSpPr>
        <a:xfrm>
          <a:off x="0" y="0"/>
          <a:ext cx="0" cy="0"/>
          <a:chOff x="0" y="0"/>
          <a:chExt cx="0" cy="0"/>
        </a:xfrm>
      </p:grpSpPr>
      <p:sp>
        <p:nvSpPr>
          <p:cNvPr id="1086" name="Google Shape;1086;p8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87" name="Google Shape;1087;p8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88" name="Google Shape;1088;p86" descr="Gráfico de respuestas de formularios. Título de la pregunta: 31. ¿Qué tan oportuno fue el proceso de acompañamiento del curso por parte de las tutoras?. Número de respuestas: 137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92"/>
        <p:cNvGrpSpPr/>
        <p:nvPr/>
      </p:nvGrpSpPr>
      <p:grpSpPr>
        <a:xfrm>
          <a:off x="0" y="0"/>
          <a:ext cx="0" cy="0"/>
          <a:chOff x="0" y="0"/>
          <a:chExt cx="0" cy="0"/>
        </a:xfrm>
      </p:grpSpPr>
      <p:sp>
        <p:nvSpPr>
          <p:cNvPr id="1093" name="Google Shape;1093;p8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94" name="Google Shape;1094;p8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95" name="Google Shape;1095;p87" descr="Gráfico de respuestas de formularios. Título de la pregunta: 32. ¿Qué problemas enfrentó con el uso del Aula Virtual? (seleccione todas las opciones que considere oportunas). Número de respuestas: 88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99"/>
        <p:cNvGrpSpPr/>
        <p:nvPr/>
      </p:nvGrpSpPr>
      <p:grpSpPr>
        <a:xfrm>
          <a:off x="0" y="0"/>
          <a:ext cx="0" cy="0"/>
          <a:chOff x="0" y="0"/>
          <a:chExt cx="0" cy="0"/>
        </a:xfrm>
      </p:grpSpPr>
      <p:sp>
        <p:nvSpPr>
          <p:cNvPr id="1100" name="Google Shape;1100;p8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01" name="Google Shape;1101;p8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02" name="Google Shape;1102;p88"/>
          <p:cNvSpPr txBox="1"/>
          <p:nvPr/>
        </p:nvSpPr>
        <p:spPr>
          <a:xfrm>
            <a:off x="822960" y="480060"/>
            <a:ext cx="10515600" cy="1218239"/>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33. Indique cuáles fueron los principales retos o problemas que enfrentó en el curso</a:t>
            </a:r>
            <a:endParaRPr sz="3600" b="0" i="0" u="none" strike="noStrike" cap="none">
              <a:solidFill>
                <a:schemeClr val="dk1"/>
              </a:solidFill>
              <a:latin typeface="Century Gothic"/>
              <a:ea typeface="Century Gothic"/>
              <a:cs typeface="Century Gothic"/>
              <a:sym typeface="Century Gothic"/>
            </a:endParaRPr>
          </a:p>
        </p:txBody>
      </p:sp>
      <p:graphicFrame>
        <p:nvGraphicFramePr>
          <p:cNvPr id="1103" name="Google Shape;1103;p88"/>
          <p:cNvGraphicFramePr/>
          <p:nvPr/>
        </p:nvGraphicFramePr>
        <p:xfrm>
          <a:off x="1242920" y="2515353"/>
          <a:ext cx="3000000" cy="3000000"/>
        </p:xfrm>
        <a:graphic>
          <a:graphicData uri="http://schemas.openxmlformats.org/drawingml/2006/table">
            <a:tbl>
              <a:tblPr>
                <a:noFill/>
                <a:tableStyleId>{E3DC3D7B-B1CC-4ABE-ACCE-1371D22D565E}</a:tableStyleId>
              </a:tblPr>
              <a:tblGrid>
                <a:gridCol w="611375">
                  <a:extLst>
                    <a:ext uri="{9D8B030D-6E8A-4147-A177-3AD203B41FA5}">
                      <a16:colId xmlns:a16="http://schemas.microsoft.com/office/drawing/2014/main" val="20000"/>
                    </a:ext>
                  </a:extLst>
                </a:gridCol>
                <a:gridCol w="8327850">
                  <a:extLst>
                    <a:ext uri="{9D8B030D-6E8A-4147-A177-3AD203B41FA5}">
                      <a16:colId xmlns:a16="http://schemas.microsoft.com/office/drawing/2014/main" val="20001"/>
                    </a:ext>
                  </a:extLst>
                </a:gridCol>
              </a:tblGrid>
              <a:tr h="385475">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Rosarivo"/>
                          <a:ea typeface="Rosarivo"/>
                          <a:cs typeface="Rosarivo"/>
                          <a:sym typeface="Rosarivo"/>
                        </a:rPr>
                        <a:t>Respuestas</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65825">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1.</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El </a:t>
                      </a:r>
                      <a:r>
                        <a:rPr lang="es-ES" sz="2000" b="1" i="0" u="none" strike="noStrike" cap="none">
                          <a:solidFill>
                            <a:srgbClr val="000000"/>
                          </a:solidFill>
                          <a:latin typeface="Rosarivo"/>
                          <a:ea typeface="Rosarivo"/>
                          <a:cs typeface="Rosarivo"/>
                          <a:sym typeface="Rosarivo"/>
                        </a:rPr>
                        <a:t>trabajo en equipo</a:t>
                      </a:r>
                      <a:r>
                        <a:rPr lang="es-ES" sz="2000" b="0" i="0" u="none" strike="noStrike" cap="none">
                          <a:solidFill>
                            <a:srgbClr val="000000"/>
                          </a:solidFill>
                          <a:latin typeface="Rosarivo"/>
                          <a:ea typeface="Rosarivo"/>
                          <a:cs typeface="Rosarivo"/>
                          <a:sym typeface="Rosarivo"/>
                        </a:rPr>
                        <a:t> ya que todos teníamos nuestras obligaciones y en ocasiones es era difícil poder reunirnos</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5475">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2.</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Rosarivo"/>
                          <a:ea typeface="Rosarivo"/>
                          <a:cs typeface="Rosarivo"/>
                          <a:sym typeface="Rosarivo"/>
                        </a:rPr>
                        <a:t>Falta</a:t>
                      </a:r>
                      <a:r>
                        <a:rPr lang="es-ES" sz="2000" b="0" i="0" u="none" strike="noStrike" cap="none">
                          <a:solidFill>
                            <a:srgbClr val="000000"/>
                          </a:solidFill>
                          <a:latin typeface="Rosarivo"/>
                          <a:ea typeface="Rosarivo"/>
                          <a:cs typeface="Rosarivo"/>
                          <a:sym typeface="Rosarivo"/>
                        </a:rPr>
                        <a:t> de tiempo para trabajar en grupos</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5475">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3.</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Rosarivo"/>
                          <a:ea typeface="Rosarivo"/>
                          <a:cs typeface="Rosarivo"/>
                          <a:sym typeface="Rosarivo"/>
                        </a:rPr>
                        <a:t>Desaprender para aprender</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85475">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4.</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Llevar lo aprendido a la </a:t>
                      </a:r>
                      <a:r>
                        <a:rPr lang="es-ES" sz="2000" b="1" i="0" u="none" strike="noStrike" cap="none">
                          <a:solidFill>
                            <a:srgbClr val="000000"/>
                          </a:solidFill>
                          <a:latin typeface="Rosarivo"/>
                          <a:ea typeface="Rosarivo"/>
                          <a:cs typeface="Rosarivo"/>
                          <a:sym typeface="Rosarivo"/>
                        </a:rPr>
                        <a:t>realidad</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946175">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5.</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Un gran reto fue </a:t>
                      </a:r>
                      <a:r>
                        <a:rPr lang="es-ES" sz="2000" b="1" i="0" u="none" strike="noStrike" cap="none">
                          <a:solidFill>
                            <a:srgbClr val="000000"/>
                          </a:solidFill>
                          <a:latin typeface="Rosarivo"/>
                          <a:ea typeface="Rosarivo"/>
                          <a:cs typeface="Rosarivo"/>
                          <a:sym typeface="Rosarivo"/>
                        </a:rPr>
                        <a:t>buscar</a:t>
                      </a:r>
                      <a:r>
                        <a:rPr lang="es-ES" sz="2000" b="0" i="0" u="none" strike="noStrike" cap="none">
                          <a:solidFill>
                            <a:srgbClr val="000000"/>
                          </a:solidFill>
                          <a:latin typeface="Rosarivo"/>
                          <a:ea typeface="Rosarivo"/>
                          <a:cs typeface="Rosarivo"/>
                          <a:sym typeface="Rosarivo"/>
                        </a:rPr>
                        <a:t> información adecuada en diversos medios de comunicación, leerlos, estudiarlos y luego seleccionar el adecuado para el proyecto.</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104" name="Google Shape;1104;p88"/>
          <p:cNvSpPr/>
          <p:nvPr/>
        </p:nvSpPr>
        <p:spPr>
          <a:xfrm>
            <a:off x="822946" y="1645750"/>
            <a:ext cx="6358200" cy="14157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3200"/>
              <a:buFont typeface="Rosarivo"/>
              <a:buNone/>
            </a:pPr>
            <a:r>
              <a:rPr lang="es-ES" sz="3200" b="0" i="1" u="sng" strike="noStrike" cap="none">
                <a:solidFill>
                  <a:srgbClr val="000000"/>
                </a:solidFill>
                <a:latin typeface="Rosarivo"/>
                <a:ea typeface="Rosarivo"/>
                <a:cs typeface="Rosarivo"/>
                <a:sym typeface="Rosarivo"/>
              </a:rPr>
              <a:t>Respuestas más compartidas</a:t>
            </a:r>
            <a:endParaRPr sz="3200" b="0" i="0" u="none" strike="noStrike" cap="none">
              <a:solidFill>
                <a:schemeClr val="dk1"/>
              </a:solidFill>
              <a:latin typeface="Rosarivo"/>
              <a:ea typeface="Rosarivo"/>
              <a:cs typeface="Rosarivo"/>
              <a:sym typeface="Rosarivo"/>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3"/>
          <p:cNvSpPr txBox="1">
            <a:spLocks noGrp="1"/>
          </p:cNvSpPr>
          <p:nvPr>
            <p:ph type="title"/>
          </p:nvPr>
        </p:nvSpPr>
        <p:spPr>
          <a:xfrm>
            <a:off x="838200" y="365125"/>
            <a:ext cx="10515600" cy="1189355"/>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Arial"/>
              <a:buNone/>
            </a:pPr>
            <a:r>
              <a:rPr lang="es-ES" sz="4800">
                <a:solidFill>
                  <a:schemeClr val="lt1"/>
                </a:solidFill>
                <a:latin typeface="Arial"/>
                <a:ea typeface="Arial"/>
                <a:cs typeface="Arial"/>
                <a:sym typeface="Arial"/>
              </a:rPr>
              <a:t>Curso Diagnóstico Educativo Integral</a:t>
            </a:r>
            <a:endParaRPr sz="4800">
              <a:solidFill>
                <a:schemeClr val="lt1"/>
              </a:solidFill>
              <a:latin typeface="Arial"/>
              <a:ea typeface="Arial"/>
              <a:cs typeface="Arial"/>
              <a:sym typeface="Arial"/>
            </a:endParaRPr>
          </a:p>
        </p:txBody>
      </p:sp>
      <p:sp>
        <p:nvSpPr>
          <p:cNvPr id="282" name="Google Shape;282;p13"/>
          <p:cNvSpPr txBox="1">
            <a:spLocks noGrp="1"/>
          </p:cNvSpPr>
          <p:nvPr>
            <p:ph type="body" idx="1"/>
          </p:nvPr>
        </p:nvSpPr>
        <p:spPr>
          <a:xfrm>
            <a:off x="838200" y="2034541"/>
            <a:ext cx="10515600" cy="4142422"/>
          </a:xfrm>
          <a:prstGeom prst="rect">
            <a:avLst/>
          </a:prstGeom>
          <a:noFill/>
          <a:ln>
            <a:noFill/>
          </a:ln>
        </p:spPr>
        <p:txBody>
          <a:bodyPr spcFirstLastPara="1" wrap="square" lIns="91425" tIns="45700" rIns="91425" bIns="45700" anchor="t" anchorCtr="0">
            <a:normAutofit lnSpcReduction="10000"/>
          </a:bodyPr>
          <a:lstStyle/>
          <a:p>
            <a:pPr marL="0" lvl="0" indent="0" algn="just" rtl="0">
              <a:lnSpc>
                <a:spcPct val="90000"/>
              </a:lnSpc>
              <a:spcBef>
                <a:spcPts val="0"/>
              </a:spcBef>
              <a:spcAft>
                <a:spcPts val="0"/>
              </a:spcAft>
              <a:buClr>
                <a:schemeClr val="dk1"/>
              </a:buClr>
              <a:buSzPts val="2800"/>
              <a:buNone/>
            </a:pPr>
            <a:r>
              <a:rPr lang="es-ES" b="1">
                <a:latin typeface="Century Gothic"/>
                <a:ea typeface="Century Gothic"/>
                <a:cs typeface="Century Gothic"/>
                <a:sym typeface="Century Gothic"/>
              </a:rPr>
              <a:t>Breve descripción: </a:t>
            </a:r>
            <a:r>
              <a:rPr lang="es-ES">
                <a:latin typeface="Century Gothic"/>
                <a:ea typeface="Century Gothic"/>
                <a:cs typeface="Century Gothic"/>
                <a:sym typeface="Century Gothic"/>
              </a:rPr>
              <a:t>Este curso estuvo dirigido a profesionales en las áreas de salud y educación que forman parte de las Redes Integradas de Servicios de Atención (RISA). Su objetivo es que los participantes profundicen sus conocimientos sobre la forma de realizar un diagnóstico educativo integral para el trabajo de atención en red.</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90</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15 semanas</a:t>
            </a:r>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08"/>
        <p:cNvGrpSpPr/>
        <p:nvPr/>
      </p:nvGrpSpPr>
      <p:grpSpPr>
        <a:xfrm>
          <a:off x="0" y="0"/>
          <a:ext cx="0" cy="0"/>
          <a:chOff x="0" y="0"/>
          <a:chExt cx="0" cy="0"/>
        </a:xfrm>
      </p:grpSpPr>
      <p:sp>
        <p:nvSpPr>
          <p:cNvPr id="1109" name="Google Shape;1109;p8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0" name="Google Shape;1110;p8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1" name="Google Shape;1111;p89"/>
          <p:cNvSpPr txBox="1"/>
          <p:nvPr/>
        </p:nvSpPr>
        <p:spPr>
          <a:xfrm>
            <a:off x="990600" y="480060"/>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34. Comparta cuál es la principal satisfacción al haber tomado este curso</a:t>
            </a:r>
            <a:endParaRPr sz="3600" b="0" i="0" u="none" strike="noStrike" cap="none">
              <a:solidFill>
                <a:schemeClr val="dk1"/>
              </a:solidFill>
              <a:latin typeface="Century Gothic"/>
              <a:ea typeface="Century Gothic"/>
              <a:cs typeface="Century Gothic"/>
              <a:sym typeface="Century Gothic"/>
            </a:endParaRPr>
          </a:p>
        </p:txBody>
      </p:sp>
      <p:graphicFrame>
        <p:nvGraphicFramePr>
          <p:cNvPr id="1112" name="Google Shape;1112;p89"/>
          <p:cNvGraphicFramePr/>
          <p:nvPr/>
        </p:nvGraphicFramePr>
        <p:xfrm>
          <a:off x="1085901" y="2636660"/>
          <a:ext cx="3000000" cy="3000000"/>
        </p:xfrm>
        <a:graphic>
          <a:graphicData uri="http://schemas.openxmlformats.org/drawingml/2006/table">
            <a:tbl>
              <a:tblPr>
                <a:noFill/>
                <a:tableStyleId>{E3DC3D7B-B1CC-4ABE-ACCE-1371D22D565E}</a:tableStyleId>
              </a:tblPr>
              <a:tblGrid>
                <a:gridCol w="682175">
                  <a:extLst>
                    <a:ext uri="{9D8B030D-6E8A-4147-A177-3AD203B41FA5}">
                      <a16:colId xmlns:a16="http://schemas.microsoft.com/office/drawing/2014/main" val="20000"/>
                    </a:ext>
                  </a:extLst>
                </a:gridCol>
                <a:gridCol w="9292550">
                  <a:extLst>
                    <a:ext uri="{9D8B030D-6E8A-4147-A177-3AD203B41FA5}">
                      <a16:colId xmlns:a16="http://schemas.microsoft.com/office/drawing/2014/main" val="20001"/>
                    </a:ext>
                  </a:extLst>
                </a:gridCol>
              </a:tblGrid>
              <a:tr h="455200">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Rosarivo"/>
                          <a:ea typeface="Rosarivo"/>
                          <a:cs typeface="Rosarivo"/>
                          <a:sym typeface="Rosarivo"/>
                        </a:rPr>
                        <a:t>Respuestas</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786250">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1.</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900" b="0" i="0" u="none" strike="noStrike" cap="none">
                          <a:solidFill>
                            <a:srgbClr val="000000"/>
                          </a:solidFill>
                          <a:latin typeface="Rosarivo"/>
                          <a:ea typeface="Rosarivo"/>
                          <a:cs typeface="Rosarivo"/>
                          <a:sym typeface="Rosarivo"/>
                        </a:rPr>
                        <a:t>Poder conocer más </a:t>
                      </a:r>
                      <a:r>
                        <a:rPr lang="es-ES" sz="1900" b="1" i="0" u="none" strike="noStrike" cap="none">
                          <a:solidFill>
                            <a:srgbClr val="000000"/>
                          </a:solidFill>
                          <a:latin typeface="Rosarivo"/>
                          <a:ea typeface="Rosarivo"/>
                          <a:cs typeface="Rosarivo"/>
                          <a:sym typeface="Rosarivo"/>
                        </a:rPr>
                        <a:t>aspectos metodológicos y pedagógicos</a:t>
                      </a:r>
                      <a:r>
                        <a:rPr lang="es-ES" sz="1900" b="0" i="0" u="none" strike="noStrike" cap="none">
                          <a:solidFill>
                            <a:srgbClr val="000000"/>
                          </a:solidFill>
                          <a:latin typeface="Rosarivo"/>
                          <a:ea typeface="Rosarivo"/>
                          <a:cs typeface="Rosarivo"/>
                          <a:sym typeface="Rosarivo"/>
                        </a:rPr>
                        <a:t> que me ayuden en la tarea de la Educación</a:t>
                      </a:r>
                      <a:endParaRPr sz="19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55200">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2.</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900" b="0" i="0" u="none" strike="noStrike" cap="none">
                          <a:solidFill>
                            <a:srgbClr val="000000"/>
                          </a:solidFill>
                          <a:latin typeface="Rosarivo"/>
                          <a:ea typeface="Rosarivo"/>
                          <a:cs typeface="Rosarivo"/>
                          <a:sym typeface="Rosarivo"/>
                        </a:rPr>
                        <a:t>Llevar a la práctica la </a:t>
                      </a:r>
                      <a:r>
                        <a:rPr lang="es-ES" sz="1900" b="1" i="0" u="none" strike="noStrike" cap="none">
                          <a:solidFill>
                            <a:srgbClr val="000000"/>
                          </a:solidFill>
                          <a:latin typeface="Rosarivo"/>
                          <a:ea typeface="Rosarivo"/>
                          <a:cs typeface="Rosarivo"/>
                          <a:sym typeface="Rosarivo"/>
                        </a:rPr>
                        <a:t>interdisciplinariedad</a:t>
                      </a:r>
                      <a:r>
                        <a:rPr lang="es-ES" sz="1900" b="0" i="0" u="none" strike="noStrike" cap="none">
                          <a:solidFill>
                            <a:srgbClr val="000000"/>
                          </a:solidFill>
                          <a:latin typeface="Rosarivo"/>
                          <a:ea typeface="Rosarivo"/>
                          <a:cs typeface="Rosarivo"/>
                          <a:sym typeface="Rosarivo"/>
                        </a:rPr>
                        <a:t> en todas las áreas que se relacionen</a:t>
                      </a:r>
                      <a:endParaRPr sz="19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786250">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3.</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900" b="1" i="0" u="none" strike="noStrike" cap="none">
                          <a:solidFill>
                            <a:srgbClr val="000000"/>
                          </a:solidFill>
                          <a:latin typeface="Rosarivo"/>
                          <a:ea typeface="Rosarivo"/>
                          <a:cs typeface="Rosarivo"/>
                          <a:sym typeface="Rosarivo"/>
                        </a:rPr>
                        <a:t>Integrar</a:t>
                      </a:r>
                      <a:r>
                        <a:rPr lang="es-ES" sz="1900" b="0" i="0" u="none" strike="noStrike" cap="none">
                          <a:solidFill>
                            <a:srgbClr val="000000"/>
                          </a:solidFill>
                          <a:latin typeface="Rosarivo"/>
                          <a:ea typeface="Rosarivo"/>
                          <a:cs typeface="Rosarivo"/>
                          <a:sym typeface="Rosarivo"/>
                        </a:rPr>
                        <a:t> nuevos </a:t>
                      </a:r>
                      <a:r>
                        <a:rPr lang="es-ES" sz="1900" b="1" i="0" u="none" strike="noStrike" cap="none">
                          <a:solidFill>
                            <a:srgbClr val="000000"/>
                          </a:solidFill>
                          <a:latin typeface="Rosarivo"/>
                          <a:ea typeface="Rosarivo"/>
                          <a:cs typeface="Rosarivo"/>
                          <a:sym typeface="Rosarivo"/>
                        </a:rPr>
                        <a:t>conocimientos</a:t>
                      </a:r>
                      <a:r>
                        <a:rPr lang="es-ES" sz="1900" b="0" i="0" u="none" strike="noStrike" cap="none">
                          <a:solidFill>
                            <a:srgbClr val="000000"/>
                          </a:solidFill>
                          <a:latin typeface="Rosarivo"/>
                          <a:ea typeface="Rosarivo"/>
                          <a:cs typeface="Rosarivo"/>
                          <a:sym typeface="Rosarivo"/>
                        </a:rPr>
                        <a:t>, buscar alternativas innovadoras de evaluación, ver al estudiante como un ser integral</a:t>
                      </a:r>
                      <a:endParaRPr sz="19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55200">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4.</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900" b="0" i="0" u="none" strike="noStrike" cap="none">
                          <a:solidFill>
                            <a:srgbClr val="000000"/>
                          </a:solidFill>
                          <a:latin typeface="Rosarivo"/>
                          <a:ea typeface="Rosarivo"/>
                          <a:cs typeface="Rosarivo"/>
                          <a:sym typeface="Rosarivo"/>
                        </a:rPr>
                        <a:t>Haber hecho el </a:t>
                      </a:r>
                      <a:r>
                        <a:rPr lang="es-ES" sz="1900" b="1" i="0" u="none" strike="noStrike" cap="none">
                          <a:solidFill>
                            <a:srgbClr val="000000"/>
                          </a:solidFill>
                          <a:latin typeface="Rosarivo"/>
                          <a:ea typeface="Rosarivo"/>
                          <a:cs typeface="Rosarivo"/>
                          <a:sym typeface="Rosarivo"/>
                        </a:rPr>
                        <a:t>proyecto</a:t>
                      </a:r>
                      <a:r>
                        <a:rPr lang="es-ES" sz="1900" b="0" i="0" u="none" strike="noStrike" cap="none">
                          <a:solidFill>
                            <a:srgbClr val="000000"/>
                          </a:solidFill>
                          <a:latin typeface="Rosarivo"/>
                          <a:ea typeface="Rosarivo"/>
                          <a:cs typeface="Rosarivo"/>
                          <a:sym typeface="Rosarivo"/>
                        </a:rPr>
                        <a:t> con los niños y niñas en forma integral y divertida</a:t>
                      </a:r>
                      <a:endParaRPr sz="19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55200">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5.</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1900" b="0" i="0" u="none" strike="noStrike" cap="none">
                          <a:solidFill>
                            <a:srgbClr val="000000"/>
                          </a:solidFill>
                          <a:latin typeface="Rosarivo"/>
                          <a:ea typeface="Rosarivo"/>
                          <a:cs typeface="Rosarivo"/>
                          <a:sym typeface="Rosarivo"/>
                        </a:rPr>
                        <a:t>Obtener material valioso y </a:t>
                      </a:r>
                      <a:r>
                        <a:rPr lang="es-ES" sz="1900" b="1" i="0" u="none" strike="noStrike" cap="none">
                          <a:solidFill>
                            <a:srgbClr val="000000"/>
                          </a:solidFill>
                          <a:latin typeface="Rosarivo"/>
                          <a:ea typeface="Rosarivo"/>
                          <a:cs typeface="Rosarivo"/>
                          <a:sym typeface="Rosarivo"/>
                        </a:rPr>
                        <a:t>compartir</a:t>
                      </a:r>
                      <a:r>
                        <a:rPr lang="es-ES" sz="1900" b="0" i="0" u="none" strike="noStrike" cap="none">
                          <a:solidFill>
                            <a:srgbClr val="000000"/>
                          </a:solidFill>
                          <a:latin typeface="Rosarivo"/>
                          <a:ea typeface="Rosarivo"/>
                          <a:cs typeface="Rosarivo"/>
                          <a:sym typeface="Rosarivo"/>
                        </a:rPr>
                        <a:t> con otras instituciones.</a:t>
                      </a:r>
                      <a:endParaRPr sz="19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113" name="Google Shape;1113;p89"/>
          <p:cNvSpPr/>
          <p:nvPr/>
        </p:nvSpPr>
        <p:spPr>
          <a:xfrm>
            <a:off x="990600" y="1635825"/>
            <a:ext cx="6178500" cy="14157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3200"/>
              <a:buFont typeface="Rosarivo"/>
              <a:buNone/>
            </a:pPr>
            <a:r>
              <a:rPr lang="es-ES" sz="3200" b="0" i="1" u="sng" strike="noStrike" cap="none">
                <a:solidFill>
                  <a:srgbClr val="000000"/>
                </a:solidFill>
                <a:latin typeface="Rosarivo"/>
                <a:ea typeface="Rosarivo"/>
                <a:cs typeface="Rosarivo"/>
                <a:sym typeface="Rosarivo"/>
              </a:rPr>
              <a:t>Respuestas más compartidas</a:t>
            </a:r>
            <a:endParaRPr sz="3200" b="0" i="0" u="none" strike="noStrike" cap="none">
              <a:solidFill>
                <a:schemeClr val="dk1"/>
              </a:solidFill>
              <a:latin typeface="Rosarivo"/>
              <a:ea typeface="Rosarivo"/>
              <a:cs typeface="Rosarivo"/>
              <a:sym typeface="Rosarivo"/>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17"/>
        <p:cNvGrpSpPr/>
        <p:nvPr/>
      </p:nvGrpSpPr>
      <p:grpSpPr>
        <a:xfrm>
          <a:off x="0" y="0"/>
          <a:ext cx="0" cy="0"/>
          <a:chOff x="0" y="0"/>
          <a:chExt cx="0" cy="0"/>
        </a:xfrm>
      </p:grpSpPr>
      <p:sp>
        <p:nvSpPr>
          <p:cNvPr id="1118" name="Google Shape;1118;p9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9" name="Google Shape;1119;p9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20" name="Google Shape;1120;p90" descr="Gráfico de respuestas de formularios. Título de la pregunta: 35. Volvería a tomar este curso en el futuro. Número de respuestas: 136 respuestas."/>
          <p:cNvPicPr preferRelativeResize="0"/>
          <p:nvPr/>
        </p:nvPicPr>
        <p:blipFill rotWithShape="1">
          <a:blip r:embed="rId3">
            <a:alphaModFix/>
          </a:blip>
          <a:srcRect/>
          <a:stretch/>
        </p:blipFill>
        <p:spPr>
          <a:xfrm>
            <a:off x="643467" y="1138936"/>
            <a:ext cx="10905066" cy="4580126"/>
          </a:xfrm>
          <a:prstGeom prst="rect">
            <a:avLst/>
          </a:prstGeom>
          <a:noFill/>
          <a:ln>
            <a:noFill/>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Shape 1124"/>
        <p:cNvGrpSpPr/>
        <p:nvPr/>
      </p:nvGrpSpPr>
      <p:grpSpPr>
        <a:xfrm>
          <a:off x="0" y="0"/>
          <a:ext cx="0" cy="0"/>
          <a:chOff x="0" y="0"/>
          <a:chExt cx="0" cy="0"/>
        </a:xfrm>
      </p:grpSpPr>
      <p:sp>
        <p:nvSpPr>
          <p:cNvPr id="1125" name="Google Shape;1125;p161"/>
          <p:cNvSpPr txBox="1">
            <a:spLocks noGrp="1"/>
          </p:cNvSpPr>
          <p:nvPr>
            <p:ph type="body" idx="1"/>
          </p:nvPr>
        </p:nvSpPr>
        <p:spPr>
          <a:xfrm>
            <a:off x="838200" y="3429000"/>
            <a:ext cx="10515600" cy="2606993"/>
          </a:xfrm>
          <a:prstGeom prst="rect">
            <a:avLst/>
          </a:prstGeom>
          <a:noFill/>
          <a:ln>
            <a:noFill/>
          </a:ln>
        </p:spPr>
        <p:txBody>
          <a:bodyPr spcFirstLastPara="1" wrap="square" lIns="91425" tIns="45700" rIns="91425" bIns="45700" anchor="t" anchorCtr="0">
            <a:normAutofit fontScale="77500" lnSpcReduction="20000"/>
          </a:bodyPr>
          <a:lstStyle/>
          <a:p>
            <a:pPr marL="228600" lvl="0" indent="-228600" algn="l" rtl="0">
              <a:lnSpc>
                <a:spcPct val="90000"/>
              </a:lnSpc>
              <a:spcBef>
                <a:spcPts val="0"/>
              </a:spcBef>
              <a:spcAft>
                <a:spcPts val="0"/>
              </a:spcAft>
              <a:buClr>
                <a:schemeClr val="dk1"/>
              </a:buClr>
              <a:buSzPct val="100000"/>
              <a:buChar char="•"/>
            </a:pPr>
            <a:r>
              <a:rPr lang="es-ES" sz="4000">
                <a:latin typeface="Century Gothic"/>
                <a:ea typeface="Century Gothic"/>
                <a:cs typeface="Century Gothic"/>
                <a:sym typeface="Century Gothic"/>
              </a:rPr>
              <a:t>Total de participantes aprobados ( 1 ed.): 84</a:t>
            </a:r>
            <a:endParaRPr/>
          </a:p>
          <a:p>
            <a:pPr marL="228600" lvl="0" indent="-228600" algn="l" rtl="0">
              <a:lnSpc>
                <a:spcPct val="90000"/>
              </a:lnSpc>
              <a:spcBef>
                <a:spcPts val="1000"/>
              </a:spcBef>
              <a:spcAft>
                <a:spcPts val="0"/>
              </a:spcAft>
              <a:buClr>
                <a:schemeClr val="dk1"/>
              </a:buClr>
              <a:buSzPct val="100000"/>
              <a:buChar char="•"/>
            </a:pPr>
            <a:r>
              <a:rPr lang="es-ES" sz="4000">
                <a:latin typeface="Century Gothic"/>
                <a:ea typeface="Century Gothic"/>
                <a:cs typeface="Century Gothic"/>
                <a:sym typeface="Century Gothic"/>
              </a:rPr>
              <a:t>Total de participantes aprobados ( 2 ed.): 79</a:t>
            </a:r>
            <a:endParaRPr/>
          </a:p>
          <a:p>
            <a:pPr marL="228600" lvl="0" indent="-228600" algn="l" rtl="0">
              <a:lnSpc>
                <a:spcPct val="90000"/>
              </a:lnSpc>
              <a:spcBef>
                <a:spcPts val="1000"/>
              </a:spcBef>
              <a:spcAft>
                <a:spcPts val="0"/>
              </a:spcAft>
              <a:buClr>
                <a:schemeClr val="dk1"/>
              </a:buClr>
              <a:buSzPct val="100000"/>
              <a:buChar char="•"/>
            </a:pPr>
            <a:r>
              <a:rPr lang="es-ES" sz="4000">
                <a:latin typeface="Century Gothic"/>
                <a:ea typeface="Century Gothic"/>
                <a:cs typeface="Century Gothic"/>
                <a:sym typeface="Century Gothic"/>
              </a:rPr>
              <a:t>Total de participantes aprobados en el 2021: 163</a:t>
            </a:r>
            <a:endParaRPr/>
          </a:p>
          <a:p>
            <a:pPr marL="228600" lvl="0" indent="-228600" algn="l" rtl="0">
              <a:lnSpc>
                <a:spcPct val="90000"/>
              </a:lnSpc>
              <a:spcBef>
                <a:spcPts val="1000"/>
              </a:spcBef>
              <a:spcAft>
                <a:spcPts val="0"/>
              </a:spcAft>
              <a:buClr>
                <a:schemeClr val="dk1"/>
              </a:buClr>
              <a:buSzPct val="100000"/>
              <a:buChar char="•"/>
            </a:pPr>
            <a:r>
              <a:rPr lang="es-ES" sz="4000">
                <a:latin typeface="Century Gothic"/>
                <a:ea typeface="Century Gothic"/>
                <a:cs typeface="Century Gothic"/>
                <a:sym typeface="Century Gothic"/>
              </a:rPr>
              <a:t>Total de respuestas al cuestionario: 121</a:t>
            </a:r>
            <a:endParaRPr/>
          </a:p>
          <a:p>
            <a:pPr marL="228600" lvl="0" indent="-228600" algn="l" rtl="0">
              <a:lnSpc>
                <a:spcPct val="90000"/>
              </a:lnSpc>
              <a:spcBef>
                <a:spcPts val="1000"/>
              </a:spcBef>
              <a:spcAft>
                <a:spcPts val="0"/>
              </a:spcAft>
              <a:buClr>
                <a:schemeClr val="dk1"/>
              </a:buClr>
              <a:buSzPct val="100000"/>
              <a:buChar char="•"/>
            </a:pPr>
            <a:r>
              <a:rPr lang="es-ES" sz="4000">
                <a:latin typeface="Century Gothic"/>
                <a:ea typeface="Century Gothic"/>
                <a:cs typeface="Century Gothic"/>
                <a:sym typeface="Century Gothic"/>
              </a:rPr>
              <a:t>Porcentaje de participación: 74%</a:t>
            </a:r>
            <a:endParaRPr sz="4000">
              <a:latin typeface="Century Gothic"/>
              <a:ea typeface="Century Gothic"/>
              <a:cs typeface="Century Gothic"/>
              <a:sym typeface="Century Gothic"/>
            </a:endParaRPr>
          </a:p>
        </p:txBody>
      </p:sp>
      <p:sp>
        <p:nvSpPr>
          <p:cNvPr id="1126" name="Google Shape;1126;p161"/>
          <p:cNvSpPr txBox="1"/>
          <p:nvPr/>
        </p:nvSpPr>
        <p:spPr>
          <a:xfrm>
            <a:off x="838200" y="822007"/>
            <a:ext cx="10515600" cy="1737995"/>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600" b="0" i="0" u="none" strike="noStrike" cap="none">
                <a:solidFill>
                  <a:schemeClr val="lt1"/>
                </a:solidFill>
                <a:latin typeface="Arial"/>
                <a:ea typeface="Arial"/>
                <a:cs typeface="Arial"/>
                <a:sym typeface="Arial"/>
              </a:rPr>
              <a:t>Curso Introducción a los estándares esenciales de calidad en los servicios de cuidado y desarrollo infantil de Costa Rica en el marco de la REDCUDI</a:t>
            </a:r>
            <a:endParaRPr sz="3600" b="0" i="0" u="none" strike="noStrike" cap="none">
              <a:solidFill>
                <a:schemeClr val="lt1"/>
              </a:solidFill>
              <a:latin typeface="Arial"/>
              <a:ea typeface="Arial"/>
              <a:cs typeface="Arial"/>
              <a:sym typeface="Arial"/>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Shape 1130"/>
        <p:cNvGrpSpPr/>
        <p:nvPr/>
      </p:nvGrpSpPr>
      <p:grpSpPr>
        <a:xfrm>
          <a:off x="0" y="0"/>
          <a:ext cx="0" cy="0"/>
          <a:chOff x="0" y="0"/>
          <a:chExt cx="0" cy="0"/>
        </a:xfrm>
      </p:grpSpPr>
      <p:sp>
        <p:nvSpPr>
          <p:cNvPr id="1131" name="Google Shape;1131;p16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1132" name="Google Shape;1132;p16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SzPts val="2800"/>
              <a:buChar char="•"/>
            </a:pPr>
            <a:r>
              <a:rPr lang="es-ES" u="sng">
                <a:solidFill>
                  <a:schemeClr val="hlink"/>
                </a:solidFill>
                <a:hlinkClick r:id="rId3"/>
              </a:rPr>
              <a:t>https://docs.google.com/forms/d/1hVuYofabowMNmg7UEKTI8ZuZ3o7--WsWWtcU_8wu34I/edit?usp=sharing_eil_m&amp;ts=6317cb62</a:t>
            </a:r>
            <a:endParaRPr/>
          </a:p>
          <a:p>
            <a:pPr marL="228600" lvl="0" indent="-50800" algn="l" rtl="0">
              <a:lnSpc>
                <a:spcPct val="90000"/>
              </a:lnSpc>
              <a:spcBef>
                <a:spcPts val="0"/>
              </a:spcBef>
              <a:spcAft>
                <a:spcPts val="0"/>
              </a:spcAft>
              <a:buSzPts val="1800"/>
              <a:buNone/>
            </a:pPr>
            <a:endParaRPr/>
          </a:p>
          <a:p>
            <a:pPr marL="177800" lvl="0" indent="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36"/>
        <p:cNvGrpSpPr/>
        <p:nvPr/>
      </p:nvGrpSpPr>
      <p:grpSpPr>
        <a:xfrm>
          <a:off x="0" y="0"/>
          <a:ext cx="0" cy="0"/>
          <a:chOff x="0" y="0"/>
          <a:chExt cx="0" cy="0"/>
        </a:xfrm>
      </p:grpSpPr>
      <p:sp>
        <p:nvSpPr>
          <p:cNvPr id="1137" name="Google Shape;1137;p16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38" name="Google Shape;1138;p16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39" name="Google Shape;1139;p163"/>
          <p:cNvSpPr txBox="1"/>
          <p:nvPr/>
        </p:nvSpPr>
        <p:spPr>
          <a:xfrm>
            <a:off x="838200" y="558492"/>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200"/>
              <a:buFont typeface="Century Gothic"/>
              <a:buNone/>
            </a:pPr>
            <a:r>
              <a:rPr lang="es-ES" sz="3200" b="0" i="0" u="none" strike="noStrike" cap="none">
                <a:solidFill>
                  <a:schemeClr val="dk1"/>
                </a:solidFill>
                <a:latin typeface="Century Gothic"/>
                <a:ea typeface="Century Gothic"/>
                <a:cs typeface="Century Gothic"/>
                <a:sym typeface="Century Gothic"/>
              </a:rPr>
              <a:t>1. Nombre de la alternativa de cuidado y desarrollo en que labora</a:t>
            </a:r>
            <a:endParaRPr sz="1400" b="0" i="0" u="none" strike="noStrike" cap="none">
              <a:solidFill>
                <a:srgbClr val="000000"/>
              </a:solidFill>
              <a:latin typeface="Arial"/>
              <a:ea typeface="Arial"/>
              <a:cs typeface="Arial"/>
              <a:sym typeface="Arial"/>
            </a:endParaRPr>
          </a:p>
        </p:txBody>
      </p:sp>
      <p:sp>
        <p:nvSpPr>
          <p:cNvPr id="1140" name="Google Shape;1140;p163"/>
          <p:cNvSpPr txBox="1"/>
          <p:nvPr/>
        </p:nvSpPr>
        <p:spPr>
          <a:xfrm>
            <a:off x="838200" y="1653223"/>
            <a:ext cx="77038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p:txBody>
      </p:sp>
      <p:graphicFrame>
        <p:nvGraphicFramePr>
          <p:cNvPr id="1141" name="Google Shape;1141;p163"/>
          <p:cNvGraphicFramePr/>
          <p:nvPr/>
        </p:nvGraphicFramePr>
        <p:xfrm>
          <a:off x="2244090" y="2780512"/>
          <a:ext cx="3000000" cy="3000000"/>
        </p:xfrm>
        <a:graphic>
          <a:graphicData uri="http://schemas.openxmlformats.org/drawingml/2006/table">
            <a:tbl>
              <a:tblPr>
                <a:noFill/>
                <a:tableStyleId>{E3DC3D7B-B1CC-4ABE-ACCE-1371D22D565E}</a:tableStyleId>
              </a:tblPr>
              <a:tblGrid>
                <a:gridCol w="358900">
                  <a:extLst>
                    <a:ext uri="{9D8B030D-6E8A-4147-A177-3AD203B41FA5}">
                      <a16:colId xmlns:a16="http://schemas.microsoft.com/office/drawing/2014/main" val="20000"/>
                    </a:ext>
                  </a:extLst>
                </a:gridCol>
                <a:gridCol w="7344925">
                  <a:extLst>
                    <a:ext uri="{9D8B030D-6E8A-4147-A177-3AD203B41FA5}">
                      <a16:colId xmlns:a16="http://schemas.microsoft.com/office/drawing/2014/main" val="20001"/>
                    </a:ext>
                  </a:extLst>
                </a:gridCol>
              </a:tblGrid>
              <a:tr h="56275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627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solidFill>
                            <a:srgbClr val="202124"/>
                          </a:solidFill>
                          <a:latin typeface="Century Gothic"/>
                          <a:ea typeface="Century Gothic"/>
                          <a:cs typeface="Century Gothic"/>
                          <a:sym typeface="Century Gothic"/>
                        </a:rPr>
                        <a:t>CEN CINAI</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27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solidFill>
                            <a:srgbClr val="202124"/>
                          </a:solidFill>
                          <a:latin typeface="Century Gothic"/>
                          <a:ea typeface="Century Gothic"/>
                          <a:cs typeface="Century Gothic"/>
                          <a:sym typeface="Century Gothic"/>
                        </a:rPr>
                        <a:t>CECUDI Esparza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27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solidFill>
                            <a:srgbClr val="202124"/>
                          </a:solidFill>
                          <a:latin typeface="Century Gothic"/>
                          <a:ea typeface="Century Gothic"/>
                          <a:cs typeface="Century Gothic"/>
                          <a:sym typeface="Century Gothic"/>
                        </a:rPr>
                        <a:t>CECUDI</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27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Fundación DEHVI</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27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solidFill>
                            <a:srgbClr val="202124"/>
                          </a:solidFill>
                          <a:latin typeface="Century Gothic"/>
                          <a:ea typeface="Century Gothic"/>
                          <a:cs typeface="Century Gothic"/>
                          <a:sym typeface="Century Gothic"/>
                        </a:rPr>
                        <a:t>Hogar Escuela Episcopal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45"/>
        <p:cNvGrpSpPr/>
        <p:nvPr/>
      </p:nvGrpSpPr>
      <p:grpSpPr>
        <a:xfrm>
          <a:off x="0" y="0"/>
          <a:ext cx="0" cy="0"/>
          <a:chOff x="0" y="0"/>
          <a:chExt cx="0" cy="0"/>
        </a:xfrm>
      </p:grpSpPr>
      <p:sp>
        <p:nvSpPr>
          <p:cNvPr id="1146" name="Google Shape;1146;p16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47" name="Google Shape;1147;p16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48" name="Google Shape;1148;p164"/>
          <p:cNvPicPr preferRelativeResize="0"/>
          <p:nvPr/>
        </p:nvPicPr>
        <p:blipFill rotWithShape="1">
          <a:blip r:embed="rId3">
            <a:alphaModFix/>
          </a:blip>
          <a:srcRect/>
          <a:stretch/>
        </p:blipFill>
        <p:spPr>
          <a:xfrm>
            <a:off x="585102" y="1112271"/>
            <a:ext cx="11021796" cy="4633457"/>
          </a:xfrm>
          <a:prstGeom prst="rect">
            <a:avLst/>
          </a:prstGeom>
          <a:noFill/>
          <a:ln>
            <a:noFill/>
          </a:ln>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52"/>
        <p:cNvGrpSpPr/>
        <p:nvPr/>
      </p:nvGrpSpPr>
      <p:grpSpPr>
        <a:xfrm>
          <a:off x="0" y="0"/>
          <a:ext cx="0" cy="0"/>
          <a:chOff x="0" y="0"/>
          <a:chExt cx="0" cy="0"/>
        </a:xfrm>
      </p:grpSpPr>
      <p:sp>
        <p:nvSpPr>
          <p:cNvPr id="1153" name="Google Shape;1153;p16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54" name="Google Shape;1154;p16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55" name="Google Shape;1155;p165"/>
          <p:cNvPicPr preferRelativeResize="0"/>
          <p:nvPr/>
        </p:nvPicPr>
        <p:blipFill rotWithShape="1">
          <a:blip r:embed="rId3">
            <a:alphaModFix/>
          </a:blip>
          <a:srcRect/>
          <a:stretch/>
        </p:blipFill>
        <p:spPr>
          <a:xfrm>
            <a:off x="988059" y="1200308"/>
            <a:ext cx="10602961" cy="4457383"/>
          </a:xfrm>
          <a:prstGeom prst="rect">
            <a:avLst/>
          </a:prstGeom>
          <a:noFill/>
          <a:ln>
            <a:noFill/>
          </a:ln>
        </p:spPr>
      </p:pic>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59"/>
        <p:cNvGrpSpPr/>
        <p:nvPr/>
      </p:nvGrpSpPr>
      <p:grpSpPr>
        <a:xfrm>
          <a:off x="0" y="0"/>
          <a:ext cx="0" cy="0"/>
          <a:chOff x="0" y="0"/>
          <a:chExt cx="0" cy="0"/>
        </a:xfrm>
      </p:grpSpPr>
      <p:sp>
        <p:nvSpPr>
          <p:cNvPr id="1160" name="Google Shape;1160;p1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61" name="Google Shape;1161;p16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62" name="Google Shape;1162;p166"/>
          <p:cNvPicPr preferRelativeResize="0"/>
          <p:nvPr/>
        </p:nvPicPr>
        <p:blipFill rotWithShape="1">
          <a:blip r:embed="rId3">
            <a:alphaModFix/>
          </a:blip>
          <a:srcRect/>
          <a:stretch/>
        </p:blipFill>
        <p:spPr>
          <a:xfrm>
            <a:off x="903277" y="1448615"/>
            <a:ext cx="10385446" cy="4365942"/>
          </a:xfrm>
          <a:prstGeom prst="rect">
            <a:avLst/>
          </a:prstGeom>
          <a:noFill/>
          <a:ln>
            <a:noFill/>
          </a:ln>
        </p:spPr>
      </p:pic>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66"/>
        <p:cNvGrpSpPr/>
        <p:nvPr/>
      </p:nvGrpSpPr>
      <p:grpSpPr>
        <a:xfrm>
          <a:off x="0" y="0"/>
          <a:ext cx="0" cy="0"/>
          <a:chOff x="0" y="0"/>
          <a:chExt cx="0" cy="0"/>
        </a:xfrm>
      </p:grpSpPr>
      <p:sp>
        <p:nvSpPr>
          <p:cNvPr id="1167" name="Google Shape;1167;p16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68" name="Google Shape;1168;p16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69" name="Google Shape;1169;p167"/>
          <p:cNvPicPr preferRelativeResize="0"/>
          <p:nvPr/>
        </p:nvPicPr>
        <p:blipFill rotWithShape="1">
          <a:blip r:embed="rId3">
            <a:alphaModFix/>
          </a:blip>
          <a:srcRect/>
          <a:stretch/>
        </p:blipFill>
        <p:spPr>
          <a:xfrm>
            <a:off x="667637" y="1349554"/>
            <a:ext cx="10856725" cy="4564063"/>
          </a:xfrm>
          <a:prstGeom prst="rect">
            <a:avLst/>
          </a:prstGeom>
          <a:noFill/>
          <a:ln>
            <a:noFill/>
          </a:ln>
        </p:spPr>
      </p:pic>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73"/>
        <p:cNvGrpSpPr/>
        <p:nvPr/>
      </p:nvGrpSpPr>
      <p:grpSpPr>
        <a:xfrm>
          <a:off x="0" y="0"/>
          <a:ext cx="0" cy="0"/>
          <a:chOff x="0" y="0"/>
          <a:chExt cx="0" cy="0"/>
        </a:xfrm>
      </p:grpSpPr>
      <p:sp>
        <p:nvSpPr>
          <p:cNvPr id="1174" name="Google Shape;1174;p16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75" name="Google Shape;1175;p16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76" name="Google Shape;1176;p168"/>
          <p:cNvSpPr txBox="1"/>
          <p:nvPr/>
        </p:nvSpPr>
        <p:spPr>
          <a:xfrm>
            <a:off x="477012" y="446454"/>
            <a:ext cx="778002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s-ES" sz="3600" b="0" i="0" u="none" strike="noStrike" cap="none">
                <a:solidFill>
                  <a:srgbClr val="000000"/>
                </a:solidFill>
                <a:latin typeface="Century Gothic"/>
                <a:ea typeface="Century Gothic"/>
                <a:cs typeface="Century Gothic"/>
                <a:sym typeface="Century Gothic"/>
              </a:rPr>
              <a:t>6. Puesto que desempeña</a:t>
            </a:r>
            <a:endParaRPr sz="1800" b="0" i="0" u="none" strike="noStrike" cap="none">
              <a:solidFill>
                <a:schemeClr val="dk1"/>
              </a:solidFill>
              <a:latin typeface="Calibri"/>
              <a:ea typeface="Calibri"/>
              <a:cs typeface="Calibri"/>
              <a:sym typeface="Calibri"/>
            </a:endParaRPr>
          </a:p>
        </p:txBody>
      </p:sp>
      <p:graphicFrame>
        <p:nvGraphicFramePr>
          <p:cNvPr id="1177" name="Google Shape;1177;p168"/>
          <p:cNvGraphicFramePr/>
          <p:nvPr/>
        </p:nvGraphicFramePr>
        <p:xfrm>
          <a:off x="838200" y="1249680"/>
          <a:ext cx="3000000" cy="3000000"/>
        </p:xfrm>
        <a:graphic>
          <a:graphicData uri="http://schemas.openxmlformats.org/drawingml/2006/table">
            <a:tbl>
              <a:tblPr>
                <a:noFill/>
                <a:tableStyleId>{E3DC3D7B-B1CC-4ABE-ACCE-1371D22D565E}</a:tableStyleId>
              </a:tblPr>
              <a:tblGrid>
                <a:gridCol w="2628900">
                  <a:extLst>
                    <a:ext uri="{9D8B030D-6E8A-4147-A177-3AD203B41FA5}">
                      <a16:colId xmlns:a16="http://schemas.microsoft.com/office/drawing/2014/main" val="20000"/>
                    </a:ext>
                  </a:extLst>
                </a:gridCol>
                <a:gridCol w="2628900">
                  <a:extLst>
                    <a:ext uri="{9D8B030D-6E8A-4147-A177-3AD203B41FA5}">
                      <a16:colId xmlns:a16="http://schemas.microsoft.com/office/drawing/2014/main" val="20001"/>
                    </a:ext>
                  </a:extLst>
                </a:gridCol>
                <a:gridCol w="2628900">
                  <a:extLst>
                    <a:ext uri="{9D8B030D-6E8A-4147-A177-3AD203B41FA5}">
                      <a16:colId xmlns:a16="http://schemas.microsoft.com/office/drawing/2014/main" val="20002"/>
                    </a:ext>
                  </a:extLst>
                </a:gridCol>
                <a:gridCol w="2628900">
                  <a:extLst>
                    <a:ext uri="{9D8B030D-6E8A-4147-A177-3AD203B41FA5}">
                      <a16:colId xmlns:a16="http://schemas.microsoft.com/office/drawing/2014/main" val="20003"/>
                    </a:ext>
                  </a:extLst>
                </a:gridCol>
              </a:tblGrid>
              <a:tr h="449525">
                <a:tc>
                  <a:txBody>
                    <a:bodyPr/>
                    <a:lstStyle/>
                    <a:p>
                      <a:pPr marL="0" marR="0" lvl="0" indent="0" algn="ctr" rtl="0">
                        <a:lnSpc>
                          <a:spcPct val="107000"/>
                        </a:lnSpc>
                        <a:spcBef>
                          <a:spcPts val="0"/>
                        </a:spcBef>
                        <a:spcAft>
                          <a:spcPts val="0"/>
                        </a:spcAft>
                        <a:buClr>
                          <a:srgbClr val="000000"/>
                        </a:buClr>
                        <a:buSzPts val="1500"/>
                        <a:buFont typeface="Arial"/>
                        <a:buNone/>
                      </a:pPr>
                      <a:r>
                        <a:rPr lang="es-ES" sz="1500" b="1" u="none" strike="noStrike" cap="none">
                          <a:solidFill>
                            <a:srgbClr val="000000"/>
                          </a:solidFill>
                          <a:latin typeface="Century Gothic"/>
                          <a:ea typeface="Century Gothic"/>
                          <a:cs typeface="Century Gothic"/>
                          <a:sym typeface="Century Gothic"/>
                        </a:rPr>
                        <a:t>Profesión</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b="1" u="none" strike="noStrike" cap="none">
                          <a:solidFill>
                            <a:srgbClr val="000000"/>
                          </a:solidFill>
                          <a:latin typeface="Century Gothic"/>
                          <a:ea typeface="Century Gothic"/>
                          <a:cs typeface="Century Gothic"/>
                          <a:sym typeface="Century Gothic"/>
                        </a:rPr>
                        <a:t>Cantidad</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b="1" u="none" strike="noStrike" cap="none">
                          <a:solidFill>
                            <a:srgbClr val="000000"/>
                          </a:solidFill>
                          <a:latin typeface="Century Gothic"/>
                          <a:ea typeface="Century Gothic"/>
                          <a:cs typeface="Century Gothic"/>
                          <a:sym typeface="Century Gothic"/>
                        </a:rPr>
                        <a:t>Porcentaje</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b="1" u="none" strike="noStrike" cap="none">
                          <a:solidFill>
                            <a:srgbClr val="000000"/>
                          </a:solidFill>
                          <a:latin typeface="Century Gothic"/>
                          <a:ea typeface="Century Gothic"/>
                          <a:cs typeface="Century Gothic"/>
                          <a:sym typeface="Century Gothic"/>
                        </a:rPr>
                        <a:t>Porcentaje por grupo profesional</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Docente</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10</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16%</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rowSpan="12">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84%</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4C6E7"/>
                    </a:solidFill>
                  </a:tcPr>
                </a:tc>
                <a:extLst>
                  <a:ext uri="{0D108BD9-81ED-4DB2-BD59-A6C34878D82A}">
                    <a16:rowId xmlns:a16="http://schemas.microsoft.com/office/drawing/2014/main" val="10001"/>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Docente de Preescolar</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2%</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2"/>
                  </a:ext>
                </a:extLst>
              </a:tr>
              <a:tr h="4496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Maestra y asistente técnico</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2%</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3"/>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Docente y director (a)</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3</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5%</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4"/>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Coordinador y Docente</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5</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8%</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5"/>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Encargado </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4</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6%</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6"/>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Docente de Primaria</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2%</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7"/>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Administrador </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7</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11%</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8"/>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Director(a) </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9</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15%</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9"/>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Coordinación</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7</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11%</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0"/>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Responsable técnico</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7</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11%</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1"/>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Asistente</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7</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11%</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2"/>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Profesional en REDCUDI</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2</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50%</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rowSpan="2">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5%</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5E0B3"/>
                    </a:solidFill>
                  </a:tcPr>
                </a:tc>
                <a:extLst>
                  <a:ext uri="{0D108BD9-81ED-4DB2-BD59-A6C34878D82A}">
                    <a16:rowId xmlns:a16="http://schemas.microsoft.com/office/drawing/2014/main" val="10013"/>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Profesional en Servicio Civil</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2</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50%</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4"/>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Terapeuta del Lenguaje</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3</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50%</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rowSpan="2">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8%</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4B083"/>
                    </a:solidFill>
                  </a:tcPr>
                </a:tc>
                <a:extLst>
                  <a:ext uri="{0D108BD9-81ED-4DB2-BD59-A6C34878D82A}">
                    <a16:rowId xmlns:a16="http://schemas.microsoft.com/office/drawing/2014/main" val="10015"/>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Psicología</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3</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50%</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6"/>
                  </a:ext>
                </a:extLst>
              </a:tr>
              <a:tr h="257025">
                <a:tc>
                  <a:txBody>
                    <a:bodyPr/>
                    <a:lstStyle/>
                    <a:p>
                      <a:pPr marL="0" marR="0" lvl="0" indent="0" algn="l"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No especifica </a:t>
                      </a:r>
                      <a:endParaRPr sz="15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2</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100%</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500"/>
                        <a:buFont typeface="Arial"/>
                        <a:buNone/>
                      </a:pPr>
                      <a:r>
                        <a:rPr lang="es-ES" sz="1500" u="none" strike="noStrike" cap="none">
                          <a:solidFill>
                            <a:srgbClr val="000000"/>
                          </a:solidFill>
                          <a:latin typeface="Century Gothic"/>
                          <a:ea typeface="Century Gothic"/>
                          <a:cs typeface="Century Gothic"/>
                          <a:sym typeface="Century Gothic"/>
                        </a:rPr>
                        <a:t>3%</a:t>
                      </a:r>
                      <a:endParaRPr sz="15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8DDFB"/>
                    </a:solidFill>
                  </a:tcPr>
                </a:tc>
                <a:extLst>
                  <a:ext uri="{0D108BD9-81ED-4DB2-BD59-A6C34878D82A}">
                    <a16:rowId xmlns:a16="http://schemas.microsoft.com/office/drawing/2014/main" val="10017"/>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288" name="Google Shape;288;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77500" lnSpcReduction="20000"/>
          </a:bodyPr>
          <a:lstStyle/>
          <a:p>
            <a:pPr marL="514350" lvl="0" indent="-514350" algn="l" rtl="0">
              <a:lnSpc>
                <a:spcPct val="90000"/>
              </a:lnSpc>
              <a:spcBef>
                <a:spcPts val="0"/>
              </a:spcBef>
              <a:spcAft>
                <a:spcPts val="0"/>
              </a:spcAft>
              <a:buClr>
                <a:schemeClr val="dk1"/>
              </a:buClr>
              <a:buSzPct val="100000"/>
              <a:buAutoNum type="arabicPeriod"/>
            </a:pPr>
            <a:r>
              <a:rPr lang="es-ES">
                <a:latin typeface="Century Gothic"/>
                <a:ea typeface="Century Gothic"/>
                <a:cs typeface="Century Gothic"/>
                <a:sym typeface="Century Gothic"/>
              </a:rPr>
              <a:t>Revisar los aspectos generales y concepto de desarrollo integral, visión sistémica y trabajo en red.</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Definir y caracterizar los factores protectores y de riesgo como claves en una visión integral sistémica.</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Comprender el concepto, características, utilidad y elementos por considerar en la ejecución de un diagnóstico educativo integral con alcance en la comunidad, la familia, el centro educativo y el estudiantado.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Conocer pruebas de valoración del desarrollo como herramientas para el diagnóstico educativo integral del estudiantado.</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Introducir modelos o estrategias para el trabajo interdisciplinario e intersectorial en la definición de acciones afirmativas derivadas del diagnóstico educativo integral.</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Describir estrategias de registro del diagnóstico educativo integral en los escenarios institucionales. </a:t>
            </a:r>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81"/>
        <p:cNvGrpSpPr/>
        <p:nvPr/>
      </p:nvGrpSpPr>
      <p:grpSpPr>
        <a:xfrm>
          <a:off x="0" y="0"/>
          <a:ext cx="0" cy="0"/>
          <a:chOff x="0" y="0"/>
          <a:chExt cx="0" cy="0"/>
        </a:xfrm>
      </p:grpSpPr>
      <p:sp>
        <p:nvSpPr>
          <p:cNvPr id="1182" name="Google Shape;1182;p16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83" name="Google Shape;1183;p16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84" name="Google Shape;1184;p169"/>
          <p:cNvPicPr preferRelativeResize="0"/>
          <p:nvPr/>
        </p:nvPicPr>
        <p:blipFill rotWithShape="1">
          <a:blip r:embed="rId3">
            <a:alphaModFix/>
          </a:blip>
          <a:srcRect/>
          <a:stretch/>
        </p:blipFill>
        <p:spPr>
          <a:xfrm>
            <a:off x="667637" y="1349554"/>
            <a:ext cx="10856725" cy="4564063"/>
          </a:xfrm>
          <a:prstGeom prst="rect">
            <a:avLst/>
          </a:prstGeom>
          <a:noFill/>
          <a:ln>
            <a:noFill/>
          </a:ln>
        </p:spPr>
      </p:pic>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188"/>
        <p:cNvGrpSpPr/>
        <p:nvPr/>
      </p:nvGrpSpPr>
      <p:grpSpPr>
        <a:xfrm>
          <a:off x="0" y="0"/>
          <a:ext cx="0" cy="0"/>
          <a:chOff x="0" y="0"/>
          <a:chExt cx="0" cy="0"/>
        </a:xfrm>
      </p:grpSpPr>
      <p:sp>
        <p:nvSpPr>
          <p:cNvPr id="1189" name="Google Shape;1189;p170"/>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190" name="Google Shape;1190;p170"/>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191" name="Google Shape;1191;p170"/>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1192" name="Google Shape;1192;p170"/>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191"/>
                                        </p:tgtEl>
                                        <p:attrNameLst>
                                          <p:attrName>style.visibility</p:attrName>
                                        </p:attrNameLst>
                                      </p:cBhvr>
                                      <p:to>
                                        <p:strVal val="visible"/>
                                      </p:to>
                                    </p:set>
                                    <p:animEffect transition="in" filter="fade">
                                      <p:cBhvr>
                                        <p:cTn id="7" dur="400"/>
                                        <p:tgtEl>
                                          <p:spTgt spid="1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96"/>
        <p:cNvGrpSpPr/>
        <p:nvPr/>
      </p:nvGrpSpPr>
      <p:grpSpPr>
        <a:xfrm>
          <a:off x="0" y="0"/>
          <a:ext cx="0" cy="0"/>
          <a:chOff x="0" y="0"/>
          <a:chExt cx="0" cy="0"/>
        </a:xfrm>
      </p:grpSpPr>
      <p:sp>
        <p:nvSpPr>
          <p:cNvPr id="1197" name="Google Shape;1197;p17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98" name="Google Shape;1198;p17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99" name="Google Shape;1199;p171"/>
          <p:cNvPicPr preferRelativeResize="0"/>
          <p:nvPr/>
        </p:nvPicPr>
        <p:blipFill rotWithShape="1">
          <a:blip r:embed="rId3">
            <a:alphaModFix/>
          </a:blip>
          <a:srcRect/>
          <a:stretch/>
        </p:blipFill>
        <p:spPr>
          <a:xfrm>
            <a:off x="1140622" y="1046501"/>
            <a:ext cx="9910756" cy="4712970"/>
          </a:xfrm>
          <a:prstGeom prst="rect">
            <a:avLst/>
          </a:prstGeom>
          <a:noFill/>
          <a:ln>
            <a:noFill/>
          </a:ln>
        </p:spPr>
      </p:pic>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03"/>
        <p:cNvGrpSpPr/>
        <p:nvPr/>
      </p:nvGrpSpPr>
      <p:grpSpPr>
        <a:xfrm>
          <a:off x="0" y="0"/>
          <a:ext cx="0" cy="0"/>
          <a:chOff x="0" y="0"/>
          <a:chExt cx="0" cy="0"/>
        </a:xfrm>
      </p:grpSpPr>
      <p:sp>
        <p:nvSpPr>
          <p:cNvPr id="1204" name="Google Shape;1204;p17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05" name="Google Shape;1205;p17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06" name="Google Shape;1206;p172"/>
          <p:cNvPicPr preferRelativeResize="0"/>
          <p:nvPr/>
        </p:nvPicPr>
        <p:blipFill rotWithShape="1">
          <a:blip r:embed="rId3">
            <a:alphaModFix/>
          </a:blip>
          <a:srcRect/>
          <a:stretch/>
        </p:blipFill>
        <p:spPr>
          <a:xfrm>
            <a:off x="1028455" y="993161"/>
            <a:ext cx="10135090" cy="4819650"/>
          </a:xfrm>
          <a:prstGeom prst="rect">
            <a:avLst/>
          </a:prstGeom>
          <a:noFill/>
          <a:ln>
            <a:noFill/>
          </a:ln>
        </p:spPr>
      </p:pic>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10"/>
        <p:cNvGrpSpPr/>
        <p:nvPr/>
      </p:nvGrpSpPr>
      <p:grpSpPr>
        <a:xfrm>
          <a:off x="0" y="0"/>
          <a:ext cx="0" cy="0"/>
          <a:chOff x="0" y="0"/>
          <a:chExt cx="0" cy="0"/>
        </a:xfrm>
      </p:grpSpPr>
      <p:sp>
        <p:nvSpPr>
          <p:cNvPr id="1211" name="Google Shape;1211;p1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12" name="Google Shape;1212;p17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13" name="Google Shape;1213;p173"/>
          <p:cNvPicPr preferRelativeResize="0"/>
          <p:nvPr/>
        </p:nvPicPr>
        <p:blipFill rotWithShape="1">
          <a:blip r:embed="rId3">
            <a:alphaModFix/>
          </a:blip>
          <a:srcRect/>
          <a:stretch/>
        </p:blipFill>
        <p:spPr>
          <a:xfrm>
            <a:off x="932312" y="947441"/>
            <a:ext cx="10327376" cy="4911090"/>
          </a:xfrm>
          <a:prstGeom prst="rect">
            <a:avLst/>
          </a:prstGeom>
          <a:noFill/>
          <a:ln>
            <a:noFill/>
          </a:ln>
        </p:spPr>
      </p:pic>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17"/>
        <p:cNvGrpSpPr/>
        <p:nvPr/>
      </p:nvGrpSpPr>
      <p:grpSpPr>
        <a:xfrm>
          <a:off x="0" y="0"/>
          <a:ext cx="0" cy="0"/>
          <a:chOff x="0" y="0"/>
          <a:chExt cx="0" cy="0"/>
        </a:xfrm>
      </p:grpSpPr>
      <p:sp>
        <p:nvSpPr>
          <p:cNvPr id="1218" name="Google Shape;1218;p17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19" name="Google Shape;1219;p17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20" name="Google Shape;1220;p174"/>
          <p:cNvPicPr preferRelativeResize="0"/>
          <p:nvPr/>
        </p:nvPicPr>
        <p:blipFill rotWithShape="1">
          <a:blip r:embed="rId3">
            <a:alphaModFix/>
          </a:blip>
          <a:srcRect/>
          <a:stretch/>
        </p:blipFill>
        <p:spPr>
          <a:xfrm>
            <a:off x="916288" y="939821"/>
            <a:ext cx="10359424" cy="4926330"/>
          </a:xfrm>
          <a:prstGeom prst="rect">
            <a:avLst/>
          </a:prstGeom>
          <a:noFill/>
          <a:ln>
            <a:noFill/>
          </a:ln>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24"/>
        <p:cNvGrpSpPr/>
        <p:nvPr/>
      </p:nvGrpSpPr>
      <p:grpSpPr>
        <a:xfrm>
          <a:off x="0" y="0"/>
          <a:ext cx="0" cy="0"/>
          <a:chOff x="0" y="0"/>
          <a:chExt cx="0" cy="0"/>
        </a:xfrm>
      </p:grpSpPr>
      <p:sp>
        <p:nvSpPr>
          <p:cNvPr id="1225" name="Google Shape;1225;p17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26" name="Google Shape;1226;p17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27" name="Google Shape;1227;p175"/>
          <p:cNvSpPr txBox="1"/>
          <p:nvPr/>
        </p:nvSpPr>
        <p:spPr>
          <a:xfrm>
            <a:off x="772668" y="491323"/>
            <a:ext cx="10942320" cy="1325563"/>
          </a:xfrm>
          <a:prstGeom prst="rect">
            <a:avLst/>
          </a:prstGeom>
          <a:noFill/>
          <a:ln>
            <a:noFill/>
          </a:ln>
        </p:spPr>
        <p:txBody>
          <a:bodyPr spcFirstLastPara="1" wrap="square" lIns="91425" tIns="45700" rIns="91425" bIns="45700" anchor="t" anchorCtr="0">
            <a:noAutofit/>
          </a:bodyPr>
          <a:lstStyle/>
          <a:p>
            <a:pPr marL="0" marR="0" lvl="0" indent="0" algn="just"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12. ¿Cuál considera usted que es la principal competencia o capacidad que desarrolló gracias al curso y que beneficiará su labor profesional?</a:t>
            </a:r>
            <a:endParaRPr sz="2800" b="0" i="0" u="none" strike="noStrike" cap="none">
              <a:solidFill>
                <a:schemeClr val="dk1"/>
              </a:solidFill>
              <a:latin typeface="Century Gothic"/>
              <a:ea typeface="Century Gothic"/>
              <a:cs typeface="Century Gothic"/>
              <a:sym typeface="Century Gothic"/>
            </a:endParaRPr>
          </a:p>
        </p:txBody>
      </p:sp>
      <p:graphicFrame>
        <p:nvGraphicFramePr>
          <p:cNvPr id="1228" name="Google Shape;1228;p175"/>
          <p:cNvGraphicFramePr/>
          <p:nvPr/>
        </p:nvGraphicFramePr>
        <p:xfrm>
          <a:off x="2331720" y="2704272"/>
          <a:ext cx="3000000" cy="3000000"/>
        </p:xfrm>
        <a:graphic>
          <a:graphicData uri="http://schemas.openxmlformats.org/drawingml/2006/table">
            <a:tbl>
              <a:tblPr>
                <a:noFill/>
                <a:tableStyleId>{E3DC3D7B-B1CC-4ABE-ACCE-1371D22D565E}</a:tableStyleId>
              </a:tblPr>
              <a:tblGrid>
                <a:gridCol w="741375">
                  <a:extLst>
                    <a:ext uri="{9D8B030D-6E8A-4147-A177-3AD203B41FA5}">
                      <a16:colId xmlns:a16="http://schemas.microsoft.com/office/drawing/2014/main" val="20000"/>
                    </a:ext>
                  </a:extLst>
                </a:gridCol>
                <a:gridCol w="6787200">
                  <a:extLst>
                    <a:ext uri="{9D8B030D-6E8A-4147-A177-3AD203B41FA5}">
                      <a16:colId xmlns:a16="http://schemas.microsoft.com/office/drawing/2014/main" val="20001"/>
                    </a:ext>
                  </a:extLst>
                </a:gridCol>
              </a:tblGrid>
              <a:tr h="380525">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3807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Aplicación correcta de los tamizajes.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7934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Conocimiento sobre los estándares esenciales de calidad.</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7934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Mejor administración de los centros educativos.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807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Brindar un mejor servicio.</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7934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Propiciar el bienestar de los niños y niñas.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229" name="Google Shape;1229;p175"/>
          <p:cNvSpPr/>
          <p:nvPr/>
        </p:nvSpPr>
        <p:spPr>
          <a:xfrm>
            <a:off x="838200" y="1828148"/>
            <a:ext cx="4543231" cy="738664"/>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33"/>
        <p:cNvGrpSpPr/>
        <p:nvPr/>
      </p:nvGrpSpPr>
      <p:grpSpPr>
        <a:xfrm>
          <a:off x="0" y="0"/>
          <a:ext cx="0" cy="0"/>
          <a:chOff x="0" y="0"/>
          <a:chExt cx="0" cy="0"/>
        </a:xfrm>
      </p:grpSpPr>
      <p:sp>
        <p:nvSpPr>
          <p:cNvPr id="1234" name="Google Shape;1234;p17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35" name="Google Shape;1235;p17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36" name="Google Shape;1236;p176"/>
          <p:cNvPicPr preferRelativeResize="0"/>
          <p:nvPr/>
        </p:nvPicPr>
        <p:blipFill rotWithShape="1">
          <a:blip r:embed="rId3">
            <a:alphaModFix/>
          </a:blip>
          <a:srcRect/>
          <a:stretch/>
        </p:blipFill>
        <p:spPr>
          <a:xfrm>
            <a:off x="1233170" y="959272"/>
            <a:ext cx="9725660" cy="4939455"/>
          </a:xfrm>
          <a:prstGeom prst="rect">
            <a:avLst/>
          </a:prstGeom>
          <a:noFill/>
          <a:ln>
            <a:noFill/>
          </a:ln>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40"/>
        <p:cNvGrpSpPr/>
        <p:nvPr/>
      </p:nvGrpSpPr>
      <p:grpSpPr>
        <a:xfrm>
          <a:off x="0" y="0"/>
          <a:ext cx="0" cy="0"/>
          <a:chOff x="0" y="0"/>
          <a:chExt cx="0" cy="0"/>
        </a:xfrm>
      </p:grpSpPr>
      <p:sp>
        <p:nvSpPr>
          <p:cNvPr id="1241" name="Google Shape;1241;p17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42" name="Google Shape;1242;p17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43" name="Google Shape;1243;p177"/>
          <p:cNvPicPr preferRelativeResize="0"/>
          <p:nvPr/>
        </p:nvPicPr>
        <p:blipFill rotWithShape="1">
          <a:blip r:embed="rId3">
            <a:alphaModFix/>
          </a:blip>
          <a:srcRect/>
          <a:stretch/>
        </p:blipFill>
        <p:spPr>
          <a:xfrm>
            <a:off x="1309370" y="997973"/>
            <a:ext cx="9573260" cy="4862054"/>
          </a:xfrm>
          <a:prstGeom prst="rect">
            <a:avLst/>
          </a:prstGeom>
          <a:noFill/>
          <a:ln>
            <a:noFill/>
          </a:ln>
        </p:spPr>
      </p:pic>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47"/>
        <p:cNvGrpSpPr/>
        <p:nvPr/>
      </p:nvGrpSpPr>
      <p:grpSpPr>
        <a:xfrm>
          <a:off x="0" y="0"/>
          <a:ext cx="0" cy="0"/>
          <a:chOff x="0" y="0"/>
          <a:chExt cx="0" cy="0"/>
        </a:xfrm>
      </p:grpSpPr>
      <p:sp>
        <p:nvSpPr>
          <p:cNvPr id="1248" name="Google Shape;1248;p17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49" name="Google Shape;1249;p17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50" name="Google Shape;1250;p178"/>
          <p:cNvPicPr preferRelativeResize="0"/>
          <p:nvPr/>
        </p:nvPicPr>
        <p:blipFill rotWithShape="1">
          <a:blip r:embed="rId3">
            <a:alphaModFix/>
          </a:blip>
          <a:srcRect/>
          <a:stretch/>
        </p:blipFill>
        <p:spPr>
          <a:xfrm>
            <a:off x="852170" y="968356"/>
            <a:ext cx="10487660" cy="532645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294" name="Google Shape;294;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457200" lvl="0" indent="-457200" algn="l" rtl="0">
              <a:lnSpc>
                <a:spcPct val="90000"/>
              </a:lnSpc>
              <a:spcBef>
                <a:spcPts val="0"/>
              </a:spcBef>
              <a:spcAft>
                <a:spcPts val="0"/>
              </a:spcAft>
              <a:buClr>
                <a:schemeClr val="dk1"/>
              </a:buClr>
              <a:buSzPts val="2000"/>
              <a:buAutoNum type="arabicPeriod"/>
            </a:pPr>
            <a:r>
              <a:rPr lang="es-ES" sz="2000">
                <a:latin typeface="Century Gothic"/>
                <a:ea typeface="Century Gothic"/>
                <a:cs typeface="Century Gothic"/>
                <a:sym typeface="Century Gothic"/>
              </a:rPr>
              <a:t>Concepto de desarrollo integral, visión sistémica y trabajo en red.</a:t>
            </a:r>
            <a:endParaRPr/>
          </a:p>
          <a:p>
            <a:pPr marL="457200" lvl="0" indent="-457200" algn="l" rtl="0">
              <a:lnSpc>
                <a:spcPct val="90000"/>
              </a:lnSpc>
              <a:spcBef>
                <a:spcPts val="1000"/>
              </a:spcBef>
              <a:spcAft>
                <a:spcPts val="0"/>
              </a:spcAft>
              <a:buClr>
                <a:schemeClr val="dk1"/>
              </a:buClr>
              <a:buSzPts val="2000"/>
              <a:buAutoNum type="arabicPeriod"/>
            </a:pPr>
            <a:r>
              <a:rPr lang="es-ES" sz="2000">
                <a:latin typeface="Century Gothic"/>
                <a:ea typeface="Century Gothic"/>
                <a:cs typeface="Century Gothic"/>
                <a:sym typeface="Century Gothic"/>
              </a:rPr>
              <a:t>Factores protectores y de riesgo: claves en una visión integral sistémica.</a:t>
            </a:r>
            <a:endParaRPr/>
          </a:p>
          <a:p>
            <a:pPr marL="457200" lvl="0" indent="-457200" algn="l" rtl="0">
              <a:lnSpc>
                <a:spcPct val="90000"/>
              </a:lnSpc>
              <a:spcBef>
                <a:spcPts val="1000"/>
              </a:spcBef>
              <a:spcAft>
                <a:spcPts val="0"/>
              </a:spcAft>
              <a:buClr>
                <a:schemeClr val="dk1"/>
              </a:buClr>
              <a:buSzPts val="2000"/>
              <a:buAutoNum type="arabicPeriod"/>
            </a:pPr>
            <a:r>
              <a:rPr lang="es-ES" sz="2000">
                <a:latin typeface="Century Gothic"/>
                <a:ea typeface="Century Gothic"/>
                <a:cs typeface="Century Gothic"/>
                <a:sym typeface="Century Gothic"/>
              </a:rPr>
              <a:t>Alerta temprana como estrategia de registro de los factores protectores y de riesgo.</a:t>
            </a:r>
            <a:endParaRPr/>
          </a:p>
          <a:p>
            <a:pPr marL="457200" lvl="0" indent="-457200" algn="l" rtl="0">
              <a:lnSpc>
                <a:spcPct val="90000"/>
              </a:lnSpc>
              <a:spcBef>
                <a:spcPts val="1000"/>
              </a:spcBef>
              <a:spcAft>
                <a:spcPts val="0"/>
              </a:spcAft>
              <a:buClr>
                <a:schemeClr val="dk1"/>
              </a:buClr>
              <a:buSzPts val="2000"/>
              <a:buAutoNum type="arabicPeriod"/>
            </a:pPr>
            <a:r>
              <a:rPr lang="es-ES" sz="2000">
                <a:latin typeface="Century Gothic"/>
                <a:ea typeface="Century Gothic"/>
                <a:cs typeface="Century Gothic"/>
                <a:sym typeface="Century Gothic"/>
              </a:rPr>
              <a:t>Concepto de diagnóstico educativo integral, características y utilidad.</a:t>
            </a:r>
            <a:endParaRPr/>
          </a:p>
          <a:p>
            <a:pPr marL="457200" lvl="0" indent="-457200" algn="l" rtl="0">
              <a:lnSpc>
                <a:spcPct val="90000"/>
              </a:lnSpc>
              <a:spcBef>
                <a:spcPts val="1000"/>
              </a:spcBef>
              <a:spcAft>
                <a:spcPts val="0"/>
              </a:spcAft>
              <a:buClr>
                <a:schemeClr val="dk1"/>
              </a:buClr>
              <a:buSzPts val="2000"/>
              <a:buAutoNum type="arabicPeriod"/>
            </a:pPr>
            <a:r>
              <a:rPr lang="es-ES" sz="2000">
                <a:latin typeface="Century Gothic"/>
                <a:ea typeface="Century Gothic"/>
                <a:cs typeface="Century Gothic"/>
                <a:sym typeface="Century Gothic"/>
              </a:rPr>
              <a:t>Elementos por considerar en la ejecución de un diagnóstico educativo con alcance en la comunidad, la familia, el centro educativo y el estudiantado. </a:t>
            </a:r>
            <a:endParaRPr/>
          </a:p>
          <a:p>
            <a:pPr marL="914400" lvl="1" indent="-457200" algn="l" rtl="0">
              <a:lnSpc>
                <a:spcPct val="90000"/>
              </a:lnSpc>
              <a:spcBef>
                <a:spcPts val="500"/>
              </a:spcBef>
              <a:spcAft>
                <a:spcPts val="0"/>
              </a:spcAft>
              <a:buClr>
                <a:schemeClr val="dk1"/>
              </a:buClr>
              <a:buSzPts val="1600"/>
              <a:buFont typeface="Calibri"/>
              <a:buAutoNum type="alphaLcPeriod"/>
            </a:pPr>
            <a:r>
              <a:rPr lang="es-ES" sz="1600">
                <a:latin typeface="Century Gothic"/>
                <a:ea typeface="Century Gothic"/>
                <a:cs typeface="Century Gothic"/>
                <a:sym typeface="Century Gothic"/>
              </a:rPr>
              <a:t>Gestión participativa en el diseño del diagnóstico educativo integral.</a:t>
            </a:r>
            <a:endParaRPr/>
          </a:p>
          <a:p>
            <a:pPr marL="914400" lvl="1" indent="-457200" algn="l" rtl="0">
              <a:lnSpc>
                <a:spcPct val="90000"/>
              </a:lnSpc>
              <a:spcBef>
                <a:spcPts val="500"/>
              </a:spcBef>
              <a:spcAft>
                <a:spcPts val="0"/>
              </a:spcAft>
              <a:buClr>
                <a:schemeClr val="dk1"/>
              </a:buClr>
              <a:buSzPts val="2000"/>
              <a:buFont typeface="Calibri"/>
              <a:buAutoNum type="alphaLcPeriod"/>
            </a:pPr>
            <a:r>
              <a:rPr lang="es-ES" sz="2000">
                <a:latin typeface="Century Gothic"/>
                <a:ea typeface="Century Gothic"/>
                <a:cs typeface="Century Gothic"/>
                <a:sym typeface="Century Gothic"/>
              </a:rPr>
              <a:t>Definición de herramientas para la ejecución de un diagnóstico educativo con alcance en:</a:t>
            </a:r>
            <a:endParaRPr/>
          </a:p>
          <a:p>
            <a:pPr marL="1143000" lvl="2" indent="-228600" algn="l" rtl="0">
              <a:lnSpc>
                <a:spcPct val="90000"/>
              </a:lnSpc>
              <a:spcBef>
                <a:spcPts val="500"/>
              </a:spcBef>
              <a:spcAft>
                <a:spcPts val="0"/>
              </a:spcAft>
              <a:buClr>
                <a:schemeClr val="dk1"/>
              </a:buClr>
              <a:buSzPts val="1200"/>
              <a:buChar char="•"/>
            </a:pPr>
            <a:r>
              <a:rPr lang="es-ES" sz="1200">
                <a:latin typeface="Century Gothic"/>
                <a:ea typeface="Century Gothic"/>
                <a:cs typeface="Century Gothic"/>
                <a:sym typeface="Century Gothic"/>
              </a:rPr>
              <a:t>La comunidad </a:t>
            </a:r>
            <a:endParaRPr/>
          </a:p>
          <a:p>
            <a:pPr marL="1143000" lvl="2" indent="-228600" algn="l" rtl="0">
              <a:lnSpc>
                <a:spcPct val="90000"/>
              </a:lnSpc>
              <a:spcBef>
                <a:spcPts val="500"/>
              </a:spcBef>
              <a:spcAft>
                <a:spcPts val="0"/>
              </a:spcAft>
              <a:buClr>
                <a:schemeClr val="dk1"/>
              </a:buClr>
              <a:buSzPts val="1200"/>
              <a:buChar char="•"/>
            </a:pPr>
            <a:r>
              <a:rPr lang="es-ES" sz="1200">
                <a:latin typeface="Century Gothic"/>
                <a:ea typeface="Century Gothic"/>
                <a:cs typeface="Century Gothic"/>
                <a:sym typeface="Century Gothic"/>
              </a:rPr>
              <a:t>La familia </a:t>
            </a:r>
            <a:endParaRPr/>
          </a:p>
          <a:p>
            <a:pPr marL="1143000" lvl="2" indent="-228600" algn="l" rtl="0">
              <a:lnSpc>
                <a:spcPct val="90000"/>
              </a:lnSpc>
              <a:spcBef>
                <a:spcPts val="500"/>
              </a:spcBef>
              <a:spcAft>
                <a:spcPts val="0"/>
              </a:spcAft>
              <a:buClr>
                <a:schemeClr val="dk1"/>
              </a:buClr>
              <a:buSzPts val="1200"/>
              <a:buChar char="•"/>
            </a:pPr>
            <a:r>
              <a:rPr lang="es-ES" sz="1200">
                <a:latin typeface="Century Gothic"/>
                <a:ea typeface="Century Gothic"/>
                <a:cs typeface="Century Gothic"/>
                <a:sym typeface="Century Gothic"/>
              </a:rPr>
              <a:t>El centro educativo </a:t>
            </a:r>
            <a:endParaRPr/>
          </a:p>
          <a:p>
            <a:pPr marL="1143000" lvl="2" indent="-228600" algn="l" rtl="0">
              <a:lnSpc>
                <a:spcPct val="90000"/>
              </a:lnSpc>
              <a:spcBef>
                <a:spcPts val="500"/>
              </a:spcBef>
              <a:spcAft>
                <a:spcPts val="0"/>
              </a:spcAft>
              <a:buClr>
                <a:schemeClr val="dk1"/>
              </a:buClr>
              <a:buSzPts val="1200"/>
              <a:buChar char="•"/>
            </a:pPr>
            <a:r>
              <a:rPr lang="es-ES" sz="1200">
                <a:latin typeface="Century Gothic"/>
                <a:ea typeface="Century Gothic"/>
                <a:cs typeface="Century Gothic"/>
                <a:sym typeface="Century Gothic"/>
              </a:rPr>
              <a:t>El estudiantado</a:t>
            </a:r>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54"/>
        <p:cNvGrpSpPr/>
        <p:nvPr/>
      </p:nvGrpSpPr>
      <p:grpSpPr>
        <a:xfrm>
          <a:off x="0" y="0"/>
          <a:ext cx="0" cy="0"/>
          <a:chOff x="0" y="0"/>
          <a:chExt cx="0" cy="0"/>
        </a:xfrm>
      </p:grpSpPr>
      <p:sp>
        <p:nvSpPr>
          <p:cNvPr id="1255" name="Google Shape;1255;p17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56" name="Google Shape;1256;p17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57" name="Google Shape;1257;p179"/>
          <p:cNvPicPr preferRelativeResize="0"/>
          <p:nvPr/>
        </p:nvPicPr>
        <p:blipFill rotWithShape="1">
          <a:blip r:embed="rId3">
            <a:alphaModFix/>
          </a:blip>
          <a:srcRect/>
          <a:stretch/>
        </p:blipFill>
        <p:spPr>
          <a:xfrm>
            <a:off x="935990" y="1010927"/>
            <a:ext cx="10320020" cy="5241318"/>
          </a:xfrm>
          <a:prstGeom prst="rect">
            <a:avLst/>
          </a:prstGeom>
          <a:noFill/>
          <a:ln>
            <a:noFill/>
          </a:ln>
        </p:spPr>
      </p:pic>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61"/>
        <p:cNvGrpSpPr/>
        <p:nvPr/>
      </p:nvGrpSpPr>
      <p:grpSpPr>
        <a:xfrm>
          <a:off x="0" y="0"/>
          <a:ext cx="0" cy="0"/>
          <a:chOff x="0" y="0"/>
          <a:chExt cx="0" cy="0"/>
        </a:xfrm>
      </p:grpSpPr>
      <p:sp>
        <p:nvSpPr>
          <p:cNvPr id="1262" name="Google Shape;1262;p18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63" name="Google Shape;1263;p18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64" name="Google Shape;1264;p180"/>
          <p:cNvPicPr preferRelativeResize="0"/>
          <p:nvPr/>
        </p:nvPicPr>
        <p:blipFill rotWithShape="1">
          <a:blip r:embed="rId3">
            <a:alphaModFix/>
          </a:blip>
          <a:srcRect/>
          <a:stretch/>
        </p:blipFill>
        <p:spPr>
          <a:xfrm>
            <a:off x="768350" y="925786"/>
            <a:ext cx="10655300" cy="5411599"/>
          </a:xfrm>
          <a:prstGeom prst="rect">
            <a:avLst/>
          </a:prstGeom>
          <a:noFill/>
          <a:ln>
            <a:noFill/>
          </a:ln>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68"/>
        <p:cNvGrpSpPr/>
        <p:nvPr/>
      </p:nvGrpSpPr>
      <p:grpSpPr>
        <a:xfrm>
          <a:off x="0" y="0"/>
          <a:ext cx="0" cy="0"/>
          <a:chOff x="0" y="0"/>
          <a:chExt cx="0" cy="0"/>
        </a:xfrm>
      </p:grpSpPr>
      <p:sp>
        <p:nvSpPr>
          <p:cNvPr id="1269" name="Google Shape;1269;p18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70" name="Google Shape;1270;p18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71" name="Google Shape;1271;p181"/>
          <p:cNvPicPr preferRelativeResize="0"/>
          <p:nvPr/>
        </p:nvPicPr>
        <p:blipFill rotWithShape="1">
          <a:blip r:embed="rId3">
            <a:alphaModFix/>
          </a:blip>
          <a:srcRect/>
          <a:stretch/>
        </p:blipFill>
        <p:spPr>
          <a:xfrm>
            <a:off x="722630" y="699980"/>
            <a:ext cx="10746740" cy="5458040"/>
          </a:xfrm>
          <a:prstGeom prst="rect">
            <a:avLst/>
          </a:prstGeom>
          <a:noFill/>
          <a:ln>
            <a:noFill/>
          </a:ln>
        </p:spPr>
      </p:pic>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5"/>
        <p:cNvGrpSpPr/>
        <p:nvPr/>
      </p:nvGrpSpPr>
      <p:grpSpPr>
        <a:xfrm>
          <a:off x="0" y="0"/>
          <a:ext cx="0" cy="0"/>
          <a:chOff x="0" y="0"/>
          <a:chExt cx="0" cy="0"/>
        </a:xfrm>
      </p:grpSpPr>
      <p:sp>
        <p:nvSpPr>
          <p:cNvPr id="1276" name="Google Shape;1276;p18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77" name="Google Shape;1277;p18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78" name="Google Shape;1278;p182"/>
          <p:cNvPicPr preferRelativeResize="0"/>
          <p:nvPr/>
        </p:nvPicPr>
        <p:blipFill rotWithShape="1">
          <a:blip r:embed="rId3">
            <a:alphaModFix/>
          </a:blip>
          <a:srcRect/>
          <a:stretch/>
        </p:blipFill>
        <p:spPr>
          <a:xfrm>
            <a:off x="486410" y="580009"/>
            <a:ext cx="11219180" cy="5697982"/>
          </a:xfrm>
          <a:prstGeom prst="rect">
            <a:avLst/>
          </a:prstGeom>
          <a:noFill/>
          <a:ln>
            <a:noFill/>
          </a:ln>
        </p:spPr>
      </p:pic>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82"/>
        <p:cNvGrpSpPr/>
        <p:nvPr/>
      </p:nvGrpSpPr>
      <p:grpSpPr>
        <a:xfrm>
          <a:off x="0" y="0"/>
          <a:ext cx="0" cy="0"/>
          <a:chOff x="0" y="0"/>
          <a:chExt cx="0" cy="0"/>
        </a:xfrm>
      </p:grpSpPr>
      <p:sp>
        <p:nvSpPr>
          <p:cNvPr id="1283" name="Google Shape;1283;p18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84" name="Google Shape;1284;p18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85" name="Google Shape;1285;p183"/>
          <p:cNvPicPr preferRelativeResize="0"/>
          <p:nvPr/>
        </p:nvPicPr>
        <p:blipFill rotWithShape="1">
          <a:blip r:embed="rId3">
            <a:alphaModFix/>
          </a:blip>
          <a:srcRect/>
          <a:stretch/>
        </p:blipFill>
        <p:spPr>
          <a:xfrm>
            <a:off x="477012" y="655676"/>
            <a:ext cx="11237976" cy="5494619"/>
          </a:xfrm>
          <a:prstGeom prst="rect">
            <a:avLst/>
          </a:prstGeom>
          <a:noFill/>
          <a:ln>
            <a:noFill/>
          </a:ln>
        </p:spPr>
      </p:pic>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89"/>
        <p:cNvGrpSpPr/>
        <p:nvPr/>
      </p:nvGrpSpPr>
      <p:grpSpPr>
        <a:xfrm>
          <a:off x="0" y="0"/>
          <a:ext cx="0" cy="0"/>
          <a:chOff x="0" y="0"/>
          <a:chExt cx="0" cy="0"/>
        </a:xfrm>
      </p:grpSpPr>
      <p:sp>
        <p:nvSpPr>
          <p:cNvPr id="1290" name="Google Shape;1290;p18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91" name="Google Shape;1291;p18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92" name="Google Shape;1292;p184"/>
          <p:cNvPicPr preferRelativeResize="0"/>
          <p:nvPr/>
        </p:nvPicPr>
        <p:blipFill rotWithShape="1">
          <a:blip r:embed="rId3">
            <a:alphaModFix/>
          </a:blip>
          <a:srcRect/>
          <a:stretch/>
        </p:blipFill>
        <p:spPr>
          <a:xfrm>
            <a:off x="716280" y="747579"/>
            <a:ext cx="10998708" cy="5362842"/>
          </a:xfrm>
          <a:prstGeom prst="rect">
            <a:avLst/>
          </a:prstGeom>
          <a:noFill/>
          <a:ln>
            <a:noFill/>
          </a:ln>
        </p:spPr>
      </p:pic>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96"/>
        <p:cNvGrpSpPr/>
        <p:nvPr/>
      </p:nvGrpSpPr>
      <p:grpSpPr>
        <a:xfrm>
          <a:off x="0" y="0"/>
          <a:ext cx="0" cy="0"/>
          <a:chOff x="0" y="0"/>
          <a:chExt cx="0" cy="0"/>
        </a:xfrm>
      </p:grpSpPr>
      <p:sp>
        <p:nvSpPr>
          <p:cNvPr id="1297" name="Google Shape;1297;p18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98" name="Google Shape;1298;p18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99" name="Google Shape;1299;p185"/>
          <p:cNvSpPr txBox="1"/>
          <p:nvPr/>
        </p:nvSpPr>
        <p:spPr>
          <a:xfrm>
            <a:off x="772668" y="558704"/>
            <a:ext cx="10942320" cy="1325563"/>
          </a:xfrm>
          <a:prstGeom prst="rect">
            <a:avLst/>
          </a:prstGeom>
          <a:noFill/>
          <a:ln>
            <a:noFill/>
          </a:ln>
        </p:spPr>
        <p:txBody>
          <a:bodyPr spcFirstLastPara="1" wrap="square" lIns="91425" tIns="45700" rIns="91425" bIns="45700" anchor="t" anchorCtr="0">
            <a:noAutofit/>
          </a:bodyPr>
          <a:lstStyle/>
          <a:p>
            <a:pPr marL="0" marR="0" lvl="0" indent="0" algn="just"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22. Indique aspectos positivos de los videos utilizados en el curso</a:t>
            </a:r>
            <a:endParaRPr sz="2800" b="0" i="0" u="none" strike="noStrike" cap="none">
              <a:solidFill>
                <a:schemeClr val="dk1"/>
              </a:solidFill>
              <a:latin typeface="Century Gothic"/>
              <a:ea typeface="Century Gothic"/>
              <a:cs typeface="Century Gothic"/>
              <a:sym typeface="Century Gothic"/>
            </a:endParaRPr>
          </a:p>
        </p:txBody>
      </p:sp>
      <p:sp>
        <p:nvSpPr>
          <p:cNvPr id="1300" name="Google Shape;1300;p185"/>
          <p:cNvSpPr/>
          <p:nvPr/>
        </p:nvSpPr>
        <p:spPr>
          <a:xfrm>
            <a:off x="701040" y="1659256"/>
            <a:ext cx="4543231" cy="738664"/>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graphicFrame>
        <p:nvGraphicFramePr>
          <p:cNvPr id="1301" name="Google Shape;1301;p185"/>
          <p:cNvGraphicFramePr/>
          <p:nvPr/>
        </p:nvGraphicFramePr>
        <p:xfrm>
          <a:off x="2636520" y="2696176"/>
          <a:ext cx="3000000" cy="3000000"/>
        </p:xfrm>
        <a:graphic>
          <a:graphicData uri="http://schemas.openxmlformats.org/drawingml/2006/table">
            <a:tbl>
              <a:tblPr>
                <a:noFill/>
                <a:tableStyleId>{E3DC3D7B-B1CC-4ABE-ACCE-1371D22D565E}</a:tableStyleId>
              </a:tblPr>
              <a:tblGrid>
                <a:gridCol w="681350">
                  <a:extLst>
                    <a:ext uri="{9D8B030D-6E8A-4147-A177-3AD203B41FA5}">
                      <a16:colId xmlns:a16="http://schemas.microsoft.com/office/drawing/2014/main" val="20000"/>
                    </a:ext>
                  </a:extLst>
                </a:gridCol>
                <a:gridCol w="6237625">
                  <a:extLst>
                    <a:ext uri="{9D8B030D-6E8A-4147-A177-3AD203B41FA5}">
                      <a16:colId xmlns:a16="http://schemas.microsoft.com/office/drawing/2014/main" val="20001"/>
                    </a:ext>
                  </a:extLst>
                </a:gridCol>
              </a:tblGrid>
              <a:tr h="54885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488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Mejor comprensión de las lecturas.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488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Explicación clara de los temas.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488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Ejemplificaban muy bien.</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488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Conocer la manera correcta de aplicar test o tamizajes.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488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Muy puntuales.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05"/>
        <p:cNvGrpSpPr/>
        <p:nvPr/>
      </p:nvGrpSpPr>
      <p:grpSpPr>
        <a:xfrm>
          <a:off x="0" y="0"/>
          <a:ext cx="0" cy="0"/>
          <a:chOff x="0" y="0"/>
          <a:chExt cx="0" cy="0"/>
        </a:xfrm>
      </p:grpSpPr>
      <p:sp>
        <p:nvSpPr>
          <p:cNvPr id="1306" name="Google Shape;1306;p18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07" name="Google Shape;1307;p18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08" name="Google Shape;1308;p186"/>
          <p:cNvSpPr txBox="1"/>
          <p:nvPr/>
        </p:nvSpPr>
        <p:spPr>
          <a:xfrm>
            <a:off x="772668" y="516414"/>
            <a:ext cx="10942320" cy="1325563"/>
          </a:xfrm>
          <a:prstGeom prst="rect">
            <a:avLst/>
          </a:prstGeom>
          <a:noFill/>
          <a:ln>
            <a:noFill/>
          </a:ln>
        </p:spPr>
        <p:txBody>
          <a:bodyPr spcFirstLastPara="1" wrap="square" lIns="91425" tIns="45700" rIns="91425" bIns="45700" anchor="t" anchorCtr="0">
            <a:noAutofit/>
          </a:bodyPr>
          <a:lstStyle/>
          <a:p>
            <a:pPr marL="0" marR="0" lvl="0" indent="0" algn="just"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23. Indique alguna sugerencia para mejorar los videos utilizados en el curso.</a:t>
            </a:r>
            <a:endParaRPr sz="2800" b="0" i="0" u="none" strike="noStrike" cap="none">
              <a:solidFill>
                <a:schemeClr val="dk1"/>
              </a:solidFill>
              <a:latin typeface="Century Gothic"/>
              <a:ea typeface="Century Gothic"/>
              <a:cs typeface="Century Gothic"/>
              <a:sym typeface="Century Gothic"/>
            </a:endParaRPr>
          </a:p>
        </p:txBody>
      </p:sp>
      <p:sp>
        <p:nvSpPr>
          <p:cNvPr id="1309" name="Google Shape;1309;p186"/>
          <p:cNvSpPr/>
          <p:nvPr/>
        </p:nvSpPr>
        <p:spPr>
          <a:xfrm>
            <a:off x="701040" y="1659256"/>
            <a:ext cx="4543231" cy="738664"/>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graphicFrame>
        <p:nvGraphicFramePr>
          <p:cNvPr id="1310" name="Google Shape;1310;p186"/>
          <p:cNvGraphicFramePr/>
          <p:nvPr/>
        </p:nvGraphicFramePr>
        <p:xfrm>
          <a:off x="1950720" y="2606040"/>
          <a:ext cx="3000000" cy="3000000"/>
        </p:xfrm>
        <a:graphic>
          <a:graphicData uri="http://schemas.openxmlformats.org/drawingml/2006/table">
            <a:tbl>
              <a:tblPr>
                <a:noFill/>
                <a:tableStyleId>{E3DC3D7B-B1CC-4ABE-ACCE-1371D22D565E}</a:tableStyleId>
              </a:tblPr>
              <a:tblGrid>
                <a:gridCol w="816400">
                  <a:extLst>
                    <a:ext uri="{9D8B030D-6E8A-4147-A177-3AD203B41FA5}">
                      <a16:colId xmlns:a16="http://schemas.microsoft.com/office/drawing/2014/main" val="20000"/>
                    </a:ext>
                  </a:extLst>
                </a:gridCol>
                <a:gridCol w="7474150">
                  <a:extLst>
                    <a:ext uri="{9D8B030D-6E8A-4147-A177-3AD203B41FA5}">
                      <a16:colId xmlns:a16="http://schemas.microsoft.com/office/drawing/2014/main" val="20001"/>
                    </a:ext>
                  </a:extLst>
                </a:gridCol>
              </a:tblGrid>
              <a:tr h="56435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643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Que se puedan descargar.</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43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Mejorar el tono y la exposición del experto.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43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Más dinámicos e interactivos.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43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Que se apeguen a la realidad nacional.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43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Ninguna.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14"/>
        <p:cNvGrpSpPr/>
        <p:nvPr/>
      </p:nvGrpSpPr>
      <p:grpSpPr>
        <a:xfrm>
          <a:off x="0" y="0"/>
          <a:ext cx="0" cy="0"/>
          <a:chOff x="0" y="0"/>
          <a:chExt cx="0" cy="0"/>
        </a:xfrm>
      </p:grpSpPr>
      <p:sp>
        <p:nvSpPr>
          <p:cNvPr id="1315" name="Google Shape;1315;p18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16" name="Google Shape;1316;p18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17" name="Google Shape;1317;p187"/>
          <p:cNvPicPr preferRelativeResize="0"/>
          <p:nvPr/>
        </p:nvPicPr>
        <p:blipFill rotWithShape="1">
          <a:blip r:embed="rId3">
            <a:alphaModFix/>
          </a:blip>
          <a:srcRect/>
          <a:stretch/>
        </p:blipFill>
        <p:spPr>
          <a:xfrm>
            <a:off x="677292" y="660331"/>
            <a:ext cx="11037696" cy="5537338"/>
          </a:xfrm>
          <a:prstGeom prst="rect">
            <a:avLst/>
          </a:prstGeom>
          <a:noFill/>
          <a:ln>
            <a:noFill/>
          </a:ln>
        </p:spPr>
      </p:pic>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21"/>
        <p:cNvGrpSpPr/>
        <p:nvPr/>
      </p:nvGrpSpPr>
      <p:grpSpPr>
        <a:xfrm>
          <a:off x="0" y="0"/>
          <a:ext cx="0" cy="0"/>
          <a:chOff x="0" y="0"/>
          <a:chExt cx="0" cy="0"/>
        </a:xfrm>
      </p:grpSpPr>
      <p:sp>
        <p:nvSpPr>
          <p:cNvPr id="1322" name="Google Shape;1322;p18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23" name="Google Shape;1323;p18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24" name="Google Shape;1324;p188"/>
          <p:cNvPicPr preferRelativeResize="0"/>
          <p:nvPr/>
        </p:nvPicPr>
        <p:blipFill rotWithShape="1">
          <a:blip r:embed="rId3">
            <a:alphaModFix/>
          </a:blip>
          <a:srcRect/>
          <a:stretch/>
        </p:blipFill>
        <p:spPr>
          <a:xfrm>
            <a:off x="830886" y="958785"/>
            <a:ext cx="10530227" cy="53456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16"/>
          <p:cNvSpPr txBox="1">
            <a:spLocks noGrp="1"/>
          </p:cNvSpPr>
          <p:nvPr>
            <p:ph type="body" idx="1"/>
          </p:nvPr>
        </p:nvSpPr>
        <p:spPr>
          <a:xfrm>
            <a:off x="838200" y="922802"/>
            <a:ext cx="10515600" cy="5254200"/>
          </a:xfrm>
          <a:prstGeom prst="rect">
            <a:avLst/>
          </a:prstGeom>
          <a:noFill/>
          <a:ln>
            <a:noFill/>
          </a:ln>
        </p:spPr>
        <p:txBody>
          <a:bodyPr spcFirstLastPara="1" wrap="square" lIns="91425" tIns="45700" rIns="91425" bIns="45700" anchor="t" anchorCtr="0">
            <a:normAutofit lnSpcReduction="10000"/>
          </a:bodyPr>
          <a:lstStyle/>
          <a:p>
            <a:pPr marL="0" marR="0" lvl="0" indent="0" algn="just" rtl="0">
              <a:lnSpc>
                <a:spcPct val="115000"/>
              </a:lnSpc>
              <a:spcBef>
                <a:spcPts val="0"/>
              </a:spcBef>
              <a:spcAft>
                <a:spcPts val="0"/>
              </a:spcAft>
              <a:buClr>
                <a:schemeClr val="dk1"/>
              </a:buClr>
              <a:buSzPts val="2000"/>
              <a:buNone/>
            </a:pPr>
            <a:r>
              <a:rPr lang="es-ES" sz="2000">
                <a:latin typeface="Century Gothic"/>
                <a:ea typeface="Century Gothic"/>
                <a:cs typeface="Century Gothic"/>
                <a:sym typeface="Century Gothic"/>
              </a:rPr>
              <a:t>6. Valoraciones del desarrollo como herramientas para el diagnóstico educativo integral:  </a:t>
            </a:r>
            <a:endParaRPr sz="2000">
              <a:latin typeface="Century Gothic"/>
              <a:ea typeface="Century Gothic"/>
              <a:cs typeface="Century Gothic"/>
              <a:sym typeface="Century Gothic"/>
            </a:endParaRPr>
          </a:p>
          <a:p>
            <a:pPr marL="742950" marR="0" lvl="1" indent="-304800" algn="just" rtl="0">
              <a:lnSpc>
                <a:spcPct val="115000"/>
              </a:lnSpc>
              <a:spcBef>
                <a:spcPts val="0"/>
              </a:spcBef>
              <a:spcAft>
                <a:spcPts val="0"/>
              </a:spcAft>
              <a:buClr>
                <a:schemeClr val="dk1"/>
              </a:buClr>
              <a:buSzPts val="2000"/>
              <a:buFont typeface="Calibri"/>
              <a:buAutoNum type="alphaLcPeriod"/>
            </a:pPr>
            <a:r>
              <a:rPr lang="es-ES" sz="2000">
                <a:latin typeface="Century Gothic"/>
                <a:ea typeface="Century Gothic"/>
                <a:cs typeface="Century Gothic"/>
                <a:sym typeface="Century Gothic"/>
              </a:rPr>
              <a:t>Valoración del crecimiento: Medición de peso y talla / Uso de las gráficas de crecimiento</a:t>
            </a:r>
            <a:endParaRPr sz="2000">
              <a:latin typeface="Century Gothic"/>
              <a:ea typeface="Century Gothic"/>
              <a:cs typeface="Century Gothic"/>
              <a:sym typeface="Century Gothic"/>
            </a:endParaRPr>
          </a:p>
          <a:p>
            <a:pPr marL="742950" marR="0" lvl="1" indent="-304800" algn="just" rtl="0">
              <a:lnSpc>
                <a:spcPct val="115000"/>
              </a:lnSpc>
              <a:spcBef>
                <a:spcPts val="0"/>
              </a:spcBef>
              <a:spcAft>
                <a:spcPts val="0"/>
              </a:spcAft>
              <a:buClr>
                <a:schemeClr val="dk1"/>
              </a:buClr>
              <a:buSzPts val="2000"/>
              <a:buFont typeface="Calibri"/>
              <a:buAutoNum type="alphaLcPeriod"/>
            </a:pPr>
            <a:r>
              <a:rPr lang="es-ES" sz="2000">
                <a:latin typeface="Century Gothic"/>
                <a:ea typeface="Century Gothic"/>
                <a:cs typeface="Century Gothic"/>
                <a:sym typeface="Century Gothic"/>
              </a:rPr>
              <a:t>Introducción a la integración sensorial: </a:t>
            </a:r>
            <a:endParaRPr sz="2000">
              <a:latin typeface="Century Gothic"/>
              <a:ea typeface="Century Gothic"/>
              <a:cs typeface="Century Gothic"/>
              <a:sym typeface="Century Gothic"/>
            </a:endParaRPr>
          </a:p>
          <a:p>
            <a:pPr marL="1143000" marR="0" lvl="2" indent="-242887" algn="just" rtl="0">
              <a:lnSpc>
                <a:spcPct val="115000"/>
              </a:lnSpc>
              <a:spcBef>
                <a:spcPts val="0"/>
              </a:spcBef>
              <a:spcAft>
                <a:spcPts val="0"/>
              </a:spcAft>
              <a:buClr>
                <a:schemeClr val="dk1"/>
              </a:buClr>
              <a:buSzPts val="1500"/>
              <a:buFont typeface="Noto Sans"/>
              <a:buChar char="∙"/>
            </a:pPr>
            <a:r>
              <a:rPr lang="es-ES" sz="1500">
                <a:latin typeface="Century Gothic"/>
                <a:ea typeface="Century Gothic"/>
                <a:cs typeface="Century Gothic"/>
                <a:sym typeface="Century Gothic"/>
              </a:rPr>
              <a:t>Valoración del desarrollo: Denver II y EVADE</a:t>
            </a:r>
            <a:endParaRPr/>
          </a:p>
          <a:p>
            <a:pPr marL="1143000" marR="0" lvl="2" indent="-242887" algn="just" rtl="0">
              <a:lnSpc>
                <a:spcPct val="115000"/>
              </a:lnSpc>
              <a:spcBef>
                <a:spcPts val="0"/>
              </a:spcBef>
              <a:spcAft>
                <a:spcPts val="0"/>
              </a:spcAft>
              <a:buClr>
                <a:schemeClr val="dk1"/>
              </a:buClr>
              <a:buSzPts val="1500"/>
              <a:buFont typeface="Noto Sans"/>
              <a:buChar char="∙"/>
            </a:pPr>
            <a:r>
              <a:rPr lang="es-ES" sz="1500">
                <a:latin typeface="Century Gothic"/>
                <a:ea typeface="Century Gothic"/>
                <a:cs typeface="Century Gothic"/>
                <a:sym typeface="Century Gothic"/>
              </a:rPr>
              <a:t>Valoración de alteraciones de la coordinación motora: Little DCDQ y DCDQ</a:t>
            </a:r>
            <a:endParaRPr/>
          </a:p>
          <a:p>
            <a:pPr marL="1143000" marR="0" lvl="2" indent="-242887" algn="just" rtl="0">
              <a:lnSpc>
                <a:spcPct val="115000"/>
              </a:lnSpc>
              <a:spcBef>
                <a:spcPts val="0"/>
              </a:spcBef>
              <a:spcAft>
                <a:spcPts val="0"/>
              </a:spcAft>
              <a:buClr>
                <a:schemeClr val="dk1"/>
              </a:buClr>
              <a:buSzPts val="1500"/>
              <a:buFont typeface="Noto Sans"/>
              <a:buChar char="∙"/>
            </a:pPr>
            <a:r>
              <a:rPr lang="es-ES" sz="1500">
                <a:latin typeface="Century Gothic"/>
                <a:ea typeface="Century Gothic"/>
                <a:cs typeface="Century Gothic"/>
                <a:sym typeface="Century Gothic"/>
              </a:rPr>
              <a:t>Valoración ocular y de agudeza visual</a:t>
            </a:r>
            <a:endParaRPr/>
          </a:p>
          <a:p>
            <a:pPr marL="1143000" marR="0" lvl="2" indent="-242887" algn="just" rtl="0">
              <a:lnSpc>
                <a:spcPct val="115000"/>
              </a:lnSpc>
              <a:spcBef>
                <a:spcPts val="0"/>
              </a:spcBef>
              <a:spcAft>
                <a:spcPts val="0"/>
              </a:spcAft>
              <a:buClr>
                <a:schemeClr val="dk1"/>
              </a:buClr>
              <a:buSzPts val="1500"/>
              <a:buFont typeface="Noto Sans"/>
              <a:buChar char="∙"/>
            </a:pPr>
            <a:r>
              <a:rPr lang="es-ES" sz="1500">
                <a:latin typeface="Century Gothic"/>
                <a:ea typeface="Century Gothic"/>
                <a:cs typeface="Century Gothic"/>
                <a:sym typeface="Century Gothic"/>
              </a:rPr>
              <a:t>Valoración auditiva</a:t>
            </a:r>
            <a:endParaRPr/>
          </a:p>
          <a:p>
            <a:pPr marL="1143000" marR="0" lvl="2" indent="-242887" algn="just" rtl="0">
              <a:lnSpc>
                <a:spcPct val="115000"/>
              </a:lnSpc>
              <a:spcBef>
                <a:spcPts val="0"/>
              </a:spcBef>
              <a:spcAft>
                <a:spcPts val="0"/>
              </a:spcAft>
              <a:buClr>
                <a:schemeClr val="dk1"/>
              </a:buClr>
              <a:buSzPts val="1500"/>
              <a:buFont typeface="Noto Sans"/>
              <a:buChar char="∙"/>
            </a:pPr>
            <a:r>
              <a:rPr lang="es-ES" sz="1500">
                <a:latin typeface="Century Gothic"/>
                <a:ea typeface="Century Gothic"/>
                <a:cs typeface="Century Gothic"/>
                <a:sym typeface="Century Gothic"/>
              </a:rPr>
              <a:t>Valoración bucodental</a:t>
            </a:r>
            <a:endParaRPr/>
          </a:p>
          <a:p>
            <a:pPr marL="1143000" marR="0" lvl="2" indent="-242887" algn="just" rtl="0">
              <a:lnSpc>
                <a:spcPct val="115000"/>
              </a:lnSpc>
              <a:spcBef>
                <a:spcPts val="0"/>
              </a:spcBef>
              <a:spcAft>
                <a:spcPts val="0"/>
              </a:spcAft>
              <a:buClr>
                <a:schemeClr val="dk1"/>
              </a:buClr>
              <a:buSzPts val="1500"/>
              <a:buFont typeface="Noto Sans"/>
              <a:buChar char="∙"/>
            </a:pPr>
            <a:r>
              <a:rPr lang="es-ES" sz="1500">
                <a:latin typeface="Century Gothic"/>
                <a:ea typeface="Century Gothic"/>
                <a:cs typeface="Century Gothic"/>
                <a:sym typeface="Century Gothic"/>
              </a:rPr>
              <a:t>Valoración de las alteraciones de la comunicación: comunicación, lenguaje y habla</a:t>
            </a:r>
            <a:endParaRPr/>
          </a:p>
          <a:p>
            <a:pPr marL="1143000" marR="0" lvl="2" indent="-242887" algn="just" rtl="0">
              <a:lnSpc>
                <a:spcPct val="115000"/>
              </a:lnSpc>
              <a:spcBef>
                <a:spcPts val="0"/>
              </a:spcBef>
              <a:spcAft>
                <a:spcPts val="0"/>
              </a:spcAft>
              <a:buClr>
                <a:schemeClr val="dk1"/>
              </a:buClr>
              <a:buSzPts val="1500"/>
              <a:buFont typeface="Noto Sans"/>
              <a:buChar char="∙"/>
            </a:pPr>
            <a:r>
              <a:rPr lang="es-ES" sz="1500">
                <a:latin typeface="Century Gothic"/>
                <a:ea typeface="Century Gothic"/>
                <a:cs typeface="Century Gothic"/>
                <a:sym typeface="Century Gothic"/>
              </a:rPr>
              <a:t>Valoración conductual: déficit de atención e hiperactividad / trastorno del espectro autista</a:t>
            </a:r>
            <a:endParaRPr/>
          </a:p>
          <a:p>
            <a:pPr marL="914400" marR="0" lvl="2" indent="0" algn="just" rtl="0">
              <a:lnSpc>
                <a:spcPct val="115000"/>
              </a:lnSpc>
              <a:spcBef>
                <a:spcPts val="0"/>
              </a:spcBef>
              <a:spcAft>
                <a:spcPts val="0"/>
              </a:spcAft>
              <a:buClr>
                <a:schemeClr val="dk1"/>
              </a:buClr>
              <a:buSzPts val="1500"/>
              <a:buNone/>
            </a:pPr>
            <a:endParaRPr sz="1500">
              <a:latin typeface="Century Gothic"/>
              <a:ea typeface="Century Gothic"/>
              <a:cs typeface="Century Gothic"/>
              <a:sym typeface="Century Gothic"/>
            </a:endParaRPr>
          </a:p>
          <a:p>
            <a:pPr marL="0" marR="0" lvl="0" indent="0" algn="just" rtl="0">
              <a:lnSpc>
                <a:spcPct val="115000"/>
              </a:lnSpc>
              <a:spcBef>
                <a:spcPts val="0"/>
              </a:spcBef>
              <a:spcAft>
                <a:spcPts val="0"/>
              </a:spcAft>
              <a:buClr>
                <a:schemeClr val="dk1"/>
              </a:buClr>
              <a:buSzPts val="2000"/>
              <a:buNone/>
            </a:pPr>
            <a:r>
              <a:rPr lang="es-ES" sz="2000">
                <a:latin typeface="Century Gothic"/>
                <a:ea typeface="Century Gothic"/>
                <a:cs typeface="Century Gothic"/>
                <a:sym typeface="Century Gothic"/>
              </a:rPr>
              <a:t>7. Conociendo qué es una RED:</a:t>
            </a:r>
            <a:endParaRPr sz="2000">
              <a:latin typeface="Century Gothic"/>
              <a:ea typeface="Century Gothic"/>
              <a:cs typeface="Century Gothic"/>
              <a:sym typeface="Century Gothic"/>
            </a:endParaRPr>
          </a:p>
          <a:p>
            <a:pPr marL="800100" lvl="1" indent="-360997" algn="just" rtl="0">
              <a:lnSpc>
                <a:spcPct val="115000"/>
              </a:lnSpc>
              <a:spcBef>
                <a:spcPts val="0"/>
              </a:spcBef>
              <a:spcAft>
                <a:spcPts val="0"/>
              </a:spcAft>
              <a:buClr>
                <a:schemeClr val="dk1"/>
              </a:buClr>
              <a:buSzPts val="1900"/>
              <a:buFont typeface="Calibri"/>
              <a:buAutoNum type="alphaLcPeriod"/>
            </a:pPr>
            <a:r>
              <a:rPr lang="es-ES" sz="1900">
                <a:latin typeface="Century Gothic"/>
                <a:ea typeface="Century Gothic"/>
                <a:cs typeface="Century Gothic"/>
                <a:sym typeface="Century Gothic"/>
              </a:rPr>
              <a:t>Definición de Red (Paradigma de la complejidad – Política Educativa)</a:t>
            </a:r>
            <a:endParaRPr sz="1900">
              <a:latin typeface="Century Gothic"/>
              <a:ea typeface="Century Gothic"/>
              <a:cs typeface="Century Gothic"/>
              <a:sym typeface="Century Gothic"/>
            </a:endParaRPr>
          </a:p>
          <a:p>
            <a:pPr marL="800100" lvl="1" indent="-360997" algn="just" rtl="0">
              <a:lnSpc>
                <a:spcPct val="115000"/>
              </a:lnSpc>
              <a:spcBef>
                <a:spcPts val="0"/>
              </a:spcBef>
              <a:spcAft>
                <a:spcPts val="0"/>
              </a:spcAft>
              <a:buClr>
                <a:schemeClr val="dk1"/>
              </a:buClr>
              <a:buSzPts val="1900"/>
              <a:buFont typeface="Calibri"/>
              <a:buAutoNum type="alphaLcPeriod"/>
            </a:pPr>
            <a:r>
              <a:rPr lang="es-ES" sz="1900">
                <a:latin typeface="Century Gothic"/>
                <a:ea typeface="Century Gothic"/>
                <a:cs typeface="Century Gothic"/>
                <a:sym typeface="Century Gothic"/>
              </a:rPr>
              <a:t>Características del modelo de acción de las redes</a:t>
            </a:r>
            <a:endParaRPr sz="1900">
              <a:latin typeface="Century Gothic"/>
              <a:ea typeface="Century Gothic"/>
              <a:cs typeface="Century Gothic"/>
              <a:sym typeface="Century Gothic"/>
            </a:endParaRPr>
          </a:p>
          <a:p>
            <a:pPr marL="800100" lvl="1" indent="-360997" algn="just" rtl="0">
              <a:lnSpc>
                <a:spcPct val="115000"/>
              </a:lnSpc>
              <a:spcBef>
                <a:spcPts val="0"/>
              </a:spcBef>
              <a:spcAft>
                <a:spcPts val="0"/>
              </a:spcAft>
              <a:buClr>
                <a:schemeClr val="dk1"/>
              </a:buClr>
              <a:buSzPts val="1900"/>
              <a:buFont typeface="Calibri"/>
              <a:buAutoNum type="alphaLcPeriod"/>
            </a:pPr>
            <a:r>
              <a:rPr lang="es-ES" sz="1900">
                <a:latin typeface="Century Gothic"/>
                <a:ea typeface="Century Gothic"/>
                <a:cs typeface="Century Gothic"/>
                <a:sym typeface="Century Gothic"/>
              </a:rPr>
              <a:t>Evolución de las estrategias grupales</a:t>
            </a:r>
            <a:endParaRPr sz="1900">
              <a:latin typeface="Century Gothic"/>
              <a:ea typeface="Century Gothic"/>
              <a:cs typeface="Century Gothic"/>
              <a:sym typeface="Century Gothic"/>
            </a:endParaRPr>
          </a:p>
          <a:p>
            <a:pPr marL="800100" lvl="1" indent="-360997" algn="just" rtl="0">
              <a:lnSpc>
                <a:spcPct val="115000"/>
              </a:lnSpc>
              <a:spcBef>
                <a:spcPts val="0"/>
              </a:spcBef>
              <a:spcAft>
                <a:spcPts val="0"/>
              </a:spcAft>
              <a:buClr>
                <a:schemeClr val="dk1"/>
              </a:buClr>
              <a:buSzPts val="1900"/>
              <a:buFont typeface="Calibri"/>
              <a:buAutoNum type="alphaLcPeriod"/>
            </a:pPr>
            <a:r>
              <a:rPr lang="es-ES" sz="1900">
                <a:latin typeface="Century Gothic"/>
                <a:ea typeface="Century Gothic"/>
                <a:cs typeface="Century Gothic"/>
                <a:sym typeface="Century Gothic"/>
              </a:rPr>
              <a:t>Alcances de las redes colaborativas. </a:t>
            </a:r>
            <a:endParaRPr sz="19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1200"/>
              <a:buNone/>
            </a:pPr>
            <a:endParaRPr sz="1200">
              <a:latin typeface="Century Gothic"/>
              <a:ea typeface="Century Gothic"/>
              <a:cs typeface="Century Gothic"/>
              <a:sym typeface="Century Gothic"/>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28"/>
        <p:cNvGrpSpPr/>
        <p:nvPr/>
      </p:nvGrpSpPr>
      <p:grpSpPr>
        <a:xfrm>
          <a:off x="0" y="0"/>
          <a:ext cx="0" cy="0"/>
          <a:chOff x="0" y="0"/>
          <a:chExt cx="0" cy="0"/>
        </a:xfrm>
      </p:grpSpPr>
      <p:sp>
        <p:nvSpPr>
          <p:cNvPr id="1329" name="Google Shape;1329;p18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30" name="Google Shape;1330;p18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31" name="Google Shape;1331;p189"/>
          <p:cNvSpPr txBox="1"/>
          <p:nvPr/>
        </p:nvSpPr>
        <p:spPr>
          <a:xfrm>
            <a:off x="772668" y="637048"/>
            <a:ext cx="10942320" cy="1325563"/>
          </a:xfrm>
          <a:prstGeom prst="rect">
            <a:avLst/>
          </a:prstGeom>
          <a:noFill/>
          <a:ln>
            <a:noFill/>
          </a:ln>
        </p:spPr>
        <p:txBody>
          <a:bodyPr spcFirstLastPara="1" wrap="square" lIns="91425" tIns="45700" rIns="91425" bIns="45700" anchor="t" anchorCtr="0">
            <a:noAutofit/>
          </a:bodyPr>
          <a:lstStyle/>
          <a:p>
            <a:pPr marL="0" marR="0" lvl="0" indent="0" algn="just"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26.	¿Cuáles son los principales aprendizajes y satisfacciones que se llevó del curso?</a:t>
            </a:r>
            <a:endParaRPr sz="2800" b="0" i="0" u="none" strike="noStrike" cap="none">
              <a:solidFill>
                <a:schemeClr val="dk1"/>
              </a:solidFill>
              <a:latin typeface="Century Gothic"/>
              <a:ea typeface="Century Gothic"/>
              <a:cs typeface="Century Gothic"/>
              <a:sym typeface="Century Gothic"/>
            </a:endParaRPr>
          </a:p>
        </p:txBody>
      </p:sp>
      <p:sp>
        <p:nvSpPr>
          <p:cNvPr id="1332" name="Google Shape;1332;p189"/>
          <p:cNvSpPr/>
          <p:nvPr/>
        </p:nvSpPr>
        <p:spPr>
          <a:xfrm>
            <a:off x="701040" y="1659256"/>
            <a:ext cx="4543231" cy="738664"/>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graphicFrame>
        <p:nvGraphicFramePr>
          <p:cNvPr id="1333" name="Google Shape;1333;p189"/>
          <p:cNvGraphicFramePr/>
          <p:nvPr/>
        </p:nvGraphicFramePr>
        <p:xfrm>
          <a:off x="1464353" y="2447097"/>
          <a:ext cx="3000000" cy="3000000"/>
        </p:xfrm>
        <a:graphic>
          <a:graphicData uri="http://schemas.openxmlformats.org/drawingml/2006/table">
            <a:tbl>
              <a:tblPr>
                <a:noFill/>
                <a:tableStyleId>{E3DC3D7B-B1CC-4ABE-ACCE-1371D22D565E}</a:tableStyleId>
              </a:tblPr>
              <a:tblGrid>
                <a:gridCol w="912200">
                  <a:extLst>
                    <a:ext uri="{9D8B030D-6E8A-4147-A177-3AD203B41FA5}">
                      <a16:colId xmlns:a16="http://schemas.microsoft.com/office/drawing/2014/main" val="20000"/>
                    </a:ext>
                  </a:extLst>
                </a:gridCol>
                <a:gridCol w="8351075">
                  <a:extLst>
                    <a:ext uri="{9D8B030D-6E8A-4147-A177-3AD203B41FA5}">
                      <a16:colId xmlns:a16="http://schemas.microsoft.com/office/drawing/2014/main" val="20001"/>
                    </a:ext>
                  </a:extLst>
                </a:gridCol>
              </a:tblGrid>
              <a:tr h="60220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022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1900" u="none" strike="noStrike" cap="none">
                          <a:latin typeface="Century Gothic"/>
                          <a:ea typeface="Century Gothic"/>
                          <a:cs typeface="Century Gothic"/>
                          <a:sym typeface="Century Gothic"/>
                        </a:rPr>
                        <a:t>Importancia de implementar los estándares de calidad.</a:t>
                      </a:r>
                      <a:endParaRPr sz="17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022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1900" u="none" strike="noStrike" cap="none">
                          <a:latin typeface="Century Gothic"/>
                          <a:ea typeface="Century Gothic"/>
                          <a:cs typeface="Century Gothic"/>
                          <a:sym typeface="Century Gothic"/>
                        </a:rPr>
                        <a:t>Cómo aplicar correctamente los test y tamizajes.</a:t>
                      </a:r>
                      <a:endParaRPr sz="17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022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1900" u="none" strike="noStrike" cap="none">
                          <a:latin typeface="Century Gothic"/>
                          <a:ea typeface="Century Gothic"/>
                          <a:cs typeface="Century Gothic"/>
                          <a:sym typeface="Century Gothic"/>
                        </a:rPr>
                        <a:t>Herramientas para mejor el centro.</a:t>
                      </a:r>
                      <a:endParaRPr sz="17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022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1900" u="none" strike="noStrike" cap="none">
                          <a:latin typeface="Century Gothic"/>
                          <a:ea typeface="Century Gothic"/>
                          <a:cs typeface="Century Gothic"/>
                          <a:sym typeface="Century Gothic"/>
                        </a:rPr>
                        <a:t>Aprendizajes para mejorar el servicio y atención a los niños y niñas.</a:t>
                      </a:r>
                      <a:endParaRPr sz="17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022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1900" u="none" strike="noStrike" cap="none">
                          <a:latin typeface="Century Gothic"/>
                          <a:ea typeface="Century Gothic"/>
                          <a:cs typeface="Century Gothic"/>
                          <a:sym typeface="Century Gothic"/>
                        </a:rPr>
                        <a:t>Conocer sobre las alternativas de atención.</a:t>
                      </a:r>
                      <a:endParaRPr sz="17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37"/>
        <p:cNvGrpSpPr/>
        <p:nvPr/>
      </p:nvGrpSpPr>
      <p:grpSpPr>
        <a:xfrm>
          <a:off x="0" y="0"/>
          <a:ext cx="0" cy="0"/>
          <a:chOff x="0" y="0"/>
          <a:chExt cx="0" cy="0"/>
        </a:xfrm>
      </p:grpSpPr>
      <p:sp>
        <p:nvSpPr>
          <p:cNvPr id="1338" name="Google Shape;1338;p19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39" name="Google Shape;1339;p19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40" name="Google Shape;1340;p190"/>
          <p:cNvPicPr preferRelativeResize="0"/>
          <p:nvPr/>
        </p:nvPicPr>
        <p:blipFill rotWithShape="1">
          <a:blip r:embed="rId3">
            <a:alphaModFix/>
          </a:blip>
          <a:srcRect/>
          <a:stretch/>
        </p:blipFill>
        <p:spPr>
          <a:xfrm>
            <a:off x="1089660" y="1139323"/>
            <a:ext cx="10012680" cy="4893086"/>
          </a:xfrm>
          <a:prstGeom prst="rect">
            <a:avLst/>
          </a:prstGeom>
          <a:noFill/>
          <a:ln>
            <a:noFill/>
          </a:ln>
        </p:spPr>
      </p:pic>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Shape 1344"/>
        <p:cNvGrpSpPr/>
        <p:nvPr/>
      </p:nvGrpSpPr>
      <p:grpSpPr>
        <a:xfrm>
          <a:off x="0" y="0"/>
          <a:ext cx="0" cy="0"/>
          <a:chOff x="0" y="0"/>
          <a:chExt cx="0" cy="0"/>
        </a:xfrm>
      </p:grpSpPr>
      <p:sp>
        <p:nvSpPr>
          <p:cNvPr id="1345" name="Google Shape;1345;p91"/>
          <p:cNvSpPr txBox="1">
            <a:spLocks noGrp="1"/>
          </p:cNvSpPr>
          <p:nvPr>
            <p:ph type="title"/>
          </p:nvPr>
        </p:nvSpPr>
        <p:spPr>
          <a:xfrm>
            <a:off x="838200" y="365125"/>
            <a:ext cx="10515600" cy="1189355"/>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Arial"/>
              <a:buNone/>
            </a:pPr>
            <a:r>
              <a:rPr lang="es-ES" sz="4800">
                <a:solidFill>
                  <a:schemeClr val="lt1"/>
                </a:solidFill>
                <a:latin typeface="Arial"/>
                <a:ea typeface="Arial"/>
                <a:cs typeface="Arial"/>
                <a:sym typeface="Arial"/>
              </a:rPr>
              <a:t>Curso Diagnóstico Educativo Integral</a:t>
            </a:r>
            <a:endParaRPr sz="4800">
              <a:solidFill>
                <a:schemeClr val="lt1"/>
              </a:solidFill>
              <a:latin typeface="Arial"/>
              <a:ea typeface="Arial"/>
              <a:cs typeface="Arial"/>
              <a:sym typeface="Arial"/>
            </a:endParaRPr>
          </a:p>
        </p:txBody>
      </p:sp>
      <p:sp>
        <p:nvSpPr>
          <p:cNvPr id="1346" name="Google Shape;1346;p91"/>
          <p:cNvSpPr txBox="1">
            <a:spLocks noGrp="1"/>
          </p:cNvSpPr>
          <p:nvPr>
            <p:ph type="body" idx="1"/>
          </p:nvPr>
        </p:nvSpPr>
        <p:spPr>
          <a:xfrm>
            <a:off x="838200" y="2571750"/>
            <a:ext cx="10515600" cy="3464243"/>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4000"/>
              <a:buChar char="•"/>
            </a:pPr>
            <a:r>
              <a:rPr lang="es-ES" sz="4000">
                <a:latin typeface="Century Gothic"/>
                <a:ea typeface="Century Gothic"/>
                <a:cs typeface="Century Gothic"/>
                <a:sym typeface="Century Gothic"/>
              </a:rPr>
              <a:t>Total de participantes aprobados: 296</a:t>
            </a:r>
            <a:endParaRPr/>
          </a:p>
          <a:p>
            <a:pPr marL="228600" lvl="0" indent="-228600" algn="l" rtl="0">
              <a:lnSpc>
                <a:spcPct val="90000"/>
              </a:lnSpc>
              <a:spcBef>
                <a:spcPts val="1000"/>
              </a:spcBef>
              <a:spcAft>
                <a:spcPts val="0"/>
              </a:spcAft>
              <a:buClr>
                <a:schemeClr val="dk1"/>
              </a:buClr>
              <a:buSzPts val="4000"/>
              <a:buChar char="•"/>
            </a:pPr>
            <a:r>
              <a:rPr lang="es-ES" sz="4000">
                <a:latin typeface="Century Gothic"/>
                <a:ea typeface="Century Gothic"/>
                <a:cs typeface="Century Gothic"/>
                <a:sym typeface="Century Gothic"/>
              </a:rPr>
              <a:t>Total de respuestas al cuestionario: 172</a:t>
            </a:r>
            <a:endParaRPr/>
          </a:p>
          <a:p>
            <a:pPr marL="228600" lvl="0" indent="-228600" algn="l" rtl="0">
              <a:lnSpc>
                <a:spcPct val="90000"/>
              </a:lnSpc>
              <a:spcBef>
                <a:spcPts val="1000"/>
              </a:spcBef>
              <a:spcAft>
                <a:spcPts val="0"/>
              </a:spcAft>
              <a:buClr>
                <a:schemeClr val="dk1"/>
              </a:buClr>
              <a:buSzPts val="4000"/>
              <a:buChar char="•"/>
            </a:pPr>
            <a:r>
              <a:rPr lang="es-ES" sz="4000">
                <a:latin typeface="Century Gothic"/>
                <a:ea typeface="Century Gothic"/>
                <a:cs typeface="Century Gothic"/>
                <a:sym typeface="Century Gothic"/>
              </a:rPr>
              <a:t>Porcentaje de participación: 58%</a:t>
            </a:r>
            <a:endParaRPr sz="4000">
              <a:latin typeface="Century Gothic"/>
              <a:ea typeface="Century Gothic"/>
              <a:cs typeface="Century Gothic"/>
              <a:sym typeface="Century Gothic"/>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Shape 1350"/>
        <p:cNvGrpSpPr/>
        <p:nvPr/>
      </p:nvGrpSpPr>
      <p:grpSpPr>
        <a:xfrm>
          <a:off x="0" y="0"/>
          <a:ext cx="0" cy="0"/>
          <a:chOff x="0" y="0"/>
          <a:chExt cx="0" cy="0"/>
        </a:xfrm>
      </p:grpSpPr>
      <p:sp>
        <p:nvSpPr>
          <p:cNvPr id="1351" name="Google Shape;1351;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1352" name="Google Shape;1352;p9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s-ES" u="sng">
                <a:solidFill>
                  <a:schemeClr val="hlink"/>
                </a:solidFill>
                <a:hlinkClick r:id="rId3"/>
              </a:rPr>
              <a:t>https://docs.google.com/forms/d/1ftlBGYJQ5nncs9fm0DmXDsH8vdn7bJ9tndV2kGik0bA/edit?usp=sharing</a:t>
            </a:r>
            <a:endParaRPr/>
          </a:p>
          <a:p>
            <a:pPr marL="228600" lvl="0" indent="-508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356"/>
        <p:cNvGrpSpPr/>
        <p:nvPr/>
      </p:nvGrpSpPr>
      <p:grpSpPr>
        <a:xfrm>
          <a:off x="0" y="0"/>
          <a:ext cx="0" cy="0"/>
          <a:chOff x="0" y="0"/>
          <a:chExt cx="0" cy="0"/>
        </a:xfrm>
      </p:grpSpPr>
      <p:sp>
        <p:nvSpPr>
          <p:cNvPr id="1357" name="Google Shape;1357;p93"/>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358" name="Google Shape;1358;p93"/>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359" name="Google Shape;1359;p93"/>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Datos generales</a:t>
            </a:r>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63"/>
        <p:cNvGrpSpPr/>
        <p:nvPr/>
      </p:nvGrpSpPr>
      <p:grpSpPr>
        <a:xfrm>
          <a:off x="0" y="0"/>
          <a:ext cx="0" cy="0"/>
          <a:chOff x="0" y="0"/>
          <a:chExt cx="0" cy="0"/>
        </a:xfrm>
      </p:grpSpPr>
      <p:sp>
        <p:nvSpPr>
          <p:cNvPr id="1364" name="Google Shape;1364;p9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65" name="Google Shape;1365;p9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66" name="Google Shape;1366;p94"/>
          <p:cNvSpPr txBox="1"/>
          <p:nvPr/>
        </p:nvSpPr>
        <p:spPr>
          <a:xfrm>
            <a:off x="838200" y="537651"/>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1. Nombre del centro educativo o establecimiento de salud en que labora</a:t>
            </a:r>
            <a:endParaRPr sz="3600" b="0" i="0" u="none" strike="noStrike" cap="none">
              <a:solidFill>
                <a:schemeClr val="dk1"/>
              </a:solidFill>
              <a:latin typeface="Century Gothic"/>
              <a:ea typeface="Century Gothic"/>
              <a:cs typeface="Century Gothic"/>
              <a:sym typeface="Century Gothic"/>
            </a:endParaRPr>
          </a:p>
        </p:txBody>
      </p:sp>
      <p:graphicFrame>
        <p:nvGraphicFramePr>
          <p:cNvPr id="1367" name="Google Shape;1367;p94"/>
          <p:cNvGraphicFramePr/>
          <p:nvPr/>
        </p:nvGraphicFramePr>
        <p:xfrm>
          <a:off x="2069306" y="2834693"/>
          <a:ext cx="3000000" cy="3000000"/>
        </p:xfrm>
        <a:graphic>
          <a:graphicData uri="http://schemas.openxmlformats.org/drawingml/2006/table">
            <a:tbl>
              <a:tblPr>
                <a:noFill/>
                <a:tableStyleId>{E3DC3D7B-B1CC-4ABE-ACCE-1371D22D565E}</a:tableStyleId>
              </a:tblPr>
              <a:tblGrid>
                <a:gridCol w="1120000">
                  <a:extLst>
                    <a:ext uri="{9D8B030D-6E8A-4147-A177-3AD203B41FA5}">
                      <a16:colId xmlns:a16="http://schemas.microsoft.com/office/drawing/2014/main" val="20000"/>
                    </a:ext>
                  </a:extLst>
                </a:gridCol>
                <a:gridCol w="6933375">
                  <a:extLst>
                    <a:ext uri="{9D8B030D-6E8A-4147-A177-3AD203B41FA5}">
                      <a16:colId xmlns:a16="http://schemas.microsoft.com/office/drawing/2014/main" val="20001"/>
                    </a:ext>
                  </a:extLst>
                </a:gridCol>
              </a:tblGrid>
              <a:tr h="519125">
                <a:tc gridSpan="2">
                  <a:txBody>
                    <a:bodyPr/>
                    <a:lstStyle/>
                    <a:p>
                      <a:pPr marL="0" marR="0" lvl="0" indent="0" algn="ctr" rtl="0">
                        <a:lnSpc>
                          <a:spcPct val="100000"/>
                        </a:lnSpc>
                        <a:spcBef>
                          <a:spcPts val="0"/>
                        </a:spcBef>
                        <a:spcAft>
                          <a:spcPts val="0"/>
                        </a:spcAft>
                        <a:buClr>
                          <a:srgbClr val="000000"/>
                        </a:buClr>
                        <a:buSzPts val="1800"/>
                        <a:buFont typeface="Arial"/>
                        <a:buNone/>
                      </a:pPr>
                      <a:r>
                        <a:rPr lang="es-ES" sz="1800" b="1" i="0" u="none" strike="noStrike" cap="none">
                          <a:solidFill>
                            <a:srgbClr val="000000"/>
                          </a:solidFill>
                          <a:latin typeface="Rosarivo"/>
                          <a:ea typeface="Rosarivo"/>
                          <a:cs typeface="Rosarivo"/>
                          <a:sym typeface="Rosarivo"/>
                        </a:rPr>
                        <a:t>Respuestas</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1912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1.</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Escuela Justo Antonio Facio de la Guardia  </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1912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2.</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Escuela Atención Prioritaria de Matina </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1912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3.</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Escuela Penshurt </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912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4.</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Escuela de Excelencia Bataan </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1912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5.</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Dirección Regional de Educación Guápiles </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368" name="Google Shape;1368;p94"/>
          <p:cNvSpPr/>
          <p:nvPr/>
        </p:nvSpPr>
        <p:spPr>
          <a:xfrm>
            <a:off x="838200" y="1863225"/>
            <a:ext cx="6294000" cy="14157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3200"/>
              <a:buFont typeface="Rosarivo"/>
              <a:buNone/>
            </a:pPr>
            <a:r>
              <a:rPr lang="es-ES" sz="3200" i="1" u="sng" strike="noStrike" cap="none">
                <a:solidFill>
                  <a:srgbClr val="000000"/>
                </a:solidFill>
                <a:latin typeface="Century Gothic"/>
                <a:ea typeface="Century Gothic"/>
                <a:cs typeface="Century Gothic"/>
                <a:sym typeface="Century Gothic"/>
              </a:rPr>
              <a:t>Respuestas más compartidas</a:t>
            </a:r>
            <a:endParaRPr sz="320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2"/>
        <p:cNvGrpSpPr/>
        <p:nvPr/>
      </p:nvGrpSpPr>
      <p:grpSpPr>
        <a:xfrm>
          <a:off x="0" y="0"/>
          <a:ext cx="0" cy="0"/>
          <a:chOff x="0" y="0"/>
          <a:chExt cx="0" cy="0"/>
        </a:xfrm>
      </p:grpSpPr>
      <p:sp>
        <p:nvSpPr>
          <p:cNvPr id="1373" name="Google Shape;1373;p9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74" name="Google Shape;1374;p9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75" name="Google Shape;1375;p95" descr="Gráfico de respuestas de formularios. Título de la pregunta: 2. Lugar donde se encuentra el centro educativo o establecimiento de salud donde labora. Número de respuestas: 154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9"/>
        <p:cNvGrpSpPr/>
        <p:nvPr/>
      </p:nvGrpSpPr>
      <p:grpSpPr>
        <a:xfrm>
          <a:off x="0" y="0"/>
          <a:ext cx="0" cy="0"/>
          <a:chOff x="0" y="0"/>
          <a:chExt cx="0" cy="0"/>
        </a:xfrm>
      </p:grpSpPr>
      <p:sp>
        <p:nvSpPr>
          <p:cNvPr id="1380" name="Google Shape;1380;p9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81" name="Google Shape;1381;p9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82" name="Google Shape;1382;p96" descr="Gráfico de respuestas de formularios. Título de la pregunta: 3. Sexo. Número de respuestas: 153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86"/>
        <p:cNvGrpSpPr/>
        <p:nvPr/>
      </p:nvGrpSpPr>
      <p:grpSpPr>
        <a:xfrm>
          <a:off x="0" y="0"/>
          <a:ext cx="0" cy="0"/>
          <a:chOff x="0" y="0"/>
          <a:chExt cx="0" cy="0"/>
        </a:xfrm>
      </p:grpSpPr>
      <p:sp>
        <p:nvSpPr>
          <p:cNvPr id="1387" name="Google Shape;1387;p9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88" name="Google Shape;1388;p9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89" name="Google Shape;1389;p97" descr="Gráfico de respuestas de formularios. Título de la pregunta: 4. Rango de edad. Número de respuestas: 154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93"/>
        <p:cNvGrpSpPr/>
        <p:nvPr/>
      </p:nvGrpSpPr>
      <p:grpSpPr>
        <a:xfrm>
          <a:off x="0" y="0"/>
          <a:ext cx="0" cy="0"/>
          <a:chOff x="0" y="0"/>
          <a:chExt cx="0" cy="0"/>
        </a:xfrm>
      </p:grpSpPr>
      <p:sp>
        <p:nvSpPr>
          <p:cNvPr id="1394" name="Google Shape;1394;p9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95" name="Google Shape;1395;p9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96" name="Google Shape;1396;p98" descr="Gráfico de respuestas de formularios. Título de la pregunta: 5. Profesión. Número de respuestas: 154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17"/>
          <p:cNvSpPr txBox="1">
            <a:spLocks noGrp="1"/>
          </p:cNvSpPr>
          <p:nvPr>
            <p:ph type="body" idx="1"/>
          </p:nvPr>
        </p:nvSpPr>
        <p:spPr>
          <a:xfrm>
            <a:off x="838200" y="859878"/>
            <a:ext cx="10515600" cy="5317200"/>
          </a:xfrm>
          <a:prstGeom prst="rect">
            <a:avLst/>
          </a:prstGeom>
          <a:noFill/>
          <a:ln>
            <a:noFill/>
          </a:ln>
        </p:spPr>
        <p:txBody>
          <a:bodyPr spcFirstLastPara="1" wrap="square" lIns="91425" tIns="45700" rIns="91425" bIns="45700" anchor="t" anchorCtr="0">
            <a:normAutofit/>
          </a:bodyPr>
          <a:lstStyle/>
          <a:p>
            <a:pPr marL="0" marR="0" lvl="0" indent="0" algn="just" rtl="0">
              <a:lnSpc>
                <a:spcPct val="115000"/>
              </a:lnSpc>
              <a:spcBef>
                <a:spcPts val="0"/>
              </a:spcBef>
              <a:spcAft>
                <a:spcPts val="0"/>
              </a:spcAft>
              <a:buClr>
                <a:schemeClr val="dk1"/>
              </a:buClr>
              <a:buSzPts val="2400"/>
              <a:buNone/>
            </a:pPr>
            <a:r>
              <a:rPr lang="es-ES" sz="2400">
                <a:latin typeface="Century Gothic"/>
                <a:ea typeface="Century Gothic"/>
                <a:cs typeface="Century Gothic"/>
                <a:sym typeface="Century Gothic"/>
              </a:rPr>
              <a:t>8. Consolidando las redes:</a:t>
            </a:r>
            <a:endParaRPr/>
          </a:p>
          <a:p>
            <a:pPr marL="914400" lvl="1" indent="-457200" algn="just" rtl="0">
              <a:lnSpc>
                <a:spcPct val="115000"/>
              </a:lnSpc>
              <a:spcBef>
                <a:spcPts val="0"/>
              </a:spcBef>
              <a:spcAft>
                <a:spcPts val="0"/>
              </a:spcAft>
              <a:buClr>
                <a:schemeClr val="dk1"/>
              </a:buClr>
              <a:buSzPts val="1800"/>
              <a:buAutoNum type="alphaLcPeriod"/>
            </a:pPr>
            <a:r>
              <a:rPr lang="es-ES" sz="1800">
                <a:latin typeface="Century Gothic"/>
                <a:ea typeface="Century Gothic"/>
                <a:cs typeface="Century Gothic"/>
                <a:sym typeface="Century Gothic"/>
              </a:rPr>
              <a:t>Consideraciones para conformar una red (principios para conformar una red colaborativa)</a:t>
            </a:r>
            <a:endParaRPr/>
          </a:p>
          <a:p>
            <a:pPr marL="914400" lvl="1" indent="-457200" algn="just" rtl="0">
              <a:lnSpc>
                <a:spcPct val="115000"/>
              </a:lnSpc>
              <a:spcBef>
                <a:spcPts val="0"/>
              </a:spcBef>
              <a:spcAft>
                <a:spcPts val="0"/>
              </a:spcAft>
              <a:buClr>
                <a:schemeClr val="dk1"/>
              </a:buClr>
              <a:buSzPts val="1800"/>
              <a:buAutoNum type="alphaLcPeriod"/>
            </a:pPr>
            <a:r>
              <a:rPr lang="es-ES" sz="1800">
                <a:latin typeface="Century Gothic"/>
                <a:ea typeface="Century Gothic"/>
                <a:cs typeface="Century Gothic"/>
                <a:sym typeface="Century Gothic"/>
              </a:rPr>
              <a:t>Ruta por seguir</a:t>
            </a:r>
            <a:endParaRPr/>
          </a:p>
          <a:p>
            <a:pPr marL="914400" lvl="1" indent="-457200" algn="just" rtl="0">
              <a:lnSpc>
                <a:spcPct val="115000"/>
              </a:lnSpc>
              <a:spcBef>
                <a:spcPts val="0"/>
              </a:spcBef>
              <a:spcAft>
                <a:spcPts val="0"/>
              </a:spcAft>
              <a:buClr>
                <a:schemeClr val="dk1"/>
              </a:buClr>
              <a:buSzPts val="1800"/>
              <a:buAutoNum type="alphaLcPeriod"/>
            </a:pPr>
            <a:r>
              <a:rPr lang="es-ES" sz="1800">
                <a:latin typeface="Century Gothic"/>
                <a:ea typeface="Century Gothic"/>
                <a:cs typeface="Century Gothic"/>
                <a:sym typeface="Century Gothic"/>
              </a:rPr>
              <a:t>Retos y desafíos</a:t>
            </a:r>
            <a:endParaRPr/>
          </a:p>
          <a:p>
            <a:pPr marL="914400" lvl="1" indent="-457200" algn="just" rtl="0">
              <a:lnSpc>
                <a:spcPct val="115000"/>
              </a:lnSpc>
              <a:spcBef>
                <a:spcPts val="0"/>
              </a:spcBef>
              <a:spcAft>
                <a:spcPts val="0"/>
              </a:spcAft>
              <a:buClr>
                <a:schemeClr val="dk1"/>
              </a:buClr>
              <a:buSzPts val="1800"/>
              <a:buAutoNum type="alphaLcPeriod"/>
            </a:pPr>
            <a:r>
              <a:rPr lang="es-ES" sz="1800">
                <a:latin typeface="Century Gothic"/>
                <a:ea typeface="Century Gothic"/>
                <a:cs typeface="Century Gothic"/>
                <a:sym typeface="Century Gothic"/>
              </a:rPr>
              <a:t>Resultados esperados.</a:t>
            </a:r>
            <a:endParaRPr/>
          </a:p>
          <a:p>
            <a:pPr marL="0" marR="0" lvl="0" indent="0" algn="just" rtl="0">
              <a:lnSpc>
                <a:spcPct val="115000"/>
              </a:lnSpc>
              <a:spcBef>
                <a:spcPts val="0"/>
              </a:spcBef>
              <a:spcAft>
                <a:spcPts val="0"/>
              </a:spcAft>
              <a:buClr>
                <a:schemeClr val="dk1"/>
              </a:buClr>
              <a:buSzPts val="2400"/>
              <a:buNone/>
            </a:pPr>
            <a:endParaRPr sz="2400">
              <a:latin typeface="Century Gothic"/>
              <a:ea typeface="Century Gothic"/>
              <a:cs typeface="Century Gothic"/>
              <a:sym typeface="Century Gothic"/>
            </a:endParaRPr>
          </a:p>
          <a:p>
            <a:pPr marL="0" marR="0" lvl="0" indent="0" algn="just" rtl="0">
              <a:lnSpc>
                <a:spcPct val="115000"/>
              </a:lnSpc>
              <a:spcBef>
                <a:spcPts val="0"/>
              </a:spcBef>
              <a:spcAft>
                <a:spcPts val="0"/>
              </a:spcAft>
              <a:buClr>
                <a:schemeClr val="dk1"/>
              </a:buClr>
              <a:buSzPts val="2400"/>
              <a:buNone/>
            </a:pPr>
            <a:r>
              <a:rPr lang="es-ES" sz="2400">
                <a:latin typeface="Century Gothic"/>
                <a:ea typeface="Century Gothic"/>
                <a:cs typeface="Century Gothic"/>
                <a:sym typeface="Century Gothic"/>
              </a:rPr>
              <a:t>9. Estrategias de registro e institucionalización de las acciones. Sistemas de gestión documental: definición e importancia.</a:t>
            </a:r>
            <a:endParaRPr/>
          </a:p>
          <a:p>
            <a:pPr marL="0" marR="0" lvl="0" indent="0" algn="just" rtl="0">
              <a:lnSpc>
                <a:spcPct val="115000"/>
              </a:lnSpc>
              <a:spcBef>
                <a:spcPts val="0"/>
              </a:spcBef>
              <a:spcAft>
                <a:spcPts val="0"/>
              </a:spcAft>
              <a:buClr>
                <a:schemeClr val="dk1"/>
              </a:buClr>
              <a:buSzPts val="2400"/>
              <a:buNone/>
            </a:pPr>
            <a:r>
              <a:rPr lang="es-ES" sz="2400">
                <a:latin typeface="Century Gothic"/>
                <a:ea typeface="Century Gothic"/>
                <a:cs typeface="Century Gothic"/>
                <a:sym typeface="Century Gothic"/>
              </a:rPr>
              <a:t>10. Sistema de Atención Integral Intersectorial del Desarrollo del Niño y la Niña (SAIID-RISA) CCSS-MEP-CEN/CINAI-UNA-UCR-UNED.</a:t>
            </a:r>
            <a:endParaRPr/>
          </a:p>
          <a:p>
            <a:pPr marL="0" lvl="0" indent="0" algn="l" rtl="0">
              <a:lnSpc>
                <a:spcPct val="90000"/>
              </a:lnSpc>
              <a:spcBef>
                <a:spcPts val="1000"/>
              </a:spcBef>
              <a:spcAft>
                <a:spcPts val="0"/>
              </a:spcAft>
              <a:buClr>
                <a:schemeClr val="dk1"/>
              </a:buClr>
              <a:buSzPts val="1200"/>
              <a:buNone/>
            </a:pPr>
            <a:endParaRPr sz="1200">
              <a:latin typeface="Century Gothic"/>
              <a:ea typeface="Century Gothic"/>
              <a:cs typeface="Century Gothic"/>
              <a:sym typeface="Century Gothic"/>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Shape 1400"/>
        <p:cNvGrpSpPr/>
        <p:nvPr/>
      </p:nvGrpSpPr>
      <p:grpSpPr>
        <a:xfrm>
          <a:off x="0" y="0"/>
          <a:ext cx="0" cy="0"/>
          <a:chOff x="0" y="0"/>
          <a:chExt cx="0" cy="0"/>
        </a:xfrm>
      </p:grpSpPr>
      <p:sp>
        <p:nvSpPr>
          <p:cNvPr id="1401" name="Google Shape;1401;p99"/>
          <p:cNvSpPr txBox="1">
            <a:spLocks noGrp="1"/>
          </p:cNvSpPr>
          <p:nvPr>
            <p:ph type="title"/>
          </p:nvPr>
        </p:nvSpPr>
        <p:spPr>
          <a:xfrm>
            <a:off x="838200" y="224904"/>
            <a:ext cx="10515600" cy="107791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entury Gothic"/>
              <a:buNone/>
            </a:pPr>
            <a:r>
              <a:rPr lang="es-ES" sz="3600">
                <a:latin typeface="Century Gothic"/>
                <a:ea typeface="Century Gothic"/>
                <a:cs typeface="Century Gothic"/>
                <a:sym typeface="Century Gothic"/>
              </a:rPr>
              <a:t>6. Puesto que desempeña (docente de I y II ciclos, director de centro educativo, jefe de área de salud, etc.)</a:t>
            </a:r>
            <a:endParaRPr/>
          </a:p>
        </p:txBody>
      </p:sp>
      <p:graphicFrame>
        <p:nvGraphicFramePr>
          <p:cNvPr id="1402" name="Google Shape;1402;p99"/>
          <p:cNvGraphicFramePr/>
          <p:nvPr/>
        </p:nvGraphicFramePr>
        <p:xfrm>
          <a:off x="2014538" y="1561059"/>
          <a:ext cx="3000000" cy="3000000"/>
        </p:xfrm>
        <a:graphic>
          <a:graphicData uri="http://schemas.openxmlformats.org/drawingml/2006/table">
            <a:tbl>
              <a:tblPr>
                <a:noFill/>
                <a:tableStyleId>{E3DC3D7B-B1CC-4ABE-ACCE-1371D22D565E}</a:tableStyleId>
              </a:tblPr>
              <a:tblGrid>
                <a:gridCol w="1824075">
                  <a:extLst>
                    <a:ext uri="{9D8B030D-6E8A-4147-A177-3AD203B41FA5}">
                      <a16:colId xmlns:a16="http://schemas.microsoft.com/office/drawing/2014/main" val="20000"/>
                    </a:ext>
                  </a:extLst>
                </a:gridCol>
                <a:gridCol w="1568975">
                  <a:extLst>
                    <a:ext uri="{9D8B030D-6E8A-4147-A177-3AD203B41FA5}">
                      <a16:colId xmlns:a16="http://schemas.microsoft.com/office/drawing/2014/main" val="20001"/>
                    </a:ext>
                  </a:extLst>
                </a:gridCol>
                <a:gridCol w="1645500">
                  <a:extLst>
                    <a:ext uri="{9D8B030D-6E8A-4147-A177-3AD203B41FA5}">
                      <a16:colId xmlns:a16="http://schemas.microsoft.com/office/drawing/2014/main" val="20002"/>
                    </a:ext>
                  </a:extLst>
                </a:gridCol>
                <a:gridCol w="2576675">
                  <a:extLst>
                    <a:ext uri="{9D8B030D-6E8A-4147-A177-3AD203B41FA5}">
                      <a16:colId xmlns:a16="http://schemas.microsoft.com/office/drawing/2014/main" val="20003"/>
                    </a:ext>
                  </a:extLst>
                </a:gridCol>
              </a:tblGrid>
              <a:tr h="287825">
                <a:tc>
                  <a:txBody>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0000"/>
                          </a:solidFill>
                          <a:latin typeface="Times New Roman"/>
                          <a:ea typeface="Times New Roman"/>
                          <a:cs typeface="Times New Roman"/>
                          <a:sym typeface="Times New Roman"/>
                        </a:rPr>
                        <a:t>Profesión</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0000"/>
                          </a:solidFill>
                          <a:latin typeface="Times New Roman"/>
                          <a:ea typeface="Times New Roman"/>
                          <a:cs typeface="Times New Roman"/>
                          <a:sym typeface="Times New Roman"/>
                        </a:rPr>
                        <a:t>Cantidad</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0000"/>
                          </a:solidFill>
                          <a:latin typeface="Times New Roman"/>
                          <a:ea typeface="Times New Roman"/>
                          <a:cs typeface="Times New Roman"/>
                          <a:sym typeface="Times New Roman"/>
                        </a:rPr>
                        <a:t>Porcentaje</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0000"/>
                          </a:solidFill>
                          <a:latin typeface="Times New Roman"/>
                          <a:ea typeface="Times New Roman"/>
                          <a:cs typeface="Times New Roman"/>
                          <a:sym typeface="Times New Roman"/>
                        </a:rPr>
                        <a:t>Porcentaje por grupo profesional</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850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27</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19%</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rowSpan="10">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92%</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extLst>
                  <a:ext uri="{0D108BD9-81ED-4DB2-BD59-A6C34878D82A}">
                    <a16:rowId xmlns:a16="http://schemas.microsoft.com/office/drawing/2014/main" val="10001"/>
                  </a:ext>
                </a:extLst>
              </a:tr>
              <a:tr h="30837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Preescolar</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50</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33%</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2"/>
                  </a:ext>
                </a:extLst>
              </a:tr>
              <a:tr h="4317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Asesora Regional de Educación Preescolar</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3"/>
                  </a:ext>
                </a:extLst>
              </a:tr>
              <a:tr h="30837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Educacion Especial</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13</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8%</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4"/>
                  </a:ext>
                </a:extLst>
              </a:tr>
              <a:tr h="30837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I y II Ciclo </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35</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22%</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5"/>
                  </a:ext>
                </a:extLst>
              </a:tr>
              <a:tr h="30837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Terapeuta del Lenguaje</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6"/>
                  </a:ext>
                </a:extLst>
              </a:tr>
              <a:tr h="30837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Maestro Unidocente </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7"/>
                  </a:ext>
                </a:extLst>
              </a:tr>
              <a:tr h="30837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Director(a) y Docente </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8"/>
                  </a:ext>
                </a:extLst>
              </a:tr>
              <a:tr h="555100">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Área Técnica CEN CINAI Huetar Caribe</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9"/>
                  </a:ext>
                </a:extLst>
              </a:tr>
              <a:tr h="1850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Docente de PEC</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0"/>
                  </a:ext>
                </a:extLst>
              </a:tr>
              <a:tr h="1850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P.E.G.B.1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rowSpan="2">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5E0B3"/>
                    </a:solidFill>
                  </a:tcPr>
                </a:tc>
                <a:extLst>
                  <a:ext uri="{0D108BD9-81ED-4DB2-BD59-A6C34878D82A}">
                    <a16:rowId xmlns:a16="http://schemas.microsoft.com/office/drawing/2014/main" val="10011"/>
                  </a:ext>
                </a:extLst>
              </a:tr>
              <a:tr h="1850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D.E.G.B.1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2"/>
                  </a:ext>
                </a:extLst>
              </a:tr>
              <a:tr h="1850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Salud </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B083"/>
                    </a:solidFill>
                  </a:tcPr>
                </a:tc>
                <a:extLst>
                  <a:ext uri="{0D108BD9-81ED-4DB2-BD59-A6C34878D82A}">
                    <a16:rowId xmlns:a16="http://schemas.microsoft.com/office/drawing/2014/main" val="10013"/>
                  </a:ext>
                </a:extLst>
              </a:tr>
              <a:tr h="1850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Psicología</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4</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EAAAA"/>
                    </a:solidFill>
                  </a:tcPr>
                </a:tc>
                <a:extLst>
                  <a:ext uri="{0D108BD9-81ED-4DB2-BD59-A6C34878D82A}">
                    <a16:rowId xmlns:a16="http://schemas.microsoft.com/office/drawing/2014/main" val="10014"/>
                  </a:ext>
                </a:extLst>
              </a:tr>
              <a:tr h="4317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Trabajo Social  (Equipo Interdisciplinario)</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1%</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15"/>
                  </a:ext>
                </a:extLst>
              </a:tr>
              <a:tr h="185025">
                <a:tc>
                  <a:txBody>
                    <a:bodyPr/>
                    <a:lstStyle/>
                    <a:p>
                      <a:pPr marL="0" marR="0" lvl="0" indent="0" algn="l"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No especifica </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3</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s-ES" sz="1100" b="0" i="0" u="none" strike="noStrike" cap="none">
                          <a:solidFill>
                            <a:srgbClr val="000000"/>
                          </a:solidFill>
                          <a:latin typeface="Times New Roman"/>
                          <a:ea typeface="Times New Roman"/>
                          <a:cs typeface="Times New Roman"/>
                          <a:sym typeface="Times New Roman"/>
                        </a:rPr>
                        <a:t>2%</a:t>
                      </a:r>
                      <a:endParaRPr sz="2000" u="none" strike="noStrike" cap="none"/>
                    </a:p>
                  </a:txBody>
                  <a:tcPr marL="41475" marR="41475" marT="27650" marB="276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8DDFB"/>
                    </a:solidFill>
                  </a:tcPr>
                </a:tc>
                <a:extLst>
                  <a:ext uri="{0D108BD9-81ED-4DB2-BD59-A6C34878D82A}">
                    <a16:rowId xmlns:a16="http://schemas.microsoft.com/office/drawing/2014/main" val="10016"/>
                  </a:ext>
                </a:extLst>
              </a:tr>
            </a:tbl>
          </a:graphicData>
        </a:graphic>
      </p:graphicFrame>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06"/>
        <p:cNvGrpSpPr/>
        <p:nvPr/>
      </p:nvGrpSpPr>
      <p:grpSpPr>
        <a:xfrm>
          <a:off x="0" y="0"/>
          <a:ext cx="0" cy="0"/>
          <a:chOff x="0" y="0"/>
          <a:chExt cx="0" cy="0"/>
        </a:xfrm>
      </p:grpSpPr>
      <p:sp>
        <p:nvSpPr>
          <p:cNvPr id="1407" name="Google Shape;1407;p10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08" name="Google Shape;1408;p10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409" name="Google Shape;1409;p100" descr="Gráfico de respuestas de formularios. Título de la pregunta: 7. Años de experiencia laboral. Número de respuestas: 153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13"/>
        <p:cNvGrpSpPr/>
        <p:nvPr/>
      </p:nvGrpSpPr>
      <p:grpSpPr>
        <a:xfrm>
          <a:off x="0" y="0"/>
          <a:ext cx="0" cy="0"/>
          <a:chOff x="0" y="0"/>
          <a:chExt cx="0" cy="0"/>
        </a:xfrm>
      </p:grpSpPr>
      <p:sp>
        <p:nvSpPr>
          <p:cNvPr id="1414" name="Google Shape;1414;p10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15" name="Google Shape;1415;p10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16" name="Google Shape;1416;p101"/>
          <p:cNvSpPr txBox="1"/>
          <p:nvPr/>
        </p:nvSpPr>
        <p:spPr>
          <a:xfrm>
            <a:off x="838200" y="620851"/>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8. Razón por la que se matriculó en el curso Diagnóstico Educativo Integral</a:t>
            </a:r>
            <a:endParaRPr sz="1400" b="0" i="0" u="none" strike="noStrike" cap="none">
              <a:solidFill>
                <a:srgbClr val="000000"/>
              </a:solidFill>
              <a:latin typeface="Arial"/>
              <a:ea typeface="Arial"/>
              <a:cs typeface="Arial"/>
              <a:sym typeface="Arial"/>
            </a:endParaRPr>
          </a:p>
        </p:txBody>
      </p:sp>
      <p:graphicFrame>
        <p:nvGraphicFramePr>
          <p:cNvPr id="1417" name="Google Shape;1417;p101"/>
          <p:cNvGraphicFramePr/>
          <p:nvPr/>
        </p:nvGraphicFramePr>
        <p:xfrm>
          <a:off x="1961537" y="2507225"/>
          <a:ext cx="3000000" cy="3000000"/>
        </p:xfrm>
        <a:graphic>
          <a:graphicData uri="http://schemas.openxmlformats.org/drawingml/2006/table">
            <a:tbl>
              <a:tblPr>
                <a:noFill/>
                <a:tableStyleId>{E3DC3D7B-B1CC-4ABE-ACCE-1371D22D565E}</a:tableStyleId>
              </a:tblPr>
              <a:tblGrid>
                <a:gridCol w="516450">
                  <a:extLst>
                    <a:ext uri="{9D8B030D-6E8A-4147-A177-3AD203B41FA5}">
                      <a16:colId xmlns:a16="http://schemas.microsoft.com/office/drawing/2014/main" val="20000"/>
                    </a:ext>
                  </a:extLst>
                </a:gridCol>
                <a:gridCol w="7034725">
                  <a:extLst>
                    <a:ext uri="{9D8B030D-6E8A-4147-A177-3AD203B41FA5}">
                      <a16:colId xmlns:a16="http://schemas.microsoft.com/office/drawing/2014/main" val="20001"/>
                    </a:ext>
                  </a:extLst>
                </a:gridCol>
              </a:tblGrid>
              <a:tr h="414425">
                <a:tc gridSpan="2">
                  <a:txBody>
                    <a:bodyPr/>
                    <a:lstStyle/>
                    <a:p>
                      <a:pPr marL="0" marR="0" lvl="0" indent="0" algn="ctr" rtl="0">
                        <a:lnSpc>
                          <a:spcPct val="100000"/>
                        </a:lnSpc>
                        <a:spcBef>
                          <a:spcPts val="0"/>
                        </a:spcBef>
                        <a:spcAft>
                          <a:spcPts val="0"/>
                        </a:spcAft>
                        <a:buClr>
                          <a:srgbClr val="000000"/>
                        </a:buClr>
                        <a:buSzPts val="1800"/>
                        <a:buFont typeface="Arial"/>
                        <a:buNone/>
                      </a:pPr>
                      <a:r>
                        <a:rPr lang="es-ES" sz="1800" b="1" i="0" u="none" strike="noStrike" cap="none">
                          <a:solidFill>
                            <a:srgbClr val="000000"/>
                          </a:solidFill>
                          <a:latin typeface="Rosarivo"/>
                          <a:ea typeface="Rosarivo"/>
                          <a:cs typeface="Rosarivo"/>
                          <a:sym typeface="Rosarivo"/>
                        </a:rPr>
                        <a:t>Respuestas</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1442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1.</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Miembro del comité/equipo RISAS</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72527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2.</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Rosarivo"/>
                          <a:ea typeface="Rosarivo"/>
                          <a:cs typeface="Rosarivo"/>
                          <a:sym typeface="Rosarivo"/>
                        </a:rPr>
                        <a:t>Porque aborda </a:t>
                      </a:r>
                      <a:r>
                        <a:rPr lang="es-ES" sz="1800" b="1" i="0" u="none" strike="noStrike" cap="none">
                          <a:solidFill>
                            <a:srgbClr val="202124"/>
                          </a:solidFill>
                          <a:latin typeface="Rosarivo"/>
                          <a:ea typeface="Rosarivo"/>
                          <a:cs typeface="Rosarivo"/>
                          <a:sym typeface="Rosarivo"/>
                        </a:rPr>
                        <a:t>temas</a:t>
                      </a:r>
                      <a:r>
                        <a:rPr lang="es-ES" sz="1800" b="0" i="0" u="none" strike="noStrike" cap="none">
                          <a:solidFill>
                            <a:srgbClr val="202124"/>
                          </a:solidFill>
                          <a:latin typeface="Rosarivo"/>
                          <a:ea typeface="Rosarivo"/>
                          <a:cs typeface="Rosarivo"/>
                          <a:sym typeface="Rosarivo"/>
                        </a:rPr>
                        <a:t> muy </a:t>
                      </a:r>
                      <a:r>
                        <a:rPr lang="es-ES" sz="1800" b="1" i="0" u="none" strike="noStrike" cap="none">
                          <a:solidFill>
                            <a:srgbClr val="202124"/>
                          </a:solidFill>
                          <a:latin typeface="Rosarivo"/>
                          <a:ea typeface="Rosarivo"/>
                          <a:cs typeface="Rosarivo"/>
                          <a:sym typeface="Rosarivo"/>
                        </a:rPr>
                        <a:t>interesante</a:t>
                      </a:r>
                      <a:r>
                        <a:rPr lang="es-ES" sz="1800" b="0" i="0" u="none" strike="noStrike" cap="none">
                          <a:solidFill>
                            <a:srgbClr val="202124"/>
                          </a:solidFill>
                          <a:latin typeface="Rosarivo"/>
                          <a:ea typeface="Rosarivo"/>
                          <a:cs typeface="Rosarivo"/>
                          <a:sym typeface="Rosarivo"/>
                        </a:rPr>
                        <a:t> los cuales nos permite conocer </a:t>
                      </a:r>
                      <a:r>
                        <a:rPr lang="es-ES" sz="1800" b="1" i="0" u="none" strike="noStrike" cap="none">
                          <a:solidFill>
                            <a:srgbClr val="202124"/>
                          </a:solidFill>
                          <a:latin typeface="Rosarivo"/>
                          <a:ea typeface="Rosarivo"/>
                          <a:cs typeface="Rosarivo"/>
                          <a:sym typeface="Rosarivo"/>
                        </a:rPr>
                        <a:t>herramientas</a:t>
                      </a:r>
                      <a:r>
                        <a:rPr lang="es-ES" sz="1800" b="0" i="0" u="none" strike="noStrike" cap="none">
                          <a:solidFill>
                            <a:srgbClr val="202124"/>
                          </a:solidFill>
                          <a:latin typeface="Rosarivo"/>
                          <a:ea typeface="Rosarivo"/>
                          <a:cs typeface="Rosarivo"/>
                          <a:sym typeface="Rosarivo"/>
                        </a:rPr>
                        <a:t> necesarias para nuestra labor docente</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72527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3.</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Rosarivo"/>
                          <a:ea typeface="Rosarivo"/>
                          <a:cs typeface="Rosarivo"/>
                          <a:sym typeface="Rosarivo"/>
                        </a:rPr>
                        <a:t>Tenía muchas </a:t>
                      </a:r>
                      <a:r>
                        <a:rPr lang="es-ES" sz="1800" b="1" i="0" u="none" strike="noStrike" cap="none">
                          <a:solidFill>
                            <a:srgbClr val="202124"/>
                          </a:solidFill>
                          <a:latin typeface="Rosarivo"/>
                          <a:ea typeface="Rosarivo"/>
                          <a:cs typeface="Rosarivo"/>
                          <a:sym typeface="Rosarivo"/>
                        </a:rPr>
                        <a:t>interrogantes</a:t>
                      </a:r>
                      <a:r>
                        <a:rPr lang="es-ES" sz="1800" b="0" i="0" u="none" strike="noStrike" cap="none">
                          <a:solidFill>
                            <a:srgbClr val="202124"/>
                          </a:solidFill>
                          <a:latin typeface="Rosarivo"/>
                          <a:ea typeface="Rosarivo"/>
                          <a:cs typeface="Rosarivo"/>
                          <a:sym typeface="Rosarivo"/>
                        </a:rPr>
                        <a:t> con respecto a los niños que atiendo y aquí encontré muchas respuestas</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72527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4.</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Rosarivo"/>
                          <a:ea typeface="Rosarivo"/>
                          <a:cs typeface="Rosarivo"/>
                          <a:sym typeface="Rosarivo"/>
                        </a:rPr>
                        <a:t>Me interesa tener más conocimiento para </a:t>
                      </a:r>
                      <a:r>
                        <a:rPr lang="es-ES" sz="1800" b="1" i="0" u="none" strike="noStrike" cap="none">
                          <a:solidFill>
                            <a:srgbClr val="202124"/>
                          </a:solidFill>
                          <a:latin typeface="Rosarivo"/>
                          <a:ea typeface="Rosarivo"/>
                          <a:cs typeface="Rosarivo"/>
                          <a:sym typeface="Rosarivo"/>
                        </a:rPr>
                        <a:t>brindar un mejor servicio a mis estudiantes.</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72527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5.</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Rosarivo"/>
                          <a:ea typeface="Rosarivo"/>
                          <a:cs typeface="Rosarivo"/>
                          <a:sym typeface="Rosarivo"/>
                        </a:rPr>
                        <a:t>Para aprender </a:t>
                      </a:r>
                      <a:r>
                        <a:rPr lang="es-ES" sz="1800" b="1" i="0" u="none" strike="noStrike" cap="none">
                          <a:solidFill>
                            <a:srgbClr val="202124"/>
                          </a:solidFill>
                          <a:latin typeface="Rosarivo"/>
                          <a:ea typeface="Rosarivo"/>
                          <a:cs typeface="Rosarivo"/>
                          <a:sym typeface="Rosarivo"/>
                        </a:rPr>
                        <a:t>nuevas estrategias</a:t>
                      </a:r>
                      <a:r>
                        <a:rPr lang="es-ES" sz="1800" b="0" i="0" u="none" strike="noStrike" cap="none">
                          <a:solidFill>
                            <a:srgbClr val="202124"/>
                          </a:solidFill>
                          <a:latin typeface="Rosarivo"/>
                          <a:ea typeface="Rosarivo"/>
                          <a:cs typeface="Rosarivo"/>
                          <a:sym typeface="Rosarivo"/>
                        </a:rPr>
                        <a:t> preventivas en la salud integral de primer infancia</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418" name="Google Shape;1418;p101"/>
          <p:cNvSpPr/>
          <p:nvPr/>
        </p:nvSpPr>
        <p:spPr>
          <a:xfrm>
            <a:off x="838200" y="1690700"/>
            <a:ext cx="6465600" cy="14157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3200"/>
              <a:buFont typeface="Rosarivo"/>
              <a:buNone/>
            </a:pPr>
            <a:r>
              <a:rPr lang="es-ES" sz="3200" b="0" i="1" u="sng" strike="noStrike" cap="none">
                <a:solidFill>
                  <a:srgbClr val="000000"/>
                </a:solidFill>
                <a:latin typeface="Rosarivo"/>
                <a:ea typeface="Rosarivo"/>
                <a:cs typeface="Rosarivo"/>
                <a:sym typeface="Rosarivo"/>
              </a:rPr>
              <a:t>Respuestas más </a:t>
            </a:r>
            <a:r>
              <a:rPr lang="es-ES" sz="3200" i="1" u="sng">
                <a:latin typeface="Rosarivo"/>
                <a:ea typeface="Rosarivo"/>
                <a:cs typeface="Rosarivo"/>
                <a:sym typeface="Rosarivo"/>
              </a:rPr>
              <a:t>c</a:t>
            </a:r>
            <a:r>
              <a:rPr lang="es-ES" sz="3200" b="0" i="1" u="sng" strike="noStrike" cap="none">
                <a:solidFill>
                  <a:srgbClr val="000000"/>
                </a:solidFill>
                <a:latin typeface="Rosarivo"/>
                <a:ea typeface="Rosarivo"/>
                <a:cs typeface="Rosarivo"/>
                <a:sym typeface="Rosarivo"/>
              </a:rPr>
              <a:t>ompartidas</a:t>
            </a:r>
            <a:endParaRPr sz="3200" b="0" i="0" u="none" strike="noStrike" cap="none">
              <a:solidFill>
                <a:schemeClr val="dk1"/>
              </a:solidFill>
              <a:latin typeface="Rosarivo"/>
              <a:ea typeface="Rosarivo"/>
              <a:cs typeface="Rosarivo"/>
              <a:sym typeface="Rosarivo"/>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422"/>
        <p:cNvGrpSpPr/>
        <p:nvPr/>
      </p:nvGrpSpPr>
      <p:grpSpPr>
        <a:xfrm>
          <a:off x="0" y="0"/>
          <a:ext cx="0" cy="0"/>
          <a:chOff x="0" y="0"/>
          <a:chExt cx="0" cy="0"/>
        </a:xfrm>
      </p:grpSpPr>
      <p:sp>
        <p:nvSpPr>
          <p:cNvPr id="1423" name="Google Shape;1423;p102"/>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424" name="Google Shape;1424;p102"/>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425" name="Google Shape;1425;p102"/>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1426" name="Google Shape;1426;p102"/>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425"/>
                                        </p:tgtEl>
                                        <p:attrNameLst>
                                          <p:attrName>style.visibility</p:attrName>
                                        </p:attrNameLst>
                                      </p:cBhvr>
                                      <p:to>
                                        <p:strVal val="visible"/>
                                      </p:to>
                                    </p:set>
                                    <p:animEffect transition="in" filter="fade">
                                      <p:cBhvr>
                                        <p:cTn id="7" dur="400"/>
                                        <p:tgtEl>
                                          <p:spTgt spid="14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30"/>
        <p:cNvGrpSpPr/>
        <p:nvPr/>
      </p:nvGrpSpPr>
      <p:grpSpPr>
        <a:xfrm>
          <a:off x="0" y="0"/>
          <a:ext cx="0" cy="0"/>
          <a:chOff x="0" y="0"/>
          <a:chExt cx="0" cy="0"/>
        </a:xfrm>
      </p:grpSpPr>
      <p:sp>
        <p:nvSpPr>
          <p:cNvPr id="1431" name="Google Shape;1431;p10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432" name="Google Shape;1432;p103"/>
          <p:cNvGrpSpPr/>
          <p:nvPr/>
        </p:nvGrpSpPr>
        <p:grpSpPr>
          <a:xfrm flipH="1">
            <a:off x="10741136" y="-454724"/>
            <a:ext cx="2323655" cy="2323656"/>
            <a:chOff x="-872270" y="-454724"/>
            <a:chExt cx="2323655" cy="2323656"/>
          </a:xfrm>
        </p:grpSpPr>
        <p:sp>
          <p:nvSpPr>
            <p:cNvPr id="1433" name="Google Shape;1433;p103"/>
            <p:cNvSpPr/>
            <p:nvPr/>
          </p:nvSpPr>
          <p:spPr>
            <a:xfrm rot="2700000">
              <a:off x="-415188" y="-231223"/>
              <a:ext cx="1409491" cy="1876653"/>
            </a:xfrm>
            <a:custGeom>
              <a:avLst/>
              <a:gdLst/>
              <a:ahLst/>
              <a:cxnLst/>
              <a:rect l="l" t="t" r="r" b="b"/>
              <a:pathLst>
                <a:path w="1409491" h="1876653" extrusionOk="0">
                  <a:moveTo>
                    <a:pt x="0" y="643075"/>
                  </a:moveTo>
                  <a:lnTo>
                    <a:pt x="643075" y="0"/>
                  </a:lnTo>
                  <a:lnTo>
                    <a:pt x="1409491" y="0"/>
                  </a:lnTo>
                  <a:lnTo>
                    <a:pt x="1409491" y="1876653"/>
                  </a:lnTo>
                  <a:lnTo>
                    <a:pt x="1233578" y="1876653"/>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34" name="Google Shape;1434;p103"/>
            <p:cNvSpPr/>
            <p:nvPr/>
          </p:nvSpPr>
          <p:spPr>
            <a:xfrm rot="2700000">
              <a:off x="301285" y="1282788"/>
              <a:ext cx="485578" cy="48557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1435" name="Google Shape;1435;p103"/>
          <p:cNvSpPr/>
          <p:nvPr/>
        </p:nvSpPr>
        <p:spPr>
          <a:xfrm rot="2700000">
            <a:off x="2737196" y="6033666"/>
            <a:ext cx="645368" cy="645368"/>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36" name="Google Shape;1436;p103"/>
          <p:cNvSpPr/>
          <p:nvPr/>
        </p:nvSpPr>
        <p:spPr>
          <a:xfrm>
            <a:off x="1343436" y="5721108"/>
            <a:ext cx="2261965" cy="1136891"/>
          </a:xfrm>
          <a:prstGeom prst="triangle">
            <a:avLst>
              <a:gd name="adj" fmla="val 50000"/>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437" name="Google Shape;1437;p103" descr="Gráfico de respuestas de formularios. Título de la pregunta: 9. Este curso le ayudó a desarrollar competencias y habilidades para el trabajo colaborativo. Número de respuestas: 154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41"/>
        <p:cNvGrpSpPr/>
        <p:nvPr/>
      </p:nvGrpSpPr>
      <p:grpSpPr>
        <a:xfrm>
          <a:off x="0" y="0"/>
          <a:ext cx="0" cy="0"/>
          <a:chOff x="0" y="0"/>
          <a:chExt cx="0" cy="0"/>
        </a:xfrm>
      </p:grpSpPr>
      <p:sp>
        <p:nvSpPr>
          <p:cNvPr id="1442" name="Google Shape;1442;p10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43" name="Google Shape;1443;p104"/>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44" name="Google Shape;1444;p104"/>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45" name="Google Shape;1445;p104"/>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46" name="Google Shape;1446;p104"/>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47" name="Google Shape;1447;p104"/>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448" name="Google Shape;1448;p104"/>
          <p:cNvPicPr preferRelativeResize="0"/>
          <p:nvPr/>
        </p:nvPicPr>
        <p:blipFill rotWithShape="1">
          <a:blip r:embed="rId3">
            <a:alphaModFix/>
          </a:blip>
          <a:srcRect/>
          <a:stretch/>
        </p:blipFill>
        <p:spPr>
          <a:xfrm>
            <a:off x="643467" y="839046"/>
            <a:ext cx="10905066" cy="5179907"/>
          </a:xfrm>
          <a:prstGeom prst="rect">
            <a:avLst/>
          </a:prstGeom>
          <a:noFill/>
          <a:ln>
            <a:noFill/>
          </a:ln>
        </p:spPr>
      </p:pic>
      <p:sp>
        <p:nvSpPr>
          <p:cNvPr id="1449" name="Google Shape;1449;p104"/>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3"/>
        <p:cNvGrpSpPr/>
        <p:nvPr/>
      </p:nvGrpSpPr>
      <p:grpSpPr>
        <a:xfrm>
          <a:off x="0" y="0"/>
          <a:ext cx="0" cy="0"/>
          <a:chOff x="0" y="0"/>
          <a:chExt cx="0" cy="0"/>
        </a:xfrm>
      </p:grpSpPr>
      <p:sp>
        <p:nvSpPr>
          <p:cNvPr id="1454" name="Google Shape;1454;p10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455" name="Google Shape;1455;p105"/>
          <p:cNvGrpSpPr/>
          <p:nvPr/>
        </p:nvGrpSpPr>
        <p:grpSpPr>
          <a:xfrm flipH="1">
            <a:off x="10741136" y="-454724"/>
            <a:ext cx="2323655" cy="2323656"/>
            <a:chOff x="-872270" y="-454724"/>
            <a:chExt cx="2323655" cy="2323656"/>
          </a:xfrm>
        </p:grpSpPr>
        <p:sp>
          <p:nvSpPr>
            <p:cNvPr id="1456" name="Google Shape;1456;p105"/>
            <p:cNvSpPr/>
            <p:nvPr/>
          </p:nvSpPr>
          <p:spPr>
            <a:xfrm rot="2700000">
              <a:off x="-415188" y="-231223"/>
              <a:ext cx="1409491" cy="1876653"/>
            </a:xfrm>
            <a:custGeom>
              <a:avLst/>
              <a:gdLst/>
              <a:ahLst/>
              <a:cxnLst/>
              <a:rect l="l" t="t" r="r" b="b"/>
              <a:pathLst>
                <a:path w="1409491" h="1876653" extrusionOk="0">
                  <a:moveTo>
                    <a:pt x="0" y="643075"/>
                  </a:moveTo>
                  <a:lnTo>
                    <a:pt x="643075" y="0"/>
                  </a:lnTo>
                  <a:lnTo>
                    <a:pt x="1409491" y="0"/>
                  </a:lnTo>
                  <a:lnTo>
                    <a:pt x="1409491" y="1876653"/>
                  </a:lnTo>
                  <a:lnTo>
                    <a:pt x="1233578" y="1876653"/>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57" name="Google Shape;1457;p105"/>
            <p:cNvSpPr/>
            <p:nvPr/>
          </p:nvSpPr>
          <p:spPr>
            <a:xfrm rot="2700000">
              <a:off x="301285" y="1282788"/>
              <a:ext cx="485578" cy="48557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1458" name="Google Shape;1458;p105"/>
          <p:cNvSpPr/>
          <p:nvPr/>
        </p:nvSpPr>
        <p:spPr>
          <a:xfrm rot="2700000">
            <a:off x="2737196" y="6033666"/>
            <a:ext cx="645368" cy="645368"/>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59" name="Google Shape;1459;p105"/>
          <p:cNvSpPr/>
          <p:nvPr/>
        </p:nvSpPr>
        <p:spPr>
          <a:xfrm>
            <a:off x="1343436" y="5721108"/>
            <a:ext cx="2261965" cy="1136891"/>
          </a:xfrm>
          <a:prstGeom prst="triangle">
            <a:avLst>
              <a:gd name="adj" fmla="val 50000"/>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460" name="Google Shape;1460;p105" descr="Gráfico de respuestas de formularios. Título de la pregunta: 11. Este curso le permitió desarrollar competencias tecnológicas.. Número de respuestas: 154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64"/>
        <p:cNvGrpSpPr/>
        <p:nvPr/>
      </p:nvGrpSpPr>
      <p:grpSpPr>
        <a:xfrm>
          <a:off x="0" y="0"/>
          <a:ext cx="0" cy="0"/>
          <a:chOff x="0" y="0"/>
          <a:chExt cx="0" cy="0"/>
        </a:xfrm>
      </p:grpSpPr>
      <p:sp>
        <p:nvSpPr>
          <p:cNvPr id="1465" name="Google Shape;1465;p106"/>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66" name="Google Shape;1466;p106"/>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67" name="Google Shape;1467;p106"/>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68" name="Google Shape;1468;p106"/>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69" name="Google Shape;1469;p106"/>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70" name="Google Shape;1470;p106"/>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471" name="Google Shape;1471;p106" descr="Gráfico de respuestas de formularios. Título de la pregunta: 12. Este curso le ayudó a leer mejor su entorno educativo (familia, comunidad, estudiantes).. Número de respuestas: 153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
        <p:nvSpPr>
          <p:cNvPr id="1472" name="Google Shape;1472;p106"/>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76"/>
        <p:cNvGrpSpPr/>
        <p:nvPr/>
      </p:nvGrpSpPr>
      <p:grpSpPr>
        <a:xfrm>
          <a:off x="0" y="0"/>
          <a:ext cx="0" cy="0"/>
          <a:chOff x="0" y="0"/>
          <a:chExt cx="0" cy="0"/>
        </a:xfrm>
      </p:grpSpPr>
      <p:sp>
        <p:nvSpPr>
          <p:cNvPr id="1477" name="Google Shape;1477;p10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78" name="Google Shape;1478;p107"/>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79" name="Google Shape;1479;p107"/>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80" name="Google Shape;1480;p107"/>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81" name="Google Shape;1481;p107"/>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82" name="Google Shape;1482;p107"/>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83" name="Google Shape;1483;p107"/>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84" name="Google Shape;1484;p107"/>
          <p:cNvSpPr txBox="1"/>
          <p:nvPr/>
        </p:nvSpPr>
        <p:spPr>
          <a:xfrm>
            <a:off x="838200" y="365125"/>
            <a:ext cx="10515600" cy="1325563"/>
          </a:xfrm>
          <a:prstGeom prst="rect">
            <a:avLst/>
          </a:prstGeom>
          <a:noFill/>
          <a:ln>
            <a:noFill/>
          </a:ln>
        </p:spPr>
        <p:txBody>
          <a:bodyPr spcFirstLastPara="1" wrap="square" lIns="91425" tIns="45700" rIns="91425" bIns="45700" anchor="t" anchorCtr="0">
            <a:normAutofit fontScale="90000" lnSpcReduction="10000"/>
          </a:bodyPr>
          <a:lstStyle/>
          <a:p>
            <a:pPr marL="0" marR="0" lvl="0" indent="0" algn="l" rtl="0">
              <a:lnSpc>
                <a:spcPct val="90000"/>
              </a:lnSpc>
              <a:spcBef>
                <a:spcPts val="0"/>
              </a:spcBef>
              <a:spcAft>
                <a:spcPts val="0"/>
              </a:spcAft>
              <a:buClr>
                <a:schemeClr val="dk1"/>
              </a:buClr>
              <a:buSzPct val="100000"/>
              <a:buFont typeface="Century Gothic"/>
              <a:buNone/>
            </a:pPr>
            <a:r>
              <a:rPr lang="es-ES" sz="3600" b="0" i="0" u="none" strike="noStrike" cap="none">
                <a:solidFill>
                  <a:schemeClr val="dk1"/>
                </a:solidFill>
                <a:latin typeface="Century Gothic"/>
                <a:ea typeface="Century Gothic"/>
                <a:cs typeface="Century Gothic"/>
                <a:sym typeface="Century Gothic"/>
              </a:rPr>
              <a:t>13. ¿Cuál considera usted que es la principal competencia o capacidad que desarrolló gracias al curso y que beneficiará su labor profesional?</a:t>
            </a:r>
            <a:endParaRPr sz="3600" b="0" i="0" u="none" strike="noStrike" cap="none">
              <a:solidFill>
                <a:schemeClr val="dk1"/>
              </a:solidFill>
              <a:latin typeface="Century Gothic"/>
              <a:ea typeface="Century Gothic"/>
              <a:cs typeface="Century Gothic"/>
              <a:sym typeface="Century Gothic"/>
            </a:endParaRPr>
          </a:p>
        </p:txBody>
      </p:sp>
      <p:graphicFrame>
        <p:nvGraphicFramePr>
          <p:cNvPr id="1485" name="Google Shape;1485;p107"/>
          <p:cNvGraphicFramePr/>
          <p:nvPr/>
        </p:nvGraphicFramePr>
        <p:xfrm>
          <a:off x="1970907" y="2653741"/>
          <a:ext cx="3000000" cy="3000000"/>
        </p:xfrm>
        <a:graphic>
          <a:graphicData uri="http://schemas.openxmlformats.org/drawingml/2006/table">
            <a:tbl>
              <a:tblPr>
                <a:noFill/>
                <a:tableStyleId>{E3DC3D7B-B1CC-4ABE-ACCE-1371D22D565E}</a:tableStyleId>
              </a:tblPr>
              <a:tblGrid>
                <a:gridCol w="530925">
                  <a:extLst>
                    <a:ext uri="{9D8B030D-6E8A-4147-A177-3AD203B41FA5}">
                      <a16:colId xmlns:a16="http://schemas.microsoft.com/office/drawing/2014/main" val="20000"/>
                    </a:ext>
                  </a:extLst>
                </a:gridCol>
                <a:gridCol w="7232100">
                  <a:extLst>
                    <a:ext uri="{9D8B030D-6E8A-4147-A177-3AD203B41FA5}">
                      <a16:colId xmlns:a16="http://schemas.microsoft.com/office/drawing/2014/main" val="20001"/>
                    </a:ext>
                  </a:extLst>
                </a:gridCol>
              </a:tblGrid>
              <a:tr h="461675">
                <a:tc gridSpan="2">
                  <a:txBody>
                    <a:bodyPr/>
                    <a:lstStyle/>
                    <a:p>
                      <a:pPr marL="0" marR="0" lvl="0" indent="0" algn="ctr" rtl="0">
                        <a:lnSpc>
                          <a:spcPct val="100000"/>
                        </a:lnSpc>
                        <a:spcBef>
                          <a:spcPts val="0"/>
                        </a:spcBef>
                        <a:spcAft>
                          <a:spcPts val="0"/>
                        </a:spcAft>
                        <a:buClr>
                          <a:srgbClr val="000000"/>
                        </a:buClr>
                        <a:buSzPts val="1800"/>
                        <a:buFont typeface="Arial"/>
                        <a:buNone/>
                      </a:pPr>
                      <a:r>
                        <a:rPr lang="es-ES" sz="1800" b="1" i="0" u="none" strike="noStrike" cap="none">
                          <a:solidFill>
                            <a:srgbClr val="000000"/>
                          </a:solidFill>
                          <a:latin typeface="Rosarivo"/>
                          <a:ea typeface="Rosarivo"/>
                          <a:cs typeface="Rosarivo"/>
                          <a:sym typeface="Rosarivo"/>
                        </a:rPr>
                        <a:t>Respuestas</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769450">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1.</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Rosarivo"/>
                          <a:ea typeface="Rosarivo"/>
                          <a:cs typeface="Rosarivo"/>
                          <a:sym typeface="Rosarivo"/>
                        </a:rPr>
                        <a:t>Me gustó mucho la información sobre Autismo y Déficit Atencional. Me siento más preparada para </a:t>
                      </a:r>
                      <a:r>
                        <a:rPr lang="es-ES" sz="1800" b="1" i="0" u="none" strike="noStrike" cap="none">
                          <a:solidFill>
                            <a:srgbClr val="202124"/>
                          </a:solidFill>
                          <a:latin typeface="Rosarivo"/>
                          <a:ea typeface="Rosarivo"/>
                          <a:cs typeface="Rosarivo"/>
                          <a:sym typeface="Rosarivo"/>
                        </a:rPr>
                        <a:t>valorar señales</a:t>
                      </a:r>
                      <a:r>
                        <a:rPr lang="es-ES" sz="1800" b="0" i="0" u="none" strike="noStrike" cap="none">
                          <a:solidFill>
                            <a:srgbClr val="202124"/>
                          </a:solidFill>
                          <a:latin typeface="Rosarivo"/>
                          <a:ea typeface="Rosarivo"/>
                          <a:cs typeface="Rosarivo"/>
                          <a:sym typeface="Rosarivo"/>
                        </a:rPr>
                        <a:t> en los niños que sean de alerta</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6357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2.</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Rosarivo"/>
                          <a:ea typeface="Rosarivo"/>
                          <a:cs typeface="Rosarivo"/>
                          <a:sym typeface="Rosarivo"/>
                        </a:rPr>
                        <a:t>Capacidad de </a:t>
                      </a:r>
                      <a:r>
                        <a:rPr lang="es-ES" sz="1800" b="1" i="0" u="none" strike="noStrike" cap="none">
                          <a:solidFill>
                            <a:srgbClr val="202124"/>
                          </a:solidFill>
                          <a:latin typeface="Rosarivo"/>
                          <a:ea typeface="Rosarivo"/>
                          <a:cs typeface="Rosarivo"/>
                          <a:sym typeface="Rosarivo"/>
                        </a:rPr>
                        <a:t>analizar</a:t>
                      </a:r>
                      <a:r>
                        <a:rPr lang="es-ES" sz="1800" b="0" i="0" u="none" strike="noStrike" cap="none">
                          <a:solidFill>
                            <a:srgbClr val="202124"/>
                          </a:solidFill>
                          <a:latin typeface="Rosarivo"/>
                          <a:ea typeface="Rosarivo"/>
                          <a:cs typeface="Rosarivo"/>
                          <a:sym typeface="Rosarivo"/>
                        </a:rPr>
                        <a:t> a los estudiantes para saber cuáles son los que necesitan mayor atención.</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6357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3.</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Rosarivo"/>
                          <a:ea typeface="Rosarivo"/>
                          <a:cs typeface="Rosarivo"/>
                          <a:sym typeface="Rosarivo"/>
                        </a:rPr>
                        <a:t>Mejor </a:t>
                      </a:r>
                      <a:r>
                        <a:rPr lang="es-ES" sz="1800" b="1" i="0" u="none" strike="noStrike" cap="none">
                          <a:solidFill>
                            <a:srgbClr val="202124"/>
                          </a:solidFill>
                          <a:latin typeface="Rosarivo"/>
                          <a:ea typeface="Rosarivo"/>
                          <a:cs typeface="Rosarivo"/>
                          <a:sym typeface="Rosarivo"/>
                        </a:rPr>
                        <a:t>conocimiento</a:t>
                      </a:r>
                      <a:r>
                        <a:rPr lang="es-ES" sz="1800" b="0" i="0" u="none" strike="noStrike" cap="none">
                          <a:solidFill>
                            <a:srgbClr val="202124"/>
                          </a:solidFill>
                          <a:latin typeface="Rosarivo"/>
                          <a:ea typeface="Rosarivo"/>
                          <a:cs typeface="Rosarivo"/>
                          <a:sym typeface="Rosarivo"/>
                        </a:rPr>
                        <a:t> de cada una de las </a:t>
                      </a:r>
                      <a:r>
                        <a:rPr lang="es-ES" sz="1800" b="1" i="0" u="none" strike="noStrike" cap="none">
                          <a:solidFill>
                            <a:srgbClr val="202124"/>
                          </a:solidFill>
                          <a:latin typeface="Rosarivo"/>
                          <a:ea typeface="Rosarivo"/>
                          <a:cs typeface="Rosarivo"/>
                          <a:sym typeface="Rosarivo"/>
                        </a:rPr>
                        <a:t>herramientas</a:t>
                      </a:r>
                      <a:r>
                        <a:rPr lang="es-ES" sz="1800" b="0" i="0" u="none" strike="noStrike" cap="none">
                          <a:solidFill>
                            <a:srgbClr val="202124"/>
                          </a:solidFill>
                          <a:latin typeface="Rosarivo"/>
                          <a:ea typeface="Rosarivo"/>
                          <a:cs typeface="Rosarivo"/>
                          <a:sym typeface="Rosarivo"/>
                        </a:rPr>
                        <a:t> que se utilizamos como docentes</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6167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4.</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1" i="0" u="none" strike="noStrike" cap="none">
                          <a:solidFill>
                            <a:srgbClr val="202124"/>
                          </a:solidFill>
                          <a:latin typeface="Rosarivo"/>
                          <a:ea typeface="Rosarivo"/>
                          <a:cs typeface="Rosarivo"/>
                          <a:sym typeface="Rosarivo"/>
                        </a:rPr>
                        <a:t>Detectar TEA</a:t>
                      </a:r>
                      <a:r>
                        <a:rPr lang="es-ES" sz="1800" b="0" i="0" u="none" strike="noStrike" cap="none">
                          <a:solidFill>
                            <a:srgbClr val="202124"/>
                          </a:solidFill>
                          <a:latin typeface="Rosarivo"/>
                          <a:ea typeface="Rosarivo"/>
                          <a:cs typeface="Rosarivo"/>
                          <a:sym typeface="Rosarivo"/>
                        </a:rPr>
                        <a:t> en estudiantes.</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61675">
                <a:tc>
                  <a:txBody>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Rosarivo"/>
                          <a:ea typeface="Rosarivo"/>
                          <a:cs typeface="Rosarivo"/>
                          <a:sym typeface="Rosarivo"/>
                        </a:rPr>
                        <a:t>5.</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1" i="0" u="none" strike="noStrike" cap="none">
                          <a:solidFill>
                            <a:srgbClr val="202124"/>
                          </a:solidFill>
                          <a:latin typeface="Rosarivo"/>
                          <a:ea typeface="Rosarivo"/>
                          <a:cs typeface="Rosarivo"/>
                          <a:sym typeface="Rosarivo"/>
                        </a:rPr>
                        <a:t>Valorar y entender</a:t>
                      </a:r>
                      <a:r>
                        <a:rPr lang="es-ES" sz="1800" b="0" i="0" u="none" strike="noStrike" cap="none">
                          <a:solidFill>
                            <a:srgbClr val="202124"/>
                          </a:solidFill>
                          <a:latin typeface="Rosarivo"/>
                          <a:ea typeface="Rosarivo"/>
                          <a:cs typeface="Rosarivo"/>
                          <a:sym typeface="Rosarivo"/>
                        </a:rPr>
                        <a:t> el entorno del estudiante. - </a:t>
                      </a:r>
                      <a:r>
                        <a:rPr lang="es-ES" sz="1800" b="1" i="0" u="none" strike="noStrike" cap="none">
                          <a:solidFill>
                            <a:srgbClr val="202124"/>
                          </a:solidFill>
                          <a:latin typeface="Rosarivo"/>
                          <a:ea typeface="Rosarivo"/>
                          <a:cs typeface="Rosarivo"/>
                          <a:sym typeface="Rosarivo"/>
                        </a:rPr>
                        <a:t>“leer mejor mi entorno educativo”</a:t>
                      </a:r>
                      <a:endParaRPr sz="18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486" name="Google Shape;1486;p107"/>
          <p:cNvSpPr/>
          <p:nvPr/>
        </p:nvSpPr>
        <p:spPr>
          <a:xfrm>
            <a:off x="838200" y="1182100"/>
            <a:ext cx="6269700" cy="21390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Rosarivo"/>
              <a:buNone/>
            </a:pPr>
            <a:r>
              <a:rPr lang="es-ES" sz="3200" b="0" i="1" u="sng" strike="noStrike" cap="none">
                <a:solidFill>
                  <a:srgbClr val="000000"/>
                </a:solidFill>
                <a:latin typeface="Rosarivo"/>
                <a:ea typeface="Rosarivo"/>
                <a:cs typeface="Rosarivo"/>
                <a:sym typeface="Rosarivo"/>
              </a:rPr>
              <a:t>Respuestas más compartidas</a:t>
            </a:r>
            <a:endParaRPr sz="3200" b="0" i="0" u="none" strike="noStrike" cap="none">
              <a:solidFill>
                <a:schemeClr val="dk1"/>
              </a:solidFill>
              <a:latin typeface="Rosarivo"/>
              <a:ea typeface="Rosarivo"/>
              <a:cs typeface="Rosarivo"/>
              <a:sym typeface="Rosarivo"/>
            </a:endParaRPr>
          </a:p>
          <a:p>
            <a:pPr marL="0" marR="0" lvl="0" indent="0" algn="l" rtl="0">
              <a:lnSpc>
                <a:spcPct val="100000"/>
              </a:lnSpc>
              <a:spcBef>
                <a:spcPts val="0"/>
              </a:spcBef>
              <a:spcAft>
                <a:spcPts val="0"/>
              </a:spcAft>
              <a:buClr>
                <a:schemeClr val="dk1"/>
              </a:buClr>
              <a:buSzPts val="1100"/>
              <a:buFont typeface="Calibri"/>
              <a:buNone/>
            </a:pPr>
            <a:endParaRPr sz="11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490"/>
        <p:cNvGrpSpPr/>
        <p:nvPr/>
      </p:nvGrpSpPr>
      <p:grpSpPr>
        <a:xfrm>
          <a:off x="0" y="0"/>
          <a:ext cx="0" cy="0"/>
          <a:chOff x="0" y="0"/>
          <a:chExt cx="0" cy="0"/>
        </a:xfrm>
      </p:grpSpPr>
      <p:sp>
        <p:nvSpPr>
          <p:cNvPr id="1491" name="Google Shape;1491;p108"/>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492" name="Google Shape;1492;p108"/>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493" name="Google Shape;1493;p108"/>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493"/>
                                        </p:tgtEl>
                                        <p:attrNameLst>
                                          <p:attrName>style.visibility</p:attrName>
                                        </p:attrNameLst>
                                      </p:cBhvr>
                                      <p:to>
                                        <p:strVal val="visible"/>
                                      </p:to>
                                    </p:set>
                                    <p:animEffect transition="in" filter="fade">
                                      <p:cBhvr>
                                        <p:cTn id="7" dur="400"/>
                                        <p:tgtEl>
                                          <p:spTgt spid="14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18"/>
          <p:cNvSpPr txBox="1">
            <a:spLocks noGrp="1"/>
          </p:cNvSpPr>
          <p:nvPr>
            <p:ph type="title"/>
          </p:nvPr>
        </p:nvSpPr>
        <p:spPr>
          <a:xfrm>
            <a:off x="838200" y="365125"/>
            <a:ext cx="10515600" cy="2058034"/>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dirty="0">
                <a:solidFill>
                  <a:schemeClr val="lt1"/>
                </a:solidFill>
                <a:latin typeface="Arial"/>
                <a:ea typeface="Arial"/>
                <a:cs typeface="Arial"/>
                <a:sym typeface="Arial"/>
              </a:rPr>
              <a:t>Curso Mi práctica docente en entornos inclusivos: </a:t>
            </a:r>
            <a:br>
              <a:rPr lang="es-ES" sz="4800" dirty="0">
                <a:solidFill>
                  <a:schemeClr val="lt1"/>
                </a:solidFill>
                <a:latin typeface="Arial"/>
                <a:ea typeface="Arial"/>
                <a:cs typeface="Arial"/>
                <a:sym typeface="Arial"/>
              </a:rPr>
            </a:br>
            <a:r>
              <a:rPr lang="es-ES" sz="3600" dirty="0">
                <a:solidFill>
                  <a:schemeClr val="lt1"/>
                </a:solidFill>
                <a:latin typeface="Arial"/>
                <a:ea typeface="Arial"/>
                <a:cs typeface="Arial"/>
                <a:sym typeface="Arial"/>
              </a:rPr>
              <a:t>Atendiendo el neurodesarrollo de niñas y niños</a:t>
            </a:r>
            <a:endParaRPr sz="4800" dirty="0">
              <a:solidFill>
                <a:schemeClr val="lt1"/>
              </a:solidFill>
              <a:latin typeface="Arial"/>
              <a:ea typeface="Arial"/>
              <a:cs typeface="Arial"/>
              <a:sym typeface="Arial"/>
            </a:endParaRPr>
          </a:p>
        </p:txBody>
      </p:sp>
      <p:sp>
        <p:nvSpPr>
          <p:cNvPr id="310" name="Google Shape;310;p18"/>
          <p:cNvSpPr txBox="1">
            <a:spLocks noGrp="1"/>
          </p:cNvSpPr>
          <p:nvPr>
            <p:ph type="body" idx="1"/>
          </p:nvPr>
        </p:nvSpPr>
        <p:spPr>
          <a:xfrm>
            <a:off x="838200" y="2754630"/>
            <a:ext cx="10515600" cy="3422332"/>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lnSpc>
                <a:spcPct val="90000"/>
              </a:lnSpc>
              <a:spcBef>
                <a:spcPts val="0"/>
              </a:spcBef>
              <a:spcAft>
                <a:spcPts val="0"/>
              </a:spcAft>
              <a:buClr>
                <a:schemeClr val="dk1"/>
              </a:buClr>
              <a:buSzPct val="100000"/>
              <a:buNone/>
            </a:pPr>
            <a:r>
              <a:rPr lang="es-ES" b="1">
                <a:latin typeface="Century Gothic"/>
                <a:ea typeface="Century Gothic"/>
                <a:cs typeface="Century Gothic"/>
                <a:sym typeface="Century Gothic"/>
              </a:rPr>
              <a:t>Breve descripción: </a:t>
            </a:r>
            <a:r>
              <a:rPr lang="es-ES">
                <a:latin typeface="Century Gothic"/>
                <a:ea typeface="Century Gothic"/>
                <a:cs typeface="Century Gothic"/>
                <a:sym typeface="Century Gothic"/>
              </a:rPr>
              <a:t>Este curso tuvo dos ediciones. La primera dirigida  a profesionales en educación especial laborando en el Servicio Educativo para niños y niñas con discapacidad o riesgo en el desarrollo, desde el nacimiento hasta los 6 años y en Centros de Educación Especial. La segunda edición estuvo dirigida a profesionales en educación o salud.</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80</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11 semanas</a:t>
            </a:r>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97"/>
        <p:cNvGrpSpPr/>
        <p:nvPr/>
      </p:nvGrpSpPr>
      <p:grpSpPr>
        <a:xfrm>
          <a:off x="0" y="0"/>
          <a:ext cx="0" cy="0"/>
          <a:chOff x="0" y="0"/>
          <a:chExt cx="0" cy="0"/>
        </a:xfrm>
      </p:grpSpPr>
      <p:sp>
        <p:nvSpPr>
          <p:cNvPr id="1498" name="Google Shape;1498;p10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99" name="Google Shape;1499;p10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00" name="Google Shape;1500;p109" descr="Gráfico de respuestas de formularios. Título de la pregunta: 14. El curso le permitió revisar los aspectos generales y concepto de desarrollo integral, visión sistémica y trabajo en red.. Número de respuestas: 154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04"/>
        <p:cNvGrpSpPr/>
        <p:nvPr/>
      </p:nvGrpSpPr>
      <p:grpSpPr>
        <a:xfrm>
          <a:off x="0" y="0"/>
          <a:ext cx="0" cy="0"/>
          <a:chOff x="0" y="0"/>
          <a:chExt cx="0" cy="0"/>
        </a:xfrm>
      </p:grpSpPr>
      <p:sp>
        <p:nvSpPr>
          <p:cNvPr id="1505" name="Google Shape;1505;p1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06" name="Google Shape;1506;p11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07" name="Google Shape;1507;p110" descr="Gráfico de respuestas de formularios. Título de la pregunta: 15. El curso le ayudó a definir y caracterizar los factores protectores y de riesgo como claves en una visión integral sistémica. Número de respuestas: 153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11"/>
        <p:cNvGrpSpPr/>
        <p:nvPr/>
      </p:nvGrpSpPr>
      <p:grpSpPr>
        <a:xfrm>
          <a:off x="0" y="0"/>
          <a:ext cx="0" cy="0"/>
          <a:chOff x="0" y="0"/>
          <a:chExt cx="0" cy="0"/>
        </a:xfrm>
      </p:grpSpPr>
      <p:sp>
        <p:nvSpPr>
          <p:cNvPr id="1512" name="Google Shape;1512;p11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13" name="Google Shape;1513;p11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14" name="Google Shape;1514;p111" descr="Gráfico de respuestas de formularios. Título de la pregunta: 16. El curso le permitió comprender los elementos por considerar en la ejecución de un diagnóstico educativo con alcance en la comunidad, la familia, el centro educativo y el estudiantado.. Número de respuestas: 151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18"/>
        <p:cNvGrpSpPr/>
        <p:nvPr/>
      </p:nvGrpSpPr>
      <p:grpSpPr>
        <a:xfrm>
          <a:off x="0" y="0"/>
          <a:ext cx="0" cy="0"/>
          <a:chOff x="0" y="0"/>
          <a:chExt cx="0" cy="0"/>
        </a:xfrm>
      </p:grpSpPr>
      <p:sp>
        <p:nvSpPr>
          <p:cNvPr id="1519" name="Google Shape;1519;p11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20" name="Google Shape;1520;p11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21" name="Google Shape;1521;p112" descr="Gráfico de respuestas de formularios. Título de la pregunta: 17. El curso le permitió conocer pruebas de valoración para la detección temprana de alteraciones de conducta, aprendizaje y desarrollo del estudiantado.. Número de respuestas: 152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5"/>
        <p:cNvGrpSpPr/>
        <p:nvPr/>
      </p:nvGrpSpPr>
      <p:grpSpPr>
        <a:xfrm>
          <a:off x="0" y="0"/>
          <a:ext cx="0" cy="0"/>
          <a:chOff x="0" y="0"/>
          <a:chExt cx="0" cy="0"/>
        </a:xfrm>
      </p:grpSpPr>
      <p:sp>
        <p:nvSpPr>
          <p:cNvPr id="1526" name="Google Shape;1526;p11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27" name="Google Shape;1527;p11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28" name="Google Shape;1528;p113" descr="Gráfico de respuestas de formularios. Título de la pregunta: 18. El curso le introdujo en los modelos o estrategias para el trabajo interdisciplinario e intersectorial en la definición de acciones afirmativas derivadas del diagnóstico educativo integral.. Número de respuestas: 152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32"/>
        <p:cNvGrpSpPr/>
        <p:nvPr/>
      </p:nvGrpSpPr>
      <p:grpSpPr>
        <a:xfrm>
          <a:off x="0" y="0"/>
          <a:ext cx="0" cy="0"/>
          <a:chOff x="0" y="0"/>
          <a:chExt cx="0" cy="0"/>
        </a:xfrm>
      </p:grpSpPr>
      <p:sp>
        <p:nvSpPr>
          <p:cNvPr id="1533" name="Google Shape;1533;p1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34" name="Google Shape;1534;p11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35" name="Google Shape;1535;p114" descr="Gráfico de respuestas de formularios. Título de la pregunta: 19. El curso le ayudó a describir estrategias de registro del diagnóstico educativo integral en los escenarios institucionales. Número de respuestas: 149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39"/>
        <p:cNvGrpSpPr/>
        <p:nvPr/>
      </p:nvGrpSpPr>
      <p:grpSpPr>
        <a:xfrm>
          <a:off x="0" y="0"/>
          <a:ext cx="0" cy="0"/>
          <a:chOff x="0" y="0"/>
          <a:chExt cx="0" cy="0"/>
        </a:xfrm>
      </p:grpSpPr>
      <p:sp>
        <p:nvSpPr>
          <p:cNvPr id="1540" name="Google Shape;1540;p1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41" name="Google Shape;1541;p11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42" name="Google Shape;1542;p115" descr="Gráfico de respuestas de formularios. Título de la pregunta: 20. Las estrategias didácticas desarrolladas en este curso tomaron en cuenta sus necesidades, intereses y características. Número de respuestas: 152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46"/>
        <p:cNvGrpSpPr/>
        <p:nvPr/>
      </p:nvGrpSpPr>
      <p:grpSpPr>
        <a:xfrm>
          <a:off x="0" y="0"/>
          <a:ext cx="0" cy="0"/>
          <a:chOff x="0" y="0"/>
          <a:chExt cx="0" cy="0"/>
        </a:xfrm>
      </p:grpSpPr>
      <p:sp>
        <p:nvSpPr>
          <p:cNvPr id="1547" name="Google Shape;1547;p11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48" name="Google Shape;1548;p11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49" name="Google Shape;1549;p116" descr="Gráfico de respuestas de formularios. Título de la pregunta: 21. ¿Qué tan útiles y pertinentes fueron para usted las lecturas facilitadas en el curso?. Número de respuestas: 152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53"/>
        <p:cNvGrpSpPr/>
        <p:nvPr/>
      </p:nvGrpSpPr>
      <p:grpSpPr>
        <a:xfrm>
          <a:off x="0" y="0"/>
          <a:ext cx="0" cy="0"/>
          <a:chOff x="0" y="0"/>
          <a:chExt cx="0" cy="0"/>
        </a:xfrm>
      </p:grpSpPr>
      <p:sp>
        <p:nvSpPr>
          <p:cNvPr id="1554" name="Google Shape;1554;p1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55" name="Google Shape;1555;p11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56" name="Google Shape;1556;p117" descr="Gráfico de respuestas de formularios. Título de la pregunta: 22. ¿Qué tan útiles y pertinentes fueron para usted los videos facilitados en el curso?. Número de respuestas: 154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60"/>
        <p:cNvGrpSpPr/>
        <p:nvPr/>
      </p:nvGrpSpPr>
      <p:grpSpPr>
        <a:xfrm>
          <a:off x="0" y="0"/>
          <a:ext cx="0" cy="0"/>
          <a:chOff x="0" y="0"/>
          <a:chExt cx="0" cy="0"/>
        </a:xfrm>
      </p:grpSpPr>
      <p:sp>
        <p:nvSpPr>
          <p:cNvPr id="1561" name="Google Shape;1561;p11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62" name="Google Shape;1562;p11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63" name="Google Shape;1563;p118"/>
          <p:cNvSpPr txBox="1"/>
          <p:nvPr/>
        </p:nvSpPr>
        <p:spPr>
          <a:xfrm>
            <a:off x="838200" y="547846"/>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23. Indique aspectos positivos de los videos utilizados en el curso</a:t>
            </a:r>
            <a:endParaRPr sz="1400" b="0" i="0" u="none" strike="noStrike" cap="none">
              <a:solidFill>
                <a:srgbClr val="000000"/>
              </a:solidFill>
              <a:latin typeface="Arial"/>
              <a:ea typeface="Arial"/>
              <a:cs typeface="Arial"/>
              <a:sym typeface="Arial"/>
            </a:endParaRPr>
          </a:p>
        </p:txBody>
      </p:sp>
      <p:graphicFrame>
        <p:nvGraphicFramePr>
          <p:cNvPr id="1564" name="Google Shape;1564;p118"/>
          <p:cNvGraphicFramePr/>
          <p:nvPr/>
        </p:nvGraphicFramePr>
        <p:xfrm>
          <a:off x="2127503" y="2398574"/>
          <a:ext cx="3000000" cy="3000000"/>
        </p:xfrm>
        <a:graphic>
          <a:graphicData uri="http://schemas.openxmlformats.org/drawingml/2006/table">
            <a:tbl>
              <a:tblPr>
                <a:noFill/>
                <a:tableStyleId>{E3DC3D7B-B1CC-4ABE-ACCE-1371D22D565E}</a:tableStyleId>
              </a:tblPr>
              <a:tblGrid>
                <a:gridCol w="542825">
                  <a:extLst>
                    <a:ext uri="{9D8B030D-6E8A-4147-A177-3AD203B41FA5}">
                      <a16:colId xmlns:a16="http://schemas.microsoft.com/office/drawing/2014/main" val="20000"/>
                    </a:ext>
                  </a:extLst>
                </a:gridCol>
                <a:gridCol w="7394175">
                  <a:extLst>
                    <a:ext uri="{9D8B030D-6E8A-4147-A177-3AD203B41FA5}">
                      <a16:colId xmlns:a16="http://schemas.microsoft.com/office/drawing/2014/main" val="20001"/>
                    </a:ext>
                  </a:extLst>
                </a:gridCol>
              </a:tblGrid>
              <a:tr h="498550">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Respuestas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8309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Los </a:t>
                      </a:r>
                      <a:r>
                        <a:rPr lang="es-ES" sz="2000" b="1" i="0" u="none" strike="noStrike" cap="none">
                          <a:solidFill>
                            <a:srgbClr val="202124"/>
                          </a:solidFill>
                          <a:latin typeface="Century Gothic"/>
                          <a:ea typeface="Century Gothic"/>
                          <a:cs typeface="Century Gothic"/>
                          <a:sym typeface="Century Gothic"/>
                        </a:rPr>
                        <a:t>conocimientos</a:t>
                      </a:r>
                      <a:r>
                        <a:rPr lang="es-ES" sz="2000" b="0" i="0" u="none" strike="noStrike" cap="none">
                          <a:solidFill>
                            <a:srgbClr val="202124"/>
                          </a:solidFill>
                          <a:latin typeface="Century Gothic"/>
                          <a:ea typeface="Century Gothic"/>
                          <a:cs typeface="Century Gothic"/>
                          <a:sym typeface="Century Gothic"/>
                        </a:rPr>
                        <a:t> y la experiencia aportada por los profesionales relacionados con las temáticas desarrolladas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985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Eran interesantes para </a:t>
                      </a:r>
                      <a:r>
                        <a:rPr lang="es-ES" sz="2000" b="1" i="0" u="none" strike="noStrike" cap="none">
                          <a:solidFill>
                            <a:srgbClr val="202124"/>
                          </a:solidFill>
                          <a:latin typeface="Century Gothic"/>
                          <a:ea typeface="Century Gothic"/>
                          <a:cs typeface="Century Gothic"/>
                          <a:sym typeface="Century Gothic"/>
                        </a:rPr>
                        <a:t>adquirir</a:t>
                      </a:r>
                      <a:r>
                        <a:rPr lang="es-ES" sz="2000" b="0" i="0" u="none" strike="noStrike" cap="none">
                          <a:solidFill>
                            <a:srgbClr val="202124"/>
                          </a:solidFill>
                          <a:latin typeface="Century Gothic"/>
                          <a:ea typeface="Century Gothic"/>
                          <a:cs typeface="Century Gothic"/>
                          <a:sym typeface="Century Gothic"/>
                        </a:rPr>
                        <a:t> nuevos conocimientos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985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1" i="0" u="none" strike="noStrike" cap="none">
                          <a:solidFill>
                            <a:srgbClr val="202124"/>
                          </a:solidFill>
                          <a:latin typeface="Century Gothic"/>
                          <a:ea typeface="Century Gothic"/>
                          <a:cs typeface="Century Gothic"/>
                          <a:sym typeface="Century Gothic"/>
                        </a:rPr>
                        <a:t>Conceptualizados</a:t>
                      </a:r>
                      <a:r>
                        <a:rPr lang="es-ES" sz="2000" b="0" i="0" u="none" strike="noStrike" cap="none">
                          <a:solidFill>
                            <a:srgbClr val="202124"/>
                          </a:solidFill>
                          <a:latin typeface="Century Gothic"/>
                          <a:ea typeface="Century Gothic"/>
                          <a:cs typeface="Century Gothic"/>
                          <a:sym typeface="Century Gothic"/>
                        </a:rPr>
                        <a:t> a la realidad del campo de trabajo</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985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1" i="0" u="none" strike="noStrike" cap="none">
                          <a:solidFill>
                            <a:srgbClr val="202124"/>
                          </a:solidFill>
                          <a:latin typeface="Century Gothic"/>
                          <a:ea typeface="Century Gothic"/>
                          <a:cs typeface="Century Gothic"/>
                          <a:sym typeface="Century Gothic"/>
                        </a:rPr>
                        <a:t>Facilitaron</a:t>
                      </a:r>
                      <a:r>
                        <a:rPr lang="es-ES" sz="2000" b="0" i="0" u="none" strike="noStrike" cap="none">
                          <a:solidFill>
                            <a:srgbClr val="202124"/>
                          </a:solidFill>
                          <a:latin typeface="Century Gothic"/>
                          <a:ea typeface="Century Gothic"/>
                          <a:cs typeface="Century Gothic"/>
                          <a:sym typeface="Century Gothic"/>
                        </a:rPr>
                        <a:t> el aprendizaje</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8309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Fueron </a:t>
                      </a:r>
                      <a:r>
                        <a:rPr lang="es-ES" sz="2000" b="1" i="0" u="none" strike="noStrike" cap="none">
                          <a:solidFill>
                            <a:srgbClr val="202124"/>
                          </a:solidFill>
                          <a:latin typeface="Century Gothic"/>
                          <a:ea typeface="Century Gothic"/>
                          <a:cs typeface="Century Gothic"/>
                          <a:sym typeface="Century Gothic"/>
                        </a:rPr>
                        <a:t>complementos positivos de motivación</a:t>
                      </a:r>
                      <a:r>
                        <a:rPr lang="es-ES" sz="2000" b="0" i="0" u="none" strike="noStrike" cap="none">
                          <a:solidFill>
                            <a:srgbClr val="202124"/>
                          </a:solidFill>
                          <a:latin typeface="Century Gothic"/>
                          <a:ea typeface="Century Gothic"/>
                          <a:cs typeface="Century Gothic"/>
                          <a:sym typeface="Century Gothic"/>
                        </a:rPr>
                        <a:t>, concientización hacia nuestra labor en pro de la niñez.</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565" name="Google Shape;1565;p118"/>
          <p:cNvSpPr/>
          <p:nvPr/>
        </p:nvSpPr>
        <p:spPr>
          <a:xfrm>
            <a:off x="838200" y="1721465"/>
            <a:ext cx="5266185" cy="1354217"/>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800"/>
              <a:buFont typeface="Century Gothic"/>
              <a:buNone/>
            </a:pPr>
            <a:r>
              <a:rPr lang="es-ES" sz="2800" b="0" i="1" u="sng" strike="noStrike" cap="none">
                <a:solidFill>
                  <a:srgbClr val="000000"/>
                </a:solidFill>
                <a:latin typeface="Century Gothic"/>
                <a:ea typeface="Century Gothic"/>
                <a:cs typeface="Century Gothic"/>
                <a:sym typeface="Century Gothic"/>
              </a:rPr>
              <a:t>Respuestas más compartidas</a:t>
            </a: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316" name="Google Shape;316;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70000" lnSpcReduction="20000"/>
          </a:bodyPr>
          <a:lstStyle/>
          <a:p>
            <a:pPr marL="514350" lvl="0" indent="-514350" algn="l" rtl="0">
              <a:lnSpc>
                <a:spcPct val="90000"/>
              </a:lnSpc>
              <a:spcBef>
                <a:spcPts val="0"/>
              </a:spcBef>
              <a:spcAft>
                <a:spcPts val="0"/>
              </a:spcAft>
              <a:buClr>
                <a:schemeClr val="dk1"/>
              </a:buClr>
              <a:buSzPct val="100000"/>
              <a:buAutoNum type="arabicPeriod"/>
            </a:pPr>
            <a:r>
              <a:rPr lang="es-ES">
                <a:latin typeface="Century Gothic"/>
                <a:ea typeface="Century Gothic"/>
                <a:cs typeface="Century Gothic"/>
                <a:sym typeface="Century Gothic"/>
              </a:rPr>
              <a:t>Revisar los aspectos generales del neurodesarrollo del niño y la niña, sus componentes e interacciones más importantes.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Comprender los elementos más relevantes en la definición de riesgo del neurodesarrollo, la discapacidad y la atención temprana.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Identificar hallazgos recientes en relación con la neuro-plasticidad y la arquitectura del cerebro.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Analizar el impacto de las sustancias tóxicas en el desarrollo del niño y la niña, identificando medidas para prevenir su efecto negativo.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Analizar retos y propuestas para la atención del neurodesarrollo en el ejercicio profesional.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Definir las características del modelo social de atención a las personas con discapacidad y el enfoque centrado en las familias. </a:t>
            </a:r>
            <a:endParaRPr/>
          </a:p>
          <a:p>
            <a:pPr marL="514350" lvl="0" indent="-514350" algn="l" rtl="0">
              <a:lnSpc>
                <a:spcPct val="90000"/>
              </a:lnSpc>
              <a:spcBef>
                <a:spcPts val="1000"/>
              </a:spcBef>
              <a:spcAft>
                <a:spcPts val="0"/>
              </a:spcAft>
              <a:buClr>
                <a:schemeClr val="dk1"/>
              </a:buClr>
              <a:buSzPct val="100000"/>
              <a:buAutoNum type="arabicPeriod"/>
            </a:pPr>
            <a:r>
              <a:rPr lang="es-ES">
                <a:latin typeface="Century Gothic"/>
                <a:ea typeface="Century Gothic"/>
                <a:cs typeface="Century Gothic"/>
                <a:sym typeface="Century Gothic"/>
              </a:rPr>
              <a:t>Analizar algunas características y condiciones del trabajo colaborativo para la gestión de los servicios educativos y de salud: servicios de apoyo educativo, trabajo interdisciplinario e intersectorial.</a:t>
            </a:r>
            <a:endParaRPr/>
          </a:p>
          <a:p>
            <a:pPr marL="514350" lvl="0" indent="-389890" algn="l" rtl="0">
              <a:lnSpc>
                <a:spcPct val="90000"/>
              </a:lnSpc>
              <a:spcBef>
                <a:spcPts val="1000"/>
              </a:spcBef>
              <a:spcAft>
                <a:spcPts val="0"/>
              </a:spcAft>
              <a:buClr>
                <a:schemeClr val="dk1"/>
              </a:buClr>
              <a:buSzPct val="100000"/>
              <a:buNone/>
            </a:pPr>
            <a:endParaRPr>
              <a:latin typeface="Century Gothic"/>
              <a:ea typeface="Century Gothic"/>
              <a:cs typeface="Century Gothic"/>
              <a:sym typeface="Century Gothic"/>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69"/>
        <p:cNvGrpSpPr/>
        <p:nvPr/>
      </p:nvGrpSpPr>
      <p:grpSpPr>
        <a:xfrm>
          <a:off x="0" y="0"/>
          <a:ext cx="0" cy="0"/>
          <a:chOff x="0" y="0"/>
          <a:chExt cx="0" cy="0"/>
        </a:xfrm>
      </p:grpSpPr>
      <p:sp>
        <p:nvSpPr>
          <p:cNvPr id="1570" name="Google Shape;1570;p11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71" name="Google Shape;1571;p11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72" name="Google Shape;1572;p119"/>
          <p:cNvSpPr txBox="1"/>
          <p:nvPr/>
        </p:nvSpPr>
        <p:spPr>
          <a:xfrm>
            <a:off x="838200" y="632936"/>
            <a:ext cx="10918768"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24. Indique algunas sugerencias para mejorar los videos utilizados en el curso</a:t>
            </a:r>
            <a:endParaRPr sz="1400" b="0" i="0" u="none" strike="noStrike" cap="none">
              <a:solidFill>
                <a:srgbClr val="000000"/>
              </a:solidFill>
              <a:latin typeface="Arial"/>
              <a:ea typeface="Arial"/>
              <a:cs typeface="Arial"/>
              <a:sym typeface="Arial"/>
            </a:endParaRPr>
          </a:p>
        </p:txBody>
      </p:sp>
      <p:graphicFrame>
        <p:nvGraphicFramePr>
          <p:cNvPr id="1573" name="Google Shape;1573;p119"/>
          <p:cNvGraphicFramePr/>
          <p:nvPr/>
        </p:nvGraphicFramePr>
        <p:xfrm>
          <a:off x="1579605" y="2323624"/>
          <a:ext cx="3000000" cy="3000000"/>
        </p:xfrm>
        <a:graphic>
          <a:graphicData uri="http://schemas.openxmlformats.org/drawingml/2006/table">
            <a:tbl>
              <a:tblPr>
                <a:noFill/>
                <a:tableStyleId>{E3DC3D7B-B1CC-4ABE-ACCE-1371D22D565E}</a:tableStyleId>
              </a:tblPr>
              <a:tblGrid>
                <a:gridCol w="617775">
                  <a:extLst>
                    <a:ext uri="{9D8B030D-6E8A-4147-A177-3AD203B41FA5}">
                      <a16:colId xmlns:a16="http://schemas.microsoft.com/office/drawing/2014/main" val="20000"/>
                    </a:ext>
                  </a:extLst>
                </a:gridCol>
                <a:gridCol w="8415025">
                  <a:extLst>
                    <a:ext uri="{9D8B030D-6E8A-4147-A177-3AD203B41FA5}">
                      <a16:colId xmlns:a16="http://schemas.microsoft.com/office/drawing/2014/main" val="20001"/>
                    </a:ext>
                  </a:extLst>
                </a:gridCol>
              </a:tblGrid>
              <a:tr h="356475">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Rosarivo"/>
                          <a:ea typeface="Rosarivo"/>
                          <a:cs typeface="Rosarivo"/>
                          <a:sym typeface="Rosarivo"/>
                        </a:rPr>
                        <a:t>Respuestas</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831750">
                <a:tc>
                  <a:txBody>
                    <a:bodyPr/>
                    <a:lstStyle/>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000000"/>
                          </a:solidFill>
                          <a:latin typeface="Century Gothic"/>
                          <a:ea typeface="Century Gothic"/>
                          <a:cs typeface="Century Gothic"/>
                          <a:sym typeface="Century Gothic"/>
                        </a:rPr>
                        <a:t>1.</a:t>
                      </a:r>
                      <a:endParaRPr sz="1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Century Gothic"/>
                          <a:ea typeface="Century Gothic"/>
                          <a:cs typeface="Century Gothic"/>
                          <a:sym typeface="Century Gothic"/>
                        </a:rPr>
                        <a:t>Algunos eran </a:t>
                      </a:r>
                      <a:r>
                        <a:rPr lang="es-ES" sz="1800" b="1" i="0" u="none" strike="noStrike" cap="none">
                          <a:solidFill>
                            <a:srgbClr val="202124"/>
                          </a:solidFill>
                          <a:latin typeface="Century Gothic"/>
                          <a:ea typeface="Century Gothic"/>
                          <a:cs typeface="Century Gothic"/>
                          <a:sym typeface="Century Gothic"/>
                        </a:rPr>
                        <a:t>muy extensos</a:t>
                      </a:r>
                      <a:r>
                        <a:rPr lang="es-ES" sz="1800" b="0" i="0" u="none" strike="noStrike" cap="none">
                          <a:solidFill>
                            <a:srgbClr val="202124"/>
                          </a:solidFill>
                          <a:latin typeface="Century Gothic"/>
                          <a:ea typeface="Century Gothic"/>
                          <a:cs typeface="Century Gothic"/>
                          <a:sym typeface="Century Gothic"/>
                        </a:rPr>
                        <a:t> lo cual hacia que en ocasiones perdiera el interés pero a la vez la información muy importante. Se podría sintetizar un poco sin que se afecte la calidad de la información.</a:t>
                      </a:r>
                      <a:endParaRPr sz="18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56475">
                <a:tc>
                  <a:txBody>
                    <a:bodyPr/>
                    <a:lstStyle/>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000000"/>
                          </a:solidFill>
                          <a:latin typeface="Century Gothic"/>
                          <a:ea typeface="Century Gothic"/>
                          <a:cs typeface="Century Gothic"/>
                          <a:sym typeface="Century Gothic"/>
                        </a:rPr>
                        <a:t>2.</a:t>
                      </a:r>
                      <a:endParaRPr sz="1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Century Gothic"/>
                          <a:ea typeface="Century Gothic"/>
                          <a:cs typeface="Century Gothic"/>
                          <a:sym typeface="Century Gothic"/>
                        </a:rPr>
                        <a:t>Con </a:t>
                      </a:r>
                      <a:r>
                        <a:rPr lang="es-ES" sz="1800" b="1" i="0" u="none" strike="noStrike" cap="none">
                          <a:solidFill>
                            <a:srgbClr val="202124"/>
                          </a:solidFill>
                          <a:latin typeface="Century Gothic"/>
                          <a:ea typeface="Century Gothic"/>
                          <a:cs typeface="Century Gothic"/>
                          <a:sym typeface="Century Gothic"/>
                        </a:rPr>
                        <a:t>más detalles y prácticos</a:t>
                      </a:r>
                      <a:endParaRPr sz="18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307025">
                <a:tc>
                  <a:txBody>
                    <a:bodyPr/>
                    <a:lstStyle/>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000000"/>
                          </a:solidFill>
                          <a:latin typeface="Century Gothic"/>
                          <a:ea typeface="Century Gothic"/>
                          <a:cs typeface="Century Gothic"/>
                          <a:sym typeface="Century Gothic"/>
                        </a:rPr>
                        <a:t>3.</a:t>
                      </a:r>
                      <a:endParaRPr sz="1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0" i="0" u="none" strike="noStrike" cap="none">
                          <a:solidFill>
                            <a:srgbClr val="202124"/>
                          </a:solidFill>
                          <a:latin typeface="Century Gothic"/>
                          <a:ea typeface="Century Gothic"/>
                          <a:cs typeface="Century Gothic"/>
                          <a:sym typeface="Century Gothic"/>
                        </a:rPr>
                        <a:t>Que puedan ser siempre </a:t>
                      </a:r>
                      <a:r>
                        <a:rPr lang="es-ES" sz="1800" b="1" i="0" u="none" strike="noStrike" cap="none">
                          <a:solidFill>
                            <a:srgbClr val="202124"/>
                          </a:solidFill>
                          <a:latin typeface="Century Gothic"/>
                          <a:ea typeface="Century Gothic"/>
                          <a:cs typeface="Century Gothic"/>
                          <a:sym typeface="Century Gothic"/>
                        </a:rPr>
                        <a:t>descargables</a:t>
                      </a:r>
                      <a:r>
                        <a:rPr lang="es-ES" sz="1800" b="0" i="0" u="none" strike="noStrike" cap="none">
                          <a:solidFill>
                            <a:srgbClr val="202124"/>
                          </a:solidFill>
                          <a:latin typeface="Century Gothic"/>
                          <a:ea typeface="Century Gothic"/>
                          <a:cs typeface="Century Gothic"/>
                          <a:sym typeface="Century Gothic"/>
                        </a:rPr>
                        <a:t> dado que es mucho material y existe la posibilidad de sentarse verlos de nuevo, repasar analizar profundamente, con mejor tiempo y tranquilidad. Aparte de los video poder tener las presentaciones que esos contiene teoría instructiva muy valioso y no hubo manera para descargar ni uno.</a:t>
                      </a:r>
                      <a:endParaRPr sz="18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56475">
                <a:tc>
                  <a:txBody>
                    <a:bodyPr/>
                    <a:lstStyle/>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000000"/>
                          </a:solidFill>
                          <a:latin typeface="Century Gothic"/>
                          <a:ea typeface="Century Gothic"/>
                          <a:cs typeface="Century Gothic"/>
                          <a:sym typeface="Century Gothic"/>
                        </a:rPr>
                        <a:t>4.</a:t>
                      </a:r>
                      <a:endParaRPr sz="1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1" i="0" u="none" strike="noStrike" cap="none">
                          <a:solidFill>
                            <a:srgbClr val="202124"/>
                          </a:solidFill>
                          <a:latin typeface="Century Gothic"/>
                          <a:ea typeface="Century Gothic"/>
                          <a:cs typeface="Century Gothic"/>
                          <a:sym typeface="Century Gothic"/>
                        </a:rPr>
                        <a:t>Incluir la participación comunitaria</a:t>
                      </a:r>
                      <a:endParaRPr sz="18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56475">
                <a:tc>
                  <a:txBody>
                    <a:bodyPr/>
                    <a:lstStyle/>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000000"/>
                          </a:solidFill>
                          <a:latin typeface="Century Gothic"/>
                          <a:ea typeface="Century Gothic"/>
                          <a:cs typeface="Century Gothic"/>
                          <a:sym typeface="Century Gothic"/>
                        </a:rPr>
                        <a:t>5.</a:t>
                      </a:r>
                      <a:endParaRPr sz="1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1800"/>
                        <a:buFont typeface="Arial"/>
                        <a:buNone/>
                      </a:pPr>
                      <a:r>
                        <a:rPr lang="es-ES" sz="1800" b="1" i="0" u="none" strike="noStrike" cap="none">
                          <a:solidFill>
                            <a:srgbClr val="202124"/>
                          </a:solidFill>
                          <a:latin typeface="Century Gothic"/>
                          <a:ea typeface="Century Gothic"/>
                          <a:cs typeface="Century Gothic"/>
                          <a:sym typeface="Century Gothic"/>
                        </a:rPr>
                        <a:t>Ninguna</a:t>
                      </a:r>
                      <a:endParaRPr sz="18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574" name="Google Shape;1574;p119"/>
          <p:cNvSpPr/>
          <p:nvPr/>
        </p:nvSpPr>
        <p:spPr>
          <a:xfrm>
            <a:off x="787125" y="1621939"/>
            <a:ext cx="4581732" cy="193899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200"/>
              <a:buFont typeface="Rosarivo"/>
              <a:buNone/>
            </a:pPr>
            <a:br>
              <a:rPr lang="es-ES" sz="3200" b="0" i="0" u="none" strike="noStrike" cap="none">
                <a:solidFill>
                  <a:schemeClr val="dk1"/>
                </a:solidFill>
                <a:latin typeface="Rosarivo"/>
                <a:ea typeface="Rosarivo"/>
                <a:cs typeface="Rosarivo"/>
                <a:sym typeface="Rosarivo"/>
              </a:rPr>
            </a:br>
            <a:endParaRPr sz="3200" b="0" i="0" u="none" strike="noStrike" cap="none">
              <a:solidFill>
                <a:schemeClr val="dk1"/>
              </a:solidFill>
              <a:latin typeface="Rosarivo"/>
              <a:ea typeface="Rosarivo"/>
              <a:cs typeface="Rosarivo"/>
              <a:sym typeface="Rosarivo"/>
            </a:endParaRPr>
          </a:p>
          <a:p>
            <a:pPr marL="0" marR="0" lvl="0" indent="0" algn="l" rtl="0">
              <a:lnSpc>
                <a:spcPct val="100000"/>
              </a:lnSpc>
              <a:spcBef>
                <a:spcPts val="0"/>
              </a:spcBef>
              <a:spcAft>
                <a:spcPts val="0"/>
              </a:spcAft>
              <a:buClr>
                <a:schemeClr val="dk1"/>
              </a:buClr>
              <a:buSzPts val="3200"/>
              <a:buFont typeface="Calibri"/>
              <a:buNone/>
            </a:pPr>
            <a:endParaRPr sz="3200" b="0" i="0" u="none" strike="noStrike" cap="none">
              <a:solidFill>
                <a:schemeClr val="dk1"/>
              </a:solidFill>
              <a:latin typeface="Rosarivo"/>
              <a:ea typeface="Rosarivo"/>
              <a:cs typeface="Rosarivo"/>
              <a:sym typeface="Rosarivo"/>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78"/>
        <p:cNvGrpSpPr/>
        <p:nvPr/>
      </p:nvGrpSpPr>
      <p:grpSpPr>
        <a:xfrm>
          <a:off x="0" y="0"/>
          <a:ext cx="0" cy="0"/>
          <a:chOff x="0" y="0"/>
          <a:chExt cx="0" cy="0"/>
        </a:xfrm>
      </p:grpSpPr>
      <p:sp>
        <p:nvSpPr>
          <p:cNvPr id="1579" name="Google Shape;1579;p12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80" name="Google Shape;1580;p12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81" name="Google Shape;1581;p120" descr="Gráfico de respuestas de formularios. Título de la pregunta: 25. ¿Qué tan valioso para su formación resultó el análisis de situaciones educativas presentadas mediante videos?. Número de respuestas: 153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85"/>
        <p:cNvGrpSpPr/>
        <p:nvPr/>
      </p:nvGrpSpPr>
      <p:grpSpPr>
        <a:xfrm>
          <a:off x="0" y="0"/>
          <a:ext cx="0" cy="0"/>
          <a:chOff x="0" y="0"/>
          <a:chExt cx="0" cy="0"/>
        </a:xfrm>
      </p:grpSpPr>
      <p:sp>
        <p:nvSpPr>
          <p:cNvPr id="1586" name="Google Shape;1586;p12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87" name="Google Shape;1587;p12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88" name="Google Shape;1588;p121" descr="Gráfico de respuestas de formularios. Título de la pregunta: 26. ¿Qué tan oportuno fue el proceso de acompañamiento del curso por parte de las tutoras?. Número de respuestas: 152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2"/>
        <p:cNvGrpSpPr/>
        <p:nvPr/>
      </p:nvGrpSpPr>
      <p:grpSpPr>
        <a:xfrm>
          <a:off x="0" y="0"/>
          <a:ext cx="0" cy="0"/>
          <a:chOff x="0" y="0"/>
          <a:chExt cx="0" cy="0"/>
        </a:xfrm>
      </p:grpSpPr>
      <p:sp>
        <p:nvSpPr>
          <p:cNvPr id="1593" name="Google Shape;1593;p1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94" name="Google Shape;1594;p12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95" name="Google Shape;1595;p122" descr="Gráfico de respuestas de formularios. Título de la pregunta: 27. ¿Qué problemas enfrentó con el uso del Aula Virtual? (seleccione todas las opciones que considere oportunas). Número de respuestas: 147 respuestas."/>
          <p:cNvPicPr preferRelativeResize="0"/>
          <p:nvPr/>
        </p:nvPicPr>
        <p:blipFill rotWithShape="1">
          <a:blip r:embed="rId3">
            <a:alphaModFix/>
          </a:blip>
          <a:srcRect/>
          <a:stretch/>
        </p:blipFill>
        <p:spPr>
          <a:xfrm>
            <a:off x="477012" y="480061"/>
            <a:ext cx="11237976" cy="5897880"/>
          </a:xfrm>
          <a:prstGeom prst="rect">
            <a:avLst/>
          </a:prstGeom>
          <a:noFill/>
          <a:ln>
            <a:noFill/>
          </a:ln>
        </p:spPr>
      </p:pic>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9"/>
        <p:cNvGrpSpPr/>
        <p:nvPr/>
      </p:nvGrpSpPr>
      <p:grpSpPr>
        <a:xfrm>
          <a:off x="0" y="0"/>
          <a:ext cx="0" cy="0"/>
          <a:chOff x="0" y="0"/>
          <a:chExt cx="0" cy="0"/>
        </a:xfrm>
      </p:grpSpPr>
      <p:sp>
        <p:nvSpPr>
          <p:cNvPr id="1600" name="Google Shape;1600;p12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01" name="Google Shape;1601;p12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02" name="Google Shape;1602;p123"/>
          <p:cNvSpPr txBox="1"/>
          <p:nvPr/>
        </p:nvSpPr>
        <p:spPr>
          <a:xfrm>
            <a:off x="838200" y="595989"/>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28. ¿Cuáles fueron los principales retos o problemas que enfrentó en el curso?</a:t>
            </a:r>
            <a:endParaRPr sz="3600" b="0" i="0" u="none" strike="noStrike" cap="none">
              <a:solidFill>
                <a:schemeClr val="dk1"/>
              </a:solidFill>
              <a:latin typeface="Century Gothic"/>
              <a:ea typeface="Century Gothic"/>
              <a:cs typeface="Century Gothic"/>
              <a:sym typeface="Century Gothic"/>
            </a:endParaRPr>
          </a:p>
        </p:txBody>
      </p:sp>
      <p:graphicFrame>
        <p:nvGraphicFramePr>
          <p:cNvPr id="1603" name="Google Shape;1603;p123"/>
          <p:cNvGraphicFramePr/>
          <p:nvPr/>
        </p:nvGraphicFramePr>
        <p:xfrm>
          <a:off x="2539065" y="2797083"/>
          <a:ext cx="3000000" cy="3000000"/>
        </p:xfrm>
        <a:graphic>
          <a:graphicData uri="http://schemas.openxmlformats.org/drawingml/2006/table">
            <a:tbl>
              <a:tblPr>
                <a:noFill/>
                <a:tableStyleId>{E3DC3D7B-B1CC-4ABE-ACCE-1371D22D565E}</a:tableStyleId>
              </a:tblPr>
              <a:tblGrid>
                <a:gridCol w="486525">
                  <a:extLst>
                    <a:ext uri="{9D8B030D-6E8A-4147-A177-3AD203B41FA5}">
                      <a16:colId xmlns:a16="http://schemas.microsoft.com/office/drawing/2014/main" val="20000"/>
                    </a:ext>
                  </a:extLst>
                </a:gridCol>
                <a:gridCol w="6627350">
                  <a:extLst>
                    <a:ext uri="{9D8B030D-6E8A-4147-A177-3AD203B41FA5}">
                      <a16:colId xmlns:a16="http://schemas.microsoft.com/office/drawing/2014/main" val="20001"/>
                    </a:ext>
                  </a:extLst>
                </a:gridCol>
              </a:tblGrid>
              <a:tr h="533400">
                <a:tc gridSpan="2">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Respuestas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Conexión</a:t>
                      </a:r>
                      <a:r>
                        <a:rPr lang="es-ES" sz="2400" b="0" i="0" u="none" strike="noStrike" cap="none">
                          <a:solidFill>
                            <a:srgbClr val="000000"/>
                          </a:solidFill>
                          <a:latin typeface="Century Gothic"/>
                          <a:ea typeface="Century Gothic"/>
                          <a:cs typeface="Century Gothic"/>
                          <a:sym typeface="Century Gothic"/>
                        </a:rPr>
                        <a:t> a internet </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33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Conectarme a las </a:t>
                      </a:r>
                      <a:r>
                        <a:rPr lang="es-ES" sz="2400" b="1" i="0" u="none" strike="noStrike" cap="none">
                          <a:solidFill>
                            <a:srgbClr val="000000"/>
                          </a:solidFill>
                          <a:latin typeface="Century Gothic"/>
                          <a:ea typeface="Century Gothic"/>
                          <a:cs typeface="Century Gothic"/>
                          <a:sym typeface="Century Gothic"/>
                        </a:rPr>
                        <a:t>sesiones sincrónicas</a:t>
                      </a:r>
                      <a:r>
                        <a:rPr lang="es-ES" sz="2400" b="0" i="0" u="none" strike="noStrike" cap="none">
                          <a:solidFill>
                            <a:srgbClr val="000000"/>
                          </a:solidFill>
                          <a:latin typeface="Century Gothic"/>
                          <a:ea typeface="Century Gothic"/>
                          <a:cs typeface="Century Gothic"/>
                          <a:sym typeface="Century Gothic"/>
                        </a:rPr>
                        <a:t> </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Organizar</a:t>
                      </a:r>
                      <a:r>
                        <a:rPr lang="es-ES" sz="2400" b="0" i="0" u="none" strike="noStrike" cap="none">
                          <a:solidFill>
                            <a:srgbClr val="000000"/>
                          </a:solidFill>
                          <a:latin typeface="Century Gothic"/>
                          <a:ea typeface="Century Gothic"/>
                          <a:cs typeface="Century Gothic"/>
                          <a:sym typeface="Century Gothic"/>
                        </a:rPr>
                        <a:t> el tiempo de trabajo</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Aprender a </a:t>
                      </a:r>
                      <a:r>
                        <a:rPr lang="es-ES" sz="2400" b="1" i="0" u="none" strike="noStrike" cap="none">
                          <a:solidFill>
                            <a:srgbClr val="000000"/>
                          </a:solidFill>
                          <a:latin typeface="Century Gothic"/>
                          <a:ea typeface="Century Gothic"/>
                          <a:cs typeface="Century Gothic"/>
                          <a:sym typeface="Century Gothic"/>
                        </a:rPr>
                        <a:t>utilizar la plataforma</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Ninguno </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604" name="Google Shape;1604;p123"/>
          <p:cNvSpPr/>
          <p:nvPr/>
        </p:nvSpPr>
        <p:spPr>
          <a:xfrm>
            <a:off x="838200" y="1952329"/>
            <a:ext cx="5266185" cy="1354217"/>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800"/>
              <a:buFont typeface="Century Gothic"/>
              <a:buNone/>
            </a:pPr>
            <a:r>
              <a:rPr lang="es-ES" sz="2800" b="0" i="1" u="sng" strike="noStrike" cap="none">
                <a:solidFill>
                  <a:srgbClr val="000000"/>
                </a:solidFill>
                <a:latin typeface="Century Gothic"/>
                <a:ea typeface="Century Gothic"/>
                <a:cs typeface="Century Gothic"/>
                <a:sym typeface="Century Gothic"/>
              </a:rPr>
              <a:t>Respuestas más compartidas</a:t>
            </a: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08"/>
        <p:cNvGrpSpPr/>
        <p:nvPr/>
      </p:nvGrpSpPr>
      <p:grpSpPr>
        <a:xfrm>
          <a:off x="0" y="0"/>
          <a:ext cx="0" cy="0"/>
          <a:chOff x="0" y="0"/>
          <a:chExt cx="0" cy="0"/>
        </a:xfrm>
      </p:grpSpPr>
      <p:sp>
        <p:nvSpPr>
          <p:cNvPr id="1609" name="Google Shape;1609;p12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10" name="Google Shape;1610;p12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11" name="Google Shape;1611;p124"/>
          <p:cNvSpPr txBox="1"/>
          <p:nvPr/>
        </p:nvSpPr>
        <p:spPr>
          <a:xfrm>
            <a:off x="632460" y="609400"/>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200"/>
              <a:buFont typeface="Century Gothic"/>
              <a:buNone/>
            </a:pPr>
            <a:r>
              <a:rPr lang="es-ES" sz="3200" b="0" i="0" u="none" strike="noStrike" cap="none">
                <a:solidFill>
                  <a:schemeClr val="dk1"/>
                </a:solidFill>
                <a:latin typeface="Century Gothic"/>
                <a:ea typeface="Century Gothic"/>
                <a:cs typeface="Century Gothic"/>
                <a:sym typeface="Century Gothic"/>
              </a:rPr>
              <a:t>29. ¿Cuál es la principal satisfacción al haber tomado este curso?</a:t>
            </a:r>
            <a:endParaRPr sz="1400" b="0" i="0" u="none" strike="noStrike" cap="none">
              <a:solidFill>
                <a:srgbClr val="000000"/>
              </a:solidFill>
              <a:latin typeface="Arial"/>
              <a:ea typeface="Arial"/>
              <a:cs typeface="Arial"/>
              <a:sym typeface="Arial"/>
            </a:endParaRPr>
          </a:p>
        </p:txBody>
      </p:sp>
      <p:graphicFrame>
        <p:nvGraphicFramePr>
          <p:cNvPr id="1612" name="Google Shape;1612;p124"/>
          <p:cNvGraphicFramePr/>
          <p:nvPr/>
        </p:nvGraphicFramePr>
        <p:xfrm>
          <a:off x="1158240" y="2398574"/>
          <a:ext cx="3000000" cy="3000000"/>
        </p:xfrm>
        <a:graphic>
          <a:graphicData uri="http://schemas.openxmlformats.org/drawingml/2006/table">
            <a:tbl>
              <a:tblPr>
                <a:noFill/>
                <a:tableStyleId>{E3DC3D7B-B1CC-4ABE-ACCE-1371D22D565E}</a:tableStyleId>
              </a:tblPr>
              <a:tblGrid>
                <a:gridCol w="647275">
                  <a:extLst>
                    <a:ext uri="{9D8B030D-6E8A-4147-A177-3AD203B41FA5}">
                      <a16:colId xmlns:a16="http://schemas.microsoft.com/office/drawing/2014/main" val="20000"/>
                    </a:ext>
                  </a:extLst>
                </a:gridCol>
                <a:gridCol w="8816775">
                  <a:extLst>
                    <a:ext uri="{9D8B030D-6E8A-4147-A177-3AD203B41FA5}">
                      <a16:colId xmlns:a16="http://schemas.microsoft.com/office/drawing/2014/main" val="20001"/>
                    </a:ext>
                  </a:extLst>
                </a:gridCol>
              </a:tblGrid>
              <a:tr h="416825">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Respuestas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7294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La </a:t>
                      </a:r>
                      <a:r>
                        <a:rPr lang="es-ES" sz="2000" b="1" i="0" u="none" strike="noStrike" cap="none">
                          <a:solidFill>
                            <a:srgbClr val="000000"/>
                          </a:solidFill>
                          <a:latin typeface="Century Gothic"/>
                          <a:ea typeface="Century Gothic"/>
                          <a:cs typeface="Century Gothic"/>
                          <a:sym typeface="Century Gothic"/>
                        </a:rPr>
                        <a:t>adquisición</a:t>
                      </a:r>
                      <a:r>
                        <a:rPr lang="es-ES" sz="2000" b="0" i="0" u="none" strike="noStrike" cap="none">
                          <a:solidFill>
                            <a:srgbClr val="000000"/>
                          </a:solidFill>
                          <a:latin typeface="Century Gothic"/>
                          <a:ea typeface="Century Gothic"/>
                          <a:cs typeface="Century Gothic"/>
                          <a:sym typeface="Century Gothic"/>
                        </a:rPr>
                        <a:t> de nuevas </a:t>
                      </a:r>
                      <a:r>
                        <a:rPr lang="es-ES" sz="2000" b="1" i="0" u="none" strike="noStrike" cap="none">
                          <a:solidFill>
                            <a:srgbClr val="000000"/>
                          </a:solidFill>
                          <a:latin typeface="Century Gothic"/>
                          <a:ea typeface="Century Gothic"/>
                          <a:cs typeface="Century Gothic"/>
                          <a:sym typeface="Century Gothic"/>
                        </a:rPr>
                        <a:t>herramientas</a:t>
                      </a:r>
                      <a:r>
                        <a:rPr lang="es-ES" sz="2000" b="0" i="0" u="none" strike="noStrike" cap="none">
                          <a:solidFill>
                            <a:srgbClr val="000000"/>
                          </a:solidFill>
                          <a:latin typeface="Century Gothic"/>
                          <a:ea typeface="Century Gothic"/>
                          <a:cs typeface="Century Gothic"/>
                          <a:sym typeface="Century Gothic"/>
                        </a:rPr>
                        <a:t> para poder ayudar a los niños (as) y adolescentes.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168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Comprender</a:t>
                      </a:r>
                      <a:r>
                        <a:rPr lang="es-ES" sz="2000" b="0" i="0" u="none" strike="noStrike" cap="none">
                          <a:solidFill>
                            <a:srgbClr val="000000"/>
                          </a:solidFill>
                          <a:latin typeface="Century Gothic"/>
                          <a:ea typeface="Century Gothic"/>
                          <a:cs typeface="Century Gothic"/>
                          <a:sym typeface="Century Gothic"/>
                        </a:rPr>
                        <a:t> la situación global por la que atraviesan los niños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168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Que me ayudo a </a:t>
                      </a:r>
                      <a:r>
                        <a:rPr lang="es-ES" sz="2000" b="1" i="0" u="none" strike="noStrike" cap="none">
                          <a:solidFill>
                            <a:srgbClr val="000000"/>
                          </a:solidFill>
                          <a:latin typeface="Century Gothic"/>
                          <a:ea typeface="Century Gothic"/>
                          <a:cs typeface="Century Gothic"/>
                          <a:sym typeface="Century Gothic"/>
                        </a:rPr>
                        <a:t>comprender</a:t>
                      </a:r>
                      <a:r>
                        <a:rPr lang="es-ES" sz="2000" b="0" i="0" u="none" strike="noStrike" cap="none">
                          <a:solidFill>
                            <a:srgbClr val="000000"/>
                          </a:solidFill>
                          <a:latin typeface="Century Gothic"/>
                          <a:ea typeface="Century Gothic"/>
                          <a:cs typeface="Century Gothic"/>
                          <a:sym typeface="Century Gothic"/>
                        </a:rPr>
                        <a:t> algunas </a:t>
                      </a:r>
                      <a:r>
                        <a:rPr lang="es-ES" sz="2000" b="1" i="0" u="none" strike="noStrike" cap="none">
                          <a:solidFill>
                            <a:srgbClr val="000000"/>
                          </a:solidFill>
                          <a:latin typeface="Century Gothic"/>
                          <a:ea typeface="Century Gothic"/>
                          <a:cs typeface="Century Gothic"/>
                          <a:sym typeface="Century Gothic"/>
                        </a:rPr>
                        <a:t>actitudes</a:t>
                      </a:r>
                      <a:r>
                        <a:rPr lang="es-ES" sz="2000" b="0" i="0" u="none" strike="noStrike" cap="none">
                          <a:solidFill>
                            <a:srgbClr val="000000"/>
                          </a:solidFill>
                          <a:latin typeface="Century Gothic"/>
                          <a:ea typeface="Century Gothic"/>
                          <a:cs typeface="Century Gothic"/>
                          <a:sym typeface="Century Gothic"/>
                        </a:rPr>
                        <a:t> de mis estudiantes.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168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Conocer criterios</a:t>
                      </a:r>
                      <a:r>
                        <a:rPr lang="es-ES" sz="2000" b="0" i="0" u="none" strike="noStrike" cap="none">
                          <a:solidFill>
                            <a:srgbClr val="000000"/>
                          </a:solidFill>
                          <a:latin typeface="Century Gothic"/>
                          <a:ea typeface="Century Gothic"/>
                          <a:cs typeface="Century Gothic"/>
                          <a:sym typeface="Century Gothic"/>
                        </a:rPr>
                        <a:t> unificados entre las diversas instituciones.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3547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La mayor satisfacción es lograr </a:t>
                      </a:r>
                      <a:r>
                        <a:rPr lang="es-ES" sz="2000" b="1" i="0" u="none" strike="noStrike" cap="none">
                          <a:solidFill>
                            <a:srgbClr val="000000"/>
                          </a:solidFill>
                          <a:latin typeface="Century Gothic"/>
                          <a:ea typeface="Century Gothic"/>
                          <a:cs typeface="Century Gothic"/>
                          <a:sym typeface="Century Gothic"/>
                        </a:rPr>
                        <a:t>entender el funcionamiento de un programa</a:t>
                      </a:r>
                      <a:r>
                        <a:rPr lang="es-ES" sz="2000" b="0" i="0" u="none" strike="noStrike" cap="none">
                          <a:solidFill>
                            <a:srgbClr val="000000"/>
                          </a:solidFill>
                          <a:latin typeface="Century Gothic"/>
                          <a:ea typeface="Century Gothic"/>
                          <a:cs typeface="Century Gothic"/>
                          <a:sym typeface="Century Gothic"/>
                        </a:rPr>
                        <a:t> tan importante como lo es SAIID y RISA, todo lo que permite y se logra cuando se articulan todas estas redes y siempre en beneficio de los niños y niñas de nuestro país.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613" name="Google Shape;1613;p124"/>
          <p:cNvSpPr/>
          <p:nvPr/>
        </p:nvSpPr>
        <p:spPr>
          <a:xfrm>
            <a:off x="838200" y="1752242"/>
            <a:ext cx="4543231" cy="129266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17"/>
        <p:cNvGrpSpPr/>
        <p:nvPr/>
      </p:nvGrpSpPr>
      <p:grpSpPr>
        <a:xfrm>
          <a:off x="0" y="0"/>
          <a:ext cx="0" cy="0"/>
          <a:chOff x="0" y="0"/>
          <a:chExt cx="0" cy="0"/>
        </a:xfrm>
      </p:grpSpPr>
      <p:sp>
        <p:nvSpPr>
          <p:cNvPr id="1618" name="Google Shape;1618;p12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19" name="Google Shape;1619;p12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20" name="Google Shape;1620;p125" descr="Gráfico de respuestas de formularios. Título de la pregunta: 30. ¿Recomendaría este curso a otras personas que realizan un trabajo similar al suyo?. Número de respuestas: 153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Shape 1624"/>
        <p:cNvGrpSpPr/>
        <p:nvPr/>
      </p:nvGrpSpPr>
      <p:grpSpPr>
        <a:xfrm>
          <a:off x="0" y="0"/>
          <a:ext cx="0" cy="0"/>
          <a:chOff x="0" y="0"/>
          <a:chExt cx="0" cy="0"/>
        </a:xfrm>
      </p:grpSpPr>
      <p:sp>
        <p:nvSpPr>
          <p:cNvPr id="1625" name="Google Shape;1625;p126"/>
          <p:cNvSpPr txBox="1">
            <a:spLocks noGrp="1"/>
          </p:cNvSpPr>
          <p:nvPr>
            <p:ph type="title"/>
          </p:nvPr>
        </p:nvSpPr>
        <p:spPr>
          <a:xfrm>
            <a:off x="838200" y="365125"/>
            <a:ext cx="10515600" cy="2058034"/>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600">
                <a:solidFill>
                  <a:schemeClr val="lt1"/>
                </a:solidFill>
                <a:latin typeface="Arial"/>
                <a:ea typeface="Arial"/>
                <a:cs typeface="Arial"/>
                <a:sym typeface="Arial"/>
              </a:rPr>
              <a:t>Curso Mi práctica pedagógica/profesional en entornos inclusivos: </a:t>
            </a:r>
            <a:br>
              <a:rPr lang="es-ES" sz="3600">
                <a:solidFill>
                  <a:schemeClr val="lt1"/>
                </a:solidFill>
                <a:latin typeface="Arial"/>
                <a:ea typeface="Arial"/>
                <a:cs typeface="Arial"/>
                <a:sym typeface="Arial"/>
              </a:rPr>
            </a:br>
            <a:r>
              <a:rPr lang="es-ES" sz="3600">
                <a:solidFill>
                  <a:schemeClr val="lt1"/>
                </a:solidFill>
                <a:latin typeface="Arial"/>
                <a:ea typeface="Arial"/>
                <a:cs typeface="Arial"/>
                <a:sym typeface="Arial"/>
              </a:rPr>
              <a:t>Atendiendo el neurodesarrollo de niñas y niños</a:t>
            </a:r>
            <a:endParaRPr sz="3600">
              <a:solidFill>
                <a:schemeClr val="lt1"/>
              </a:solidFill>
              <a:latin typeface="Arial"/>
              <a:ea typeface="Arial"/>
              <a:cs typeface="Arial"/>
              <a:sym typeface="Arial"/>
            </a:endParaRPr>
          </a:p>
        </p:txBody>
      </p:sp>
      <p:sp>
        <p:nvSpPr>
          <p:cNvPr id="1626" name="Google Shape;1626;p126"/>
          <p:cNvSpPr txBox="1">
            <a:spLocks noGrp="1"/>
          </p:cNvSpPr>
          <p:nvPr>
            <p:ph type="body" idx="1"/>
          </p:nvPr>
        </p:nvSpPr>
        <p:spPr>
          <a:xfrm>
            <a:off x="838200" y="3063240"/>
            <a:ext cx="10515600" cy="2972753"/>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4000"/>
              <a:buChar char="•"/>
            </a:pPr>
            <a:r>
              <a:rPr lang="es-ES" sz="4000">
                <a:latin typeface="Century Gothic"/>
                <a:ea typeface="Century Gothic"/>
                <a:cs typeface="Century Gothic"/>
                <a:sym typeface="Century Gothic"/>
              </a:rPr>
              <a:t>Total de participantes aprobados: 73</a:t>
            </a:r>
            <a:endParaRPr/>
          </a:p>
          <a:p>
            <a:pPr marL="228600" lvl="0" indent="-228600" algn="l" rtl="0">
              <a:lnSpc>
                <a:spcPct val="90000"/>
              </a:lnSpc>
              <a:spcBef>
                <a:spcPts val="1000"/>
              </a:spcBef>
              <a:spcAft>
                <a:spcPts val="0"/>
              </a:spcAft>
              <a:buClr>
                <a:schemeClr val="dk1"/>
              </a:buClr>
              <a:buSzPts val="4000"/>
              <a:buChar char="•"/>
            </a:pPr>
            <a:r>
              <a:rPr lang="es-ES" sz="4000">
                <a:latin typeface="Century Gothic"/>
                <a:ea typeface="Century Gothic"/>
                <a:cs typeface="Century Gothic"/>
                <a:sym typeface="Century Gothic"/>
              </a:rPr>
              <a:t>Total de respuestas al cuestionario: 68</a:t>
            </a:r>
            <a:endParaRPr/>
          </a:p>
          <a:p>
            <a:pPr marL="228600" lvl="0" indent="-228600" algn="l" rtl="0">
              <a:lnSpc>
                <a:spcPct val="90000"/>
              </a:lnSpc>
              <a:spcBef>
                <a:spcPts val="1000"/>
              </a:spcBef>
              <a:spcAft>
                <a:spcPts val="0"/>
              </a:spcAft>
              <a:buClr>
                <a:schemeClr val="dk1"/>
              </a:buClr>
              <a:buSzPts val="4000"/>
              <a:buChar char="•"/>
            </a:pPr>
            <a:r>
              <a:rPr lang="es-ES" sz="4000">
                <a:latin typeface="Century Gothic"/>
                <a:ea typeface="Century Gothic"/>
                <a:cs typeface="Century Gothic"/>
                <a:sym typeface="Century Gothic"/>
              </a:rPr>
              <a:t>Porcentaje de participación: 93%</a:t>
            </a:r>
            <a:endParaRPr sz="4000">
              <a:latin typeface="Century Gothic"/>
              <a:ea typeface="Century Gothic"/>
              <a:cs typeface="Century Gothic"/>
              <a:sym typeface="Century Gothic"/>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Shape 1630"/>
        <p:cNvGrpSpPr/>
        <p:nvPr/>
      </p:nvGrpSpPr>
      <p:grpSpPr>
        <a:xfrm>
          <a:off x="0" y="0"/>
          <a:ext cx="0" cy="0"/>
          <a:chOff x="0" y="0"/>
          <a:chExt cx="0" cy="0"/>
        </a:xfrm>
      </p:grpSpPr>
      <p:sp>
        <p:nvSpPr>
          <p:cNvPr id="1631" name="Google Shape;1631;p1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1632" name="Google Shape;1632;p1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s-ES" u="sng">
                <a:solidFill>
                  <a:schemeClr val="hlink"/>
                </a:solidFill>
                <a:hlinkClick r:id="rId3"/>
              </a:rPr>
              <a:t>https://docs.google.com/forms/d/1aXsQo6hYltz0S_ArjoMBMwF6nT-aLTvY7GmgNExV5Ts/edit?usp=sharing</a:t>
            </a:r>
            <a:endParaRPr/>
          </a:p>
          <a:p>
            <a:pPr marL="228600" lvl="0" indent="-508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636"/>
        <p:cNvGrpSpPr/>
        <p:nvPr/>
      </p:nvGrpSpPr>
      <p:grpSpPr>
        <a:xfrm>
          <a:off x="0" y="0"/>
          <a:ext cx="0" cy="0"/>
          <a:chOff x="0" y="0"/>
          <a:chExt cx="0" cy="0"/>
        </a:xfrm>
      </p:grpSpPr>
      <p:sp>
        <p:nvSpPr>
          <p:cNvPr id="1637" name="Google Shape;1637;p128"/>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638" name="Google Shape;1638;p128"/>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639" name="Google Shape;1639;p128"/>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Datos generales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5"/>
        <p:cNvGrpSpPr/>
        <p:nvPr/>
      </p:nvGrpSpPr>
      <p:grpSpPr>
        <a:xfrm>
          <a:off x="0" y="0"/>
          <a:ext cx="0" cy="0"/>
          <a:chOff x="0" y="0"/>
          <a:chExt cx="0" cy="0"/>
        </a:xfrm>
      </p:grpSpPr>
      <p:sp>
        <p:nvSpPr>
          <p:cNvPr id="216" name="Google Shape;216;p2"/>
          <p:cNvSpPr txBox="1">
            <a:spLocks noGrp="1"/>
          </p:cNvSpPr>
          <p:nvPr>
            <p:ph type="title"/>
          </p:nvPr>
        </p:nvSpPr>
        <p:spPr>
          <a:xfrm>
            <a:off x="960100" y="978102"/>
            <a:ext cx="10588434" cy="1062644"/>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400"/>
              <a:buFont typeface="Arial"/>
              <a:buNone/>
            </a:pPr>
            <a:r>
              <a:rPr lang="es-ES" dirty="0">
                <a:latin typeface="Arial"/>
                <a:ea typeface="Arial"/>
                <a:cs typeface="Arial"/>
                <a:sym typeface="Arial"/>
              </a:rPr>
              <a:t>Introducción</a:t>
            </a:r>
            <a:endParaRPr dirty="0">
              <a:latin typeface="Arial"/>
              <a:ea typeface="Arial"/>
              <a:cs typeface="Arial"/>
              <a:sym typeface="Arial"/>
            </a:endParaRPr>
          </a:p>
        </p:txBody>
      </p:sp>
      <p:cxnSp>
        <p:nvCxnSpPr>
          <p:cNvPr id="217" name="Google Shape;217;p2"/>
          <p:cNvCxnSpPr/>
          <p:nvPr/>
        </p:nvCxnSpPr>
        <p:spPr>
          <a:xfrm>
            <a:off x="1047624" y="2265037"/>
            <a:ext cx="10125012" cy="0"/>
          </a:xfrm>
          <a:prstGeom prst="straightConnector1">
            <a:avLst/>
          </a:prstGeom>
          <a:noFill/>
          <a:ln w="15875" cap="flat" cmpd="sng">
            <a:solidFill>
              <a:srgbClr val="595959"/>
            </a:solidFill>
            <a:prstDash val="solid"/>
            <a:miter lim="800000"/>
            <a:headEnd type="none" w="sm" len="sm"/>
            <a:tailEnd type="none" w="sm" len="sm"/>
          </a:ln>
        </p:spPr>
      </p:cxnSp>
      <p:sp>
        <p:nvSpPr>
          <p:cNvPr id="218" name="Google Shape;218;p2"/>
          <p:cNvSpPr txBox="1">
            <a:spLocks noGrp="1"/>
          </p:cNvSpPr>
          <p:nvPr>
            <p:ph type="body" idx="1"/>
          </p:nvPr>
        </p:nvSpPr>
        <p:spPr>
          <a:xfrm>
            <a:off x="1047624" y="2682433"/>
            <a:ext cx="10189899" cy="3489517"/>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chemeClr val="dk1"/>
              </a:buClr>
              <a:buSzPct val="100000"/>
              <a:buNone/>
            </a:pPr>
            <a:r>
              <a:rPr lang="es-ES" sz="2400" dirty="0">
                <a:latin typeface="Century Gothic"/>
                <a:ea typeface="Century Gothic"/>
                <a:cs typeface="Century Gothic"/>
                <a:sym typeface="Century Gothic"/>
              </a:rPr>
              <a:t>El Sistema de Atención Integral e Intersectorial del Desarrollo de Niñas y Niños (SAIID), de cual la Universidad Nacional es parte desde el 2009, está basado en un modelo de atención en redes integradas e intersectoriales de servicios de atención al desarrollo del niño y la niña.</a:t>
            </a:r>
            <a:endParaRPr dirty="0"/>
          </a:p>
          <a:p>
            <a:pPr marL="0" lvl="0" indent="0" algn="l" rtl="0">
              <a:lnSpc>
                <a:spcPct val="90000"/>
              </a:lnSpc>
              <a:spcBef>
                <a:spcPts val="1000"/>
              </a:spcBef>
              <a:spcAft>
                <a:spcPts val="0"/>
              </a:spcAft>
              <a:buClr>
                <a:schemeClr val="dk1"/>
              </a:buClr>
              <a:buSzPct val="100000"/>
              <a:buNone/>
            </a:pPr>
            <a:r>
              <a:rPr lang="es-ES" sz="2400" dirty="0">
                <a:latin typeface="Century Gothic"/>
                <a:ea typeface="Century Gothic"/>
                <a:cs typeface="Century Gothic"/>
                <a:sym typeface="Century Gothic"/>
              </a:rPr>
              <a:t>El SAIID está conformado por miembros de las instituciones participantes de los sectores salud y educación, a saber, Caja Costarricense de Seguro Social (CCSS), Ministerio de Educación Pública (MEP), Ministerio de Salud (MS), Dirección Nacional de CEN-CINAI y Red de Cuido (REDCUDI), además de representantes de la Universidad Nacional (UNA), la Universidad de Costa Rica (UCR), y la Universidad Estatal a Distancia (UNED).</a:t>
            </a:r>
            <a:endParaRPr sz="2400" dirty="0">
              <a:latin typeface="Century Gothic"/>
              <a:ea typeface="Century Gothic"/>
              <a:cs typeface="Century Gothic"/>
              <a:sym typeface="Century Gothic"/>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322" name="Google Shape;322;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20000"/>
          </a:bodyPr>
          <a:lstStyle/>
          <a:p>
            <a:pPr marL="457200" marR="0" lvl="0" indent="-457200" algn="just" rtl="0">
              <a:lnSpc>
                <a:spcPct val="115000"/>
              </a:lnSpc>
              <a:spcBef>
                <a:spcPts val="0"/>
              </a:spcBef>
              <a:spcAft>
                <a:spcPts val="0"/>
              </a:spcAft>
              <a:buClr>
                <a:schemeClr val="dk1"/>
              </a:buClr>
              <a:buSzPct val="100000"/>
              <a:buAutoNum type="arabicPeriod"/>
            </a:pPr>
            <a:r>
              <a:rPr lang="es-ES" sz="2000">
                <a:latin typeface="Century Gothic"/>
                <a:ea typeface="Century Gothic"/>
                <a:cs typeface="Century Gothic"/>
                <a:sym typeface="Century Gothic"/>
              </a:rPr>
              <a:t>Aspectos generales del neurodesarrollo del niño y la niña, sus componentes e interacciones más importantes.</a:t>
            </a:r>
            <a:endParaRPr/>
          </a:p>
          <a:p>
            <a:pPr marL="457200" marR="0" lvl="0" indent="-457200" algn="just" rtl="0">
              <a:lnSpc>
                <a:spcPct val="115000"/>
              </a:lnSpc>
              <a:spcBef>
                <a:spcPts val="0"/>
              </a:spcBef>
              <a:spcAft>
                <a:spcPts val="0"/>
              </a:spcAft>
              <a:buClr>
                <a:schemeClr val="dk1"/>
              </a:buClr>
              <a:buSzPct val="100000"/>
              <a:buAutoNum type="arabicPeriod"/>
            </a:pPr>
            <a:r>
              <a:rPr lang="es-ES" sz="2000">
                <a:latin typeface="Century Gothic"/>
                <a:ea typeface="Century Gothic"/>
                <a:cs typeface="Century Gothic"/>
                <a:sym typeface="Century Gothic"/>
              </a:rPr>
              <a:t>Elementos más relevantes en la definición de riesgo del neurodesarrollo, la discapacidad y la atención temprana.</a:t>
            </a:r>
            <a:endParaRPr/>
          </a:p>
          <a:p>
            <a:pPr marL="457200" marR="0" lvl="0" indent="-457200" algn="just" rtl="0">
              <a:lnSpc>
                <a:spcPct val="115000"/>
              </a:lnSpc>
              <a:spcBef>
                <a:spcPts val="0"/>
              </a:spcBef>
              <a:spcAft>
                <a:spcPts val="0"/>
              </a:spcAft>
              <a:buClr>
                <a:schemeClr val="dk1"/>
              </a:buClr>
              <a:buSzPct val="100000"/>
              <a:buAutoNum type="arabicPeriod"/>
            </a:pPr>
            <a:r>
              <a:rPr lang="es-ES" sz="2000">
                <a:latin typeface="Century Gothic"/>
                <a:ea typeface="Century Gothic"/>
                <a:cs typeface="Century Gothic"/>
                <a:sym typeface="Century Gothic"/>
              </a:rPr>
              <a:t>Hallazgos recientes en relación con la neuroplasticidad y la arquitectura del cerebro.</a:t>
            </a:r>
            <a:endParaRPr/>
          </a:p>
          <a:p>
            <a:pPr marL="457200" marR="0" lvl="0" indent="-457200" algn="just" rtl="0">
              <a:lnSpc>
                <a:spcPct val="115000"/>
              </a:lnSpc>
              <a:spcBef>
                <a:spcPts val="0"/>
              </a:spcBef>
              <a:spcAft>
                <a:spcPts val="0"/>
              </a:spcAft>
              <a:buClr>
                <a:schemeClr val="dk1"/>
              </a:buClr>
              <a:buSzPct val="100000"/>
              <a:buAutoNum type="arabicPeriod"/>
            </a:pPr>
            <a:r>
              <a:rPr lang="es-ES" sz="2000">
                <a:latin typeface="Century Gothic"/>
                <a:ea typeface="Century Gothic"/>
                <a:cs typeface="Century Gothic"/>
                <a:sym typeface="Century Gothic"/>
              </a:rPr>
              <a:t>Sustancias tóxicas, su influencia en el desarrollo y recomendaciones para prevenir su impacto negativo.</a:t>
            </a:r>
            <a:endParaRPr/>
          </a:p>
          <a:p>
            <a:pPr marL="457200" marR="0" lvl="0" indent="-457200" algn="just" rtl="0">
              <a:lnSpc>
                <a:spcPct val="115000"/>
              </a:lnSpc>
              <a:spcBef>
                <a:spcPts val="0"/>
              </a:spcBef>
              <a:spcAft>
                <a:spcPts val="0"/>
              </a:spcAft>
              <a:buClr>
                <a:schemeClr val="dk1"/>
              </a:buClr>
              <a:buSzPct val="100000"/>
              <a:buAutoNum type="arabicPeriod"/>
            </a:pPr>
            <a:r>
              <a:rPr lang="es-ES" sz="2000">
                <a:latin typeface="Century Gothic"/>
                <a:ea typeface="Century Gothic"/>
                <a:cs typeface="Century Gothic"/>
                <a:sym typeface="Century Gothic"/>
              </a:rPr>
              <a:t>Análisis, identificación de retos y propuestas para la atención del neurodesarrollo en el ejercicio profesional.</a:t>
            </a:r>
            <a:endParaRPr/>
          </a:p>
          <a:p>
            <a:pPr marL="457200" marR="0" lvl="0" indent="-457200" algn="just" rtl="0">
              <a:lnSpc>
                <a:spcPct val="115000"/>
              </a:lnSpc>
              <a:spcBef>
                <a:spcPts val="0"/>
              </a:spcBef>
              <a:spcAft>
                <a:spcPts val="0"/>
              </a:spcAft>
              <a:buClr>
                <a:schemeClr val="dk1"/>
              </a:buClr>
              <a:buSzPct val="100000"/>
              <a:buAutoNum type="arabicPeriod"/>
            </a:pPr>
            <a:r>
              <a:rPr lang="es-ES" sz="2000">
                <a:latin typeface="Century Gothic"/>
                <a:ea typeface="Century Gothic"/>
                <a:cs typeface="Century Gothic"/>
                <a:sym typeface="Century Gothic"/>
              </a:rPr>
              <a:t>Características del modelo social de atención a las personas con discapacidad y el enfoque centrado en las familias.</a:t>
            </a:r>
            <a:endParaRPr/>
          </a:p>
          <a:p>
            <a:pPr marL="457200" marR="0" lvl="0" indent="-457200" algn="just" rtl="0">
              <a:lnSpc>
                <a:spcPct val="115000"/>
              </a:lnSpc>
              <a:spcBef>
                <a:spcPts val="0"/>
              </a:spcBef>
              <a:spcAft>
                <a:spcPts val="0"/>
              </a:spcAft>
              <a:buClr>
                <a:schemeClr val="dk1"/>
              </a:buClr>
              <a:buSzPct val="100000"/>
              <a:buAutoNum type="arabicPeriod"/>
            </a:pPr>
            <a:r>
              <a:rPr lang="es-ES" sz="2000">
                <a:latin typeface="Century Gothic"/>
                <a:ea typeface="Century Gothic"/>
                <a:cs typeface="Century Gothic"/>
                <a:sym typeface="Century Gothic"/>
              </a:rPr>
              <a:t>Características y condiciones del trabajo colaborativo para la gestión de los servicios de salud y educación: servicios de apoyo educativo, trabajo interdisciplinario e intersectorial.</a:t>
            </a:r>
            <a:endParaRPr sz="20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ct val="100000"/>
              <a:buNone/>
            </a:pPr>
            <a:endParaRPr sz="1200">
              <a:latin typeface="Century Gothic"/>
              <a:ea typeface="Century Gothic"/>
              <a:cs typeface="Century Gothic"/>
              <a:sym typeface="Century Gothic"/>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43"/>
        <p:cNvGrpSpPr/>
        <p:nvPr/>
      </p:nvGrpSpPr>
      <p:grpSpPr>
        <a:xfrm>
          <a:off x="0" y="0"/>
          <a:ext cx="0" cy="0"/>
          <a:chOff x="0" y="0"/>
          <a:chExt cx="0" cy="0"/>
        </a:xfrm>
      </p:grpSpPr>
      <p:sp>
        <p:nvSpPr>
          <p:cNvPr id="1644" name="Google Shape;1644;p12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45" name="Google Shape;1645;p12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46" name="Google Shape;1646;p129"/>
          <p:cNvSpPr txBox="1"/>
          <p:nvPr/>
        </p:nvSpPr>
        <p:spPr>
          <a:xfrm>
            <a:off x="716280" y="633094"/>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1. Nombre de la Institución en la que labora actualmente</a:t>
            </a:r>
            <a:endParaRPr sz="1400" b="0" i="0" u="none" strike="noStrike" cap="none">
              <a:solidFill>
                <a:srgbClr val="000000"/>
              </a:solidFill>
              <a:latin typeface="Arial"/>
              <a:ea typeface="Arial"/>
              <a:cs typeface="Arial"/>
              <a:sym typeface="Arial"/>
            </a:endParaRPr>
          </a:p>
        </p:txBody>
      </p:sp>
      <p:graphicFrame>
        <p:nvGraphicFramePr>
          <p:cNvPr id="1647" name="Google Shape;1647;p129"/>
          <p:cNvGraphicFramePr/>
          <p:nvPr/>
        </p:nvGraphicFramePr>
        <p:xfrm>
          <a:off x="1737360" y="2381688"/>
          <a:ext cx="3000000" cy="3000000"/>
        </p:xfrm>
        <a:graphic>
          <a:graphicData uri="http://schemas.openxmlformats.org/drawingml/2006/table">
            <a:tbl>
              <a:tblPr>
                <a:noFill/>
                <a:tableStyleId>{E3DC3D7B-B1CC-4ABE-ACCE-1371D22D565E}</a:tableStyleId>
              </a:tblPr>
              <a:tblGrid>
                <a:gridCol w="1250500">
                  <a:extLst>
                    <a:ext uri="{9D8B030D-6E8A-4147-A177-3AD203B41FA5}">
                      <a16:colId xmlns:a16="http://schemas.microsoft.com/office/drawing/2014/main" val="20000"/>
                    </a:ext>
                  </a:extLst>
                </a:gridCol>
                <a:gridCol w="7741100">
                  <a:extLst>
                    <a:ext uri="{9D8B030D-6E8A-4147-A177-3AD203B41FA5}">
                      <a16:colId xmlns:a16="http://schemas.microsoft.com/office/drawing/2014/main" val="20001"/>
                    </a:ext>
                  </a:extLst>
                </a:gridCol>
              </a:tblGrid>
              <a:tr h="532325">
                <a:tc gridSpan="2">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Respuestas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23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Centro de Apoyo en Pedagogía Hospitalaria HNN-Hospital SJD.</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323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Centro de Educación Especial Turrialba</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23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Centro Educativo Dr. Carlos Sáenz Herrera</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23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Centro de Educación Especial Pérez Zeledón</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23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Centro de Enseñanza Especial Carlos Luis Valle Masis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648" name="Google Shape;1648;p129"/>
          <p:cNvSpPr/>
          <p:nvPr/>
        </p:nvSpPr>
        <p:spPr>
          <a:xfrm>
            <a:off x="838200" y="1752242"/>
            <a:ext cx="4543231" cy="129266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2"/>
        <p:cNvGrpSpPr/>
        <p:nvPr/>
      </p:nvGrpSpPr>
      <p:grpSpPr>
        <a:xfrm>
          <a:off x="0" y="0"/>
          <a:ext cx="0" cy="0"/>
          <a:chOff x="0" y="0"/>
          <a:chExt cx="0" cy="0"/>
        </a:xfrm>
      </p:grpSpPr>
      <p:sp>
        <p:nvSpPr>
          <p:cNvPr id="1653" name="Google Shape;1653;p13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54" name="Google Shape;1654;p13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55" name="Google Shape;1655;p130" descr="Gráfico de respuestas de formularios. Título de la pregunta: Provincia de Procedencia. Número de respuestas: 68 respuestas."/>
          <p:cNvPicPr preferRelativeResize="0"/>
          <p:nvPr/>
        </p:nvPicPr>
        <p:blipFill rotWithShape="1">
          <a:blip r:embed="rId3">
            <a:alphaModFix/>
          </a:blip>
          <a:srcRect/>
          <a:stretch/>
        </p:blipFill>
        <p:spPr>
          <a:xfrm>
            <a:off x="643467" y="1757363"/>
            <a:ext cx="10905066" cy="3961700"/>
          </a:xfrm>
          <a:prstGeom prst="rect">
            <a:avLst/>
          </a:prstGeom>
          <a:noFill/>
          <a:ln>
            <a:noFill/>
          </a:ln>
        </p:spPr>
      </p:pic>
      <p:sp>
        <p:nvSpPr>
          <p:cNvPr id="1656" name="Google Shape;1656;p130"/>
          <p:cNvSpPr txBox="1"/>
          <p:nvPr/>
        </p:nvSpPr>
        <p:spPr>
          <a:xfrm>
            <a:off x="800629" y="913820"/>
            <a:ext cx="6093618"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2. Provincia de Procedencia</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60"/>
        <p:cNvGrpSpPr/>
        <p:nvPr/>
      </p:nvGrpSpPr>
      <p:grpSpPr>
        <a:xfrm>
          <a:off x="0" y="0"/>
          <a:ext cx="0" cy="0"/>
          <a:chOff x="0" y="0"/>
          <a:chExt cx="0" cy="0"/>
        </a:xfrm>
      </p:grpSpPr>
      <p:sp>
        <p:nvSpPr>
          <p:cNvPr id="1661" name="Google Shape;1661;p13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62" name="Google Shape;1662;p13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63" name="Google Shape;1663;p131" descr="Gráfico de respuestas de formularios. Título de la pregunta: Sexo. Número de respuestas: 68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
        <p:nvSpPr>
          <p:cNvPr id="1664" name="Google Shape;1664;p131"/>
          <p:cNvSpPr txBox="1"/>
          <p:nvPr/>
        </p:nvSpPr>
        <p:spPr>
          <a:xfrm>
            <a:off x="643467" y="815771"/>
            <a:ext cx="6093618"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s-ES" sz="3600" b="0" i="0" u="none" strike="noStrike" cap="none">
                <a:solidFill>
                  <a:srgbClr val="202124"/>
                </a:solidFill>
                <a:latin typeface="Century Gothic"/>
                <a:ea typeface="Century Gothic"/>
                <a:cs typeface="Century Gothic"/>
                <a:sym typeface="Century Gothic"/>
              </a:rPr>
              <a:t>3. Sexo</a:t>
            </a:r>
            <a:endParaRPr sz="36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68"/>
        <p:cNvGrpSpPr/>
        <p:nvPr/>
      </p:nvGrpSpPr>
      <p:grpSpPr>
        <a:xfrm>
          <a:off x="0" y="0"/>
          <a:ext cx="0" cy="0"/>
          <a:chOff x="0" y="0"/>
          <a:chExt cx="0" cy="0"/>
        </a:xfrm>
      </p:grpSpPr>
      <p:sp>
        <p:nvSpPr>
          <p:cNvPr id="1669" name="Google Shape;1669;p13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70" name="Google Shape;1670;p13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71" name="Google Shape;1671;p132" descr="Gráfico de respuestas de formularios. Título de la pregunta: Rango de edad. Número de respuestas: 68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
        <p:nvSpPr>
          <p:cNvPr id="1672" name="Google Shape;1672;p132"/>
          <p:cNvSpPr txBox="1"/>
          <p:nvPr/>
        </p:nvSpPr>
        <p:spPr>
          <a:xfrm>
            <a:off x="746523" y="769605"/>
            <a:ext cx="6093618"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rgbClr val="202124"/>
                </a:solidFill>
                <a:latin typeface="Century Gothic"/>
                <a:ea typeface="Century Gothic"/>
                <a:cs typeface="Century Gothic"/>
                <a:sym typeface="Century Gothic"/>
              </a:rPr>
              <a:t>4. Rango de edad</a:t>
            </a:r>
            <a:endParaRPr sz="2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76"/>
        <p:cNvGrpSpPr/>
        <p:nvPr/>
      </p:nvGrpSpPr>
      <p:grpSpPr>
        <a:xfrm>
          <a:off x="0" y="0"/>
          <a:ext cx="0" cy="0"/>
          <a:chOff x="0" y="0"/>
          <a:chExt cx="0" cy="0"/>
        </a:xfrm>
      </p:grpSpPr>
      <p:sp>
        <p:nvSpPr>
          <p:cNvPr id="1677" name="Google Shape;1677;p13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78" name="Google Shape;1678;p13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79" name="Google Shape;1679;p133" descr="Gráfico de respuestas de formularios. Título de la pregunta: Años de experiencia en la docencia. Número de respuestas: 68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
        <p:nvSpPr>
          <p:cNvPr id="1680" name="Google Shape;1680;p133"/>
          <p:cNvSpPr txBox="1"/>
          <p:nvPr/>
        </p:nvSpPr>
        <p:spPr>
          <a:xfrm>
            <a:off x="746523" y="769605"/>
            <a:ext cx="785455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rgbClr val="202124"/>
                </a:solidFill>
                <a:latin typeface="Century Gothic"/>
                <a:ea typeface="Century Gothic"/>
                <a:cs typeface="Century Gothic"/>
                <a:sym typeface="Century Gothic"/>
              </a:rPr>
              <a:t>5. Años de experiencia en la docencia</a:t>
            </a:r>
            <a:endParaRPr sz="2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Shape 1684"/>
        <p:cNvGrpSpPr/>
        <p:nvPr/>
      </p:nvGrpSpPr>
      <p:grpSpPr>
        <a:xfrm>
          <a:off x="0" y="0"/>
          <a:ext cx="0" cy="0"/>
          <a:chOff x="0" y="0"/>
          <a:chExt cx="0" cy="0"/>
        </a:xfrm>
      </p:grpSpPr>
      <p:pic>
        <p:nvPicPr>
          <p:cNvPr id="1685" name="Google Shape;1685;p134"/>
          <p:cNvPicPr preferRelativeResize="0"/>
          <p:nvPr/>
        </p:nvPicPr>
        <p:blipFill rotWithShape="1">
          <a:blip r:embed="rId3">
            <a:alphaModFix/>
          </a:blip>
          <a:srcRect/>
          <a:stretch/>
        </p:blipFill>
        <p:spPr>
          <a:xfrm>
            <a:off x="-17859" y="2174960"/>
            <a:ext cx="12192000" cy="4447074"/>
          </a:xfrm>
          <a:prstGeom prst="rect">
            <a:avLst/>
          </a:prstGeom>
          <a:noFill/>
          <a:ln>
            <a:noFill/>
          </a:ln>
        </p:spPr>
      </p:pic>
      <p:sp>
        <p:nvSpPr>
          <p:cNvPr id="1686" name="Google Shape;1686;p134"/>
          <p:cNvSpPr txBox="1"/>
          <p:nvPr/>
        </p:nvSpPr>
        <p:spPr>
          <a:xfrm>
            <a:off x="396240" y="235967"/>
            <a:ext cx="11362373" cy="212365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3600"/>
              <a:buFont typeface="Arial"/>
              <a:buNone/>
            </a:pPr>
            <a:r>
              <a:rPr lang="es-ES" sz="3600" b="0" i="0" u="none" strike="noStrike" cap="none">
                <a:solidFill>
                  <a:srgbClr val="202124"/>
                </a:solidFill>
                <a:latin typeface="Century Gothic"/>
                <a:ea typeface="Century Gothic"/>
                <a:cs typeface="Century Gothic"/>
                <a:sym typeface="Century Gothic"/>
              </a:rPr>
              <a:t> </a:t>
            </a:r>
            <a:r>
              <a:rPr lang="es-ES" sz="2400" b="1" i="0" u="none" strike="noStrike" cap="none">
                <a:solidFill>
                  <a:srgbClr val="202124"/>
                </a:solidFill>
                <a:latin typeface="Century Gothic"/>
                <a:ea typeface="Century Gothic"/>
                <a:cs typeface="Century Gothic"/>
                <a:sym typeface="Century Gothic"/>
              </a:rPr>
              <a:t>6</a:t>
            </a:r>
            <a:r>
              <a:rPr lang="es-ES" sz="2400" b="0" i="0" u="none" strike="noStrike" cap="none">
                <a:solidFill>
                  <a:srgbClr val="202124"/>
                </a:solidFill>
                <a:latin typeface="Century Gothic"/>
                <a:ea typeface="Century Gothic"/>
                <a:cs typeface="Century Gothic"/>
                <a:sym typeface="Century Gothic"/>
              </a:rPr>
              <a:t>. Experiencia en el servicio educativo para niños y niñas con discapacidad o riesgo en el desarrollo, desde el nacimiento hasta los 6 años y en Estimulación Temprana y Maternal de los Centros de Educación Especial y en el servicio de Estimulación Temprana de los CEE o de la Pedagogía Hospitalaria.</a:t>
            </a:r>
            <a:endParaRPr sz="24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Shape 1690"/>
        <p:cNvGrpSpPr/>
        <p:nvPr/>
      </p:nvGrpSpPr>
      <p:grpSpPr>
        <a:xfrm>
          <a:off x="0" y="0"/>
          <a:ext cx="0" cy="0"/>
          <a:chOff x="0" y="0"/>
          <a:chExt cx="0" cy="0"/>
        </a:xfrm>
      </p:grpSpPr>
      <p:sp>
        <p:nvSpPr>
          <p:cNvPr id="1691" name="Google Shape;1691;p1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Century Gothic"/>
              <a:buNone/>
            </a:pPr>
            <a:r>
              <a:rPr lang="es-ES" sz="3600">
                <a:latin typeface="Century Gothic"/>
                <a:ea typeface="Century Gothic"/>
                <a:cs typeface="Century Gothic"/>
                <a:sym typeface="Century Gothic"/>
              </a:rPr>
              <a:t>7. Razón por la que se matriculó en el curso "Mi práctica docente en entornos inclusivos"</a:t>
            </a:r>
            <a:endParaRPr/>
          </a:p>
        </p:txBody>
      </p:sp>
      <p:graphicFrame>
        <p:nvGraphicFramePr>
          <p:cNvPr id="1692" name="Google Shape;1692;p135"/>
          <p:cNvGraphicFramePr/>
          <p:nvPr/>
        </p:nvGraphicFramePr>
        <p:xfrm>
          <a:off x="1934266" y="2637369"/>
          <a:ext cx="3000000" cy="3000000"/>
        </p:xfrm>
        <a:graphic>
          <a:graphicData uri="http://schemas.openxmlformats.org/drawingml/2006/table">
            <a:tbl>
              <a:tblPr>
                <a:noFill/>
                <a:tableStyleId>{E3DC3D7B-B1CC-4ABE-ACCE-1371D22D565E}</a:tableStyleId>
              </a:tblPr>
              <a:tblGrid>
                <a:gridCol w="569250">
                  <a:extLst>
                    <a:ext uri="{9D8B030D-6E8A-4147-A177-3AD203B41FA5}">
                      <a16:colId xmlns:a16="http://schemas.microsoft.com/office/drawing/2014/main" val="20000"/>
                    </a:ext>
                  </a:extLst>
                </a:gridCol>
                <a:gridCol w="7754200">
                  <a:extLst>
                    <a:ext uri="{9D8B030D-6E8A-4147-A177-3AD203B41FA5}">
                      <a16:colId xmlns:a16="http://schemas.microsoft.com/office/drawing/2014/main" val="20001"/>
                    </a:ext>
                  </a:extLst>
                </a:gridCol>
              </a:tblGrid>
              <a:tr h="598225">
                <a:tc gridSpan="2">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Respuestas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98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Construir aprendizajes nuevos.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98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Actualización de conocimientos.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98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Brindar una atención oportuna a su población y sus familias.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98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Interés personal en el tema.</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98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Invitación a matricular el curso.</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693" name="Google Shape;1693;p135"/>
          <p:cNvSpPr/>
          <p:nvPr/>
        </p:nvSpPr>
        <p:spPr>
          <a:xfrm>
            <a:off x="838200" y="1721465"/>
            <a:ext cx="5266185" cy="1354217"/>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800"/>
              <a:buFont typeface="Century Gothic"/>
              <a:buNone/>
            </a:pPr>
            <a:r>
              <a:rPr lang="es-ES" sz="2800" b="0" i="1" u="sng" strike="noStrike" cap="none">
                <a:solidFill>
                  <a:srgbClr val="000000"/>
                </a:solidFill>
                <a:latin typeface="Century Gothic"/>
                <a:ea typeface="Century Gothic"/>
                <a:cs typeface="Century Gothic"/>
                <a:sym typeface="Century Gothic"/>
              </a:rPr>
              <a:t>Respuestas más compartidas</a:t>
            </a: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697"/>
        <p:cNvGrpSpPr/>
        <p:nvPr/>
      </p:nvGrpSpPr>
      <p:grpSpPr>
        <a:xfrm>
          <a:off x="0" y="0"/>
          <a:ext cx="0" cy="0"/>
          <a:chOff x="0" y="0"/>
          <a:chExt cx="0" cy="0"/>
        </a:xfrm>
      </p:grpSpPr>
      <p:sp>
        <p:nvSpPr>
          <p:cNvPr id="1698" name="Google Shape;1698;p136"/>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699" name="Google Shape;1699;p136"/>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700" name="Google Shape;1700;p136"/>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700"/>
                                        </p:tgtEl>
                                        <p:attrNameLst>
                                          <p:attrName>style.visibility</p:attrName>
                                        </p:attrNameLst>
                                      </p:cBhvr>
                                      <p:to>
                                        <p:strVal val="visible"/>
                                      </p:to>
                                    </p:set>
                                    <p:animEffect transition="in" filter="fade">
                                      <p:cBhvr>
                                        <p:cTn id="7" dur="400"/>
                                        <p:tgtEl>
                                          <p:spTgt spid="1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04"/>
        <p:cNvGrpSpPr/>
        <p:nvPr/>
      </p:nvGrpSpPr>
      <p:grpSpPr>
        <a:xfrm>
          <a:off x="0" y="0"/>
          <a:ext cx="0" cy="0"/>
          <a:chOff x="0" y="0"/>
          <a:chExt cx="0" cy="0"/>
        </a:xfrm>
      </p:grpSpPr>
      <p:sp>
        <p:nvSpPr>
          <p:cNvPr id="1705" name="Google Shape;1705;p13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06" name="Google Shape;1706;p137"/>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07" name="Google Shape;1707;p137"/>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08" name="Google Shape;1708;p137"/>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09" name="Google Shape;1709;p137"/>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0" name="Google Shape;1710;p137"/>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711" name="Google Shape;1711;p137" descr="Gráfico de respuestas de formularios. Título de la pregunta:  El curso favoreció revisar los aspectos generales del neurodesarrollo del niño y la niña, sus componentes e interacciones más importantes.. Número de respuestas: 68 respuestas."/>
          <p:cNvPicPr preferRelativeResize="0"/>
          <p:nvPr/>
        </p:nvPicPr>
        <p:blipFill rotWithShape="1">
          <a:blip r:embed="rId3">
            <a:alphaModFix/>
          </a:blip>
          <a:srcRect/>
          <a:stretch/>
        </p:blipFill>
        <p:spPr>
          <a:xfrm>
            <a:off x="643467" y="1988848"/>
            <a:ext cx="10905066" cy="4553785"/>
          </a:xfrm>
          <a:prstGeom prst="rect">
            <a:avLst/>
          </a:prstGeom>
          <a:noFill/>
          <a:ln>
            <a:noFill/>
          </a:ln>
        </p:spPr>
      </p:pic>
      <p:sp>
        <p:nvSpPr>
          <p:cNvPr id="1712" name="Google Shape;1712;p137"/>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3" name="Google Shape;1713;p137"/>
          <p:cNvSpPr txBox="1"/>
          <p:nvPr/>
        </p:nvSpPr>
        <p:spPr>
          <a:xfrm>
            <a:off x="757980" y="324012"/>
            <a:ext cx="10905066"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8. El curso favoreció revisar los aspectos generales del neurodesarrollo del niño y la niña, sus componentes e interacciones más importantes.</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17"/>
        <p:cNvGrpSpPr/>
        <p:nvPr/>
      </p:nvGrpSpPr>
      <p:grpSpPr>
        <a:xfrm>
          <a:off x="0" y="0"/>
          <a:ext cx="0" cy="0"/>
          <a:chOff x="0" y="0"/>
          <a:chExt cx="0" cy="0"/>
        </a:xfrm>
      </p:grpSpPr>
      <p:sp>
        <p:nvSpPr>
          <p:cNvPr id="1718" name="Google Shape;1718;p13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9" name="Google Shape;1719;p138"/>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20" name="Google Shape;1720;p138"/>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21" name="Google Shape;1721;p138"/>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22" name="Google Shape;1722;p138"/>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23" name="Google Shape;1723;p138"/>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724" name="Google Shape;1724;p138"/>
          <p:cNvPicPr preferRelativeResize="0"/>
          <p:nvPr/>
        </p:nvPicPr>
        <p:blipFill rotWithShape="1">
          <a:blip r:embed="rId3">
            <a:alphaModFix/>
          </a:blip>
          <a:srcRect l="660" r="1" b="1"/>
          <a:stretch/>
        </p:blipFill>
        <p:spPr>
          <a:xfrm>
            <a:off x="643467" y="1899358"/>
            <a:ext cx="10905066" cy="4315174"/>
          </a:xfrm>
          <a:prstGeom prst="rect">
            <a:avLst/>
          </a:prstGeom>
          <a:noFill/>
          <a:ln>
            <a:noFill/>
          </a:ln>
        </p:spPr>
      </p:pic>
      <p:sp>
        <p:nvSpPr>
          <p:cNvPr id="1725" name="Google Shape;1725;p138"/>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26" name="Google Shape;1726;p138"/>
          <p:cNvSpPr txBox="1"/>
          <p:nvPr/>
        </p:nvSpPr>
        <p:spPr>
          <a:xfrm>
            <a:off x="646890" y="288485"/>
            <a:ext cx="11006256" cy="138499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rgbClr val="202124"/>
                </a:solidFill>
                <a:latin typeface="Century Gothic"/>
                <a:ea typeface="Century Gothic"/>
                <a:cs typeface="Century Gothic"/>
                <a:sym typeface="Century Gothic"/>
              </a:rPr>
              <a:t>9. El curso fortaleció comprender los elementos más relevantes en la definición de riesgo del neurodesarrollo, la discapacidad y la atención temprana.</a:t>
            </a:r>
            <a:endParaRPr sz="2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21"/>
          <p:cNvSpPr txBox="1">
            <a:spLocks noGrp="1"/>
          </p:cNvSpPr>
          <p:nvPr>
            <p:ph type="title"/>
          </p:nvPr>
        </p:nvSpPr>
        <p:spPr>
          <a:xfrm>
            <a:off x="838200" y="323558"/>
            <a:ext cx="10515600" cy="1765495"/>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600" dirty="0">
                <a:solidFill>
                  <a:schemeClr val="lt1"/>
                </a:solidFill>
                <a:latin typeface="Arial"/>
                <a:ea typeface="Arial"/>
                <a:cs typeface="Arial"/>
                <a:sym typeface="Arial"/>
              </a:rPr>
              <a:t>Curso Atención de niños, niñas y adolescentes con énfasis en problemas de comportamiento</a:t>
            </a:r>
            <a:endParaRPr dirty="0">
              <a:solidFill>
                <a:schemeClr val="lt1"/>
              </a:solidFill>
              <a:latin typeface="Arial"/>
              <a:ea typeface="Arial"/>
              <a:cs typeface="Arial"/>
              <a:sym typeface="Arial"/>
            </a:endParaRPr>
          </a:p>
        </p:txBody>
      </p:sp>
      <p:sp>
        <p:nvSpPr>
          <p:cNvPr id="328" name="Google Shape;328;p21"/>
          <p:cNvSpPr txBox="1">
            <a:spLocks noGrp="1"/>
          </p:cNvSpPr>
          <p:nvPr>
            <p:ph type="body" idx="1"/>
          </p:nvPr>
        </p:nvSpPr>
        <p:spPr>
          <a:xfrm>
            <a:off x="838200" y="2307103"/>
            <a:ext cx="10515600" cy="3869860"/>
          </a:xfrm>
          <a:prstGeom prst="rect">
            <a:avLst/>
          </a:prstGeom>
          <a:noFill/>
          <a:ln>
            <a:noFill/>
          </a:ln>
        </p:spPr>
        <p:txBody>
          <a:bodyPr spcFirstLastPara="1" wrap="square" lIns="91425" tIns="45700" rIns="91425" bIns="45700" anchor="t" anchorCtr="0">
            <a:normAutofit fontScale="85000" lnSpcReduction="10000"/>
          </a:bodyPr>
          <a:lstStyle/>
          <a:p>
            <a:pPr marL="0" lvl="0" indent="0" algn="just" rtl="0">
              <a:lnSpc>
                <a:spcPct val="100000"/>
              </a:lnSpc>
              <a:spcBef>
                <a:spcPts val="0"/>
              </a:spcBef>
              <a:spcAft>
                <a:spcPts val="0"/>
              </a:spcAft>
              <a:buClr>
                <a:schemeClr val="dk1"/>
              </a:buClr>
              <a:buSzPct val="100000"/>
              <a:buNone/>
            </a:pPr>
            <a:r>
              <a:rPr lang="es-ES" b="1" dirty="0">
                <a:latin typeface="Century Gothic"/>
                <a:ea typeface="Century Gothic"/>
                <a:cs typeface="Century Gothic"/>
                <a:sym typeface="Century Gothic"/>
              </a:rPr>
              <a:t>Breve descripción: </a:t>
            </a:r>
            <a:r>
              <a:rPr lang="es-ES" sz="2600" dirty="0">
                <a:latin typeface="Century Gothic"/>
                <a:ea typeface="Century Gothic"/>
                <a:cs typeface="Century Gothic"/>
                <a:sym typeface="Century Gothic"/>
              </a:rPr>
              <a:t>Este curso estuvo dirigido a profesionales de medicina o psicología, donde se realizó un recorrido teórico introductorio por conceptos básicos vinculados con los componentes cognitivos y morales del desarrollo normal de las personas menores de edad, así como, por las bases de la historia clínica psiquiátrica, los mecanismos y tratamientos del abuso contra niños, niñas y personas adolescentes, para finalizar con el abordaje básico de los trastornos de conducta más frecuentes en las primeras etapas de la vida. </a:t>
            </a:r>
            <a:endParaRPr dirty="0"/>
          </a:p>
          <a:p>
            <a:pPr marL="0" lvl="0" indent="0" algn="just" rtl="0">
              <a:lnSpc>
                <a:spcPct val="90000"/>
              </a:lnSpc>
              <a:spcBef>
                <a:spcPts val="1000"/>
              </a:spcBef>
              <a:spcAft>
                <a:spcPts val="0"/>
              </a:spcAft>
              <a:buClr>
                <a:schemeClr val="dk1"/>
              </a:buClr>
              <a:buSzPct val="100000"/>
              <a:buNone/>
            </a:pPr>
            <a:r>
              <a:rPr lang="es-ES" b="1" dirty="0">
                <a:latin typeface="Century Gothic"/>
                <a:ea typeface="Century Gothic"/>
                <a:cs typeface="Century Gothic"/>
                <a:sym typeface="Century Gothic"/>
              </a:rPr>
              <a:t>Naturaleza del curso: </a:t>
            </a:r>
            <a:r>
              <a:rPr lang="es-ES" dirty="0">
                <a:latin typeface="Century Gothic"/>
                <a:ea typeface="Century Gothic"/>
                <a:cs typeface="Century Gothic"/>
                <a:sym typeface="Century Gothic"/>
              </a:rPr>
              <a:t>Teórico Práctico</a:t>
            </a:r>
            <a:endParaRPr dirty="0"/>
          </a:p>
          <a:p>
            <a:pPr marL="0" lvl="0" indent="0" algn="l" rtl="0">
              <a:lnSpc>
                <a:spcPct val="90000"/>
              </a:lnSpc>
              <a:spcBef>
                <a:spcPts val="1000"/>
              </a:spcBef>
              <a:spcAft>
                <a:spcPts val="0"/>
              </a:spcAft>
              <a:buClr>
                <a:schemeClr val="dk1"/>
              </a:buClr>
              <a:buSzPct val="100000"/>
              <a:buNone/>
            </a:pPr>
            <a:r>
              <a:rPr lang="es-ES" b="1" dirty="0">
                <a:latin typeface="Century Gothic"/>
                <a:ea typeface="Century Gothic"/>
                <a:cs typeface="Century Gothic"/>
                <a:sym typeface="Century Gothic"/>
              </a:rPr>
              <a:t>Total de horas: </a:t>
            </a:r>
            <a:r>
              <a:rPr lang="es-ES" dirty="0">
                <a:latin typeface="Century Gothic"/>
                <a:ea typeface="Century Gothic"/>
                <a:cs typeface="Century Gothic"/>
                <a:sym typeface="Century Gothic"/>
              </a:rPr>
              <a:t>56</a:t>
            </a:r>
            <a:endParaRPr dirty="0"/>
          </a:p>
          <a:p>
            <a:pPr marL="0" lvl="0" indent="0" algn="l" rtl="0">
              <a:lnSpc>
                <a:spcPct val="90000"/>
              </a:lnSpc>
              <a:spcBef>
                <a:spcPts val="1000"/>
              </a:spcBef>
              <a:spcAft>
                <a:spcPts val="0"/>
              </a:spcAft>
              <a:buClr>
                <a:schemeClr val="dk1"/>
              </a:buClr>
              <a:buSzPct val="100000"/>
              <a:buNone/>
            </a:pPr>
            <a:r>
              <a:rPr lang="es-ES" b="1" dirty="0">
                <a:latin typeface="Century Gothic"/>
                <a:ea typeface="Century Gothic"/>
                <a:cs typeface="Century Gothic"/>
                <a:sym typeface="Century Gothic"/>
              </a:rPr>
              <a:t>Duración: </a:t>
            </a:r>
            <a:r>
              <a:rPr lang="es-ES" dirty="0">
                <a:latin typeface="Century Gothic"/>
                <a:ea typeface="Century Gothic"/>
                <a:cs typeface="Century Gothic"/>
                <a:sym typeface="Century Gothic"/>
              </a:rPr>
              <a:t>10 semanas</a:t>
            </a:r>
            <a:endParaRPr dirty="0"/>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30"/>
        <p:cNvGrpSpPr/>
        <p:nvPr/>
      </p:nvGrpSpPr>
      <p:grpSpPr>
        <a:xfrm>
          <a:off x="0" y="0"/>
          <a:ext cx="0" cy="0"/>
          <a:chOff x="0" y="0"/>
          <a:chExt cx="0" cy="0"/>
        </a:xfrm>
      </p:grpSpPr>
      <p:sp>
        <p:nvSpPr>
          <p:cNvPr id="1731" name="Google Shape;1731;p13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32" name="Google Shape;1732;p139"/>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33" name="Google Shape;1733;p139"/>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34" name="Google Shape;1734;p139"/>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35" name="Google Shape;1735;p139"/>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36" name="Google Shape;1736;p139"/>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737" name="Google Shape;1737;p139"/>
          <p:cNvPicPr preferRelativeResize="0"/>
          <p:nvPr/>
        </p:nvPicPr>
        <p:blipFill rotWithShape="1">
          <a:blip r:embed="rId3">
            <a:alphaModFix/>
          </a:blip>
          <a:srcRect/>
          <a:stretch/>
        </p:blipFill>
        <p:spPr>
          <a:xfrm>
            <a:off x="646890" y="1951853"/>
            <a:ext cx="10905066" cy="4628328"/>
          </a:xfrm>
          <a:prstGeom prst="rect">
            <a:avLst/>
          </a:prstGeom>
          <a:noFill/>
          <a:ln>
            <a:noFill/>
          </a:ln>
        </p:spPr>
      </p:pic>
      <p:sp>
        <p:nvSpPr>
          <p:cNvPr id="1738" name="Google Shape;1738;p139"/>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39" name="Google Shape;1739;p139"/>
          <p:cNvSpPr txBox="1"/>
          <p:nvPr/>
        </p:nvSpPr>
        <p:spPr>
          <a:xfrm>
            <a:off x="646890" y="288485"/>
            <a:ext cx="11006256"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10. El curso le permitió identificar hallazgos recientes basados en evidencia en relación con la neuro-plasticidad y la arquitectura del cerebro.</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43"/>
        <p:cNvGrpSpPr/>
        <p:nvPr/>
      </p:nvGrpSpPr>
      <p:grpSpPr>
        <a:xfrm>
          <a:off x="0" y="0"/>
          <a:ext cx="0" cy="0"/>
          <a:chOff x="0" y="0"/>
          <a:chExt cx="0" cy="0"/>
        </a:xfrm>
      </p:grpSpPr>
      <p:sp>
        <p:nvSpPr>
          <p:cNvPr id="1744" name="Google Shape;1744;p140"/>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45" name="Google Shape;1745;p140"/>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46" name="Google Shape;1746;p140"/>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47" name="Google Shape;1747;p140"/>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48" name="Google Shape;1748;p140"/>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49" name="Google Shape;1749;p140"/>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750" name="Google Shape;1750;p140"/>
          <p:cNvPicPr preferRelativeResize="0"/>
          <p:nvPr/>
        </p:nvPicPr>
        <p:blipFill rotWithShape="1">
          <a:blip r:embed="rId3">
            <a:alphaModFix/>
          </a:blip>
          <a:srcRect l="660" r="1" b="1"/>
          <a:stretch/>
        </p:blipFill>
        <p:spPr>
          <a:xfrm>
            <a:off x="643467" y="1899359"/>
            <a:ext cx="10905066" cy="4856948"/>
          </a:xfrm>
          <a:prstGeom prst="rect">
            <a:avLst/>
          </a:prstGeom>
          <a:noFill/>
          <a:ln>
            <a:noFill/>
          </a:ln>
        </p:spPr>
      </p:pic>
      <p:sp>
        <p:nvSpPr>
          <p:cNvPr id="1751" name="Google Shape;1751;p140"/>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52" name="Google Shape;1752;p140"/>
          <p:cNvSpPr txBox="1"/>
          <p:nvPr/>
        </p:nvSpPr>
        <p:spPr>
          <a:xfrm>
            <a:off x="759171" y="140254"/>
            <a:ext cx="11006256" cy="18774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rgbClr val="202124"/>
                </a:solidFill>
                <a:latin typeface="Century Gothic"/>
                <a:ea typeface="Century Gothic"/>
                <a:cs typeface="Century Gothic"/>
                <a:sym typeface="Century Gothic"/>
              </a:rPr>
              <a:t>11. El curso facilitó definir las características del modelo social de atención a las personas con discapacidad y el enfoque centrado en las familias, como inspiradores de los procesos de mediación pedagógica</a:t>
            </a:r>
            <a:r>
              <a:rPr lang="es-ES" sz="3200" b="0" i="0" u="none" strike="noStrike" cap="none">
                <a:solidFill>
                  <a:srgbClr val="202124"/>
                </a:solidFill>
                <a:latin typeface="Rosarivo"/>
                <a:ea typeface="Rosarivo"/>
                <a:cs typeface="Rosarivo"/>
                <a:sym typeface="Rosarivo"/>
              </a:rPr>
              <a:t>.</a:t>
            </a:r>
            <a:endParaRPr sz="3200" b="0" i="0" u="none" strike="noStrike" cap="none">
              <a:solidFill>
                <a:schemeClr val="dk1"/>
              </a:solidFill>
              <a:latin typeface="Rosarivo"/>
              <a:ea typeface="Rosarivo"/>
              <a:cs typeface="Rosarivo"/>
              <a:sym typeface="Rosarivo"/>
            </a:endParaRP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56"/>
        <p:cNvGrpSpPr/>
        <p:nvPr/>
      </p:nvGrpSpPr>
      <p:grpSpPr>
        <a:xfrm>
          <a:off x="0" y="0"/>
          <a:ext cx="0" cy="0"/>
          <a:chOff x="0" y="0"/>
          <a:chExt cx="0" cy="0"/>
        </a:xfrm>
      </p:grpSpPr>
      <p:sp>
        <p:nvSpPr>
          <p:cNvPr id="1757" name="Google Shape;1757;p14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58" name="Google Shape;1758;p141"/>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59" name="Google Shape;1759;p141"/>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60" name="Google Shape;1760;p141"/>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61" name="Google Shape;1761;p141"/>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62" name="Google Shape;1762;p141"/>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763" name="Google Shape;1763;p141" descr="Gráfico de respuestas de formularios. Título de la pregunta:  El curso promovió analizar el impacto de las sustancias tóxicas, como factores ambientales, en el desarrollo del niño y la niña, identificando medidas para prevenir su efecto. Número de respuestas: 68 respuestas."/>
          <p:cNvPicPr preferRelativeResize="0"/>
          <p:nvPr/>
        </p:nvPicPr>
        <p:blipFill rotWithShape="1">
          <a:blip r:embed="rId3">
            <a:alphaModFix/>
          </a:blip>
          <a:srcRect/>
          <a:stretch/>
        </p:blipFill>
        <p:spPr>
          <a:xfrm>
            <a:off x="643467" y="2004483"/>
            <a:ext cx="10905066" cy="4503860"/>
          </a:xfrm>
          <a:prstGeom prst="rect">
            <a:avLst/>
          </a:prstGeom>
          <a:noFill/>
          <a:ln>
            <a:noFill/>
          </a:ln>
        </p:spPr>
      </p:pic>
      <p:sp>
        <p:nvSpPr>
          <p:cNvPr id="1764" name="Google Shape;1764;p141"/>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65" name="Google Shape;1765;p141"/>
          <p:cNvSpPr txBox="1"/>
          <p:nvPr/>
        </p:nvSpPr>
        <p:spPr>
          <a:xfrm>
            <a:off x="964407" y="311329"/>
            <a:ext cx="10779918" cy="138499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rgbClr val="202124"/>
                </a:solidFill>
                <a:latin typeface="Century Gothic"/>
                <a:ea typeface="Century Gothic"/>
                <a:cs typeface="Century Gothic"/>
                <a:sym typeface="Century Gothic"/>
              </a:rPr>
              <a:t>12. El curso promovió analizar el impacto de las sustancias tóxicas, como factores ambientales, en el desarrollo del niño y la niña, identificando medidas para prevenir su efecto</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69"/>
        <p:cNvGrpSpPr/>
        <p:nvPr/>
      </p:nvGrpSpPr>
      <p:grpSpPr>
        <a:xfrm>
          <a:off x="0" y="0"/>
          <a:ext cx="0" cy="0"/>
          <a:chOff x="0" y="0"/>
          <a:chExt cx="0" cy="0"/>
        </a:xfrm>
      </p:grpSpPr>
      <p:sp>
        <p:nvSpPr>
          <p:cNvPr id="1770" name="Google Shape;1770;p14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71" name="Google Shape;1771;p142"/>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72" name="Google Shape;1772;p142"/>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73" name="Google Shape;1773;p142"/>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74" name="Google Shape;1774;p142"/>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75" name="Google Shape;1775;p142"/>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776" name="Google Shape;1776;p142" descr="Gráfico de respuestas de formularios. Título de la pregunta:  El curso favoreció  analizar algunas características y condiciones del trabajo colaborativo como apoyos para la construcción de aprendizajes y para la gestión de los servicios educativos.. Número de respuestas: 68 respuestas."/>
          <p:cNvPicPr preferRelativeResize="0"/>
          <p:nvPr/>
        </p:nvPicPr>
        <p:blipFill rotWithShape="1">
          <a:blip r:embed="rId3">
            <a:alphaModFix/>
          </a:blip>
          <a:srcRect l="660" r="1" b="1"/>
          <a:stretch/>
        </p:blipFill>
        <p:spPr>
          <a:xfrm>
            <a:off x="643467" y="1858146"/>
            <a:ext cx="10905066" cy="4711370"/>
          </a:xfrm>
          <a:prstGeom prst="rect">
            <a:avLst/>
          </a:prstGeom>
          <a:noFill/>
          <a:ln>
            <a:noFill/>
          </a:ln>
        </p:spPr>
      </p:pic>
      <p:sp>
        <p:nvSpPr>
          <p:cNvPr id="1777" name="Google Shape;1777;p142"/>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78" name="Google Shape;1778;p142"/>
          <p:cNvSpPr txBox="1"/>
          <p:nvPr/>
        </p:nvSpPr>
        <p:spPr>
          <a:xfrm>
            <a:off x="759171" y="97921"/>
            <a:ext cx="10789362" cy="18158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rgbClr val="202124"/>
                </a:solidFill>
                <a:latin typeface="Century Gothic"/>
                <a:ea typeface="Century Gothic"/>
                <a:cs typeface="Century Gothic"/>
                <a:sym typeface="Century Gothic"/>
              </a:rPr>
              <a:t>13. El curso favoreció analizar algunas características y condiciones del trabajo colaborativo como apoyos para la construcción de aprendizajes y para la gestión de los servicios educativos</a:t>
            </a:r>
            <a:endParaRPr sz="2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82"/>
        <p:cNvGrpSpPr/>
        <p:nvPr/>
      </p:nvGrpSpPr>
      <p:grpSpPr>
        <a:xfrm>
          <a:off x="0" y="0"/>
          <a:ext cx="0" cy="0"/>
          <a:chOff x="0" y="0"/>
          <a:chExt cx="0" cy="0"/>
        </a:xfrm>
      </p:grpSpPr>
      <p:sp>
        <p:nvSpPr>
          <p:cNvPr id="1783" name="Google Shape;1783;p14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84" name="Google Shape;1784;p143"/>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85" name="Google Shape;1785;p143"/>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86" name="Google Shape;1786;p143"/>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87" name="Google Shape;1787;p143"/>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88" name="Google Shape;1788;p143"/>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789" name="Google Shape;1789;p143" descr="Gráfico de respuestas de formularios. Título de la pregunta:  El curso permitió  reflexionar ante la acción, observación, evaluación y sistematización en su practica.. Número de respuestas: 68 respuestas."/>
          <p:cNvPicPr preferRelativeResize="0"/>
          <p:nvPr/>
        </p:nvPicPr>
        <p:blipFill rotWithShape="1">
          <a:blip r:embed="rId3">
            <a:alphaModFix/>
          </a:blip>
          <a:srcRect/>
          <a:stretch/>
        </p:blipFill>
        <p:spPr>
          <a:xfrm>
            <a:off x="643467" y="1567833"/>
            <a:ext cx="10905066" cy="4628328"/>
          </a:xfrm>
          <a:prstGeom prst="rect">
            <a:avLst/>
          </a:prstGeom>
          <a:noFill/>
          <a:ln>
            <a:noFill/>
          </a:ln>
        </p:spPr>
      </p:pic>
      <p:sp>
        <p:nvSpPr>
          <p:cNvPr id="1790" name="Google Shape;1790;p143"/>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91" name="Google Shape;1791;p143"/>
          <p:cNvSpPr txBox="1"/>
          <p:nvPr/>
        </p:nvSpPr>
        <p:spPr>
          <a:xfrm>
            <a:off x="643466" y="138924"/>
            <a:ext cx="10905065" cy="156966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14. El curso permitió reflexionar ante la acción, observación, evaluación y sistematización en su práctica</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95"/>
        <p:cNvGrpSpPr/>
        <p:nvPr/>
      </p:nvGrpSpPr>
      <p:grpSpPr>
        <a:xfrm>
          <a:off x="0" y="0"/>
          <a:ext cx="0" cy="0"/>
          <a:chOff x="0" y="0"/>
          <a:chExt cx="0" cy="0"/>
        </a:xfrm>
      </p:grpSpPr>
      <p:sp>
        <p:nvSpPr>
          <p:cNvPr id="1796" name="Google Shape;1796;p14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97" name="Google Shape;1797;p144"/>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98" name="Google Shape;1798;p144"/>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99" name="Google Shape;1799;p144"/>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00" name="Google Shape;1800;p144"/>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01" name="Google Shape;1801;p144"/>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02" name="Google Shape;1802;p144" descr="Gráfico de respuestas de formularios. Título de la pregunta: ¿Qué tan útiles y pertinentes fueron para usted las lecturas, los videos y el material facilitado en el curso?. Número de respuestas: 68 respuestas."/>
          <p:cNvPicPr preferRelativeResize="0"/>
          <p:nvPr/>
        </p:nvPicPr>
        <p:blipFill rotWithShape="1">
          <a:blip r:embed="rId3">
            <a:alphaModFix/>
          </a:blip>
          <a:srcRect l="660" r="1" b="1"/>
          <a:stretch/>
        </p:blipFill>
        <p:spPr>
          <a:xfrm>
            <a:off x="643467" y="1538817"/>
            <a:ext cx="10905066" cy="4675715"/>
          </a:xfrm>
          <a:prstGeom prst="rect">
            <a:avLst/>
          </a:prstGeom>
          <a:noFill/>
          <a:ln>
            <a:noFill/>
          </a:ln>
        </p:spPr>
      </p:pic>
      <p:sp>
        <p:nvSpPr>
          <p:cNvPr id="1803" name="Google Shape;1803;p144"/>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04" name="Google Shape;1804;p144"/>
          <p:cNvSpPr txBox="1"/>
          <p:nvPr/>
        </p:nvSpPr>
        <p:spPr>
          <a:xfrm>
            <a:off x="643467" y="288485"/>
            <a:ext cx="10905066"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15. ¿Qué tan útiles y pertinentes fueron para usted las lecturas, los videos y el material facilitado en el curso?</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08"/>
        <p:cNvGrpSpPr/>
        <p:nvPr/>
      </p:nvGrpSpPr>
      <p:grpSpPr>
        <a:xfrm>
          <a:off x="0" y="0"/>
          <a:ext cx="0" cy="0"/>
          <a:chOff x="0" y="0"/>
          <a:chExt cx="0" cy="0"/>
        </a:xfrm>
      </p:grpSpPr>
      <p:sp>
        <p:nvSpPr>
          <p:cNvPr id="1809" name="Google Shape;1809;p14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0" name="Google Shape;1810;p145"/>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1" name="Google Shape;1811;p145"/>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2" name="Google Shape;1812;p145"/>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3" name="Google Shape;1813;p145"/>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4" name="Google Shape;1814;p145"/>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15" name="Google Shape;1815;p145" descr="Gráfico de respuestas de formularios. Título de la pregunta: Valore la utilidad de las 3 sesiones presenciales del curso y de la mediación pedagógica en ellas.. Número de respuestas: 68 respuestas."/>
          <p:cNvPicPr preferRelativeResize="0"/>
          <p:nvPr/>
        </p:nvPicPr>
        <p:blipFill rotWithShape="1">
          <a:blip r:embed="rId3">
            <a:alphaModFix/>
          </a:blip>
          <a:srcRect/>
          <a:stretch/>
        </p:blipFill>
        <p:spPr>
          <a:xfrm>
            <a:off x="643467" y="1567832"/>
            <a:ext cx="10905066" cy="4626687"/>
          </a:xfrm>
          <a:prstGeom prst="rect">
            <a:avLst/>
          </a:prstGeom>
          <a:noFill/>
          <a:ln>
            <a:noFill/>
          </a:ln>
        </p:spPr>
      </p:pic>
      <p:sp>
        <p:nvSpPr>
          <p:cNvPr id="1816" name="Google Shape;1816;p145"/>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7" name="Google Shape;1817;p145"/>
          <p:cNvSpPr txBox="1"/>
          <p:nvPr/>
        </p:nvSpPr>
        <p:spPr>
          <a:xfrm>
            <a:off x="643466" y="288485"/>
            <a:ext cx="10905065"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16. Valore la utilidad de las 3 sesiones presenciales del curso y de la mediación pedagógica en ellas.</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21"/>
        <p:cNvGrpSpPr/>
        <p:nvPr/>
      </p:nvGrpSpPr>
      <p:grpSpPr>
        <a:xfrm>
          <a:off x="0" y="0"/>
          <a:ext cx="0" cy="0"/>
          <a:chOff x="0" y="0"/>
          <a:chExt cx="0" cy="0"/>
        </a:xfrm>
      </p:grpSpPr>
      <p:sp>
        <p:nvSpPr>
          <p:cNvPr id="1822" name="Google Shape;1822;p146"/>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3" name="Google Shape;1823;p146"/>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4" name="Google Shape;1824;p146"/>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5" name="Google Shape;1825;p146"/>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6" name="Google Shape;1826;p146"/>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7" name="Google Shape;1827;p146"/>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8" name="Google Shape;1828;p146"/>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9" name="Google Shape;1829;p146"/>
          <p:cNvSpPr txBox="1"/>
          <p:nvPr/>
        </p:nvSpPr>
        <p:spPr>
          <a:xfrm>
            <a:off x="605652" y="143329"/>
            <a:ext cx="11159775" cy="156966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17. ¿Qué problemas enfrentó con el uso del Aula Virtual? (seleccione todas las opciones que considere oportunas)</a:t>
            </a:r>
            <a:endParaRPr sz="3200" b="0" i="0" u="none" strike="noStrike" cap="none">
              <a:solidFill>
                <a:schemeClr val="dk1"/>
              </a:solidFill>
              <a:latin typeface="Century Gothic"/>
              <a:ea typeface="Century Gothic"/>
              <a:cs typeface="Century Gothic"/>
              <a:sym typeface="Century Gothic"/>
            </a:endParaRPr>
          </a:p>
        </p:txBody>
      </p:sp>
      <p:pic>
        <p:nvPicPr>
          <p:cNvPr id="1830" name="Google Shape;1830;p146"/>
          <p:cNvPicPr preferRelativeResize="0"/>
          <p:nvPr/>
        </p:nvPicPr>
        <p:blipFill rotWithShape="1">
          <a:blip r:embed="rId3">
            <a:alphaModFix/>
          </a:blip>
          <a:srcRect/>
          <a:stretch/>
        </p:blipFill>
        <p:spPr>
          <a:xfrm>
            <a:off x="493371" y="1856317"/>
            <a:ext cx="10939458" cy="4713198"/>
          </a:xfrm>
          <a:prstGeom prst="rect">
            <a:avLst/>
          </a:prstGeom>
          <a:noFill/>
          <a:ln>
            <a:noFill/>
          </a:ln>
        </p:spPr>
      </p:pic>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34"/>
        <p:cNvGrpSpPr/>
        <p:nvPr/>
      </p:nvGrpSpPr>
      <p:grpSpPr>
        <a:xfrm>
          <a:off x="0" y="0"/>
          <a:ext cx="0" cy="0"/>
          <a:chOff x="0" y="0"/>
          <a:chExt cx="0" cy="0"/>
        </a:xfrm>
      </p:grpSpPr>
      <p:sp>
        <p:nvSpPr>
          <p:cNvPr id="1835" name="Google Shape;1835;p14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36" name="Google Shape;1836;p147"/>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37" name="Google Shape;1837;p147"/>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38" name="Google Shape;1838;p147"/>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39" name="Google Shape;1839;p147"/>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40" name="Google Shape;1840;p147"/>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41" name="Google Shape;1841;p147"/>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42" name="Google Shape;1842;p147"/>
          <p:cNvSpPr txBox="1"/>
          <p:nvPr/>
        </p:nvSpPr>
        <p:spPr>
          <a:xfrm>
            <a:off x="759171" y="610770"/>
            <a:ext cx="10515600" cy="1325563"/>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90000"/>
              </a:lnSpc>
              <a:spcBef>
                <a:spcPts val="0"/>
              </a:spcBef>
              <a:spcAft>
                <a:spcPts val="0"/>
              </a:spcAft>
              <a:buClr>
                <a:schemeClr val="dk1"/>
              </a:buClr>
              <a:buSzPct val="100000"/>
              <a:buFont typeface="Century Gothic"/>
              <a:buNone/>
            </a:pPr>
            <a:r>
              <a:rPr lang="es-ES" sz="3600" b="0" i="0" u="none" strike="noStrike" cap="none">
                <a:solidFill>
                  <a:schemeClr val="dk1"/>
                </a:solidFill>
                <a:latin typeface="Century Gothic"/>
                <a:ea typeface="Century Gothic"/>
                <a:cs typeface="Century Gothic"/>
                <a:sym typeface="Century Gothic"/>
              </a:rPr>
              <a:t>18. Explique cuáles fueron los principales retos o problemas que enfrentó en el desarrollo  curso.</a:t>
            </a:r>
            <a:endParaRPr sz="3600" b="0" i="0" u="none" strike="noStrike" cap="none">
              <a:solidFill>
                <a:schemeClr val="dk1"/>
              </a:solidFill>
              <a:latin typeface="Century Gothic"/>
              <a:ea typeface="Century Gothic"/>
              <a:cs typeface="Century Gothic"/>
              <a:sym typeface="Century Gothic"/>
            </a:endParaRPr>
          </a:p>
        </p:txBody>
      </p:sp>
      <p:graphicFrame>
        <p:nvGraphicFramePr>
          <p:cNvPr id="1843" name="Google Shape;1843;p147"/>
          <p:cNvGraphicFramePr/>
          <p:nvPr/>
        </p:nvGraphicFramePr>
        <p:xfrm>
          <a:off x="1880048" y="2952031"/>
          <a:ext cx="3000000" cy="3000000"/>
        </p:xfrm>
        <a:graphic>
          <a:graphicData uri="http://schemas.openxmlformats.org/drawingml/2006/table">
            <a:tbl>
              <a:tblPr>
                <a:noFill/>
                <a:tableStyleId>{E3DC3D7B-B1CC-4ABE-ACCE-1371D22D565E}</a:tableStyleId>
              </a:tblPr>
              <a:tblGrid>
                <a:gridCol w="565875">
                  <a:extLst>
                    <a:ext uri="{9D8B030D-6E8A-4147-A177-3AD203B41FA5}">
                      <a16:colId xmlns:a16="http://schemas.microsoft.com/office/drawing/2014/main" val="20000"/>
                    </a:ext>
                  </a:extLst>
                </a:gridCol>
                <a:gridCol w="7707975">
                  <a:extLst>
                    <a:ext uri="{9D8B030D-6E8A-4147-A177-3AD203B41FA5}">
                      <a16:colId xmlns:a16="http://schemas.microsoft.com/office/drawing/2014/main" val="20001"/>
                    </a:ext>
                  </a:extLst>
                </a:gridCol>
              </a:tblGrid>
              <a:tr h="527250">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Respuestas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272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La organización del tiempo.</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72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Cumplir con las lecturas que eran muy extensas.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272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Acceso y uso de las plataformas o asignaciones digitales.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272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La conexión a internet.</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272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No tuve retos o problemas.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844" name="Google Shape;1844;p147"/>
          <p:cNvSpPr/>
          <p:nvPr/>
        </p:nvSpPr>
        <p:spPr>
          <a:xfrm>
            <a:off x="759171" y="1997888"/>
            <a:ext cx="5266185" cy="1354217"/>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800"/>
              <a:buFont typeface="Century Gothic"/>
              <a:buNone/>
            </a:pPr>
            <a:r>
              <a:rPr lang="es-ES" sz="2800" b="0" i="1" u="sng" strike="noStrike" cap="none">
                <a:solidFill>
                  <a:srgbClr val="000000"/>
                </a:solidFill>
                <a:latin typeface="Century Gothic"/>
                <a:ea typeface="Century Gothic"/>
                <a:cs typeface="Century Gothic"/>
                <a:sym typeface="Century Gothic"/>
              </a:rPr>
              <a:t>Respuestas más compartidas</a:t>
            </a: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48"/>
        <p:cNvGrpSpPr/>
        <p:nvPr/>
      </p:nvGrpSpPr>
      <p:grpSpPr>
        <a:xfrm>
          <a:off x="0" y="0"/>
          <a:ext cx="0" cy="0"/>
          <a:chOff x="0" y="0"/>
          <a:chExt cx="0" cy="0"/>
        </a:xfrm>
      </p:grpSpPr>
      <p:sp>
        <p:nvSpPr>
          <p:cNvPr id="1849" name="Google Shape;1849;p14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50" name="Google Shape;1850;p148"/>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51" name="Google Shape;1851;p148"/>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52" name="Google Shape;1852;p148"/>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53" name="Google Shape;1853;p148"/>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54" name="Google Shape;1854;p148"/>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55" name="Google Shape;1855;p148"/>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56" name="Google Shape;1856;p148"/>
          <p:cNvSpPr txBox="1"/>
          <p:nvPr/>
        </p:nvSpPr>
        <p:spPr>
          <a:xfrm>
            <a:off x="838200" y="518486"/>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19. Comparta cuál es la principal satisfacción al haber tomado este curso</a:t>
            </a:r>
            <a:endParaRPr sz="1400" b="0" i="0" u="none" strike="noStrike" cap="none">
              <a:solidFill>
                <a:srgbClr val="000000"/>
              </a:solidFill>
              <a:latin typeface="Arial"/>
              <a:ea typeface="Arial"/>
              <a:cs typeface="Arial"/>
              <a:sym typeface="Arial"/>
            </a:endParaRPr>
          </a:p>
        </p:txBody>
      </p:sp>
      <p:graphicFrame>
        <p:nvGraphicFramePr>
          <p:cNvPr id="1857" name="Google Shape;1857;p148"/>
          <p:cNvGraphicFramePr/>
          <p:nvPr/>
        </p:nvGraphicFramePr>
        <p:xfrm>
          <a:off x="1580044" y="2742346"/>
          <a:ext cx="3000000" cy="3000000"/>
        </p:xfrm>
        <a:graphic>
          <a:graphicData uri="http://schemas.openxmlformats.org/drawingml/2006/table">
            <a:tbl>
              <a:tblPr>
                <a:noFill/>
                <a:tableStyleId>{E3DC3D7B-B1CC-4ABE-ACCE-1371D22D565E}</a:tableStyleId>
              </a:tblPr>
              <a:tblGrid>
                <a:gridCol w="617700">
                  <a:extLst>
                    <a:ext uri="{9D8B030D-6E8A-4147-A177-3AD203B41FA5}">
                      <a16:colId xmlns:a16="http://schemas.microsoft.com/office/drawing/2014/main" val="20000"/>
                    </a:ext>
                  </a:extLst>
                </a:gridCol>
                <a:gridCol w="8414200">
                  <a:extLst>
                    <a:ext uri="{9D8B030D-6E8A-4147-A177-3AD203B41FA5}">
                      <a16:colId xmlns:a16="http://schemas.microsoft.com/office/drawing/2014/main" val="20001"/>
                    </a:ext>
                  </a:extLst>
                </a:gridCol>
              </a:tblGrid>
              <a:tr h="510050">
                <a:tc gridSpan="2">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Respuestas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100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Todos los aprendizajes construidos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100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Actualización de información para mi práctica docente</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100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Mejorar la atención que brindo a mis estudiantes y sus familias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00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Compartir experiencias y conocimientos entre todos.</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100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Se acercaba a mi realidad</a:t>
                      </a:r>
                      <a:endParaRPr sz="24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858" name="Google Shape;1858;p148"/>
          <p:cNvSpPr/>
          <p:nvPr/>
        </p:nvSpPr>
        <p:spPr>
          <a:xfrm>
            <a:off x="838200" y="1905603"/>
            <a:ext cx="4543231" cy="129266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334" name="Google Shape;334;p22"/>
          <p:cNvSpPr txBox="1">
            <a:spLocks noGrp="1"/>
          </p:cNvSpPr>
          <p:nvPr>
            <p:ph type="body" idx="1"/>
          </p:nvPr>
        </p:nvSpPr>
        <p:spPr>
          <a:xfrm>
            <a:off x="838200" y="1690688"/>
            <a:ext cx="10515600" cy="5109747"/>
          </a:xfrm>
          <a:prstGeom prst="rect">
            <a:avLst/>
          </a:prstGeom>
          <a:noFill/>
          <a:ln>
            <a:noFill/>
          </a:ln>
        </p:spPr>
        <p:txBody>
          <a:bodyPr spcFirstLastPara="1" wrap="square" lIns="91425" tIns="45700" rIns="91425" bIns="45700" anchor="t" anchorCtr="0">
            <a:normAutofit/>
          </a:bodyPr>
          <a:lstStyle/>
          <a:p>
            <a:pPr marL="514350" lvl="0" indent="-514350" algn="l" rtl="0">
              <a:lnSpc>
                <a:spcPct val="9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Revisar los aspectos generales desarrollo normal de los niños, niñas y personas adolescentes. </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Reconocer los tipos y mecanismos del abuso y maltrato en perjuicio de las personas menores de edad y su influencia en el comportamiento.</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elementos que intervienen en la elaboración de una adecuada historia clínica psiquiátrica en niños y adolescentes. </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Describir los trastornos de conducta más frecuentes, su definición diagnóstica, características y modalidades de tratamiento.</a:t>
            </a:r>
            <a:endParaRPr/>
          </a:p>
          <a:p>
            <a:pPr marL="514350" lvl="0" indent="-33655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862"/>
        <p:cNvGrpSpPr/>
        <p:nvPr/>
      </p:nvGrpSpPr>
      <p:grpSpPr>
        <a:xfrm>
          <a:off x="0" y="0"/>
          <a:ext cx="0" cy="0"/>
          <a:chOff x="0" y="0"/>
          <a:chExt cx="0" cy="0"/>
        </a:xfrm>
      </p:grpSpPr>
      <p:sp>
        <p:nvSpPr>
          <p:cNvPr id="1863" name="Google Shape;1863;p149"/>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864" name="Google Shape;1864;p149"/>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865" name="Google Shape;1865;p149"/>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1866" name="Google Shape;1866;p149"/>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865"/>
                                        </p:tgtEl>
                                        <p:attrNameLst>
                                          <p:attrName>style.visibility</p:attrName>
                                        </p:attrNameLst>
                                      </p:cBhvr>
                                      <p:to>
                                        <p:strVal val="visible"/>
                                      </p:to>
                                    </p:set>
                                    <p:animEffect transition="in" filter="fade">
                                      <p:cBhvr>
                                        <p:cTn id="7" dur="400"/>
                                        <p:tgtEl>
                                          <p:spTgt spid="18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70"/>
        <p:cNvGrpSpPr/>
        <p:nvPr/>
      </p:nvGrpSpPr>
      <p:grpSpPr>
        <a:xfrm>
          <a:off x="0" y="0"/>
          <a:ext cx="0" cy="0"/>
          <a:chOff x="0" y="0"/>
          <a:chExt cx="0" cy="0"/>
        </a:xfrm>
      </p:grpSpPr>
      <p:sp>
        <p:nvSpPr>
          <p:cNvPr id="1871" name="Google Shape;1871;p1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72" name="Google Shape;1872;p15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73" name="Google Shape;1873;p150" descr="Gráfico de respuestas de formularios. Título de la pregunta: Este curso le ayudó a desarrollar competencias y habilidades para el trabajo colaborativo. Número de respuestas: 68 respuestas."/>
          <p:cNvPicPr preferRelativeResize="0"/>
          <p:nvPr/>
        </p:nvPicPr>
        <p:blipFill rotWithShape="1">
          <a:blip r:embed="rId3">
            <a:alphaModFix/>
          </a:blip>
          <a:srcRect/>
          <a:stretch/>
        </p:blipFill>
        <p:spPr>
          <a:xfrm>
            <a:off x="643467" y="1943100"/>
            <a:ext cx="10905066" cy="4075853"/>
          </a:xfrm>
          <a:prstGeom prst="rect">
            <a:avLst/>
          </a:prstGeom>
          <a:noFill/>
          <a:ln>
            <a:noFill/>
          </a:ln>
        </p:spPr>
      </p:pic>
      <p:sp>
        <p:nvSpPr>
          <p:cNvPr id="1874" name="Google Shape;1874;p150"/>
          <p:cNvSpPr txBox="1"/>
          <p:nvPr/>
        </p:nvSpPr>
        <p:spPr>
          <a:xfrm>
            <a:off x="643467" y="742771"/>
            <a:ext cx="10543645"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20. Este curso le ayudó a desarrollar competencias y habilidades para el trabajo colaborativo</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78"/>
        <p:cNvGrpSpPr/>
        <p:nvPr/>
      </p:nvGrpSpPr>
      <p:grpSpPr>
        <a:xfrm>
          <a:off x="0" y="0"/>
          <a:ext cx="0" cy="0"/>
          <a:chOff x="0" y="0"/>
          <a:chExt cx="0" cy="0"/>
        </a:xfrm>
      </p:grpSpPr>
      <p:sp>
        <p:nvSpPr>
          <p:cNvPr id="1879" name="Google Shape;1879;p15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80" name="Google Shape;1880;p15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81" name="Google Shape;1881;p151"/>
          <p:cNvPicPr preferRelativeResize="0"/>
          <p:nvPr/>
        </p:nvPicPr>
        <p:blipFill rotWithShape="1">
          <a:blip r:embed="rId3">
            <a:alphaModFix/>
          </a:blip>
          <a:srcRect/>
          <a:stretch/>
        </p:blipFill>
        <p:spPr>
          <a:xfrm>
            <a:off x="643467" y="1843087"/>
            <a:ext cx="10905066" cy="4534853"/>
          </a:xfrm>
          <a:prstGeom prst="rect">
            <a:avLst/>
          </a:prstGeom>
          <a:noFill/>
          <a:ln>
            <a:noFill/>
          </a:ln>
        </p:spPr>
      </p:pic>
      <p:sp>
        <p:nvSpPr>
          <p:cNvPr id="1882" name="Google Shape;1882;p151"/>
          <p:cNvSpPr txBox="1"/>
          <p:nvPr/>
        </p:nvSpPr>
        <p:spPr>
          <a:xfrm>
            <a:off x="643467" y="745719"/>
            <a:ext cx="10301288"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rgbClr val="202124"/>
                </a:solidFill>
                <a:latin typeface="Century Gothic"/>
                <a:ea typeface="Century Gothic"/>
                <a:cs typeface="Century Gothic"/>
                <a:sym typeface="Century Gothic"/>
              </a:rPr>
              <a:t>21. Este curso contribuyó a mejorar su capacidad para el trabajo en red</a:t>
            </a:r>
            <a:endParaRPr sz="2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86"/>
        <p:cNvGrpSpPr/>
        <p:nvPr/>
      </p:nvGrpSpPr>
      <p:grpSpPr>
        <a:xfrm>
          <a:off x="0" y="0"/>
          <a:ext cx="0" cy="0"/>
          <a:chOff x="0" y="0"/>
          <a:chExt cx="0" cy="0"/>
        </a:xfrm>
      </p:grpSpPr>
      <p:sp>
        <p:nvSpPr>
          <p:cNvPr id="1887" name="Google Shape;1887;p1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88" name="Google Shape;1888;p15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89" name="Google Shape;1889;p152" descr="Gráfico de respuestas de formularios. Título de la pregunta: Este curso le permitió desarrollar competencias tecnológicas. Número de respuestas: 68 respuestas."/>
          <p:cNvPicPr preferRelativeResize="0"/>
          <p:nvPr/>
        </p:nvPicPr>
        <p:blipFill rotWithShape="1">
          <a:blip r:embed="rId3">
            <a:alphaModFix/>
          </a:blip>
          <a:srcRect/>
          <a:stretch/>
        </p:blipFill>
        <p:spPr>
          <a:xfrm>
            <a:off x="643467" y="1700213"/>
            <a:ext cx="10905066" cy="4318740"/>
          </a:xfrm>
          <a:prstGeom prst="rect">
            <a:avLst/>
          </a:prstGeom>
          <a:noFill/>
          <a:ln>
            <a:noFill/>
          </a:ln>
        </p:spPr>
      </p:pic>
      <p:sp>
        <p:nvSpPr>
          <p:cNvPr id="1890" name="Google Shape;1890;p152"/>
          <p:cNvSpPr txBox="1"/>
          <p:nvPr/>
        </p:nvSpPr>
        <p:spPr>
          <a:xfrm>
            <a:off x="800101" y="619988"/>
            <a:ext cx="10387012"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22. Este curso le permitió desarrollar competencias tecnológicas</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94"/>
        <p:cNvGrpSpPr/>
        <p:nvPr/>
      </p:nvGrpSpPr>
      <p:grpSpPr>
        <a:xfrm>
          <a:off x="0" y="0"/>
          <a:ext cx="0" cy="0"/>
          <a:chOff x="0" y="0"/>
          <a:chExt cx="0" cy="0"/>
        </a:xfrm>
      </p:grpSpPr>
      <p:sp>
        <p:nvSpPr>
          <p:cNvPr id="1895" name="Google Shape;1895;p15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96" name="Google Shape;1896;p15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97" name="Google Shape;1897;p153" descr="Gráfico de respuestas de formularios. Título de la pregunta: Este curso le ayudó a leer mejor su entorno educativo (familia, comunidad, estudiantes).. Número de respuestas: 68 respuestas."/>
          <p:cNvPicPr preferRelativeResize="0"/>
          <p:nvPr/>
        </p:nvPicPr>
        <p:blipFill rotWithShape="1">
          <a:blip r:embed="rId3">
            <a:alphaModFix/>
          </a:blip>
          <a:srcRect/>
          <a:stretch/>
        </p:blipFill>
        <p:spPr>
          <a:xfrm>
            <a:off x="643467" y="1700213"/>
            <a:ext cx="10905066" cy="4318740"/>
          </a:xfrm>
          <a:prstGeom prst="rect">
            <a:avLst/>
          </a:prstGeom>
          <a:noFill/>
          <a:ln>
            <a:noFill/>
          </a:ln>
        </p:spPr>
      </p:pic>
      <p:sp>
        <p:nvSpPr>
          <p:cNvPr id="1898" name="Google Shape;1898;p153"/>
          <p:cNvSpPr txBox="1"/>
          <p:nvPr/>
        </p:nvSpPr>
        <p:spPr>
          <a:xfrm>
            <a:off x="800100" y="619988"/>
            <a:ext cx="10144125"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s-ES" sz="3200" b="0" i="0" u="none" strike="noStrike" cap="none">
                <a:solidFill>
                  <a:srgbClr val="202124"/>
                </a:solidFill>
                <a:latin typeface="Century Gothic"/>
                <a:ea typeface="Century Gothic"/>
                <a:cs typeface="Century Gothic"/>
                <a:sym typeface="Century Gothic"/>
              </a:rPr>
              <a:t>23. Este curso le ayudó a leer mejor su entorno educativo (familia, comunidad, estudiantes)</a:t>
            </a:r>
            <a:endParaRPr sz="32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02"/>
        <p:cNvGrpSpPr/>
        <p:nvPr/>
      </p:nvGrpSpPr>
      <p:grpSpPr>
        <a:xfrm>
          <a:off x="0" y="0"/>
          <a:ext cx="0" cy="0"/>
          <a:chOff x="0" y="0"/>
          <a:chExt cx="0" cy="0"/>
        </a:xfrm>
      </p:grpSpPr>
      <p:sp>
        <p:nvSpPr>
          <p:cNvPr id="1903" name="Google Shape;1903;p15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04" name="Google Shape;1904;p15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05" name="Google Shape;1905;p154"/>
          <p:cNvSpPr txBox="1"/>
          <p:nvPr/>
        </p:nvSpPr>
        <p:spPr>
          <a:xfrm>
            <a:off x="838200" y="732768"/>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24. ¿Cuál considera que es la principal competencia que desarrolló en el curso?</a:t>
            </a:r>
            <a:endParaRPr sz="1400" b="0" i="0" u="none" strike="noStrike" cap="none">
              <a:solidFill>
                <a:srgbClr val="000000"/>
              </a:solidFill>
              <a:latin typeface="Arial"/>
              <a:ea typeface="Arial"/>
              <a:cs typeface="Arial"/>
              <a:sym typeface="Arial"/>
            </a:endParaRPr>
          </a:p>
        </p:txBody>
      </p:sp>
      <p:graphicFrame>
        <p:nvGraphicFramePr>
          <p:cNvPr id="1906" name="Google Shape;1906;p154"/>
          <p:cNvGraphicFramePr/>
          <p:nvPr/>
        </p:nvGraphicFramePr>
        <p:xfrm>
          <a:off x="1408800" y="2738814"/>
          <a:ext cx="3000000" cy="3000000"/>
        </p:xfrm>
        <a:graphic>
          <a:graphicData uri="http://schemas.openxmlformats.org/drawingml/2006/table">
            <a:tbl>
              <a:tblPr>
                <a:noFill/>
                <a:tableStyleId>{E3DC3D7B-B1CC-4ABE-ACCE-1371D22D565E}</a:tableStyleId>
              </a:tblPr>
              <a:tblGrid>
                <a:gridCol w="598850">
                  <a:extLst>
                    <a:ext uri="{9D8B030D-6E8A-4147-A177-3AD203B41FA5}">
                      <a16:colId xmlns:a16="http://schemas.microsoft.com/office/drawing/2014/main" val="20000"/>
                    </a:ext>
                  </a:extLst>
                </a:gridCol>
                <a:gridCol w="8157425">
                  <a:extLst>
                    <a:ext uri="{9D8B030D-6E8A-4147-A177-3AD203B41FA5}">
                      <a16:colId xmlns:a16="http://schemas.microsoft.com/office/drawing/2014/main" val="20001"/>
                    </a:ext>
                  </a:extLst>
                </a:gridCol>
              </a:tblGrid>
              <a:tr h="564400">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Respuestas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64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Importancia del Trabajo en Red.</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4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Trabajo colaborativo con las familias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4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Visión integral del niño y la niña</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4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Entender al estudiante de forma integral y su entorno educativo</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440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Empatía y sensibilización por los niños y niñas y sus familias.</a:t>
                      </a:r>
                      <a:endParaRPr sz="20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907" name="Google Shape;1907;p154"/>
          <p:cNvSpPr/>
          <p:nvPr/>
        </p:nvSpPr>
        <p:spPr>
          <a:xfrm>
            <a:off x="838200" y="1721465"/>
            <a:ext cx="5266185" cy="1354217"/>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800"/>
              <a:buFont typeface="Century Gothic"/>
              <a:buNone/>
            </a:pPr>
            <a:r>
              <a:rPr lang="es-ES" sz="2800" b="0" i="1" u="sng" strike="noStrike" cap="none">
                <a:solidFill>
                  <a:srgbClr val="000000"/>
                </a:solidFill>
                <a:latin typeface="Century Gothic"/>
                <a:ea typeface="Century Gothic"/>
                <a:cs typeface="Century Gothic"/>
                <a:sym typeface="Century Gothic"/>
              </a:rPr>
              <a:t>Respuestas más compartidas</a:t>
            </a: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911"/>
        <p:cNvGrpSpPr/>
        <p:nvPr/>
      </p:nvGrpSpPr>
      <p:grpSpPr>
        <a:xfrm>
          <a:off x="0" y="0"/>
          <a:ext cx="0" cy="0"/>
          <a:chOff x="0" y="0"/>
          <a:chExt cx="0" cy="0"/>
        </a:xfrm>
      </p:grpSpPr>
      <p:sp>
        <p:nvSpPr>
          <p:cNvPr id="1912" name="Google Shape;1912;p155"/>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913" name="Google Shape;1913;p155"/>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914" name="Google Shape;1914;p155"/>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Acercamiento a los intereses de Educación Continua y Asesoría Pedagógica.</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914"/>
                                        </p:tgtEl>
                                        <p:attrNameLst>
                                          <p:attrName>style.visibility</p:attrName>
                                        </p:attrNameLst>
                                      </p:cBhvr>
                                      <p:to>
                                        <p:strVal val="visible"/>
                                      </p:to>
                                    </p:set>
                                    <p:animEffect transition="in" filter="fade">
                                      <p:cBhvr>
                                        <p:cTn id="7" dur="400"/>
                                        <p:tgtEl>
                                          <p:spTgt spid="1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18"/>
        <p:cNvGrpSpPr/>
        <p:nvPr/>
      </p:nvGrpSpPr>
      <p:grpSpPr>
        <a:xfrm>
          <a:off x="0" y="0"/>
          <a:ext cx="0" cy="0"/>
          <a:chOff x="0" y="0"/>
          <a:chExt cx="0" cy="0"/>
        </a:xfrm>
      </p:grpSpPr>
      <p:sp>
        <p:nvSpPr>
          <p:cNvPr id="1919" name="Google Shape;1919;p156"/>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0" name="Google Shape;1920;p156"/>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1" name="Google Shape;1921;p156"/>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2" name="Google Shape;1922;p156"/>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3" name="Google Shape;1923;p156"/>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4" name="Google Shape;1924;p156"/>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925" name="Google Shape;1925;p156" descr="Gráfico de respuestas de formularios. Título de la pregunta: Volvería a tomar cursos complementarios a este (Mi Práctica Docente), en el futuro.. Número de respuestas: 68 respuestas."/>
          <p:cNvPicPr preferRelativeResize="0"/>
          <p:nvPr/>
        </p:nvPicPr>
        <p:blipFill rotWithShape="1">
          <a:blip r:embed="rId3">
            <a:alphaModFix/>
          </a:blip>
          <a:srcRect/>
          <a:stretch/>
        </p:blipFill>
        <p:spPr>
          <a:xfrm>
            <a:off x="757980" y="1769322"/>
            <a:ext cx="11359334" cy="4571234"/>
          </a:xfrm>
          <a:prstGeom prst="rect">
            <a:avLst/>
          </a:prstGeom>
          <a:noFill/>
          <a:ln>
            <a:noFill/>
          </a:ln>
        </p:spPr>
      </p:pic>
      <p:sp>
        <p:nvSpPr>
          <p:cNvPr id="1926" name="Google Shape;1926;p156"/>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7" name="Google Shape;1927;p156"/>
          <p:cNvSpPr txBox="1"/>
          <p:nvPr/>
        </p:nvSpPr>
        <p:spPr>
          <a:xfrm>
            <a:off x="528955" y="336808"/>
            <a:ext cx="10905065" cy="12003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s-ES" sz="3600" b="0" i="0" u="none" strike="noStrike" cap="none">
                <a:solidFill>
                  <a:srgbClr val="202124"/>
                </a:solidFill>
                <a:latin typeface="Century Gothic"/>
                <a:ea typeface="Century Gothic"/>
                <a:cs typeface="Century Gothic"/>
                <a:sym typeface="Century Gothic"/>
              </a:rPr>
              <a:t>25. Volvería a tomar cursos complementarios a este (Mi práctica Docente), en el futuro.</a:t>
            </a:r>
            <a:endParaRPr sz="36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31"/>
        <p:cNvGrpSpPr/>
        <p:nvPr/>
      </p:nvGrpSpPr>
      <p:grpSpPr>
        <a:xfrm>
          <a:off x="0" y="0"/>
          <a:ext cx="0" cy="0"/>
          <a:chOff x="0" y="0"/>
          <a:chExt cx="0" cy="0"/>
        </a:xfrm>
      </p:grpSpPr>
      <p:sp>
        <p:nvSpPr>
          <p:cNvPr id="1932" name="Google Shape;1932;p15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3" name="Google Shape;1933;p157"/>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4" name="Google Shape;1934;p157"/>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5" name="Google Shape;1935;p157"/>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6" name="Google Shape;1936;p157"/>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7" name="Google Shape;1937;p157"/>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8" name="Google Shape;1938;p157"/>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9" name="Google Shape;1939;p157"/>
          <p:cNvSpPr txBox="1"/>
          <p:nvPr/>
        </p:nvSpPr>
        <p:spPr>
          <a:xfrm>
            <a:off x="838200" y="724888"/>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26. Mencione al menos 3 áreas de temáticas de interés que le gustaría que desarrolláramos en el la oferta de formación del Programa de Educación Continua</a:t>
            </a:r>
            <a:endParaRPr sz="2800" b="0" i="0" u="none" strike="noStrike" cap="none">
              <a:solidFill>
                <a:schemeClr val="dk1"/>
              </a:solidFill>
              <a:latin typeface="Century Gothic"/>
              <a:ea typeface="Century Gothic"/>
              <a:cs typeface="Century Gothic"/>
              <a:sym typeface="Century Gothic"/>
            </a:endParaRPr>
          </a:p>
        </p:txBody>
      </p:sp>
      <p:graphicFrame>
        <p:nvGraphicFramePr>
          <p:cNvPr id="1940" name="Google Shape;1940;p157"/>
          <p:cNvGraphicFramePr/>
          <p:nvPr/>
        </p:nvGraphicFramePr>
        <p:xfrm>
          <a:off x="2418736" y="3056206"/>
          <a:ext cx="3000000" cy="3000000"/>
        </p:xfrm>
        <a:graphic>
          <a:graphicData uri="http://schemas.openxmlformats.org/drawingml/2006/table">
            <a:tbl>
              <a:tblPr>
                <a:noFill/>
                <a:tableStyleId>{E3DC3D7B-B1CC-4ABE-ACCE-1371D22D565E}</a:tableStyleId>
              </a:tblPr>
              <a:tblGrid>
                <a:gridCol w="488200">
                  <a:extLst>
                    <a:ext uri="{9D8B030D-6E8A-4147-A177-3AD203B41FA5}">
                      <a16:colId xmlns:a16="http://schemas.microsoft.com/office/drawing/2014/main" val="20000"/>
                    </a:ext>
                  </a:extLst>
                </a:gridCol>
                <a:gridCol w="6650025">
                  <a:extLst>
                    <a:ext uri="{9D8B030D-6E8A-4147-A177-3AD203B41FA5}">
                      <a16:colId xmlns:a16="http://schemas.microsoft.com/office/drawing/2014/main" val="20001"/>
                    </a:ext>
                  </a:extLst>
                </a:gridCol>
              </a:tblGrid>
              <a:tr h="512825">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Rosarivo"/>
                          <a:ea typeface="Rosarivo"/>
                          <a:cs typeface="Rosarivo"/>
                          <a:sym typeface="Rosarivo"/>
                        </a:rPr>
                        <a:t>Respuestas</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128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1.</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Masaje Infantil</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128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2.</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Integración Sensorial</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128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3.</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Funciones Ejecutivas</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28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4.</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Estimulación oportuna</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128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5.</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just"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Rosarivo"/>
                          <a:ea typeface="Rosarivo"/>
                          <a:cs typeface="Rosarivo"/>
                          <a:sym typeface="Rosarivo"/>
                        </a:rPr>
                        <a:t>Neurociencia y educación</a:t>
                      </a:r>
                      <a:endParaRPr sz="2000" u="none" strike="noStrike" cap="none">
                        <a:latin typeface="Rosarivo"/>
                        <a:ea typeface="Rosarivo"/>
                        <a:cs typeface="Rosarivo"/>
                        <a:sym typeface="Rosarivo"/>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941" name="Google Shape;1941;p157"/>
          <p:cNvSpPr/>
          <p:nvPr/>
        </p:nvSpPr>
        <p:spPr>
          <a:xfrm>
            <a:off x="838200" y="2256450"/>
            <a:ext cx="6122700" cy="14157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3200"/>
              <a:buFont typeface="Rosarivo"/>
              <a:buNone/>
            </a:pPr>
            <a:r>
              <a:rPr lang="es-ES" sz="3200" b="0" i="1" u="sng" strike="noStrike" cap="none">
                <a:solidFill>
                  <a:srgbClr val="000000"/>
                </a:solidFill>
                <a:latin typeface="Rosarivo"/>
                <a:ea typeface="Rosarivo"/>
                <a:cs typeface="Rosarivo"/>
                <a:sym typeface="Rosarivo"/>
              </a:rPr>
              <a:t>Respuestas más compartidas</a:t>
            </a:r>
            <a:endParaRPr sz="3200" b="0" i="0" u="none" strike="noStrike" cap="none">
              <a:solidFill>
                <a:schemeClr val="dk1"/>
              </a:solidFill>
              <a:latin typeface="Rosarivo"/>
              <a:ea typeface="Rosarivo"/>
              <a:cs typeface="Rosarivo"/>
              <a:sym typeface="Rosarivo"/>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45"/>
        <p:cNvGrpSpPr/>
        <p:nvPr/>
      </p:nvGrpSpPr>
      <p:grpSpPr>
        <a:xfrm>
          <a:off x="0" y="0"/>
          <a:ext cx="0" cy="0"/>
          <a:chOff x="0" y="0"/>
          <a:chExt cx="0" cy="0"/>
        </a:xfrm>
      </p:grpSpPr>
      <p:sp>
        <p:nvSpPr>
          <p:cNvPr id="1946" name="Google Shape;1946;p15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47" name="Google Shape;1947;p158"/>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48" name="Google Shape;1948;p158"/>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49" name="Google Shape;1949;p158"/>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50" name="Google Shape;1950;p158"/>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51" name="Google Shape;1951;p158"/>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952" name="Google Shape;1952;p158" descr="Gráfico de respuestas de formularios. Título de la pregunta: De las siguientes características. ¿Cuáles cinco le gustaría que tomáramos en cuenta en el Programa de Educación Continua para la planificación y ejecución de los cursos?  . Número de respuestas: 68 respuestas."/>
          <p:cNvPicPr preferRelativeResize="0"/>
          <p:nvPr/>
        </p:nvPicPr>
        <p:blipFill rotWithShape="1">
          <a:blip r:embed="rId3">
            <a:alphaModFix/>
          </a:blip>
          <a:srcRect/>
          <a:stretch/>
        </p:blipFill>
        <p:spPr>
          <a:xfrm>
            <a:off x="643467" y="1899358"/>
            <a:ext cx="10905066" cy="4296802"/>
          </a:xfrm>
          <a:prstGeom prst="rect">
            <a:avLst/>
          </a:prstGeom>
          <a:noFill/>
          <a:ln>
            <a:noFill/>
          </a:ln>
        </p:spPr>
      </p:pic>
      <p:sp>
        <p:nvSpPr>
          <p:cNvPr id="1953" name="Google Shape;1953;p158"/>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54" name="Google Shape;1954;p158"/>
          <p:cNvSpPr txBox="1"/>
          <p:nvPr/>
        </p:nvSpPr>
        <p:spPr>
          <a:xfrm>
            <a:off x="643467" y="144426"/>
            <a:ext cx="10905066" cy="138499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rgbClr val="202124"/>
                </a:solidFill>
                <a:latin typeface="Century Gothic"/>
                <a:ea typeface="Century Gothic"/>
                <a:cs typeface="Century Gothic"/>
                <a:sym typeface="Century Gothic"/>
              </a:rPr>
              <a:t>27. De las siguientes características ¿Cuáles cinco le gustaría que tomáramos en cuenta en el Programa de Educación Continua para la planificación y ejecución de los cursos?</a:t>
            </a:r>
            <a:endParaRPr sz="2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23"/>
          <p:cNvSpPr txBox="1">
            <a:spLocks noGrp="1"/>
          </p:cNvSpPr>
          <p:nvPr>
            <p:ph type="title"/>
          </p:nvPr>
        </p:nvSpPr>
        <p:spPr>
          <a:xfrm>
            <a:off x="838200" y="9350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340" name="Google Shape;340;p23"/>
          <p:cNvSpPr txBox="1">
            <a:spLocks noGrp="1"/>
          </p:cNvSpPr>
          <p:nvPr>
            <p:ph type="body" idx="1"/>
          </p:nvPr>
        </p:nvSpPr>
        <p:spPr>
          <a:xfrm>
            <a:off x="637032" y="1207008"/>
            <a:ext cx="11177016" cy="5650992"/>
          </a:xfrm>
          <a:prstGeom prst="rect">
            <a:avLst/>
          </a:prstGeom>
          <a:noFill/>
          <a:ln>
            <a:noFill/>
          </a:ln>
        </p:spPr>
        <p:txBody>
          <a:bodyPr spcFirstLastPara="1" wrap="square" lIns="91425" tIns="45700" rIns="91425" bIns="45700" anchor="t" anchorCtr="0">
            <a:normAutofit fontScale="77500" lnSpcReduction="20000"/>
          </a:bodyPr>
          <a:lstStyle/>
          <a:p>
            <a:pPr marL="514350" lvl="0" indent="-514350" algn="l" rtl="0">
              <a:lnSpc>
                <a:spcPct val="12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Componentes del desarrollo normal de los niños y niñas.</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Tipos y mecanismos de abuso y maltrato en perjuicio de las personas menores de edad.</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Elementos que intervienen en la elaboración de una adecuada historia clínica psiquiátrica en niños y adolescentes: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Trastorno por Déficit de Atención é Hiperactividad y Trastorno Oposicionista Desafiante.</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Trastornos del control de Impulsos.</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Trastornos Generalizados del Desarrollo.</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Trastornos de la Conducta Alimentaria.</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Trastornos del Afecto y Duelo en los niños y adolescentes.</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Principales Trastornos Psicóticos en la Infancia:</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Principales Trastornos de Ansiedad en el niño y adolescente.</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Trastornos de eliminación en los niños:</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Trastornos del aprendizaje.</a:t>
            </a:r>
            <a:endParaRPr/>
          </a:p>
          <a:p>
            <a:pPr marL="0" lvl="0" indent="0" algn="l" rtl="0">
              <a:lnSpc>
                <a:spcPct val="90000"/>
              </a:lnSpc>
              <a:spcBef>
                <a:spcPts val="1000"/>
              </a:spcBef>
              <a:spcAft>
                <a:spcPts val="0"/>
              </a:spcAft>
              <a:buClr>
                <a:schemeClr val="dk1"/>
              </a:buClr>
              <a:buSzPct val="100000"/>
              <a:buNone/>
            </a:pPr>
            <a:endParaRPr>
              <a:latin typeface="Century Gothic"/>
              <a:ea typeface="Century Gothic"/>
              <a:cs typeface="Century Gothic"/>
              <a:sym typeface="Century Gothic"/>
            </a:endParaRPr>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58"/>
        <p:cNvGrpSpPr/>
        <p:nvPr/>
      </p:nvGrpSpPr>
      <p:grpSpPr>
        <a:xfrm>
          <a:off x="0" y="0"/>
          <a:ext cx="0" cy="0"/>
          <a:chOff x="0" y="0"/>
          <a:chExt cx="0" cy="0"/>
        </a:xfrm>
      </p:grpSpPr>
      <p:sp>
        <p:nvSpPr>
          <p:cNvPr id="1959" name="Google Shape;1959;p15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60" name="Google Shape;1960;p159"/>
          <p:cNvSpPr/>
          <p:nvPr/>
        </p:nvSpPr>
        <p:spPr>
          <a:xfrm rot="2700000">
            <a:off x="415435"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61" name="Google Shape;1961;p159"/>
          <p:cNvSpPr/>
          <p:nvPr/>
        </p:nvSpPr>
        <p:spPr>
          <a:xfrm rot="10800000">
            <a:off x="0"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62" name="Google Shape;1962;p159"/>
          <p:cNvSpPr/>
          <p:nvPr/>
        </p:nvSpPr>
        <p:spPr>
          <a:xfrm rot="2700000">
            <a:off x="10739327"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63" name="Google Shape;1963;p159"/>
          <p:cNvSpPr/>
          <p:nvPr/>
        </p:nvSpPr>
        <p:spPr>
          <a:xfrm rot="2700000">
            <a:off x="10653800"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64" name="Google Shape;1964;p159"/>
          <p:cNvSpPr/>
          <p:nvPr/>
        </p:nvSpPr>
        <p:spPr>
          <a:xfrm>
            <a:off x="8115423"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965" name="Google Shape;1965;p159" descr="Gráfico de respuestas de formularios. Título de la pregunta: ¿Cuál es la modalidad de su preferencia para los procesos de formación y capacitación?. Número de respuestas: 68 respuestas."/>
          <p:cNvPicPr preferRelativeResize="0"/>
          <p:nvPr/>
        </p:nvPicPr>
        <p:blipFill rotWithShape="1">
          <a:blip r:embed="rId3">
            <a:alphaModFix/>
          </a:blip>
          <a:srcRect r="17787"/>
          <a:stretch/>
        </p:blipFill>
        <p:spPr>
          <a:xfrm>
            <a:off x="1068493" y="1669526"/>
            <a:ext cx="10055013" cy="4675715"/>
          </a:xfrm>
          <a:prstGeom prst="rect">
            <a:avLst/>
          </a:prstGeom>
          <a:noFill/>
          <a:ln>
            <a:noFill/>
          </a:ln>
        </p:spPr>
      </p:pic>
      <p:sp>
        <p:nvSpPr>
          <p:cNvPr id="1966" name="Google Shape;1966;p159"/>
          <p:cNvSpPr/>
          <p:nvPr/>
        </p:nvSpPr>
        <p:spPr>
          <a:xfrm>
            <a:off x="9167297"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67" name="Google Shape;1967;p159"/>
          <p:cNvSpPr txBox="1"/>
          <p:nvPr/>
        </p:nvSpPr>
        <p:spPr>
          <a:xfrm>
            <a:off x="674094" y="434824"/>
            <a:ext cx="11091333" cy="12003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s-ES" sz="3600" b="0" i="0" u="none" strike="noStrike" cap="none">
                <a:solidFill>
                  <a:srgbClr val="202124"/>
                </a:solidFill>
                <a:latin typeface="Century Gothic"/>
                <a:ea typeface="Century Gothic"/>
                <a:cs typeface="Century Gothic"/>
                <a:sym typeface="Century Gothic"/>
              </a:rPr>
              <a:t>28. ¿Cuál es la modalidad de su preferencia para los procesos de formación y capacitación?</a:t>
            </a:r>
            <a:endParaRPr sz="36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71"/>
        <p:cNvGrpSpPr/>
        <p:nvPr/>
      </p:nvGrpSpPr>
      <p:grpSpPr>
        <a:xfrm>
          <a:off x="0" y="0"/>
          <a:ext cx="0" cy="0"/>
          <a:chOff x="0" y="0"/>
          <a:chExt cx="0" cy="0"/>
        </a:xfrm>
      </p:grpSpPr>
      <p:sp>
        <p:nvSpPr>
          <p:cNvPr id="1972" name="Google Shape;1972;p160"/>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73" name="Google Shape;1973;p160"/>
          <p:cNvSpPr/>
          <p:nvPr/>
        </p:nvSpPr>
        <p:spPr>
          <a:xfrm rot="-2700000" flipH="1">
            <a:off x="-376156" y="-253670"/>
            <a:ext cx="1827638" cy="1376989"/>
          </a:xfrm>
          <a:custGeom>
            <a:avLst/>
            <a:gdLst/>
            <a:ahLst/>
            <a:cxnLst/>
            <a:rect l="l" t="t" r="r" b="b"/>
            <a:pathLst>
              <a:path w="1827638" h="1376989" extrusionOk="0">
                <a:moveTo>
                  <a:pt x="0" y="987379"/>
                </a:moveTo>
                <a:lnTo>
                  <a:pt x="987379" y="0"/>
                </a:lnTo>
                <a:lnTo>
                  <a:pt x="1827638" y="840260"/>
                </a:lnTo>
                <a:lnTo>
                  <a:pt x="1827638" y="1376989"/>
                </a:lnTo>
                <a:lnTo>
                  <a:pt x="0" y="1376989"/>
                </a:lnTo>
                <a:close/>
              </a:path>
            </a:pathLst>
          </a:cu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74" name="Google Shape;1974;p160"/>
          <p:cNvSpPr/>
          <p:nvPr/>
        </p:nvSpPr>
        <p:spPr>
          <a:xfrm rot="-2700000" flipH="1">
            <a:off x="891641" y="422146"/>
            <a:ext cx="645368" cy="645368"/>
          </a:xfrm>
          <a:prstGeom prst="rect">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75" name="Google Shape;1975;p160"/>
          <p:cNvSpPr/>
          <p:nvPr/>
        </p:nvSpPr>
        <p:spPr>
          <a:xfrm rot="-2700000" flipH="1">
            <a:off x="10043482" y="655140"/>
            <a:ext cx="687472" cy="687472"/>
          </a:xfrm>
          <a:prstGeom prst="rect">
            <a:avLst/>
          </a:pr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76" name="Google Shape;1976;p160"/>
          <p:cNvSpPr/>
          <p:nvPr/>
        </p:nvSpPr>
        <p:spPr>
          <a:xfrm rot="10800000" flipH="1">
            <a:off x="9356643" y="0"/>
            <a:ext cx="2835357" cy="1480837"/>
          </a:xfrm>
          <a:custGeom>
            <a:avLst/>
            <a:gdLst/>
            <a:ahLst/>
            <a:cxnLst/>
            <a:rect l="l" t="t" r="r" b="b"/>
            <a:pathLst>
              <a:path w="2835357" h="1480837" extrusionOk="0">
                <a:moveTo>
                  <a:pt x="2835357" y="1480837"/>
                </a:moveTo>
                <a:lnTo>
                  <a:pt x="0" y="1480837"/>
                </a:lnTo>
                <a:lnTo>
                  <a:pt x="1552727" y="0"/>
                </a:lnTo>
                <a:lnTo>
                  <a:pt x="2835357" y="1223245"/>
                </a:lnTo>
                <a:close/>
              </a:path>
            </a:pathLst>
          </a:custGeom>
          <a:solidFill>
            <a:schemeClr val="accent4">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77" name="Google Shape;1977;p160"/>
          <p:cNvSpPr/>
          <p:nvPr/>
        </p:nvSpPr>
        <p:spPr>
          <a:xfrm flipH="1">
            <a:off x="7976344" y="6115501"/>
            <a:ext cx="1494513" cy="742499"/>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978" name="Google Shape;1978;p160" descr="Gráfico de respuestas de formularios. Título de la pregunta: ¿Está usted de acuerdo que se le envíe información de futuros cursos y procesos de formación?. Número de respuestas: 68 respuestas."/>
          <p:cNvPicPr preferRelativeResize="0"/>
          <p:nvPr/>
        </p:nvPicPr>
        <p:blipFill rotWithShape="1">
          <a:blip r:embed="rId3">
            <a:alphaModFix/>
          </a:blip>
          <a:srcRect/>
          <a:stretch/>
        </p:blipFill>
        <p:spPr>
          <a:xfrm>
            <a:off x="643467" y="1845748"/>
            <a:ext cx="10905066" cy="4580126"/>
          </a:xfrm>
          <a:prstGeom prst="rect">
            <a:avLst/>
          </a:prstGeom>
          <a:noFill/>
          <a:ln>
            <a:noFill/>
          </a:ln>
        </p:spPr>
      </p:pic>
      <p:sp>
        <p:nvSpPr>
          <p:cNvPr id="1979" name="Google Shape;1979;p160"/>
          <p:cNvSpPr/>
          <p:nvPr/>
        </p:nvSpPr>
        <p:spPr>
          <a:xfrm flipH="1">
            <a:off x="7604080" y="6453143"/>
            <a:ext cx="814903" cy="404857"/>
          </a:xfrm>
          <a:prstGeom prst="triangle">
            <a:avLst>
              <a:gd name="adj" fmla="val 50000"/>
            </a:avLst>
          </a:prstGeom>
          <a:solidFill>
            <a:schemeClr val="accent1">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80" name="Google Shape;1980;p160"/>
          <p:cNvSpPr txBox="1"/>
          <p:nvPr/>
        </p:nvSpPr>
        <p:spPr>
          <a:xfrm>
            <a:off x="643467" y="121713"/>
            <a:ext cx="10905066" cy="17543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s-ES" sz="3600" b="0" i="0" u="none" strike="noStrike" cap="none">
                <a:solidFill>
                  <a:srgbClr val="202124"/>
                </a:solidFill>
                <a:latin typeface="Century Gothic"/>
                <a:ea typeface="Century Gothic"/>
                <a:cs typeface="Century Gothic"/>
                <a:sym typeface="Century Gothic"/>
              </a:rPr>
              <a:t>29. ¿Está usted de acuerdo que se le envíe información de futuros cursos y procesos de formación?</a:t>
            </a:r>
            <a:endParaRPr sz="36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Shape 1984"/>
        <p:cNvGrpSpPr/>
        <p:nvPr/>
      </p:nvGrpSpPr>
      <p:grpSpPr>
        <a:xfrm>
          <a:off x="0" y="0"/>
          <a:ext cx="0" cy="0"/>
          <a:chOff x="0" y="0"/>
          <a:chExt cx="0" cy="0"/>
        </a:xfrm>
      </p:grpSpPr>
      <p:sp>
        <p:nvSpPr>
          <p:cNvPr id="1985" name="Google Shape;1985;p191"/>
          <p:cNvSpPr txBox="1"/>
          <p:nvPr/>
        </p:nvSpPr>
        <p:spPr>
          <a:xfrm>
            <a:off x="838200" y="822007"/>
            <a:ext cx="10515600" cy="1737995"/>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4000" b="0" i="0" u="none" strike="noStrike" cap="none">
                <a:solidFill>
                  <a:schemeClr val="lt1"/>
                </a:solidFill>
                <a:latin typeface="Arial"/>
                <a:ea typeface="Arial"/>
                <a:cs typeface="Arial"/>
                <a:sym typeface="Arial"/>
              </a:rPr>
              <a:t>Curso Atención de niños, niñas y adolescentes 2021-2022</a:t>
            </a:r>
            <a:endParaRPr sz="4000" b="0" i="0" u="none" strike="noStrike" cap="none">
              <a:solidFill>
                <a:schemeClr val="lt1"/>
              </a:solidFill>
              <a:latin typeface="Arial"/>
              <a:ea typeface="Arial"/>
              <a:cs typeface="Arial"/>
              <a:sym typeface="Arial"/>
            </a:endParaRPr>
          </a:p>
        </p:txBody>
      </p:sp>
      <p:sp>
        <p:nvSpPr>
          <p:cNvPr id="1986" name="Google Shape;1986;p191"/>
          <p:cNvSpPr/>
          <p:nvPr/>
        </p:nvSpPr>
        <p:spPr>
          <a:xfrm>
            <a:off x="1036320" y="3078500"/>
            <a:ext cx="11833860" cy="2010807"/>
          </a:xfrm>
          <a:prstGeom prst="rect">
            <a:avLst/>
          </a:prstGeom>
          <a:noFill/>
          <a:ln>
            <a:noFill/>
          </a:ln>
        </p:spPr>
        <p:txBody>
          <a:bodyPr spcFirstLastPara="1" wrap="square" lIns="91425" tIns="45700" rIns="91425" bIns="45700" anchor="t" anchorCtr="0">
            <a:sp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14</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13</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93%</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Shape 1990"/>
        <p:cNvGrpSpPr/>
        <p:nvPr/>
      </p:nvGrpSpPr>
      <p:grpSpPr>
        <a:xfrm>
          <a:off x="0" y="0"/>
          <a:ext cx="0" cy="0"/>
          <a:chOff x="0" y="0"/>
          <a:chExt cx="0" cy="0"/>
        </a:xfrm>
      </p:grpSpPr>
      <p:sp>
        <p:nvSpPr>
          <p:cNvPr id="1991" name="Google Shape;1991;p1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1992" name="Google Shape;1992;p19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s-ES" u="sng"/>
              <a:t>https://docs.google.com/forms/d/e/1FAIpQLScxujXCE3HXNRpoAL-zS4ItfFFc10gBFYO1ZUHx_4FKv_l7ZA/viewform?usp=sharing</a:t>
            </a:r>
            <a:endParaRPr/>
          </a:p>
          <a:p>
            <a:pPr marL="0" lvl="0" indent="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96"/>
        <p:cNvGrpSpPr/>
        <p:nvPr/>
      </p:nvGrpSpPr>
      <p:grpSpPr>
        <a:xfrm>
          <a:off x="0" y="0"/>
          <a:ext cx="0" cy="0"/>
          <a:chOff x="0" y="0"/>
          <a:chExt cx="0" cy="0"/>
        </a:xfrm>
      </p:grpSpPr>
      <p:sp>
        <p:nvSpPr>
          <p:cNvPr id="1997" name="Google Shape;1997;p19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98" name="Google Shape;1998;p19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99" name="Google Shape;1999;p193"/>
          <p:cNvSpPr txBox="1"/>
          <p:nvPr/>
        </p:nvSpPr>
        <p:spPr>
          <a:xfrm>
            <a:off x="838200" y="553797"/>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1. Nombre de la alternativa de cuidado y desarrollo en que labora</a:t>
            </a:r>
            <a:endParaRPr sz="1400" b="0" i="0" u="none" strike="noStrike" cap="none">
              <a:solidFill>
                <a:srgbClr val="000000"/>
              </a:solidFill>
              <a:latin typeface="Arial"/>
              <a:ea typeface="Arial"/>
              <a:cs typeface="Arial"/>
              <a:sym typeface="Arial"/>
            </a:endParaRPr>
          </a:p>
        </p:txBody>
      </p:sp>
      <p:sp>
        <p:nvSpPr>
          <p:cNvPr id="2000" name="Google Shape;2000;p193"/>
          <p:cNvSpPr txBox="1"/>
          <p:nvPr/>
        </p:nvSpPr>
        <p:spPr>
          <a:xfrm>
            <a:off x="838200" y="1653223"/>
            <a:ext cx="77038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p:txBody>
      </p:sp>
      <p:graphicFrame>
        <p:nvGraphicFramePr>
          <p:cNvPr id="2001" name="Google Shape;2001;p193"/>
          <p:cNvGraphicFramePr/>
          <p:nvPr/>
        </p:nvGraphicFramePr>
        <p:xfrm>
          <a:off x="1906905" y="2594948"/>
          <a:ext cx="3000000" cy="3000000"/>
        </p:xfrm>
        <a:graphic>
          <a:graphicData uri="http://schemas.openxmlformats.org/drawingml/2006/table">
            <a:tbl>
              <a:tblPr>
                <a:noFill/>
                <a:tableStyleId>{E3DC3D7B-B1CC-4ABE-ACCE-1371D22D565E}</a:tableStyleId>
              </a:tblPr>
              <a:tblGrid>
                <a:gridCol w="500550">
                  <a:extLst>
                    <a:ext uri="{9D8B030D-6E8A-4147-A177-3AD203B41FA5}">
                      <a16:colId xmlns:a16="http://schemas.microsoft.com/office/drawing/2014/main" val="20000"/>
                    </a:ext>
                  </a:extLst>
                </a:gridCol>
                <a:gridCol w="7877650">
                  <a:extLst>
                    <a:ext uri="{9D8B030D-6E8A-4147-A177-3AD203B41FA5}">
                      <a16:colId xmlns:a16="http://schemas.microsoft.com/office/drawing/2014/main" val="20001"/>
                    </a:ext>
                  </a:extLst>
                </a:gridCol>
              </a:tblGrid>
              <a:tr h="565800">
                <a:tc gridSpan="2">
                  <a:txBody>
                    <a:bodyPr/>
                    <a:lstStyle/>
                    <a:p>
                      <a:pPr marL="0" marR="0" lvl="0" indent="0" algn="ctr" rtl="0">
                        <a:lnSpc>
                          <a:spcPct val="107000"/>
                        </a:lnSpc>
                        <a:spcBef>
                          <a:spcPts val="0"/>
                        </a:spcBef>
                        <a:spcAft>
                          <a:spcPts val="0"/>
                        </a:spcAft>
                        <a:buClr>
                          <a:srgbClr val="000000"/>
                        </a:buClr>
                        <a:buSzPts val="2400"/>
                        <a:buFont typeface="Arial"/>
                        <a:buNone/>
                      </a:pPr>
                      <a:r>
                        <a:rPr lang="es-ES" sz="2400" b="1" u="none" strike="noStrike" cap="none">
                          <a:solidFill>
                            <a:srgbClr val="000000"/>
                          </a:solidFill>
                          <a:latin typeface="Century Gothic"/>
                          <a:ea typeface="Century Gothic"/>
                          <a:cs typeface="Century Gothic"/>
                          <a:sym typeface="Century Gothic"/>
                        </a:rPr>
                        <a:t>Respuestas</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6580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Área de salud de Coronado</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580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Área de salud Corredores CCSS</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580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Área de salud Aserrí</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580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HNN</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580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Hospital Nacional Psiquiátrico</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05"/>
        <p:cNvGrpSpPr/>
        <p:nvPr/>
      </p:nvGrpSpPr>
      <p:grpSpPr>
        <a:xfrm>
          <a:off x="0" y="0"/>
          <a:ext cx="0" cy="0"/>
          <a:chOff x="0" y="0"/>
          <a:chExt cx="0" cy="0"/>
        </a:xfrm>
      </p:grpSpPr>
      <p:sp>
        <p:nvSpPr>
          <p:cNvPr id="2006" name="Google Shape;2006;p19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07" name="Google Shape;2007;p19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08" name="Google Shape;2008;p19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09" name="Google Shape;2009;p194"/>
          <p:cNvPicPr preferRelativeResize="0"/>
          <p:nvPr/>
        </p:nvPicPr>
        <p:blipFill rotWithShape="1">
          <a:blip r:embed="rId3">
            <a:alphaModFix/>
          </a:blip>
          <a:srcRect/>
          <a:stretch/>
        </p:blipFill>
        <p:spPr>
          <a:xfrm>
            <a:off x="477012" y="1090930"/>
            <a:ext cx="10845450" cy="4676140"/>
          </a:xfrm>
          <a:prstGeom prst="rect">
            <a:avLst/>
          </a:prstGeom>
          <a:noFill/>
          <a:ln>
            <a:noFill/>
          </a:ln>
        </p:spPr>
      </p:pic>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13"/>
        <p:cNvGrpSpPr/>
        <p:nvPr/>
      </p:nvGrpSpPr>
      <p:grpSpPr>
        <a:xfrm>
          <a:off x="0" y="0"/>
          <a:ext cx="0" cy="0"/>
          <a:chOff x="0" y="0"/>
          <a:chExt cx="0" cy="0"/>
        </a:xfrm>
      </p:grpSpPr>
      <p:sp>
        <p:nvSpPr>
          <p:cNvPr id="2014" name="Google Shape;2014;p19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15" name="Google Shape;2015;p19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16" name="Google Shape;2016;p19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17" name="Google Shape;2017;p195"/>
          <p:cNvPicPr preferRelativeResize="0"/>
          <p:nvPr/>
        </p:nvPicPr>
        <p:blipFill rotWithShape="1">
          <a:blip r:embed="rId3">
            <a:alphaModFix/>
          </a:blip>
          <a:srcRect/>
          <a:stretch/>
        </p:blipFill>
        <p:spPr>
          <a:xfrm>
            <a:off x="848984" y="1389380"/>
            <a:ext cx="10494031" cy="4565015"/>
          </a:xfrm>
          <a:prstGeom prst="rect">
            <a:avLst/>
          </a:prstGeom>
          <a:noFill/>
          <a:ln>
            <a:noFill/>
          </a:ln>
        </p:spPr>
      </p:pic>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21"/>
        <p:cNvGrpSpPr/>
        <p:nvPr/>
      </p:nvGrpSpPr>
      <p:grpSpPr>
        <a:xfrm>
          <a:off x="0" y="0"/>
          <a:ext cx="0" cy="0"/>
          <a:chOff x="0" y="0"/>
          <a:chExt cx="0" cy="0"/>
        </a:xfrm>
      </p:grpSpPr>
      <p:sp>
        <p:nvSpPr>
          <p:cNvPr id="2022" name="Google Shape;2022;p19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23" name="Google Shape;2023;p19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24" name="Google Shape;2024;p19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25" name="Google Shape;2025;p196"/>
          <p:cNvPicPr preferRelativeResize="0"/>
          <p:nvPr/>
        </p:nvPicPr>
        <p:blipFill rotWithShape="1">
          <a:blip r:embed="rId3">
            <a:alphaModFix/>
          </a:blip>
          <a:srcRect/>
          <a:stretch/>
        </p:blipFill>
        <p:spPr>
          <a:xfrm>
            <a:off x="477012" y="1077912"/>
            <a:ext cx="11175879" cy="4702175"/>
          </a:xfrm>
          <a:prstGeom prst="rect">
            <a:avLst/>
          </a:prstGeom>
          <a:noFill/>
          <a:ln>
            <a:noFill/>
          </a:ln>
        </p:spPr>
      </p:pic>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29"/>
        <p:cNvGrpSpPr/>
        <p:nvPr/>
      </p:nvGrpSpPr>
      <p:grpSpPr>
        <a:xfrm>
          <a:off x="0" y="0"/>
          <a:ext cx="0" cy="0"/>
          <a:chOff x="0" y="0"/>
          <a:chExt cx="0" cy="0"/>
        </a:xfrm>
      </p:grpSpPr>
      <p:sp>
        <p:nvSpPr>
          <p:cNvPr id="2030" name="Google Shape;2030;p19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31" name="Google Shape;2031;p19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32" name="Google Shape;2032;p19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33" name="Google Shape;2033;p197"/>
          <p:cNvPicPr preferRelativeResize="0"/>
          <p:nvPr/>
        </p:nvPicPr>
        <p:blipFill rotWithShape="1">
          <a:blip r:embed="rId3">
            <a:alphaModFix/>
          </a:blip>
          <a:srcRect/>
          <a:stretch/>
        </p:blipFill>
        <p:spPr>
          <a:xfrm>
            <a:off x="1097280" y="1356516"/>
            <a:ext cx="10236708" cy="4173543"/>
          </a:xfrm>
          <a:prstGeom prst="rect">
            <a:avLst/>
          </a:prstGeom>
          <a:noFill/>
          <a:ln>
            <a:noFill/>
          </a:ln>
        </p:spPr>
      </p:pic>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37"/>
        <p:cNvGrpSpPr/>
        <p:nvPr/>
      </p:nvGrpSpPr>
      <p:grpSpPr>
        <a:xfrm>
          <a:off x="0" y="0"/>
          <a:ext cx="0" cy="0"/>
          <a:chOff x="0" y="0"/>
          <a:chExt cx="0" cy="0"/>
        </a:xfrm>
      </p:grpSpPr>
      <p:sp>
        <p:nvSpPr>
          <p:cNvPr id="2038" name="Google Shape;2038;p19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39" name="Google Shape;2039;p19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40" name="Google Shape;2040;p19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41" name="Google Shape;2041;p198"/>
          <p:cNvPicPr preferRelativeResize="0"/>
          <p:nvPr/>
        </p:nvPicPr>
        <p:blipFill rotWithShape="1">
          <a:blip r:embed="rId3">
            <a:alphaModFix/>
          </a:blip>
          <a:srcRect/>
          <a:stretch/>
        </p:blipFill>
        <p:spPr>
          <a:xfrm>
            <a:off x="1133151" y="1083834"/>
            <a:ext cx="9925697" cy="471890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4"/>
        <p:cNvGrpSpPr/>
        <p:nvPr/>
      </p:nvGrpSpPr>
      <p:grpSpPr>
        <a:xfrm>
          <a:off x="0" y="0"/>
          <a:ext cx="0" cy="0"/>
          <a:chOff x="0" y="0"/>
          <a:chExt cx="0" cy="0"/>
        </a:xfrm>
      </p:grpSpPr>
      <p:sp>
        <p:nvSpPr>
          <p:cNvPr id="345" name="Google Shape;345;p24"/>
          <p:cNvSpPr txBox="1">
            <a:spLocks noGrp="1"/>
          </p:cNvSpPr>
          <p:nvPr>
            <p:ph type="title"/>
          </p:nvPr>
        </p:nvSpPr>
        <p:spPr>
          <a:xfrm>
            <a:off x="863897" y="300255"/>
            <a:ext cx="10588500" cy="10626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ct val="100000"/>
              <a:buFont typeface="Arial"/>
              <a:buNone/>
            </a:pPr>
            <a:r>
              <a:rPr lang="es-ES">
                <a:latin typeface="Arial"/>
                <a:ea typeface="Arial"/>
                <a:cs typeface="Arial"/>
                <a:sym typeface="Arial"/>
              </a:rPr>
              <a:t>2. Presentación general de los cursos 2022</a:t>
            </a:r>
            <a:endParaRPr>
              <a:latin typeface="Arial"/>
              <a:ea typeface="Arial"/>
              <a:cs typeface="Arial"/>
              <a:sym typeface="Arial"/>
            </a:endParaRPr>
          </a:p>
        </p:txBody>
      </p:sp>
      <p:cxnSp>
        <p:nvCxnSpPr>
          <p:cNvPr id="346" name="Google Shape;346;p24"/>
          <p:cNvCxnSpPr/>
          <p:nvPr/>
        </p:nvCxnSpPr>
        <p:spPr>
          <a:xfrm>
            <a:off x="1047624" y="2265037"/>
            <a:ext cx="10125012" cy="0"/>
          </a:xfrm>
          <a:prstGeom prst="straightConnector1">
            <a:avLst/>
          </a:prstGeom>
          <a:noFill/>
          <a:ln w="15875" cap="flat" cmpd="sng">
            <a:solidFill>
              <a:srgbClr val="595959"/>
            </a:solidFill>
            <a:prstDash val="solid"/>
            <a:miter lim="800000"/>
            <a:headEnd type="none" w="sm" len="sm"/>
            <a:tailEnd type="none" w="sm" len="sm"/>
          </a:ln>
        </p:spPr>
      </p:cxnSp>
      <p:graphicFrame>
        <p:nvGraphicFramePr>
          <p:cNvPr id="347" name="Google Shape;347;p24"/>
          <p:cNvGraphicFramePr/>
          <p:nvPr/>
        </p:nvGraphicFramePr>
        <p:xfrm>
          <a:off x="1019364" y="1984602"/>
          <a:ext cx="10277475" cy="4389560"/>
        </p:xfrm>
        <a:graphic>
          <a:graphicData uri="http://schemas.openxmlformats.org/drawingml/2006/table">
            <a:tbl>
              <a:tblPr firstRow="1" firstCol="1" bandRow="1">
                <a:noFill/>
                <a:tableStyleId>{CA70D16C-34E5-40CA-8324-94ED903EF728}</a:tableStyleId>
              </a:tblPr>
              <a:tblGrid>
                <a:gridCol w="8263900">
                  <a:extLst>
                    <a:ext uri="{9D8B030D-6E8A-4147-A177-3AD203B41FA5}">
                      <a16:colId xmlns:a16="http://schemas.microsoft.com/office/drawing/2014/main" val="20000"/>
                    </a:ext>
                  </a:extLst>
                </a:gridCol>
                <a:gridCol w="2013575">
                  <a:extLst>
                    <a:ext uri="{9D8B030D-6E8A-4147-A177-3AD203B41FA5}">
                      <a16:colId xmlns:a16="http://schemas.microsoft.com/office/drawing/2014/main" val="20001"/>
                    </a:ext>
                  </a:extLst>
                </a:gridCol>
              </a:tblGrid>
              <a:tr h="658100">
                <a:tc>
                  <a:txBody>
                    <a:bodyPr/>
                    <a:lstStyle/>
                    <a:p>
                      <a:pPr marL="0" marR="0" lvl="0" indent="0" algn="ctr" rtl="0">
                        <a:lnSpc>
                          <a:spcPct val="107000"/>
                        </a:lnSpc>
                        <a:spcBef>
                          <a:spcPts val="0"/>
                        </a:spcBef>
                        <a:spcAft>
                          <a:spcPts val="0"/>
                        </a:spcAft>
                        <a:buClr>
                          <a:srgbClr val="000000"/>
                        </a:buClr>
                        <a:buSzPts val="2800"/>
                        <a:buFont typeface="Arial"/>
                        <a:buNone/>
                      </a:pPr>
                      <a:r>
                        <a:rPr lang="es-ES" sz="2800" b="1" u="none" strike="noStrike" cap="none">
                          <a:latin typeface="Century Gothic"/>
                          <a:ea typeface="Century Gothic"/>
                          <a:cs typeface="Century Gothic"/>
                          <a:sym typeface="Century Gothic"/>
                        </a:rPr>
                        <a:t>Curso</a:t>
                      </a:r>
                      <a:endParaRPr sz="2800" b="1" u="none" strike="noStrike" cap="none">
                        <a:latin typeface="Century Gothic"/>
                        <a:ea typeface="Century Gothic"/>
                        <a:cs typeface="Century Gothic"/>
                        <a:sym typeface="Century Gothic"/>
                      </a:endParaRPr>
                    </a:p>
                  </a:txBody>
                  <a:tcPr marL="67025" marR="67025" marT="0" marB="0"/>
                </a:tc>
                <a:tc>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latin typeface="Century Gothic"/>
                          <a:ea typeface="Century Gothic"/>
                          <a:cs typeface="Century Gothic"/>
                          <a:sym typeface="Century Gothic"/>
                        </a:rPr>
                        <a:t>Proyecto al que se adscribe</a:t>
                      </a:r>
                      <a:endParaRPr sz="1800" b="1"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0"/>
                  </a:ext>
                </a:extLst>
              </a:tr>
              <a:tr h="886875">
                <a:tc>
                  <a:txBody>
                    <a:bodyPr/>
                    <a:lstStyle/>
                    <a:p>
                      <a:pPr marL="457200" marR="0" lvl="0" indent="-342900" algn="l" rtl="0">
                        <a:lnSpc>
                          <a:spcPct val="107000"/>
                        </a:lnSpc>
                        <a:spcBef>
                          <a:spcPts val="0"/>
                        </a:spcBef>
                        <a:spcAft>
                          <a:spcPts val="0"/>
                        </a:spcAft>
                        <a:buClr>
                          <a:srgbClr val="000000"/>
                        </a:buClr>
                        <a:buSzPts val="1800"/>
                        <a:buFont typeface="Century Gothic"/>
                        <a:buAutoNum type="arabicPeriod"/>
                      </a:pPr>
                      <a:r>
                        <a:rPr lang="es-ES" sz="1800" b="0" u="none" strike="noStrike" cap="none">
                          <a:latin typeface="Century Gothic"/>
                          <a:ea typeface="Century Gothic"/>
                          <a:cs typeface="Century Gothic"/>
                          <a:sym typeface="Century Gothic"/>
                        </a:rPr>
                        <a:t>Introducción a los estándares esenciales de calidad en los servicios de cuidado y desarrollo infantil de costa rica en el marco de la REDCUDI (1-2022)</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1"/>
                  </a:ext>
                </a:extLst>
              </a:tr>
              <a:tr h="5704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2. Diagnóstico educativo integral</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2"/>
                  </a:ext>
                </a:extLst>
              </a:tr>
              <a:tr h="7582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3. Mi práctica profesional en entornos inclusivos: Atendiendo el neurodesarrollo de niños y niñas (1-2022)</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chemeClr val="dk1"/>
                        </a:buClr>
                        <a:buSzPts val="1800"/>
                        <a:buFont typeface="Arial"/>
                        <a:buNone/>
                      </a:pPr>
                      <a:r>
                        <a:rPr lang="es-ES" sz="180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3"/>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4. La educación que queremos II:  Metodologías de aprendizaje y evaluación innovadoras</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4"/>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5. Introducción a los estándares esenciales de calidad en los servicios de cuidado y desarrollo infantil de costa rica en el marco de la REDCUDI (2-2022)</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5"/>
                  </a:ext>
                </a:extLst>
              </a:tr>
            </a:tbl>
          </a:graphicData>
        </a:graphic>
      </p:graphicFrame>
      <p:cxnSp>
        <p:nvCxnSpPr>
          <p:cNvPr id="348" name="Google Shape;348;p24"/>
          <p:cNvCxnSpPr/>
          <p:nvPr/>
        </p:nvCxnSpPr>
        <p:spPr>
          <a:xfrm>
            <a:off x="778512" y="1362899"/>
            <a:ext cx="10125000" cy="0"/>
          </a:xfrm>
          <a:prstGeom prst="straightConnector1">
            <a:avLst/>
          </a:prstGeom>
          <a:noFill/>
          <a:ln w="9525" cap="flat" cmpd="sng">
            <a:solidFill>
              <a:schemeClr val="dk1"/>
            </a:solidFill>
            <a:prstDash val="solid"/>
            <a:miter lim="800000"/>
            <a:headEnd type="none" w="sm" len="sm"/>
            <a:tailEnd type="none" w="sm" len="sm"/>
          </a:ln>
        </p:spPr>
      </p:cxn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45"/>
        <p:cNvGrpSpPr/>
        <p:nvPr/>
      </p:nvGrpSpPr>
      <p:grpSpPr>
        <a:xfrm>
          <a:off x="0" y="0"/>
          <a:ext cx="0" cy="0"/>
          <a:chOff x="0" y="0"/>
          <a:chExt cx="0" cy="0"/>
        </a:xfrm>
      </p:grpSpPr>
      <p:sp>
        <p:nvSpPr>
          <p:cNvPr id="2046" name="Google Shape;2046;p19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47" name="Google Shape;2047;p19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48" name="Google Shape;2048;p19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49" name="Google Shape;2049;p199"/>
          <p:cNvPicPr preferRelativeResize="0"/>
          <p:nvPr/>
        </p:nvPicPr>
        <p:blipFill rotWithShape="1">
          <a:blip r:embed="rId3">
            <a:alphaModFix/>
          </a:blip>
          <a:srcRect/>
          <a:stretch/>
        </p:blipFill>
        <p:spPr>
          <a:xfrm>
            <a:off x="1149350" y="1210197"/>
            <a:ext cx="9893300" cy="4162538"/>
          </a:xfrm>
          <a:prstGeom prst="rect">
            <a:avLst/>
          </a:prstGeom>
          <a:noFill/>
          <a:ln>
            <a:noFill/>
          </a:ln>
        </p:spPr>
      </p:pic>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53"/>
        <p:cNvGrpSpPr/>
        <p:nvPr/>
      </p:nvGrpSpPr>
      <p:grpSpPr>
        <a:xfrm>
          <a:off x="0" y="0"/>
          <a:ext cx="0" cy="0"/>
          <a:chOff x="0" y="0"/>
          <a:chExt cx="0" cy="0"/>
        </a:xfrm>
      </p:grpSpPr>
      <p:sp>
        <p:nvSpPr>
          <p:cNvPr id="2054" name="Google Shape;2054;p20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55" name="Google Shape;2055;p20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56" name="Google Shape;2056;p20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57" name="Google Shape;2057;p200"/>
          <p:cNvPicPr preferRelativeResize="0"/>
          <p:nvPr/>
        </p:nvPicPr>
        <p:blipFill rotWithShape="1">
          <a:blip r:embed="rId3">
            <a:alphaModFix/>
          </a:blip>
          <a:srcRect/>
          <a:stretch/>
        </p:blipFill>
        <p:spPr>
          <a:xfrm>
            <a:off x="789940" y="1019283"/>
            <a:ext cx="10137140" cy="4819433"/>
          </a:xfrm>
          <a:prstGeom prst="rect">
            <a:avLst/>
          </a:prstGeom>
          <a:noFill/>
          <a:ln>
            <a:noFill/>
          </a:ln>
        </p:spPr>
      </p:pic>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61"/>
        <p:cNvGrpSpPr/>
        <p:nvPr/>
      </p:nvGrpSpPr>
      <p:grpSpPr>
        <a:xfrm>
          <a:off x="0" y="0"/>
          <a:ext cx="0" cy="0"/>
          <a:chOff x="0" y="0"/>
          <a:chExt cx="0" cy="0"/>
        </a:xfrm>
      </p:grpSpPr>
      <p:sp>
        <p:nvSpPr>
          <p:cNvPr id="2062" name="Google Shape;2062;p20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63" name="Google Shape;2063;p20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64" name="Google Shape;2064;p20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65" name="Google Shape;2065;p201"/>
          <p:cNvPicPr preferRelativeResize="0"/>
          <p:nvPr/>
        </p:nvPicPr>
        <p:blipFill rotWithShape="1">
          <a:blip r:embed="rId3">
            <a:alphaModFix/>
          </a:blip>
          <a:srcRect/>
          <a:stretch/>
        </p:blipFill>
        <p:spPr>
          <a:xfrm>
            <a:off x="843649" y="946198"/>
            <a:ext cx="10504701" cy="4994180"/>
          </a:xfrm>
          <a:prstGeom prst="rect">
            <a:avLst/>
          </a:prstGeom>
          <a:noFill/>
          <a:ln>
            <a:noFill/>
          </a:ln>
        </p:spPr>
      </p:pic>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69"/>
        <p:cNvGrpSpPr/>
        <p:nvPr/>
      </p:nvGrpSpPr>
      <p:grpSpPr>
        <a:xfrm>
          <a:off x="0" y="0"/>
          <a:ext cx="0" cy="0"/>
          <a:chOff x="0" y="0"/>
          <a:chExt cx="0" cy="0"/>
        </a:xfrm>
      </p:grpSpPr>
      <p:sp>
        <p:nvSpPr>
          <p:cNvPr id="2070" name="Google Shape;2070;p20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71" name="Google Shape;2071;p20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72" name="Google Shape;2072;p20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73" name="Google Shape;2073;p202"/>
          <p:cNvPicPr preferRelativeResize="0"/>
          <p:nvPr/>
        </p:nvPicPr>
        <p:blipFill rotWithShape="1">
          <a:blip r:embed="rId3">
            <a:alphaModFix/>
          </a:blip>
          <a:srcRect/>
          <a:stretch/>
        </p:blipFill>
        <p:spPr>
          <a:xfrm>
            <a:off x="787118" y="905033"/>
            <a:ext cx="10617764" cy="5047933"/>
          </a:xfrm>
          <a:prstGeom prst="rect">
            <a:avLst/>
          </a:prstGeom>
          <a:noFill/>
          <a:ln>
            <a:noFill/>
          </a:ln>
        </p:spPr>
      </p:pic>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77"/>
        <p:cNvGrpSpPr/>
        <p:nvPr/>
      </p:nvGrpSpPr>
      <p:grpSpPr>
        <a:xfrm>
          <a:off x="0" y="0"/>
          <a:ext cx="0" cy="0"/>
          <a:chOff x="0" y="0"/>
          <a:chExt cx="0" cy="0"/>
        </a:xfrm>
      </p:grpSpPr>
      <p:sp>
        <p:nvSpPr>
          <p:cNvPr id="2078" name="Google Shape;2078;p20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79" name="Google Shape;2079;p20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80" name="Google Shape;2080;p20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81" name="Google Shape;2081;p203"/>
          <p:cNvPicPr preferRelativeResize="0"/>
          <p:nvPr/>
        </p:nvPicPr>
        <p:blipFill rotWithShape="1">
          <a:blip r:embed="rId3">
            <a:alphaModFix/>
          </a:blip>
          <a:srcRect/>
          <a:stretch/>
        </p:blipFill>
        <p:spPr>
          <a:xfrm>
            <a:off x="835660" y="1008415"/>
            <a:ext cx="10182860" cy="4841169"/>
          </a:xfrm>
          <a:prstGeom prst="rect">
            <a:avLst/>
          </a:prstGeom>
          <a:noFill/>
          <a:ln>
            <a:noFill/>
          </a:ln>
        </p:spPr>
      </p:pic>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85"/>
        <p:cNvGrpSpPr/>
        <p:nvPr/>
      </p:nvGrpSpPr>
      <p:grpSpPr>
        <a:xfrm>
          <a:off x="0" y="0"/>
          <a:ext cx="0" cy="0"/>
          <a:chOff x="0" y="0"/>
          <a:chExt cx="0" cy="0"/>
        </a:xfrm>
      </p:grpSpPr>
      <p:sp>
        <p:nvSpPr>
          <p:cNvPr id="2086" name="Google Shape;2086;p20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87" name="Google Shape;2087;p20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88" name="Google Shape;2088;p20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089" name="Google Shape;2089;p204"/>
          <p:cNvSpPr txBox="1"/>
          <p:nvPr/>
        </p:nvSpPr>
        <p:spPr>
          <a:xfrm>
            <a:off x="838200" y="553797"/>
            <a:ext cx="10515600" cy="1325563"/>
          </a:xfrm>
          <a:prstGeom prst="rect">
            <a:avLst/>
          </a:prstGeom>
          <a:noFill/>
          <a:ln>
            <a:noFill/>
          </a:ln>
        </p:spPr>
        <p:txBody>
          <a:bodyPr spcFirstLastPara="1" wrap="square" lIns="91425" tIns="45700" rIns="91425" bIns="45700" anchor="t" anchorCtr="0">
            <a:normAutofit fontScale="25000" lnSpcReduction="20000"/>
          </a:bodyPr>
          <a:lstStyle/>
          <a:p>
            <a:pPr marL="0" marR="0" lvl="0" indent="0" algn="just" rtl="0">
              <a:lnSpc>
                <a:spcPct val="107000"/>
              </a:lnSpc>
              <a:spcBef>
                <a:spcPts val="0"/>
              </a:spcBef>
              <a:spcAft>
                <a:spcPts val="0"/>
              </a:spcAft>
              <a:buClr>
                <a:srgbClr val="000000"/>
              </a:buClr>
              <a:buSzPct val="42857"/>
              <a:buFont typeface="Century Gothic"/>
              <a:buNone/>
            </a:pPr>
            <a:r>
              <a:rPr lang="es-ES" sz="11200" b="0" i="0" u="none" strike="noStrike" cap="none">
                <a:solidFill>
                  <a:schemeClr val="dk1"/>
                </a:solidFill>
                <a:latin typeface="Century Gothic"/>
                <a:ea typeface="Century Gothic"/>
                <a:cs typeface="Century Gothic"/>
                <a:sym typeface="Century Gothic"/>
              </a:rPr>
              <a:t>12. ¿Cuál considera usted que es la principal competencia o capacidad que desarrolló gracias al curso y que beneficiará su labor profesional?</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800"/>
              </a:spcBef>
              <a:spcAft>
                <a:spcPts val="0"/>
              </a:spcAft>
              <a:buClr>
                <a:schemeClr val="dk1"/>
              </a:buClr>
              <a:buSzPct val="100000"/>
              <a:buFont typeface="Century Gothic"/>
              <a:buNone/>
            </a:pPr>
            <a:r>
              <a:rPr lang="es-ES" sz="3600" b="0" i="0" u="none" strike="noStrike" cap="none">
                <a:solidFill>
                  <a:schemeClr val="dk1"/>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p:txBody>
      </p:sp>
      <p:sp>
        <p:nvSpPr>
          <p:cNvPr id="2090" name="Google Shape;2090;p204"/>
          <p:cNvSpPr txBox="1"/>
          <p:nvPr/>
        </p:nvSpPr>
        <p:spPr>
          <a:xfrm>
            <a:off x="816864" y="1879360"/>
            <a:ext cx="77038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p:txBody>
      </p:sp>
      <p:graphicFrame>
        <p:nvGraphicFramePr>
          <p:cNvPr id="2091" name="Google Shape;2091;p204"/>
          <p:cNvGraphicFramePr/>
          <p:nvPr/>
        </p:nvGraphicFramePr>
        <p:xfrm>
          <a:off x="1760220" y="2757401"/>
          <a:ext cx="3000000" cy="3000000"/>
        </p:xfrm>
        <a:graphic>
          <a:graphicData uri="http://schemas.openxmlformats.org/drawingml/2006/table">
            <a:tbl>
              <a:tblPr>
                <a:noFill/>
                <a:tableStyleId>{E3DC3D7B-B1CC-4ABE-ACCE-1371D22D565E}</a:tableStyleId>
              </a:tblPr>
              <a:tblGrid>
                <a:gridCol w="853925">
                  <a:extLst>
                    <a:ext uri="{9D8B030D-6E8A-4147-A177-3AD203B41FA5}">
                      <a16:colId xmlns:a16="http://schemas.microsoft.com/office/drawing/2014/main" val="20000"/>
                    </a:ext>
                  </a:extLst>
                </a:gridCol>
                <a:gridCol w="7817625">
                  <a:extLst>
                    <a:ext uri="{9D8B030D-6E8A-4147-A177-3AD203B41FA5}">
                      <a16:colId xmlns:a16="http://schemas.microsoft.com/office/drawing/2014/main" val="20001"/>
                    </a:ext>
                  </a:extLst>
                </a:gridCol>
              </a:tblGrid>
              <a:tr h="489175">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8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Mejorar la atención de pacientes con trastornos del neurodesarrollo.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8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Manejo integral de problemas de conducta.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8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Actualización de conocimientos.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8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Visión integral de las PME.</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8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Aumento de conocimientos relacionados al trastorno de comportamiento.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095"/>
        <p:cNvGrpSpPr/>
        <p:nvPr/>
      </p:nvGrpSpPr>
      <p:grpSpPr>
        <a:xfrm>
          <a:off x="0" y="0"/>
          <a:ext cx="0" cy="0"/>
          <a:chOff x="0" y="0"/>
          <a:chExt cx="0" cy="0"/>
        </a:xfrm>
      </p:grpSpPr>
      <p:sp>
        <p:nvSpPr>
          <p:cNvPr id="2096" name="Google Shape;2096;p205"/>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097" name="Google Shape;2097;p205"/>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098" name="Google Shape;2098;p205"/>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098"/>
                                        </p:tgtEl>
                                        <p:attrNameLst>
                                          <p:attrName>style.visibility</p:attrName>
                                        </p:attrNameLst>
                                      </p:cBhvr>
                                      <p:to>
                                        <p:strVal val="visible"/>
                                      </p:to>
                                    </p:set>
                                    <p:animEffect transition="in" filter="fade">
                                      <p:cBhvr>
                                        <p:cTn id="7" dur="400"/>
                                        <p:tgtEl>
                                          <p:spTgt spid="2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02"/>
        <p:cNvGrpSpPr/>
        <p:nvPr/>
      </p:nvGrpSpPr>
      <p:grpSpPr>
        <a:xfrm>
          <a:off x="0" y="0"/>
          <a:ext cx="0" cy="0"/>
          <a:chOff x="0" y="0"/>
          <a:chExt cx="0" cy="0"/>
        </a:xfrm>
      </p:grpSpPr>
      <p:sp>
        <p:nvSpPr>
          <p:cNvPr id="2103" name="Google Shape;2103;p20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04" name="Google Shape;2104;p20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05" name="Google Shape;2105;p20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06" name="Google Shape;2106;p206"/>
          <p:cNvPicPr preferRelativeResize="0"/>
          <p:nvPr/>
        </p:nvPicPr>
        <p:blipFill rotWithShape="1">
          <a:blip r:embed="rId3">
            <a:alphaModFix/>
          </a:blip>
          <a:srcRect/>
          <a:stretch/>
        </p:blipFill>
        <p:spPr>
          <a:xfrm>
            <a:off x="789940" y="820918"/>
            <a:ext cx="10350500" cy="5260449"/>
          </a:xfrm>
          <a:prstGeom prst="rect">
            <a:avLst/>
          </a:prstGeom>
          <a:noFill/>
          <a:ln>
            <a:noFill/>
          </a:ln>
        </p:spPr>
      </p:pic>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10"/>
        <p:cNvGrpSpPr/>
        <p:nvPr/>
      </p:nvGrpSpPr>
      <p:grpSpPr>
        <a:xfrm>
          <a:off x="0" y="0"/>
          <a:ext cx="0" cy="0"/>
          <a:chOff x="0" y="0"/>
          <a:chExt cx="0" cy="0"/>
        </a:xfrm>
      </p:grpSpPr>
      <p:sp>
        <p:nvSpPr>
          <p:cNvPr id="2111" name="Google Shape;2111;p20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12" name="Google Shape;2112;p20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13" name="Google Shape;2113;p20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14" name="Google Shape;2114;p207"/>
          <p:cNvPicPr preferRelativeResize="0"/>
          <p:nvPr/>
        </p:nvPicPr>
        <p:blipFill rotWithShape="1">
          <a:blip r:embed="rId3">
            <a:alphaModFix/>
          </a:blip>
          <a:srcRect/>
          <a:stretch/>
        </p:blipFill>
        <p:spPr>
          <a:xfrm>
            <a:off x="1195070" y="938193"/>
            <a:ext cx="9801860" cy="4981613"/>
          </a:xfrm>
          <a:prstGeom prst="rect">
            <a:avLst/>
          </a:prstGeom>
          <a:noFill/>
          <a:ln>
            <a:noFill/>
          </a:ln>
        </p:spPr>
      </p:pic>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18"/>
        <p:cNvGrpSpPr/>
        <p:nvPr/>
      </p:nvGrpSpPr>
      <p:grpSpPr>
        <a:xfrm>
          <a:off x="0" y="0"/>
          <a:ext cx="0" cy="0"/>
          <a:chOff x="0" y="0"/>
          <a:chExt cx="0" cy="0"/>
        </a:xfrm>
      </p:grpSpPr>
      <p:sp>
        <p:nvSpPr>
          <p:cNvPr id="2119" name="Google Shape;2119;p20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20" name="Google Shape;2120;p20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21" name="Google Shape;2121;p20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22" name="Google Shape;2122;p208"/>
          <p:cNvPicPr preferRelativeResize="0"/>
          <p:nvPr/>
        </p:nvPicPr>
        <p:blipFill rotWithShape="1">
          <a:blip r:embed="rId3">
            <a:alphaModFix/>
          </a:blip>
          <a:srcRect/>
          <a:stretch/>
        </p:blipFill>
        <p:spPr>
          <a:xfrm>
            <a:off x="1087656" y="654684"/>
            <a:ext cx="10016687" cy="509079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2"/>
        <p:cNvGrpSpPr/>
        <p:nvPr/>
      </p:nvGrpSpPr>
      <p:grpSpPr>
        <a:xfrm>
          <a:off x="0" y="0"/>
          <a:ext cx="0" cy="0"/>
          <a:chOff x="0" y="0"/>
          <a:chExt cx="0" cy="0"/>
        </a:xfrm>
      </p:grpSpPr>
      <p:cxnSp>
        <p:nvCxnSpPr>
          <p:cNvPr id="353" name="Google Shape;353;p25"/>
          <p:cNvCxnSpPr/>
          <p:nvPr/>
        </p:nvCxnSpPr>
        <p:spPr>
          <a:xfrm>
            <a:off x="1047624" y="2265037"/>
            <a:ext cx="10125012" cy="0"/>
          </a:xfrm>
          <a:prstGeom prst="straightConnector1">
            <a:avLst/>
          </a:prstGeom>
          <a:noFill/>
          <a:ln w="15875" cap="flat" cmpd="sng">
            <a:solidFill>
              <a:srgbClr val="595959"/>
            </a:solidFill>
            <a:prstDash val="solid"/>
            <a:miter lim="800000"/>
            <a:headEnd type="none" w="sm" len="sm"/>
            <a:tailEnd type="none" w="sm" len="sm"/>
          </a:ln>
        </p:spPr>
      </p:cxnSp>
      <p:graphicFrame>
        <p:nvGraphicFramePr>
          <p:cNvPr id="354" name="Google Shape;354;p25"/>
          <p:cNvGraphicFramePr/>
          <p:nvPr/>
        </p:nvGraphicFramePr>
        <p:xfrm>
          <a:off x="957262" y="1714635"/>
          <a:ext cx="3000000" cy="3000000"/>
        </p:xfrm>
        <a:graphic>
          <a:graphicData uri="http://schemas.openxmlformats.org/drawingml/2006/table">
            <a:tbl>
              <a:tblPr firstRow="1" firstCol="1" bandRow="1">
                <a:noFill/>
                <a:tableStyleId>{CA70D16C-34E5-40CA-8324-94ED903EF728}</a:tableStyleId>
              </a:tblPr>
              <a:tblGrid>
                <a:gridCol w="8263900">
                  <a:extLst>
                    <a:ext uri="{9D8B030D-6E8A-4147-A177-3AD203B41FA5}">
                      <a16:colId xmlns:a16="http://schemas.microsoft.com/office/drawing/2014/main" val="20000"/>
                    </a:ext>
                  </a:extLst>
                </a:gridCol>
                <a:gridCol w="2013575">
                  <a:extLst>
                    <a:ext uri="{9D8B030D-6E8A-4147-A177-3AD203B41FA5}">
                      <a16:colId xmlns:a16="http://schemas.microsoft.com/office/drawing/2014/main" val="20001"/>
                    </a:ext>
                  </a:extLst>
                </a:gridCol>
              </a:tblGrid>
              <a:tr h="658100">
                <a:tc>
                  <a:txBody>
                    <a:bodyPr/>
                    <a:lstStyle/>
                    <a:p>
                      <a:pPr marL="0" marR="0" lvl="0" indent="0" algn="ctr" rtl="0">
                        <a:lnSpc>
                          <a:spcPct val="107000"/>
                        </a:lnSpc>
                        <a:spcBef>
                          <a:spcPts val="0"/>
                        </a:spcBef>
                        <a:spcAft>
                          <a:spcPts val="0"/>
                        </a:spcAft>
                        <a:buClr>
                          <a:srgbClr val="000000"/>
                        </a:buClr>
                        <a:buSzPts val="2800"/>
                        <a:buFont typeface="Arial"/>
                        <a:buNone/>
                      </a:pPr>
                      <a:r>
                        <a:rPr lang="es-ES" sz="2800" b="1" u="none" strike="noStrike" cap="none">
                          <a:latin typeface="Century Gothic"/>
                          <a:ea typeface="Century Gothic"/>
                          <a:cs typeface="Century Gothic"/>
                          <a:sym typeface="Century Gothic"/>
                        </a:rPr>
                        <a:t>Curso</a:t>
                      </a:r>
                      <a:endParaRPr sz="2800" b="1" u="none" strike="noStrike" cap="none">
                        <a:latin typeface="Century Gothic"/>
                        <a:ea typeface="Century Gothic"/>
                        <a:cs typeface="Century Gothic"/>
                        <a:sym typeface="Century Gothic"/>
                      </a:endParaRPr>
                    </a:p>
                  </a:txBody>
                  <a:tcPr marL="67025" marR="67025" marT="0" marB="0"/>
                </a:tc>
                <a:tc>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latin typeface="Century Gothic"/>
                          <a:ea typeface="Century Gothic"/>
                          <a:cs typeface="Century Gothic"/>
                          <a:sym typeface="Century Gothic"/>
                        </a:rPr>
                        <a:t>Proyecto al que se adscribe</a:t>
                      </a:r>
                      <a:endParaRPr sz="1800" b="1"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0"/>
                  </a:ext>
                </a:extLst>
              </a:tr>
              <a:tr h="645650">
                <a:tc>
                  <a:txBody>
                    <a:bodyPr/>
                    <a:lstStyle/>
                    <a:p>
                      <a:pPr marL="0" marR="0" lvl="0" indent="0" algn="l" rtl="0">
                        <a:lnSpc>
                          <a:spcPct val="107000"/>
                        </a:lnSpc>
                        <a:spcBef>
                          <a:spcPts val="0"/>
                        </a:spcBef>
                        <a:spcAft>
                          <a:spcPts val="0"/>
                        </a:spcAft>
                        <a:buClr>
                          <a:schemeClr val="dk1"/>
                        </a:buClr>
                        <a:buSzPts val="1800"/>
                        <a:buFont typeface="Century Gothic"/>
                        <a:buNone/>
                      </a:pPr>
                      <a:r>
                        <a:rPr lang="es-ES" sz="1800" b="0" u="none" strike="noStrike" cap="none">
                          <a:latin typeface="Century Gothic"/>
                          <a:ea typeface="Century Gothic"/>
                          <a:cs typeface="Century Gothic"/>
                          <a:sym typeface="Century Gothic"/>
                        </a:rPr>
                        <a:t>6. Atención de niños, niñas y adolescentes con énfasis en problemas de comportamiento </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1"/>
                  </a:ext>
                </a:extLst>
              </a:tr>
              <a:tr h="1000325">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7. Mi práctica profesional en entornos inclusivos: Atendiendo el neurodesarrollo de niños y niñas (2-2022)</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ASESORIAP</a:t>
                      </a:r>
                      <a:endParaRPr sz="1400" u="none" strike="noStrike" cap="none"/>
                    </a:p>
                  </a:txBody>
                  <a:tcPr marL="67025" marR="67025" marT="0" marB="0"/>
                </a:tc>
                <a:extLst>
                  <a:ext uri="{0D108BD9-81ED-4DB2-BD59-A6C34878D82A}">
                    <a16:rowId xmlns:a16="http://schemas.microsoft.com/office/drawing/2014/main" val="10002"/>
                  </a:ext>
                </a:extLst>
              </a:tr>
              <a:tr h="46655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8. Pedagogía preventiva: desafíos actuales </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ASESORIAP</a:t>
                      </a:r>
                      <a:endParaRPr sz="1400" u="none" strike="noStrike" cap="none"/>
                    </a:p>
                  </a:txBody>
                  <a:tcPr marL="67025" marR="67025" marT="0" marB="0"/>
                </a:tc>
                <a:extLst>
                  <a:ext uri="{0D108BD9-81ED-4DB2-BD59-A6C34878D82A}">
                    <a16:rowId xmlns:a16="http://schemas.microsoft.com/office/drawing/2014/main" val="10003"/>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9. Detección temprana de trastornos motores en el niño y la niña menor de 1 año</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4"/>
                  </a:ext>
                </a:extLst>
              </a:tr>
            </a:tbl>
          </a:graphicData>
        </a:graphic>
      </p:graphicFrame>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26"/>
        <p:cNvGrpSpPr/>
        <p:nvPr/>
      </p:nvGrpSpPr>
      <p:grpSpPr>
        <a:xfrm>
          <a:off x="0" y="0"/>
          <a:ext cx="0" cy="0"/>
          <a:chOff x="0" y="0"/>
          <a:chExt cx="0" cy="0"/>
        </a:xfrm>
      </p:grpSpPr>
      <p:sp>
        <p:nvSpPr>
          <p:cNvPr id="2127" name="Google Shape;2127;p20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28" name="Google Shape;2128;p20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29" name="Google Shape;2129;p20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30" name="Google Shape;2130;p209"/>
          <p:cNvPicPr preferRelativeResize="0"/>
          <p:nvPr/>
        </p:nvPicPr>
        <p:blipFill rotWithShape="1">
          <a:blip r:embed="rId3">
            <a:alphaModFix/>
          </a:blip>
          <a:srcRect/>
          <a:stretch/>
        </p:blipFill>
        <p:spPr>
          <a:xfrm>
            <a:off x="1095465" y="887571"/>
            <a:ext cx="10001070" cy="5082858"/>
          </a:xfrm>
          <a:prstGeom prst="rect">
            <a:avLst/>
          </a:prstGeom>
          <a:noFill/>
          <a:ln>
            <a:noFill/>
          </a:ln>
        </p:spPr>
      </p:pic>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34"/>
        <p:cNvGrpSpPr/>
        <p:nvPr/>
      </p:nvGrpSpPr>
      <p:grpSpPr>
        <a:xfrm>
          <a:off x="0" y="0"/>
          <a:ext cx="0" cy="0"/>
          <a:chOff x="0" y="0"/>
          <a:chExt cx="0" cy="0"/>
        </a:xfrm>
      </p:grpSpPr>
      <p:sp>
        <p:nvSpPr>
          <p:cNvPr id="2135" name="Google Shape;2135;p2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36" name="Google Shape;2136;p21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37" name="Google Shape;2137;p21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38" name="Google Shape;2138;p210"/>
          <p:cNvPicPr preferRelativeResize="0"/>
          <p:nvPr/>
        </p:nvPicPr>
        <p:blipFill rotWithShape="1">
          <a:blip r:embed="rId3">
            <a:alphaModFix/>
          </a:blip>
          <a:srcRect/>
          <a:stretch/>
        </p:blipFill>
        <p:spPr>
          <a:xfrm>
            <a:off x="1256030" y="1212063"/>
            <a:ext cx="9679940" cy="4919650"/>
          </a:xfrm>
          <a:prstGeom prst="rect">
            <a:avLst/>
          </a:prstGeom>
          <a:noFill/>
          <a:ln>
            <a:noFill/>
          </a:ln>
        </p:spPr>
      </p:pic>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42"/>
        <p:cNvGrpSpPr/>
        <p:nvPr/>
      </p:nvGrpSpPr>
      <p:grpSpPr>
        <a:xfrm>
          <a:off x="0" y="0"/>
          <a:ext cx="0" cy="0"/>
          <a:chOff x="0" y="0"/>
          <a:chExt cx="0" cy="0"/>
        </a:xfrm>
      </p:grpSpPr>
      <p:sp>
        <p:nvSpPr>
          <p:cNvPr id="2143" name="Google Shape;2143;p21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44" name="Google Shape;2144;p21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45" name="Google Shape;2145;p21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46" name="Google Shape;2146;p211"/>
          <p:cNvPicPr preferRelativeResize="0"/>
          <p:nvPr/>
        </p:nvPicPr>
        <p:blipFill rotWithShape="1">
          <a:blip r:embed="rId3">
            <a:alphaModFix/>
          </a:blip>
          <a:srcRect/>
          <a:stretch/>
        </p:blipFill>
        <p:spPr>
          <a:xfrm>
            <a:off x="610199" y="1266031"/>
            <a:ext cx="10971601" cy="4325938"/>
          </a:xfrm>
          <a:prstGeom prst="rect">
            <a:avLst/>
          </a:prstGeom>
          <a:noFill/>
          <a:ln>
            <a:noFill/>
          </a:ln>
        </p:spPr>
      </p:pic>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50"/>
        <p:cNvGrpSpPr/>
        <p:nvPr/>
      </p:nvGrpSpPr>
      <p:grpSpPr>
        <a:xfrm>
          <a:off x="0" y="0"/>
          <a:ext cx="0" cy="0"/>
          <a:chOff x="0" y="0"/>
          <a:chExt cx="0" cy="0"/>
        </a:xfrm>
      </p:grpSpPr>
      <p:sp>
        <p:nvSpPr>
          <p:cNvPr id="2151" name="Google Shape;2151;p21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52" name="Google Shape;2152;p21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53" name="Google Shape;2153;p21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54" name="Google Shape;2154;p212"/>
          <p:cNvPicPr preferRelativeResize="0"/>
          <p:nvPr/>
        </p:nvPicPr>
        <p:blipFill rotWithShape="1">
          <a:blip r:embed="rId3">
            <a:alphaModFix/>
          </a:blip>
          <a:srcRect/>
          <a:stretch/>
        </p:blipFill>
        <p:spPr>
          <a:xfrm>
            <a:off x="1139730" y="1072673"/>
            <a:ext cx="9912540" cy="4712653"/>
          </a:xfrm>
          <a:prstGeom prst="rect">
            <a:avLst/>
          </a:prstGeom>
          <a:noFill/>
          <a:ln>
            <a:noFill/>
          </a:ln>
        </p:spPr>
      </p:pic>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58"/>
        <p:cNvGrpSpPr/>
        <p:nvPr/>
      </p:nvGrpSpPr>
      <p:grpSpPr>
        <a:xfrm>
          <a:off x="0" y="0"/>
          <a:ext cx="0" cy="0"/>
          <a:chOff x="0" y="0"/>
          <a:chExt cx="0" cy="0"/>
        </a:xfrm>
      </p:grpSpPr>
      <p:sp>
        <p:nvSpPr>
          <p:cNvPr id="2159" name="Google Shape;2159;p21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60" name="Google Shape;2160;p21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61" name="Google Shape;2161;p21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62" name="Google Shape;2162;p213"/>
          <p:cNvSpPr txBox="1"/>
          <p:nvPr/>
        </p:nvSpPr>
        <p:spPr>
          <a:xfrm>
            <a:off x="838200" y="553797"/>
            <a:ext cx="10515600" cy="1325563"/>
          </a:xfrm>
          <a:prstGeom prst="rect">
            <a:avLst/>
          </a:prstGeom>
          <a:noFill/>
          <a:ln>
            <a:noFill/>
          </a:ln>
        </p:spPr>
        <p:txBody>
          <a:bodyPr spcFirstLastPara="1" wrap="square" lIns="91425" tIns="45700" rIns="91425" bIns="45700" anchor="t" anchorCtr="0">
            <a:normAutofit fontScale="32500" lnSpcReduction="20000"/>
          </a:bodyPr>
          <a:lstStyle/>
          <a:p>
            <a:pPr marL="0" marR="0" lvl="0" indent="0" algn="just" rtl="0">
              <a:lnSpc>
                <a:spcPct val="107000"/>
              </a:lnSpc>
              <a:spcBef>
                <a:spcPts val="0"/>
              </a:spcBef>
              <a:spcAft>
                <a:spcPts val="0"/>
              </a:spcAft>
              <a:buClr>
                <a:srgbClr val="000000"/>
              </a:buClr>
              <a:buSzPct val="37676"/>
              <a:buFont typeface="Century Gothic"/>
              <a:buNone/>
            </a:pPr>
            <a:r>
              <a:rPr lang="es-ES" sz="9800" b="0" i="0" u="none" strike="noStrike" cap="none">
                <a:solidFill>
                  <a:schemeClr val="dk1"/>
                </a:solidFill>
                <a:latin typeface="Century Gothic"/>
                <a:ea typeface="Century Gothic"/>
                <a:cs typeface="Century Gothic"/>
                <a:sym typeface="Century Gothic"/>
              </a:rPr>
              <a:t>20. ¿Qué tan útiles y pertinentes fueron para usted las presentaciones facilitadas en el curso?</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800"/>
              </a:spcBef>
              <a:spcAft>
                <a:spcPts val="0"/>
              </a:spcAft>
              <a:buClr>
                <a:schemeClr val="dk1"/>
              </a:buClr>
              <a:buSzPct val="100000"/>
              <a:buFont typeface="Century Gothic"/>
              <a:buNone/>
            </a:pPr>
            <a:r>
              <a:rPr lang="es-ES" sz="3600" b="0" i="0" u="none" strike="noStrike" cap="none">
                <a:solidFill>
                  <a:schemeClr val="dk1"/>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p:txBody>
      </p:sp>
      <p:sp>
        <p:nvSpPr>
          <p:cNvPr id="2163" name="Google Shape;2163;p213"/>
          <p:cNvSpPr txBox="1"/>
          <p:nvPr/>
        </p:nvSpPr>
        <p:spPr>
          <a:xfrm>
            <a:off x="816864" y="1879360"/>
            <a:ext cx="77038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p:txBody>
      </p:sp>
      <p:graphicFrame>
        <p:nvGraphicFramePr>
          <p:cNvPr id="2164" name="Google Shape;2164;p213"/>
          <p:cNvGraphicFramePr/>
          <p:nvPr/>
        </p:nvGraphicFramePr>
        <p:xfrm>
          <a:off x="2072640" y="2646791"/>
          <a:ext cx="3000000" cy="3000000"/>
        </p:xfrm>
        <a:graphic>
          <a:graphicData uri="http://schemas.openxmlformats.org/drawingml/2006/table">
            <a:tbl>
              <a:tblPr>
                <a:noFill/>
                <a:tableStyleId>{E3DC3D7B-B1CC-4ABE-ACCE-1371D22D565E}</a:tableStyleId>
              </a:tblPr>
              <a:tblGrid>
                <a:gridCol w="792400">
                  <a:extLst>
                    <a:ext uri="{9D8B030D-6E8A-4147-A177-3AD203B41FA5}">
                      <a16:colId xmlns:a16="http://schemas.microsoft.com/office/drawing/2014/main" val="20000"/>
                    </a:ext>
                  </a:extLst>
                </a:gridCol>
                <a:gridCol w="7254325">
                  <a:extLst>
                    <a:ext uri="{9D8B030D-6E8A-4147-A177-3AD203B41FA5}">
                      <a16:colId xmlns:a16="http://schemas.microsoft.com/office/drawing/2014/main" val="20001"/>
                    </a:ext>
                  </a:extLst>
                </a:gridCol>
              </a:tblGrid>
              <a:tr h="501450">
                <a:tc gridSpan="2">
                  <a:txBody>
                    <a:bodyPr/>
                    <a:lstStyle/>
                    <a:p>
                      <a:pPr marL="0" marR="0" lvl="0" indent="0" algn="ctr" rtl="0">
                        <a:lnSpc>
                          <a:spcPct val="107000"/>
                        </a:lnSpc>
                        <a:spcBef>
                          <a:spcPts val="0"/>
                        </a:spcBef>
                        <a:spcAft>
                          <a:spcPts val="0"/>
                        </a:spcAft>
                        <a:buClr>
                          <a:srgbClr val="000000"/>
                        </a:buClr>
                        <a:buSzPts val="2400"/>
                        <a:buFont typeface="Arial"/>
                        <a:buNone/>
                      </a:pPr>
                      <a:r>
                        <a:rPr lang="es-ES" sz="2400" b="1" u="none" strike="noStrike" cap="none">
                          <a:solidFill>
                            <a:srgbClr val="000000"/>
                          </a:solidFill>
                          <a:latin typeface="Century Gothic"/>
                          <a:ea typeface="Century Gothic"/>
                          <a:cs typeface="Century Gothic"/>
                          <a:sym typeface="Century Gothic"/>
                        </a:rPr>
                        <a:t>Respuestas</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0145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1.</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Muy útiles.</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145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2.</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Adecuadas.</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0145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3.</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Comprensibles.</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0145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4.</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Contenido efectivo.</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01450">
                <a:tc>
                  <a:txBody>
                    <a:bodyPr/>
                    <a:lstStyle/>
                    <a:p>
                      <a:pPr marL="0" marR="0" lvl="0" indent="0" algn="ctr" rtl="0">
                        <a:lnSpc>
                          <a:spcPct val="107000"/>
                        </a:lnSpc>
                        <a:spcBef>
                          <a:spcPts val="0"/>
                        </a:spcBef>
                        <a:spcAft>
                          <a:spcPts val="0"/>
                        </a:spcAft>
                        <a:buClr>
                          <a:srgbClr val="000000"/>
                        </a:buClr>
                        <a:buSzPts val="2400"/>
                        <a:buFont typeface="Arial"/>
                        <a:buNone/>
                      </a:pPr>
                      <a:r>
                        <a:rPr lang="es-ES" sz="2400" u="none" strike="noStrike" cap="none">
                          <a:solidFill>
                            <a:srgbClr val="000000"/>
                          </a:solidFill>
                          <a:latin typeface="Century Gothic"/>
                          <a:ea typeface="Century Gothic"/>
                          <a:cs typeface="Century Gothic"/>
                          <a:sym typeface="Century Gothic"/>
                        </a:rPr>
                        <a:t>5.</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400"/>
                        <a:buFont typeface="Arial"/>
                        <a:buNone/>
                      </a:pPr>
                      <a:r>
                        <a:rPr lang="es-ES" sz="2400" u="none" strike="noStrike" cap="none">
                          <a:latin typeface="Century Gothic"/>
                          <a:ea typeface="Century Gothic"/>
                          <a:cs typeface="Century Gothic"/>
                          <a:sym typeface="Century Gothic"/>
                        </a:rPr>
                        <a:t>Excelente.</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68"/>
        <p:cNvGrpSpPr/>
        <p:nvPr/>
      </p:nvGrpSpPr>
      <p:grpSpPr>
        <a:xfrm>
          <a:off x="0" y="0"/>
          <a:ext cx="0" cy="0"/>
          <a:chOff x="0" y="0"/>
          <a:chExt cx="0" cy="0"/>
        </a:xfrm>
      </p:grpSpPr>
      <p:sp>
        <p:nvSpPr>
          <p:cNvPr id="2169" name="Google Shape;2169;p2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70" name="Google Shape;2170;p21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71" name="Google Shape;2171;p21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72" name="Google Shape;2172;p214"/>
          <p:cNvPicPr preferRelativeResize="0"/>
          <p:nvPr/>
        </p:nvPicPr>
        <p:blipFill rotWithShape="1">
          <a:blip r:embed="rId3">
            <a:alphaModFix/>
          </a:blip>
          <a:srcRect/>
          <a:stretch/>
        </p:blipFill>
        <p:spPr>
          <a:xfrm>
            <a:off x="1412202" y="1202213"/>
            <a:ext cx="9367595" cy="4453573"/>
          </a:xfrm>
          <a:prstGeom prst="rect">
            <a:avLst/>
          </a:prstGeom>
          <a:noFill/>
          <a:ln>
            <a:noFill/>
          </a:ln>
        </p:spPr>
      </p:pic>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76"/>
        <p:cNvGrpSpPr/>
        <p:nvPr/>
      </p:nvGrpSpPr>
      <p:grpSpPr>
        <a:xfrm>
          <a:off x="0" y="0"/>
          <a:ext cx="0" cy="0"/>
          <a:chOff x="0" y="0"/>
          <a:chExt cx="0" cy="0"/>
        </a:xfrm>
      </p:grpSpPr>
      <p:sp>
        <p:nvSpPr>
          <p:cNvPr id="2177" name="Google Shape;2177;p2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78" name="Google Shape;2178;p21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79" name="Google Shape;2179;p21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80" name="Google Shape;2180;p215"/>
          <p:cNvPicPr preferRelativeResize="0"/>
          <p:nvPr/>
        </p:nvPicPr>
        <p:blipFill rotWithShape="1">
          <a:blip r:embed="rId3">
            <a:alphaModFix/>
          </a:blip>
          <a:srcRect/>
          <a:stretch/>
        </p:blipFill>
        <p:spPr>
          <a:xfrm>
            <a:off x="900242" y="802640"/>
            <a:ext cx="10391516" cy="5281295"/>
          </a:xfrm>
          <a:prstGeom prst="rect">
            <a:avLst/>
          </a:prstGeom>
          <a:noFill/>
          <a:ln>
            <a:noFill/>
          </a:ln>
        </p:spPr>
      </p:pic>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84"/>
        <p:cNvGrpSpPr/>
        <p:nvPr/>
      </p:nvGrpSpPr>
      <p:grpSpPr>
        <a:xfrm>
          <a:off x="0" y="0"/>
          <a:ext cx="0" cy="0"/>
          <a:chOff x="0" y="0"/>
          <a:chExt cx="0" cy="0"/>
        </a:xfrm>
      </p:grpSpPr>
      <p:sp>
        <p:nvSpPr>
          <p:cNvPr id="2185" name="Google Shape;2185;p21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86" name="Google Shape;2186;p21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87" name="Google Shape;2187;p21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188" name="Google Shape;2188;p216"/>
          <p:cNvSpPr txBox="1"/>
          <p:nvPr/>
        </p:nvSpPr>
        <p:spPr>
          <a:xfrm>
            <a:off x="838200" y="553797"/>
            <a:ext cx="10515600" cy="1325563"/>
          </a:xfrm>
          <a:prstGeom prst="rect">
            <a:avLst/>
          </a:prstGeom>
          <a:noFill/>
          <a:ln>
            <a:noFill/>
          </a:ln>
        </p:spPr>
        <p:txBody>
          <a:bodyPr spcFirstLastPara="1" wrap="square" lIns="91425" tIns="45700" rIns="91425" bIns="45700" anchor="t" anchorCtr="0">
            <a:normAutofit fontScale="32500" lnSpcReduction="20000"/>
          </a:bodyPr>
          <a:lstStyle/>
          <a:p>
            <a:pPr marL="0" marR="0" lvl="0" indent="0" algn="just" rtl="0">
              <a:lnSpc>
                <a:spcPct val="107000"/>
              </a:lnSpc>
              <a:spcBef>
                <a:spcPts val="0"/>
              </a:spcBef>
              <a:spcAft>
                <a:spcPts val="0"/>
              </a:spcAft>
              <a:buClr>
                <a:srgbClr val="000000"/>
              </a:buClr>
              <a:buSzPct val="37676"/>
              <a:buFont typeface="Century Gothic"/>
              <a:buNone/>
            </a:pPr>
            <a:r>
              <a:rPr lang="es-ES" sz="9800" b="0" i="0" u="none" strike="noStrike" cap="none">
                <a:solidFill>
                  <a:schemeClr val="dk1"/>
                </a:solidFill>
                <a:latin typeface="Century Gothic"/>
                <a:ea typeface="Century Gothic"/>
                <a:cs typeface="Century Gothic"/>
                <a:sym typeface="Century Gothic"/>
              </a:rPr>
              <a:t>23. ¿Cuáles son los principales aprendizajes y satisfacciones al haber tomado este curso?</a:t>
            </a:r>
            <a:r>
              <a:rPr lang="es-ES" sz="3600" b="0" i="0" u="none" strike="noStrike" cap="none">
                <a:solidFill>
                  <a:schemeClr val="dk1"/>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p:txBody>
      </p:sp>
      <p:sp>
        <p:nvSpPr>
          <p:cNvPr id="2189" name="Google Shape;2189;p216"/>
          <p:cNvSpPr txBox="1"/>
          <p:nvPr/>
        </p:nvSpPr>
        <p:spPr>
          <a:xfrm>
            <a:off x="816864" y="1879360"/>
            <a:ext cx="77038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p:txBody>
      </p:sp>
      <p:graphicFrame>
        <p:nvGraphicFramePr>
          <p:cNvPr id="2190" name="Google Shape;2190;p216"/>
          <p:cNvGraphicFramePr/>
          <p:nvPr/>
        </p:nvGraphicFramePr>
        <p:xfrm>
          <a:off x="1608253" y="2689888"/>
          <a:ext cx="3000000" cy="3000000"/>
        </p:xfrm>
        <a:graphic>
          <a:graphicData uri="http://schemas.openxmlformats.org/drawingml/2006/table">
            <a:tbl>
              <a:tblPr>
                <a:noFill/>
                <a:tableStyleId>{E3DC3D7B-B1CC-4ABE-ACCE-1371D22D565E}</a:tableStyleId>
              </a:tblPr>
              <a:tblGrid>
                <a:gridCol w="858425">
                  <a:extLst>
                    <a:ext uri="{9D8B030D-6E8A-4147-A177-3AD203B41FA5}">
                      <a16:colId xmlns:a16="http://schemas.microsoft.com/office/drawing/2014/main" val="20000"/>
                    </a:ext>
                  </a:extLst>
                </a:gridCol>
                <a:gridCol w="7858850">
                  <a:extLst>
                    <a:ext uri="{9D8B030D-6E8A-4147-A177-3AD203B41FA5}">
                      <a16:colId xmlns:a16="http://schemas.microsoft.com/office/drawing/2014/main" val="20001"/>
                    </a:ext>
                  </a:extLst>
                </a:gridCol>
              </a:tblGrid>
              <a:tr h="54290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4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Manejo y comprensión del Trastorno del Neurodesarrollo.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4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Panorama general de los Trastornos de Comportamiento.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4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Manejo integral.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4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Importancia del manejo multidisciplinario.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4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Cambió la visión del desarrollo de los niños, niñas y adolescentes.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191" name="Google Shape;2191;p216"/>
          <p:cNvSpPr/>
          <p:nvPr/>
        </p:nvSpPr>
        <p:spPr>
          <a:xfrm>
            <a:off x="3306762" y="3443288"/>
            <a:ext cx="14823607" cy="88030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95"/>
        <p:cNvGrpSpPr/>
        <p:nvPr/>
      </p:nvGrpSpPr>
      <p:grpSpPr>
        <a:xfrm>
          <a:off x="0" y="0"/>
          <a:ext cx="0" cy="0"/>
          <a:chOff x="0" y="0"/>
          <a:chExt cx="0" cy="0"/>
        </a:xfrm>
      </p:grpSpPr>
      <p:sp>
        <p:nvSpPr>
          <p:cNvPr id="2196" name="Google Shape;2196;p2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97" name="Google Shape;2197;p21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98" name="Google Shape;2198;p21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99" name="Google Shape;2199;p217"/>
          <p:cNvPicPr preferRelativeResize="0"/>
          <p:nvPr/>
        </p:nvPicPr>
        <p:blipFill rotWithShape="1">
          <a:blip r:embed="rId3">
            <a:alphaModFix/>
          </a:blip>
          <a:srcRect/>
          <a:stretch/>
        </p:blipFill>
        <p:spPr>
          <a:xfrm>
            <a:off x="739996" y="894398"/>
            <a:ext cx="10974992" cy="4759642"/>
          </a:xfrm>
          <a:prstGeom prst="rect">
            <a:avLst/>
          </a:prstGeom>
          <a:noFill/>
          <a:ln>
            <a:noFill/>
          </a:ln>
        </p:spPr>
      </p:pic>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Shape 2203"/>
        <p:cNvGrpSpPr/>
        <p:nvPr/>
      </p:nvGrpSpPr>
      <p:grpSpPr>
        <a:xfrm>
          <a:off x="0" y="0"/>
          <a:ext cx="0" cy="0"/>
          <a:chOff x="0" y="0"/>
          <a:chExt cx="0" cy="0"/>
        </a:xfrm>
      </p:grpSpPr>
      <p:sp>
        <p:nvSpPr>
          <p:cNvPr id="2204" name="Google Shape;2204;p218"/>
          <p:cNvSpPr txBox="1">
            <a:spLocks noGrp="1"/>
          </p:cNvSpPr>
          <p:nvPr>
            <p:ph type="title"/>
          </p:nvPr>
        </p:nvSpPr>
        <p:spPr>
          <a:xfrm>
            <a:off x="643468" y="2731770"/>
            <a:ext cx="5452532" cy="121158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ct val="111111"/>
              <a:buFont typeface="Arial"/>
              <a:buNone/>
            </a:pPr>
            <a:r>
              <a:rPr lang="es-ES" sz="7200">
                <a:latin typeface="Arial"/>
                <a:ea typeface="Arial"/>
                <a:cs typeface="Arial"/>
                <a:sym typeface="Arial"/>
              </a:rPr>
              <a:t>Periodo 2022</a:t>
            </a:r>
            <a:endParaRPr/>
          </a:p>
        </p:txBody>
      </p:sp>
      <p:pic>
        <p:nvPicPr>
          <p:cNvPr id="2205" name="Google Shape;2205;p218" descr="Pagina di calendario con una penna"/>
          <p:cNvPicPr preferRelativeResize="0"/>
          <p:nvPr/>
        </p:nvPicPr>
        <p:blipFill rotWithShape="1">
          <a:blip r:embed="rId3">
            <a:alphaModFix/>
          </a:blip>
          <a:srcRect l="16127" r="25835" b="-1"/>
          <a:stretch/>
        </p:blipFill>
        <p:spPr>
          <a:xfrm>
            <a:off x="6229215" y="10"/>
            <a:ext cx="5962785" cy="6857990"/>
          </a:xfrm>
          <a:custGeom>
            <a:avLst/>
            <a:gdLst/>
            <a:ahLst/>
            <a:cxnLst/>
            <a:rect l="l" t="t" r="r" b="b"/>
            <a:pathLst>
              <a:path w="5962785" h="6858000" extrusionOk="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2204"/>
                                        </p:tgtEl>
                                        <p:attrNameLst>
                                          <p:attrName>style.visibility</p:attrName>
                                        </p:attrNameLst>
                                      </p:cBhvr>
                                      <p:to>
                                        <p:strVal val="visible"/>
                                      </p:to>
                                    </p:set>
                                    <p:animEffect transition="in" filter="fade">
                                      <p:cBhvr>
                                        <p:cTn id="7" dur="700"/>
                                        <p:tgtEl>
                                          <p:spTgt spid="2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26"/>
          <p:cNvSpPr txBox="1">
            <a:spLocks noGrp="1"/>
          </p:cNvSpPr>
          <p:nvPr>
            <p:ph type="title"/>
          </p:nvPr>
        </p:nvSpPr>
        <p:spPr>
          <a:xfrm>
            <a:off x="838200" y="128016"/>
            <a:ext cx="10515600" cy="2363373"/>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600" dirty="0">
                <a:solidFill>
                  <a:schemeClr val="lt1"/>
                </a:solidFill>
                <a:latin typeface="Arial"/>
                <a:ea typeface="Arial"/>
                <a:cs typeface="Arial"/>
                <a:sym typeface="Arial"/>
              </a:rPr>
              <a:t>Curso Introducción a los estándares esenciales de calidad en los servicios de cuidado y desarrollo infantil de costa rica en el marco de la REDCUDI</a:t>
            </a:r>
            <a:endParaRPr sz="4800" dirty="0">
              <a:solidFill>
                <a:schemeClr val="lt1"/>
              </a:solidFill>
              <a:latin typeface="Arial"/>
              <a:ea typeface="Arial"/>
              <a:cs typeface="Arial"/>
              <a:sym typeface="Arial"/>
            </a:endParaRPr>
          </a:p>
        </p:txBody>
      </p:sp>
      <p:sp>
        <p:nvSpPr>
          <p:cNvPr id="360" name="Google Shape;360;p26"/>
          <p:cNvSpPr txBox="1">
            <a:spLocks noGrp="1"/>
          </p:cNvSpPr>
          <p:nvPr>
            <p:ph type="body" idx="1"/>
          </p:nvPr>
        </p:nvSpPr>
        <p:spPr>
          <a:xfrm>
            <a:off x="838200" y="2691151"/>
            <a:ext cx="10515600" cy="3869860"/>
          </a:xfrm>
          <a:prstGeom prst="rect">
            <a:avLst/>
          </a:prstGeom>
          <a:noFill/>
          <a:ln>
            <a:noFill/>
          </a:ln>
        </p:spPr>
        <p:txBody>
          <a:bodyPr spcFirstLastPara="1" wrap="square" lIns="91425" tIns="45700" rIns="91425" bIns="45700" anchor="t" anchorCtr="0">
            <a:normAutofit lnSpcReduction="10000"/>
          </a:bodyPr>
          <a:lstStyle/>
          <a:p>
            <a:pPr marL="0" lvl="0" indent="0" algn="just" rtl="0">
              <a:lnSpc>
                <a:spcPct val="90000"/>
              </a:lnSpc>
              <a:spcBef>
                <a:spcPts val="0"/>
              </a:spcBef>
              <a:spcAft>
                <a:spcPts val="0"/>
              </a:spcAft>
              <a:buClr>
                <a:schemeClr val="dk1"/>
              </a:buClr>
              <a:buSzPts val="2800"/>
              <a:buNone/>
            </a:pPr>
            <a:r>
              <a:rPr lang="es-ES" b="1" dirty="0">
                <a:latin typeface="Century Gothic"/>
                <a:ea typeface="Century Gothic"/>
                <a:cs typeface="Century Gothic"/>
                <a:sym typeface="Century Gothic"/>
              </a:rPr>
              <a:t>Breve descripción: </a:t>
            </a:r>
            <a:r>
              <a:rPr lang="es-ES" sz="2600" dirty="0">
                <a:latin typeface="Century Gothic"/>
                <a:ea typeface="Century Gothic"/>
                <a:cs typeface="Century Gothic"/>
                <a:sym typeface="Century Gothic"/>
              </a:rPr>
              <a:t>Es un curso dirigido a profesionales del área de salud psicosocial o de educación que atienden el desarrollo de la niñez y que laboran en una alternativa de cuidado y desarrollo. Durante el curso se describen al estudiante los estándares consensuados a nivel nacional, para ello se realiza un recorrido teórico-práctico por cada estándar y sus fundamentos. </a:t>
            </a:r>
            <a:endParaRPr dirty="0"/>
          </a:p>
          <a:p>
            <a:pPr marL="0" lvl="0" indent="0" algn="just" rtl="0">
              <a:lnSpc>
                <a:spcPct val="90000"/>
              </a:lnSpc>
              <a:spcBef>
                <a:spcPts val="1000"/>
              </a:spcBef>
              <a:spcAft>
                <a:spcPts val="0"/>
              </a:spcAft>
              <a:buClr>
                <a:schemeClr val="dk1"/>
              </a:buClr>
              <a:buSzPts val="2800"/>
              <a:buNone/>
            </a:pPr>
            <a:r>
              <a:rPr lang="es-ES" b="1" dirty="0">
                <a:latin typeface="Century Gothic"/>
                <a:ea typeface="Century Gothic"/>
                <a:cs typeface="Century Gothic"/>
                <a:sym typeface="Century Gothic"/>
              </a:rPr>
              <a:t>Naturaleza del curso: </a:t>
            </a:r>
            <a:r>
              <a:rPr lang="es-ES" dirty="0">
                <a:latin typeface="Century Gothic"/>
                <a:ea typeface="Century Gothic"/>
                <a:cs typeface="Century Gothic"/>
                <a:sym typeface="Century Gothic"/>
              </a:rPr>
              <a:t>Teórico Práctico</a:t>
            </a:r>
            <a:endParaRPr dirty="0"/>
          </a:p>
          <a:p>
            <a:pPr marL="0" lvl="0" indent="0" algn="l" rtl="0">
              <a:lnSpc>
                <a:spcPct val="90000"/>
              </a:lnSpc>
              <a:spcBef>
                <a:spcPts val="1000"/>
              </a:spcBef>
              <a:spcAft>
                <a:spcPts val="0"/>
              </a:spcAft>
              <a:buClr>
                <a:schemeClr val="dk1"/>
              </a:buClr>
              <a:buSzPts val="2800"/>
              <a:buNone/>
            </a:pPr>
            <a:r>
              <a:rPr lang="es-ES" b="1" dirty="0">
                <a:latin typeface="Century Gothic"/>
                <a:ea typeface="Century Gothic"/>
                <a:cs typeface="Century Gothic"/>
                <a:sym typeface="Century Gothic"/>
              </a:rPr>
              <a:t>Total de horas: </a:t>
            </a:r>
            <a:r>
              <a:rPr lang="es-ES" dirty="0">
                <a:latin typeface="Century Gothic"/>
                <a:ea typeface="Century Gothic"/>
                <a:cs typeface="Century Gothic"/>
                <a:sym typeface="Century Gothic"/>
              </a:rPr>
              <a:t>112</a:t>
            </a:r>
            <a:endParaRPr dirty="0"/>
          </a:p>
          <a:p>
            <a:pPr marL="0" lvl="0" indent="0" algn="l" rtl="0">
              <a:lnSpc>
                <a:spcPct val="90000"/>
              </a:lnSpc>
              <a:spcBef>
                <a:spcPts val="1000"/>
              </a:spcBef>
              <a:spcAft>
                <a:spcPts val="0"/>
              </a:spcAft>
              <a:buClr>
                <a:schemeClr val="dk1"/>
              </a:buClr>
              <a:buSzPts val="2800"/>
              <a:buNone/>
            </a:pPr>
            <a:r>
              <a:rPr lang="es-ES" b="1" dirty="0">
                <a:latin typeface="Century Gothic"/>
                <a:ea typeface="Century Gothic"/>
                <a:cs typeface="Century Gothic"/>
                <a:sym typeface="Century Gothic"/>
              </a:rPr>
              <a:t>Duración: </a:t>
            </a:r>
            <a:r>
              <a:rPr lang="es-ES" dirty="0">
                <a:latin typeface="Century Gothic"/>
                <a:ea typeface="Century Gothic"/>
                <a:cs typeface="Century Gothic"/>
                <a:sym typeface="Century Gothic"/>
              </a:rPr>
              <a:t>17 semanas</a:t>
            </a:r>
            <a:endParaRPr dirty="0"/>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Shape 2209"/>
        <p:cNvGrpSpPr/>
        <p:nvPr/>
      </p:nvGrpSpPr>
      <p:grpSpPr>
        <a:xfrm>
          <a:off x="0" y="0"/>
          <a:ext cx="0" cy="0"/>
          <a:chOff x="0" y="0"/>
          <a:chExt cx="0" cy="0"/>
        </a:xfrm>
      </p:grpSpPr>
      <p:sp>
        <p:nvSpPr>
          <p:cNvPr id="2210" name="Google Shape;2210;p257"/>
          <p:cNvSpPr txBox="1"/>
          <p:nvPr/>
        </p:nvSpPr>
        <p:spPr>
          <a:xfrm>
            <a:off x="838200" y="822000"/>
            <a:ext cx="10515600" cy="22611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200" b="0" i="0" u="none" strike="noStrike" cap="none" dirty="0">
                <a:solidFill>
                  <a:schemeClr val="lt1"/>
                </a:solidFill>
                <a:latin typeface="Arial"/>
                <a:ea typeface="Arial"/>
                <a:cs typeface="Arial"/>
                <a:sym typeface="Arial"/>
              </a:rPr>
              <a:t>Curso Introducción a los estándares esenciales de calidad en los servicios de cuidado y desarrollo infantil de Costa Rica en el marco de la REDCUDI (1-2022)</a:t>
            </a:r>
            <a:endParaRPr sz="3200" b="0" i="0" u="none" strike="noStrike" cap="none" dirty="0">
              <a:solidFill>
                <a:schemeClr val="lt1"/>
              </a:solidFill>
              <a:latin typeface="Arial"/>
              <a:ea typeface="Arial"/>
              <a:cs typeface="Arial"/>
              <a:sym typeface="Arial"/>
            </a:endParaRPr>
          </a:p>
        </p:txBody>
      </p:sp>
      <p:sp>
        <p:nvSpPr>
          <p:cNvPr id="2211" name="Google Shape;2211;p257"/>
          <p:cNvSpPr/>
          <p:nvPr/>
        </p:nvSpPr>
        <p:spPr>
          <a:xfrm>
            <a:off x="838200" y="3313651"/>
            <a:ext cx="10515600" cy="2391000"/>
          </a:xfrm>
          <a:prstGeom prst="rect">
            <a:avLst/>
          </a:prstGeom>
          <a:noFill/>
          <a:ln>
            <a:noFill/>
          </a:ln>
        </p:spPr>
        <p:txBody>
          <a:bodyPr spcFirstLastPara="1" wrap="square" lIns="91425" tIns="45700" rIns="91425" bIns="45700" anchor="t" anchorCtr="0">
            <a:sp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a:t>
            </a:r>
            <a:r>
              <a:rPr lang="es-ES" sz="4000">
                <a:latin typeface="Century Gothic"/>
                <a:ea typeface="Century Gothic"/>
                <a:cs typeface="Century Gothic"/>
                <a:sym typeface="Century Gothic"/>
              </a:rPr>
              <a:t>84</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78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a:t>
            </a:r>
            <a:r>
              <a:rPr lang="es-ES" sz="4000">
                <a:latin typeface="Century Gothic"/>
                <a:ea typeface="Century Gothic"/>
                <a:cs typeface="Century Gothic"/>
                <a:sym typeface="Century Gothic"/>
              </a:rPr>
              <a:t>93</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Shape 2215"/>
        <p:cNvGrpSpPr/>
        <p:nvPr/>
      </p:nvGrpSpPr>
      <p:grpSpPr>
        <a:xfrm>
          <a:off x="0" y="0"/>
          <a:ext cx="0" cy="0"/>
          <a:chOff x="0" y="0"/>
          <a:chExt cx="0" cy="0"/>
        </a:xfrm>
      </p:grpSpPr>
      <p:sp>
        <p:nvSpPr>
          <p:cNvPr id="2216" name="Google Shape;2216;p25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2217" name="Google Shape;2217;p25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s-ES" u="sng">
                <a:solidFill>
                  <a:schemeClr val="hlink"/>
                </a:solidFill>
                <a:hlinkClick r:id="rId3"/>
              </a:rPr>
              <a:t>https://docs.google.com/forms/d/1DozmMVFFFFKmcPYugMSuivAGvzNcWwZzD2B1wjaLCas/edit?usp=sharing_eil_m&amp;ts=6304fe3a</a:t>
            </a:r>
            <a:endParaRPr/>
          </a:p>
          <a:p>
            <a:pPr marL="228600" lvl="0" indent="0" algn="l" rtl="0">
              <a:lnSpc>
                <a:spcPct val="90000"/>
              </a:lnSpc>
              <a:spcBef>
                <a:spcPts val="0"/>
              </a:spcBef>
              <a:spcAft>
                <a:spcPts val="0"/>
              </a:spcAft>
              <a:buSzPts val="1800"/>
              <a:buNone/>
            </a:pPr>
            <a:endParaRPr/>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21"/>
        <p:cNvGrpSpPr/>
        <p:nvPr/>
      </p:nvGrpSpPr>
      <p:grpSpPr>
        <a:xfrm>
          <a:off x="0" y="0"/>
          <a:ext cx="0" cy="0"/>
          <a:chOff x="0" y="0"/>
          <a:chExt cx="0" cy="0"/>
        </a:xfrm>
      </p:grpSpPr>
      <p:sp>
        <p:nvSpPr>
          <p:cNvPr id="2222" name="Google Shape;2222;p2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23" name="Google Shape;2223;p25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24" name="Google Shape;2224;p259"/>
          <p:cNvSpPr txBox="1"/>
          <p:nvPr/>
        </p:nvSpPr>
        <p:spPr>
          <a:xfrm>
            <a:off x="838200" y="553797"/>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000" b="0" i="0" u="none" strike="noStrike" cap="none">
                <a:solidFill>
                  <a:schemeClr val="dk1"/>
                </a:solidFill>
                <a:latin typeface="Century Gothic"/>
                <a:ea typeface="Century Gothic"/>
                <a:cs typeface="Century Gothic"/>
                <a:sym typeface="Century Gothic"/>
              </a:rPr>
              <a:t>1. Nombre de la alternativa de cuidado y desarrollo en que labora</a:t>
            </a:r>
            <a:endParaRPr sz="800" b="0" i="0" u="none" strike="noStrike" cap="none">
              <a:solidFill>
                <a:srgbClr val="000000"/>
              </a:solidFill>
              <a:latin typeface="Arial"/>
              <a:ea typeface="Arial"/>
              <a:cs typeface="Arial"/>
              <a:sym typeface="Arial"/>
            </a:endParaRPr>
          </a:p>
        </p:txBody>
      </p:sp>
      <p:graphicFrame>
        <p:nvGraphicFramePr>
          <p:cNvPr id="2225" name="Google Shape;2225;p259"/>
          <p:cNvGraphicFramePr/>
          <p:nvPr/>
        </p:nvGraphicFramePr>
        <p:xfrm>
          <a:off x="2066925" y="2359420"/>
          <a:ext cx="3000000" cy="3000000"/>
        </p:xfrm>
        <a:graphic>
          <a:graphicData uri="http://schemas.openxmlformats.org/drawingml/2006/table">
            <a:tbl>
              <a:tblPr>
                <a:noFill/>
                <a:tableStyleId>{E3DC3D7B-B1CC-4ABE-ACCE-1371D22D565E}</a:tableStyleId>
              </a:tblPr>
              <a:tblGrid>
                <a:gridCol w="1120675">
                  <a:extLst>
                    <a:ext uri="{9D8B030D-6E8A-4147-A177-3AD203B41FA5}">
                      <a16:colId xmlns:a16="http://schemas.microsoft.com/office/drawing/2014/main" val="20000"/>
                    </a:ext>
                  </a:extLst>
                </a:gridCol>
                <a:gridCol w="6937475">
                  <a:extLst>
                    <a:ext uri="{9D8B030D-6E8A-4147-A177-3AD203B41FA5}">
                      <a16:colId xmlns:a16="http://schemas.microsoft.com/office/drawing/2014/main" val="20001"/>
                    </a:ext>
                  </a:extLst>
                </a:gridCol>
              </a:tblGrid>
              <a:tr h="615150">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Respuestas</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151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Cecudi Esparza</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151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Hogar Montserrat</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151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Fundación DEHVI</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151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Cecudi Santa Ana</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151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Cecudi Herradura</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226" name="Google Shape;2226;p259"/>
          <p:cNvSpPr txBox="1"/>
          <p:nvPr/>
        </p:nvSpPr>
        <p:spPr>
          <a:xfrm>
            <a:off x="838200" y="1653223"/>
            <a:ext cx="77038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30"/>
        <p:cNvGrpSpPr/>
        <p:nvPr/>
      </p:nvGrpSpPr>
      <p:grpSpPr>
        <a:xfrm>
          <a:off x="0" y="0"/>
          <a:ext cx="0" cy="0"/>
          <a:chOff x="0" y="0"/>
          <a:chExt cx="0" cy="0"/>
        </a:xfrm>
      </p:grpSpPr>
      <p:sp>
        <p:nvSpPr>
          <p:cNvPr id="2231" name="Google Shape;2231;p26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32" name="Google Shape;2232;p26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33" name="Google Shape;2233;p260" descr="Gráfico de respuestas de formularios. Título de la pregunta: 2. Provincia donde se encuentra el centro educativo o establecimiento de salud donde labora. Número de respuestas: 78 respuestas."/>
          <p:cNvPicPr preferRelativeResize="0"/>
          <p:nvPr/>
        </p:nvPicPr>
        <p:blipFill rotWithShape="1">
          <a:blip r:embed="rId3">
            <a:alphaModFix/>
          </a:blip>
          <a:srcRect/>
          <a:stretch/>
        </p:blipFill>
        <p:spPr>
          <a:xfrm>
            <a:off x="643467" y="1138936"/>
            <a:ext cx="10905066" cy="4580126"/>
          </a:xfrm>
          <a:prstGeom prst="rect">
            <a:avLst/>
          </a:prstGeom>
          <a:noFill/>
          <a:ln>
            <a:noFill/>
          </a:ln>
        </p:spPr>
      </p:pic>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37"/>
        <p:cNvGrpSpPr/>
        <p:nvPr/>
      </p:nvGrpSpPr>
      <p:grpSpPr>
        <a:xfrm>
          <a:off x="0" y="0"/>
          <a:ext cx="0" cy="0"/>
          <a:chOff x="0" y="0"/>
          <a:chExt cx="0" cy="0"/>
        </a:xfrm>
      </p:grpSpPr>
      <p:sp>
        <p:nvSpPr>
          <p:cNvPr id="2238" name="Google Shape;2238;p26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39" name="Google Shape;2239;p26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40" name="Google Shape;2240;p261" descr="Gráfico de respuestas de formularios. Título de la pregunta: 3. Sexo. Número de respuestas: 78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44"/>
        <p:cNvGrpSpPr/>
        <p:nvPr/>
      </p:nvGrpSpPr>
      <p:grpSpPr>
        <a:xfrm>
          <a:off x="0" y="0"/>
          <a:ext cx="0" cy="0"/>
          <a:chOff x="0" y="0"/>
          <a:chExt cx="0" cy="0"/>
        </a:xfrm>
      </p:grpSpPr>
      <p:sp>
        <p:nvSpPr>
          <p:cNvPr id="2245" name="Google Shape;2245;p26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46" name="Google Shape;2246;p26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47" name="Google Shape;2247;p262" descr="Gráfico de respuestas de formularios. Título de la pregunta: 4. Rango de edad. Número de respuestas: 78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51"/>
        <p:cNvGrpSpPr/>
        <p:nvPr/>
      </p:nvGrpSpPr>
      <p:grpSpPr>
        <a:xfrm>
          <a:off x="0" y="0"/>
          <a:ext cx="0" cy="0"/>
          <a:chOff x="0" y="0"/>
          <a:chExt cx="0" cy="0"/>
        </a:xfrm>
      </p:grpSpPr>
      <p:sp>
        <p:nvSpPr>
          <p:cNvPr id="2252" name="Google Shape;2252;p26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53" name="Google Shape;2253;p26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54" name="Google Shape;2254;p263" descr="Gráfico de respuestas de formularios. Título de la pregunta: 5. Profesión. Número de respuestas: 78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58"/>
        <p:cNvGrpSpPr/>
        <p:nvPr/>
      </p:nvGrpSpPr>
      <p:grpSpPr>
        <a:xfrm>
          <a:off x="0" y="0"/>
          <a:ext cx="0" cy="0"/>
          <a:chOff x="0" y="0"/>
          <a:chExt cx="0" cy="0"/>
        </a:xfrm>
      </p:grpSpPr>
      <p:sp>
        <p:nvSpPr>
          <p:cNvPr id="2259" name="Google Shape;2259;p26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60" name="Google Shape;2260;p26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61" name="Google Shape;2261;p264" descr="Gráfico de respuestas de formularios. Título de la pregunta: 6. Puesto que desempeña. Número de respuestas: 77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65"/>
        <p:cNvGrpSpPr/>
        <p:nvPr/>
      </p:nvGrpSpPr>
      <p:grpSpPr>
        <a:xfrm>
          <a:off x="0" y="0"/>
          <a:ext cx="0" cy="0"/>
          <a:chOff x="0" y="0"/>
          <a:chExt cx="0" cy="0"/>
        </a:xfrm>
      </p:grpSpPr>
      <p:sp>
        <p:nvSpPr>
          <p:cNvPr id="2266" name="Google Shape;2266;p26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67" name="Google Shape;2267;p26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68" name="Google Shape;2268;p265" descr="Gráfico de respuestas de formularios. Título de la pregunta: 7. Años de experiencia laboral. Número de respuestas: 78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272"/>
        <p:cNvGrpSpPr/>
        <p:nvPr/>
      </p:nvGrpSpPr>
      <p:grpSpPr>
        <a:xfrm>
          <a:off x="0" y="0"/>
          <a:ext cx="0" cy="0"/>
          <a:chOff x="0" y="0"/>
          <a:chExt cx="0" cy="0"/>
        </a:xfrm>
      </p:grpSpPr>
      <p:sp>
        <p:nvSpPr>
          <p:cNvPr id="2273" name="Google Shape;2273;p266"/>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274" name="Google Shape;2274;p266"/>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275" name="Google Shape;2275;p266"/>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2276" name="Google Shape;2276;p266"/>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275"/>
                                        </p:tgtEl>
                                        <p:attrNameLst>
                                          <p:attrName>style.visibility</p:attrName>
                                        </p:attrNameLst>
                                      </p:cBhvr>
                                      <p:to>
                                        <p:strVal val="visible"/>
                                      </p:to>
                                    </p:set>
                                    <p:animEffect transition="in" filter="fade">
                                      <p:cBhvr>
                                        <p:cTn id="7" dur="400"/>
                                        <p:tgtEl>
                                          <p:spTgt spid="2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27"/>
          <p:cNvSpPr txBox="1">
            <a:spLocks noGrp="1"/>
          </p:cNvSpPr>
          <p:nvPr>
            <p:ph type="title"/>
          </p:nvPr>
        </p:nvSpPr>
        <p:spPr>
          <a:xfrm>
            <a:off x="838200" y="-128651"/>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366" name="Google Shape;366;p27"/>
          <p:cNvSpPr txBox="1">
            <a:spLocks noGrp="1"/>
          </p:cNvSpPr>
          <p:nvPr>
            <p:ph type="body" idx="1"/>
          </p:nvPr>
        </p:nvSpPr>
        <p:spPr>
          <a:xfrm>
            <a:off x="566928" y="987552"/>
            <a:ext cx="11283696" cy="5812883"/>
          </a:xfrm>
          <a:prstGeom prst="rect">
            <a:avLst/>
          </a:prstGeom>
          <a:noFill/>
          <a:ln>
            <a:noFill/>
          </a:ln>
        </p:spPr>
        <p:txBody>
          <a:bodyPr spcFirstLastPara="1" wrap="square" lIns="91425" tIns="45700" rIns="91425" bIns="45700" anchor="t" anchorCtr="0">
            <a:normAutofit fontScale="77500" lnSpcReduction="20000"/>
          </a:bodyPr>
          <a:lstStyle/>
          <a:p>
            <a:pPr marL="514350" lvl="0" indent="-514350" algn="l" rtl="0">
              <a:lnSpc>
                <a:spcPct val="12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Describir los estándares que tienen que ver con la condición óptima de los niños y las niñas, el estado completo de crecimiento y desarrollo físico, mental y social, incluyendo aspectos básicos de nutrición.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Presentar los estándares que se vinculan con las prácticas de calidad para el aprendizaje integral e integrado de los niños y niñas de las diferentes alternativas de cuidado infantil.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Conceptualizar los estándares que atañen a la definición del talento humano necesaria para garantizar el desarrollo sostenible y de calidad de la alternativa de cuidado y desarrollo infantil.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Mostrar los estándares que orientan los procesos de planificar, direccionar, organizar y controlar el quehacer en la alternativa de cuidado y desarrollo, con el fin de maximizar los recursos humanos, financieros, materiales, tecnológicos y de conocimiento, para lograr los objetivos propuestos.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Enumerar los estándares relacionados con la calidad estructural y seguridad que soporta la calidad del entorno e infraestructura de la alternativa con el fin de contar con las condiciones universales adecuadas y evitar accidentes.</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Realizar procesos de observación y aplicación de estándares como parte de la práctica cotidiana de las alternativas de cuidado y desarrollo</a:t>
            </a:r>
            <a:endParaRPr/>
          </a:p>
          <a:p>
            <a:pPr marL="514350" lvl="0" indent="-376555" algn="l" rtl="0">
              <a:lnSpc>
                <a:spcPct val="90000"/>
              </a:lnSpc>
              <a:spcBef>
                <a:spcPts val="1000"/>
              </a:spcBef>
              <a:spcAft>
                <a:spcPts val="0"/>
              </a:spcAft>
              <a:buClr>
                <a:schemeClr val="dk1"/>
              </a:buClr>
              <a:buSzPct val="100000"/>
              <a:buNone/>
            </a:pPr>
            <a:endParaRPr>
              <a:latin typeface="Century Gothic"/>
              <a:ea typeface="Century Gothic"/>
              <a:cs typeface="Century Gothic"/>
              <a:sym typeface="Century Gothic"/>
            </a:endParaRPr>
          </a:p>
        </p:txBody>
      </p:sp>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80"/>
        <p:cNvGrpSpPr/>
        <p:nvPr/>
      </p:nvGrpSpPr>
      <p:grpSpPr>
        <a:xfrm>
          <a:off x="0" y="0"/>
          <a:ext cx="0" cy="0"/>
          <a:chOff x="0" y="0"/>
          <a:chExt cx="0" cy="0"/>
        </a:xfrm>
      </p:grpSpPr>
      <p:sp>
        <p:nvSpPr>
          <p:cNvPr id="2281" name="Google Shape;2281;p26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82" name="Google Shape;2282;p26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83" name="Google Shape;2283;p267" descr="Gráfico de respuestas de formularios. Título de la pregunta: 8. Este curso le ayudó a desarrollar competencias y habilidades para el trabajo colaborativo. Número de respuestas: 78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87"/>
        <p:cNvGrpSpPr/>
        <p:nvPr/>
      </p:nvGrpSpPr>
      <p:grpSpPr>
        <a:xfrm>
          <a:off x="0" y="0"/>
          <a:ext cx="0" cy="0"/>
          <a:chOff x="0" y="0"/>
          <a:chExt cx="0" cy="0"/>
        </a:xfrm>
      </p:grpSpPr>
      <p:sp>
        <p:nvSpPr>
          <p:cNvPr id="2288" name="Google Shape;2288;p26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89" name="Google Shape;2289;p26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90" name="Google Shape;2290;p268"/>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4"/>
        <p:cNvGrpSpPr/>
        <p:nvPr/>
      </p:nvGrpSpPr>
      <p:grpSpPr>
        <a:xfrm>
          <a:off x="0" y="0"/>
          <a:ext cx="0" cy="0"/>
          <a:chOff x="0" y="0"/>
          <a:chExt cx="0" cy="0"/>
        </a:xfrm>
      </p:grpSpPr>
      <p:sp>
        <p:nvSpPr>
          <p:cNvPr id="2295" name="Google Shape;2295;p26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96" name="Google Shape;2296;p26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97" name="Google Shape;2297;p269" descr="Gráfico de respuestas de formularios. Título de la pregunta: 10. Este curso le permitió desarrollar competencias tecnológicas.. Número de respuestas: 77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01"/>
        <p:cNvGrpSpPr/>
        <p:nvPr/>
      </p:nvGrpSpPr>
      <p:grpSpPr>
        <a:xfrm>
          <a:off x="0" y="0"/>
          <a:ext cx="0" cy="0"/>
          <a:chOff x="0" y="0"/>
          <a:chExt cx="0" cy="0"/>
        </a:xfrm>
      </p:grpSpPr>
      <p:sp>
        <p:nvSpPr>
          <p:cNvPr id="2302" name="Google Shape;2302;p27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03" name="Google Shape;2303;p27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04" name="Google Shape;2304;p270" descr="Gráfico de respuestas de formularios. Título de la pregunta: 11. Este curso le ayudó a leer mejor su entorno educativo (familia, comunidad, estudiantes).. Número de respuestas: 77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08"/>
        <p:cNvGrpSpPr/>
        <p:nvPr/>
      </p:nvGrpSpPr>
      <p:grpSpPr>
        <a:xfrm>
          <a:off x="0" y="0"/>
          <a:ext cx="0" cy="0"/>
          <a:chOff x="0" y="0"/>
          <a:chExt cx="0" cy="0"/>
        </a:xfrm>
      </p:grpSpPr>
      <p:sp>
        <p:nvSpPr>
          <p:cNvPr id="2309" name="Google Shape;2309;p27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10" name="Google Shape;2310;p27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11" name="Google Shape;2311;p271"/>
          <p:cNvSpPr txBox="1"/>
          <p:nvPr/>
        </p:nvSpPr>
        <p:spPr>
          <a:xfrm>
            <a:off x="838199" y="562185"/>
            <a:ext cx="10515600" cy="1325563"/>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90000"/>
              </a:lnSpc>
              <a:spcBef>
                <a:spcPts val="0"/>
              </a:spcBef>
              <a:spcAft>
                <a:spcPts val="0"/>
              </a:spcAft>
              <a:buClr>
                <a:schemeClr val="dk1"/>
              </a:buClr>
              <a:buSzPct val="100000"/>
              <a:buFont typeface="Century Gothic"/>
              <a:buNone/>
            </a:pPr>
            <a:r>
              <a:rPr lang="es-ES" sz="2800" b="0" i="0" u="none" strike="noStrike" cap="none">
                <a:solidFill>
                  <a:schemeClr val="dk1"/>
                </a:solidFill>
                <a:latin typeface="Century Gothic"/>
                <a:ea typeface="Century Gothic"/>
                <a:cs typeface="Century Gothic"/>
                <a:sym typeface="Century Gothic"/>
              </a:rPr>
              <a:t>12. </a:t>
            </a:r>
            <a:r>
              <a:rPr lang="es-ES" sz="2500" b="0" i="0" u="none" strike="noStrike" cap="none">
                <a:solidFill>
                  <a:schemeClr val="dk1"/>
                </a:solidFill>
                <a:latin typeface="Century Gothic"/>
                <a:ea typeface="Century Gothic"/>
                <a:cs typeface="Century Gothic"/>
                <a:sym typeface="Century Gothic"/>
              </a:rPr>
              <a:t>¿Cuál considera usted que es la principal competencia o capacidad que desarrolló gracias al curso y que beneficiará su labor profesional?</a:t>
            </a:r>
            <a:endParaRPr sz="2800" b="0" i="0" u="none" strike="noStrike" cap="none">
              <a:solidFill>
                <a:schemeClr val="dk1"/>
              </a:solidFill>
              <a:latin typeface="Century Gothic"/>
              <a:ea typeface="Century Gothic"/>
              <a:cs typeface="Century Gothic"/>
              <a:sym typeface="Century Gothic"/>
            </a:endParaRPr>
          </a:p>
        </p:txBody>
      </p:sp>
      <p:graphicFrame>
        <p:nvGraphicFramePr>
          <p:cNvPr id="2312" name="Google Shape;2312;p271"/>
          <p:cNvGraphicFramePr/>
          <p:nvPr/>
        </p:nvGraphicFramePr>
        <p:xfrm>
          <a:off x="1463991" y="2518365"/>
          <a:ext cx="3000000" cy="3000000"/>
        </p:xfrm>
        <a:graphic>
          <a:graphicData uri="http://schemas.openxmlformats.org/drawingml/2006/table">
            <a:tbl>
              <a:tblPr>
                <a:noFill/>
                <a:tableStyleId>{E3DC3D7B-B1CC-4ABE-ACCE-1371D22D565E}</a:tableStyleId>
              </a:tblPr>
              <a:tblGrid>
                <a:gridCol w="1288375">
                  <a:extLst>
                    <a:ext uri="{9D8B030D-6E8A-4147-A177-3AD203B41FA5}">
                      <a16:colId xmlns:a16="http://schemas.microsoft.com/office/drawing/2014/main" val="20000"/>
                    </a:ext>
                  </a:extLst>
                </a:gridCol>
                <a:gridCol w="7975650">
                  <a:extLst>
                    <a:ext uri="{9D8B030D-6E8A-4147-A177-3AD203B41FA5}">
                      <a16:colId xmlns:a16="http://schemas.microsoft.com/office/drawing/2014/main" val="20001"/>
                    </a:ext>
                  </a:extLst>
                </a:gridCol>
              </a:tblGrid>
              <a:tr h="618950">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Respuestas</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189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El manejo correcto de los tamizajes.</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189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Mejorar la calidad del servicio que brindan.</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189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202124"/>
                          </a:solidFill>
                          <a:latin typeface="Century Gothic"/>
                          <a:ea typeface="Century Gothic"/>
                          <a:cs typeface="Century Gothic"/>
                          <a:sym typeface="Century Gothic"/>
                        </a:rPr>
                        <a:t>Actualización y aplicación de los estándares de calidad.</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189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Reforzar o adquirir nuevos conocimientos.</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18950">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Mayor observación y atención a las PME.</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313" name="Google Shape;2313;p271"/>
          <p:cNvSpPr/>
          <p:nvPr/>
        </p:nvSpPr>
        <p:spPr>
          <a:xfrm>
            <a:off x="746760" y="188774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317"/>
        <p:cNvGrpSpPr/>
        <p:nvPr/>
      </p:nvGrpSpPr>
      <p:grpSpPr>
        <a:xfrm>
          <a:off x="0" y="0"/>
          <a:ext cx="0" cy="0"/>
          <a:chOff x="0" y="0"/>
          <a:chExt cx="0" cy="0"/>
        </a:xfrm>
      </p:grpSpPr>
      <p:sp>
        <p:nvSpPr>
          <p:cNvPr id="2318" name="Google Shape;2318;p272"/>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319" name="Google Shape;2319;p272"/>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320" name="Google Shape;2320;p272"/>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320"/>
                                        </p:tgtEl>
                                        <p:attrNameLst>
                                          <p:attrName>style.visibility</p:attrName>
                                        </p:attrNameLst>
                                      </p:cBhvr>
                                      <p:to>
                                        <p:strVal val="visible"/>
                                      </p:to>
                                    </p:set>
                                    <p:animEffect transition="in" filter="fade">
                                      <p:cBhvr>
                                        <p:cTn id="7" dur="400"/>
                                        <p:tgtEl>
                                          <p:spTgt spid="2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24"/>
        <p:cNvGrpSpPr/>
        <p:nvPr/>
      </p:nvGrpSpPr>
      <p:grpSpPr>
        <a:xfrm>
          <a:off x="0" y="0"/>
          <a:ext cx="0" cy="0"/>
          <a:chOff x="0" y="0"/>
          <a:chExt cx="0" cy="0"/>
        </a:xfrm>
      </p:grpSpPr>
      <p:sp>
        <p:nvSpPr>
          <p:cNvPr id="2325" name="Google Shape;2325;p2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26" name="Google Shape;2326;p27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27" name="Google Shape;2327;p273" descr="Gráfico de respuestas de formularios. Título de la pregunta: 13. El curso le permitió describir los estándares que tienen que ver con la condición óptima de los niños y las niñas, el estado completo de crecimiento y desarrollo físico, mental y social, incluyendo aspectos básicos de nutrición.. Número de respuestas: 78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31"/>
        <p:cNvGrpSpPr/>
        <p:nvPr/>
      </p:nvGrpSpPr>
      <p:grpSpPr>
        <a:xfrm>
          <a:off x="0" y="0"/>
          <a:ext cx="0" cy="0"/>
          <a:chOff x="0" y="0"/>
          <a:chExt cx="0" cy="0"/>
        </a:xfrm>
      </p:grpSpPr>
      <p:sp>
        <p:nvSpPr>
          <p:cNvPr id="2332" name="Google Shape;2332;p27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33" name="Google Shape;2333;p27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34" name="Google Shape;2334;p274" descr="Gráfico de respuestas de formularios. Título de la pregunta: 14. El curso le ayudó a identificar los estándares que se vinculan con las prácticas de calidad para el aprendizaje integral e integrado de los niños y niñas de las diferentes alternativas de cuidado infantil.. Número de respuestas: 78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38"/>
        <p:cNvGrpSpPr/>
        <p:nvPr/>
      </p:nvGrpSpPr>
      <p:grpSpPr>
        <a:xfrm>
          <a:off x="0" y="0"/>
          <a:ext cx="0" cy="0"/>
          <a:chOff x="0" y="0"/>
          <a:chExt cx="0" cy="0"/>
        </a:xfrm>
      </p:grpSpPr>
      <p:sp>
        <p:nvSpPr>
          <p:cNvPr id="2339" name="Google Shape;2339;p27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40" name="Google Shape;2340;p27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41" name="Google Shape;2341;p275" descr="Gráfico de respuestas de formularios. Título de la pregunta: 15. El curso le permitió conceptualizar los estándares que atañen a la definición del talento humano necesario para garantizar el desarrollo sostenible y de calidad de la alternativa de cuidado y desarrollo infantil.. Número de respuestas: 77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45"/>
        <p:cNvGrpSpPr/>
        <p:nvPr/>
      </p:nvGrpSpPr>
      <p:grpSpPr>
        <a:xfrm>
          <a:off x="0" y="0"/>
          <a:ext cx="0" cy="0"/>
          <a:chOff x="0" y="0"/>
          <a:chExt cx="0" cy="0"/>
        </a:xfrm>
      </p:grpSpPr>
      <p:sp>
        <p:nvSpPr>
          <p:cNvPr id="2346" name="Google Shape;2346;p27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47" name="Google Shape;2347;p27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48" name="Google Shape;2348;p276" descr="Gráfico de respuestas de formularios. Título de la pregunta: 16. El curso le permitió mostrar los estándares que orientan los procesos de planificar, direccionar, organizar y controlar el quehacer en la alternativa de cuidado y desarrollo, con el fin de maximizar los recursos humanos, financieros, materiales, tecnológicos y de conocimiento, para lograr los objetivos propuestos.. Número de respuestas: 78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28"/>
          <p:cNvSpPr txBox="1">
            <a:spLocks noGrp="1"/>
          </p:cNvSpPr>
          <p:nvPr>
            <p:ph type="title"/>
          </p:nvPr>
        </p:nvSpPr>
        <p:spPr>
          <a:xfrm>
            <a:off x="838200" y="9350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372" name="Google Shape;372;p28"/>
          <p:cNvSpPr txBox="1">
            <a:spLocks noGrp="1"/>
          </p:cNvSpPr>
          <p:nvPr>
            <p:ph type="body" idx="1"/>
          </p:nvPr>
        </p:nvSpPr>
        <p:spPr>
          <a:xfrm>
            <a:off x="637032" y="1207008"/>
            <a:ext cx="11177016" cy="5650992"/>
          </a:xfrm>
          <a:prstGeom prst="rect">
            <a:avLst/>
          </a:prstGeom>
          <a:noFill/>
          <a:ln>
            <a:noFill/>
          </a:ln>
        </p:spPr>
        <p:txBody>
          <a:bodyPr spcFirstLastPara="1" wrap="square" lIns="91425" tIns="45700" rIns="91425" bIns="45700" anchor="t" anchorCtr="0">
            <a:normAutofit fontScale="85000" lnSpcReduction="10000"/>
          </a:bodyPr>
          <a:lstStyle/>
          <a:p>
            <a:pPr marL="514350" lvl="0" indent="-514350" algn="l" rtl="0">
              <a:lnSpc>
                <a:spcPct val="12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tienen que ver con la condición óptima de los niños y las niñas, el estado completo de crecimiento y desarrollo físico, mental y social, incluyendo aspectos básicos de nutrición.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se vinculan con las prácticas de calidad para el aprendizaje integral e integrado de los niños y niñas de las diferentes alternativas de cuidado infantil.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atañen a la definición del talento humano necesaria para garantizar el desarrollo sostenible y de calidad de la alternativa de cuidado y desarrollo infantil.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orientan los procesos de planificar, direccionar, organizar y controlar el quehacer en la alternativa de cuidado y desarrollo.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relacionados con la calidad estructural y seguridad que soporta la calidad del entorno e infraestructura de la alternativa.</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Procesos de observación y aplicación de estándares como parte de la práctica cotidiana de las alternativas de cuidado y desarrollo.</a:t>
            </a:r>
            <a:endParaRPr/>
          </a:p>
          <a:p>
            <a:pPr marL="0" lvl="0" indent="0" algn="l" rtl="0">
              <a:lnSpc>
                <a:spcPct val="90000"/>
              </a:lnSpc>
              <a:spcBef>
                <a:spcPts val="1000"/>
              </a:spcBef>
              <a:spcAft>
                <a:spcPts val="0"/>
              </a:spcAft>
              <a:buClr>
                <a:schemeClr val="dk1"/>
              </a:buClr>
              <a:buSzPct val="100000"/>
              <a:buNone/>
            </a:pPr>
            <a:endParaRPr>
              <a:latin typeface="Century Gothic"/>
              <a:ea typeface="Century Gothic"/>
              <a:cs typeface="Century Gothic"/>
              <a:sym typeface="Century Gothic"/>
            </a:endParaRPr>
          </a:p>
        </p:txBody>
      </p:sp>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52"/>
        <p:cNvGrpSpPr/>
        <p:nvPr/>
      </p:nvGrpSpPr>
      <p:grpSpPr>
        <a:xfrm>
          <a:off x="0" y="0"/>
          <a:ext cx="0" cy="0"/>
          <a:chOff x="0" y="0"/>
          <a:chExt cx="0" cy="0"/>
        </a:xfrm>
      </p:grpSpPr>
      <p:sp>
        <p:nvSpPr>
          <p:cNvPr id="2353" name="Google Shape;2353;p27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54" name="Google Shape;2354;p27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55" name="Google Shape;2355;p277"/>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59"/>
        <p:cNvGrpSpPr/>
        <p:nvPr/>
      </p:nvGrpSpPr>
      <p:grpSpPr>
        <a:xfrm>
          <a:off x="0" y="0"/>
          <a:ext cx="0" cy="0"/>
          <a:chOff x="0" y="0"/>
          <a:chExt cx="0" cy="0"/>
        </a:xfrm>
      </p:grpSpPr>
      <p:sp>
        <p:nvSpPr>
          <p:cNvPr id="2360" name="Google Shape;2360;p27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61" name="Google Shape;2361;p27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62" name="Google Shape;2362;p278" descr="Gráfico de respuestas de formularios. Título de la pregunta: 18. El curso le ayudó a realizar procesos de observación y aplicación de estándares como parte de la práctica cotidiana de las alternativas de cuidado y desarrollo.. Número de respuestas: 77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66"/>
        <p:cNvGrpSpPr/>
        <p:nvPr/>
      </p:nvGrpSpPr>
      <p:grpSpPr>
        <a:xfrm>
          <a:off x="0" y="0"/>
          <a:ext cx="0" cy="0"/>
          <a:chOff x="0" y="0"/>
          <a:chExt cx="0" cy="0"/>
        </a:xfrm>
      </p:grpSpPr>
      <p:sp>
        <p:nvSpPr>
          <p:cNvPr id="2367" name="Google Shape;2367;p27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68" name="Google Shape;2368;p27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69" name="Google Shape;2369;p279" descr="Gráfico de respuestas de formularios. Título de la pregunta: 19. Las estrategias didácticas desarrolladas en este curso tomaron en cuenta sus necesidades, intereses y características. Número de respuestas: 78 respuestas."/>
          <p:cNvPicPr preferRelativeResize="0"/>
          <p:nvPr/>
        </p:nvPicPr>
        <p:blipFill rotWithShape="1">
          <a:blip r:embed="rId3">
            <a:alphaModFix/>
          </a:blip>
          <a:srcRect/>
          <a:stretch/>
        </p:blipFill>
        <p:spPr>
          <a:xfrm>
            <a:off x="643467" y="661839"/>
            <a:ext cx="10905066" cy="5534321"/>
          </a:xfrm>
          <a:prstGeom prst="rect">
            <a:avLst/>
          </a:prstGeom>
          <a:noFill/>
          <a:ln>
            <a:noFill/>
          </a:ln>
        </p:spPr>
      </p:pic>
    </p:spTree>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73"/>
        <p:cNvGrpSpPr/>
        <p:nvPr/>
      </p:nvGrpSpPr>
      <p:grpSpPr>
        <a:xfrm>
          <a:off x="0" y="0"/>
          <a:ext cx="0" cy="0"/>
          <a:chOff x="0" y="0"/>
          <a:chExt cx="0" cy="0"/>
        </a:xfrm>
      </p:grpSpPr>
      <p:sp>
        <p:nvSpPr>
          <p:cNvPr id="2374" name="Google Shape;2374;p28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75" name="Google Shape;2375;p28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76" name="Google Shape;2376;p280" descr="Gráfico de respuestas de formularios. Título de la pregunta: 20. ¿Qué tan útiles y pertinentes fueron para usted las lecturas facilitadas en el curso?. Número de respuestas: 78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80"/>
        <p:cNvGrpSpPr/>
        <p:nvPr/>
      </p:nvGrpSpPr>
      <p:grpSpPr>
        <a:xfrm>
          <a:off x="0" y="0"/>
          <a:ext cx="0" cy="0"/>
          <a:chOff x="0" y="0"/>
          <a:chExt cx="0" cy="0"/>
        </a:xfrm>
      </p:grpSpPr>
      <p:sp>
        <p:nvSpPr>
          <p:cNvPr id="2381" name="Google Shape;2381;p28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82" name="Google Shape;2382;p28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83" name="Google Shape;2383;p281" descr="Gráfico de respuestas de formularios. Título de la pregunta: 21. ¿Qué tan útiles y pertinentes fueron para usted los videos facilitados en el curso?. Número de respuestas: 78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87"/>
        <p:cNvGrpSpPr/>
        <p:nvPr/>
      </p:nvGrpSpPr>
      <p:grpSpPr>
        <a:xfrm>
          <a:off x="0" y="0"/>
          <a:ext cx="0" cy="0"/>
          <a:chOff x="0" y="0"/>
          <a:chExt cx="0" cy="0"/>
        </a:xfrm>
      </p:grpSpPr>
      <p:sp>
        <p:nvSpPr>
          <p:cNvPr id="2388" name="Google Shape;2388;p28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89" name="Google Shape;2389;p28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90" name="Google Shape;2390;p282"/>
          <p:cNvSpPr txBox="1"/>
          <p:nvPr/>
        </p:nvSpPr>
        <p:spPr>
          <a:xfrm>
            <a:off x="838199" y="561085"/>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100" b="0" i="0" u="none" strike="noStrike" cap="none">
                <a:solidFill>
                  <a:schemeClr val="dk1"/>
                </a:solidFill>
                <a:latin typeface="Century Gothic"/>
                <a:ea typeface="Century Gothic"/>
                <a:cs typeface="Century Gothic"/>
                <a:sym typeface="Century Gothic"/>
              </a:rPr>
              <a:t>22. Indique aspectos positivos de los videos utilizados en el curso</a:t>
            </a:r>
            <a:endParaRPr sz="900" b="0" i="0" u="none" strike="noStrike" cap="none">
              <a:solidFill>
                <a:srgbClr val="000000"/>
              </a:solidFill>
              <a:latin typeface="Arial"/>
              <a:ea typeface="Arial"/>
              <a:cs typeface="Arial"/>
              <a:sym typeface="Arial"/>
            </a:endParaRPr>
          </a:p>
        </p:txBody>
      </p:sp>
      <p:graphicFrame>
        <p:nvGraphicFramePr>
          <p:cNvPr id="2391" name="Google Shape;2391;p282"/>
          <p:cNvGraphicFramePr/>
          <p:nvPr/>
        </p:nvGraphicFramePr>
        <p:xfrm>
          <a:off x="1389217" y="2508407"/>
          <a:ext cx="3000000" cy="3000000"/>
        </p:xfrm>
        <a:graphic>
          <a:graphicData uri="http://schemas.openxmlformats.org/drawingml/2006/table">
            <a:tbl>
              <a:tblPr>
                <a:noFill/>
                <a:tableStyleId>{E3DC3D7B-B1CC-4ABE-ACCE-1371D22D565E}</a:tableStyleId>
              </a:tblPr>
              <a:tblGrid>
                <a:gridCol w="1310500">
                  <a:extLst>
                    <a:ext uri="{9D8B030D-6E8A-4147-A177-3AD203B41FA5}">
                      <a16:colId xmlns:a16="http://schemas.microsoft.com/office/drawing/2014/main" val="20000"/>
                    </a:ext>
                  </a:extLst>
                </a:gridCol>
                <a:gridCol w="8112700">
                  <a:extLst>
                    <a:ext uri="{9D8B030D-6E8A-4147-A177-3AD203B41FA5}">
                      <a16:colId xmlns:a16="http://schemas.microsoft.com/office/drawing/2014/main" val="20001"/>
                    </a:ext>
                  </a:extLst>
                </a:gridCol>
              </a:tblGrid>
              <a:tr h="615800">
                <a:tc gridSpan="2">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Respuestas</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15800">
                <a:tc>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1.</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Mayor claridad y comprensión de los temas.</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15800">
                <a:tc>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2.</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Información concisa.</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15800">
                <a:tc>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3.</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Excelente explicación.</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15800">
                <a:tc>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4.</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Ejemplificación de la información.</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15800">
                <a:tc>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5.</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Corta duración.</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392" name="Google Shape;2392;p282"/>
          <p:cNvSpPr/>
          <p:nvPr/>
        </p:nvSpPr>
        <p:spPr>
          <a:xfrm>
            <a:off x="838200" y="1723577"/>
            <a:ext cx="4543231" cy="156966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96"/>
        <p:cNvGrpSpPr/>
        <p:nvPr/>
      </p:nvGrpSpPr>
      <p:grpSpPr>
        <a:xfrm>
          <a:off x="0" y="0"/>
          <a:ext cx="0" cy="0"/>
          <a:chOff x="0" y="0"/>
          <a:chExt cx="0" cy="0"/>
        </a:xfrm>
      </p:grpSpPr>
      <p:sp>
        <p:nvSpPr>
          <p:cNvPr id="2397" name="Google Shape;2397;p28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98" name="Google Shape;2398;p28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99" name="Google Shape;2399;p283"/>
          <p:cNvSpPr txBox="1"/>
          <p:nvPr/>
        </p:nvSpPr>
        <p:spPr>
          <a:xfrm>
            <a:off x="838200" y="598963"/>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100" b="0" i="0" u="none" strike="noStrike" cap="none">
                <a:solidFill>
                  <a:schemeClr val="dk1"/>
                </a:solidFill>
                <a:latin typeface="Century Gothic"/>
                <a:ea typeface="Century Gothic"/>
                <a:cs typeface="Century Gothic"/>
                <a:sym typeface="Century Gothic"/>
              </a:rPr>
              <a:t>23. Indique algunas sugerencias para mejorar los videos utilizados en el curso</a:t>
            </a:r>
            <a:endParaRPr sz="900" b="0" i="0" u="none" strike="noStrike" cap="none">
              <a:solidFill>
                <a:srgbClr val="000000"/>
              </a:solidFill>
              <a:latin typeface="Arial"/>
              <a:ea typeface="Arial"/>
              <a:cs typeface="Arial"/>
              <a:sym typeface="Arial"/>
            </a:endParaRPr>
          </a:p>
        </p:txBody>
      </p:sp>
      <p:graphicFrame>
        <p:nvGraphicFramePr>
          <p:cNvPr id="2400" name="Google Shape;2400;p283"/>
          <p:cNvGraphicFramePr/>
          <p:nvPr/>
        </p:nvGraphicFramePr>
        <p:xfrm>
          <a:off x="2112644" y="2529840"/>
          <a:ext cx="3000000" cy="3000000"/>
        </p:xfrm>
        <a:graphic>
          <a:graphicData uri="http://schemas.openxmlformats.org/drawingml/2006/table">
            <a:tbl>
              <a:tblPr>
                <a:noFill/>
                <a:tableStyleId>{E3DC3D7B-B1CC-4ABE-ACCE-1371D22D565E}</a:tableStyleId>
              </a:tblPr>
              <a:tblGrid>
                <a:gridCol w="1141075">
                  <a:extLst>
                    <a:ext uri="{9D8B030D-6E8A-4147-A177-3AD203B41FA5}">
                      <a16:colId xmlns:a16="http://schemas.microsoft.com/office/drawing/2014/main" val="20000"/>
                    </a:ext>
                  </a:extLst>
                </a:gridCol>
                <a:gridCol w="7063775">
                  <a:extLst>
                    <a:ext uri="{9D8B030D-6E8A-4147-A177-3AD203B41FA5}">
                      <a16:colId xmlns:a16="http://schemas.microsoft.com/office/drawing/2014/main" val="20001"/>
                    </a:ext>
                  </a:extLst>
                </a:gridCol>
              </a:tblGrid>
              <a:tr h="605225">
                <a:tc gridSpan="2">
                  <a:txBody>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Century Gothic"/>
                          <a:ea typeface="Century Gothic"/>
                          <a:cs typeface="Century Gothic"/>
                          <a:sym typeface="Century Gothic"/>
                        </a:rPr>
                        <a:t>Respuestas</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05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1.</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Ninguna, todo estaba muy bien.</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05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2.</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El volumen.</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05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3.</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Que sean más dinámicos.</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05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4.</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Mejorar la plataforma.</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05225">
                <a:tc>
                  <a:txBody>
                    <a:bodyPr/>
                    <a:lstStyle/>
                    <a:p>
                      <a:pPr marL="0" marR="0" lvl="0" indent="0" algn="ctr"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5.</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s-ES" sz="2000" b="0" i="0" u="none" strike="noStrike" cap="none">
                          <a:solidFill>
                            <a:srgbClr val="000000"/>
                          </a:solidFill>
                          <a:latin typeface="Century Gothic"/>
                          <a:ea typeface="Century Gothic"/>
                          <a:cs typeface="Century Gothic"/>
                          <a:sym typeface="Century Gothic"/>
                        </a:rPr>
                        <a:t>Utilizar más ejemplos.</a:t>
                      </a:r>
                      <a:endParaRPr sz="32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401" name="Google Shape;2401;p283"/>
          <p:cNvSpPr/>
          <p:nvPr/>
        </p:nvSpPr>
        <p:spPr>
          <a:xfrm>
            <a:off x="838200" y="1690688"/>
            <a:ext cx="4543231" cy="156966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05"/>
        <p:cNvGrpSpPr/>
        <p:nvPr/>
      </p:nvGrpSpPr>
      <p:grpSpPr>
        <a:xfrm>
          <a:off x="0" y="0"/>
          <a:ext cx="0" cy="0"/>
          <a:chOff x="0" y="0"/>
          <a:chExt cx="0" cy="0"/>
        </a:xfrm>
      </p:grpSpPr>
      <p:sp>
        <p:nvSpPr>
          <p:cNvPr id="2406" name="Google Shape;2406;p28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07" name="Google Shape;2407;p28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08" name="Google Shape;2408;p284" descr="Gráfico de respuestas de formularios. Título de la pregunta: 24. ¿Qué tan oportuno fue el proceso de acompañamiento del curso por parte de las tutoras?. Número de respuestas: 78 respuestas."/>
          <p:cNvPicPr preferRelativeResize="0"/>
          <p:nvPr/>
        </p:nvPicPr>
        <p:blipFill rotWithShape="1">
          <a:blip r:embed="rId3">
            <a:alphaModFix/>
          </a:blip>
          <a:srcRect/>
          <a:stretch/>
        </p:blipFill>
        <p:spPr>
          <a:xfrm>
            <a:off x="643467" y="839046"/>
            <a:ext cx="10905066" cy="5179907"/>
          </a:xfrm>
          <a:prstGeom prst="rect">
            <a:avLst/>
          </a:prstGeom>
          <a:noFill/>
          <a:ln>
            <a:noFill/>
          </a:ln>
        </p:spPr>
      </p:pic>
    </p:spTree>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12"/>
        <p:cNvGrpSpPr/>
        <p:nvPr/>
      </p:nvGrpSpPr>
      <p:grpSpPr>
        <a:xfrm>
          <a:off x="0" y="0"/>
          <a:ext cx="0" cy="0"/>
          <a:chOff x="0" y="0"/>
          <a:chExt cx="0" cy="0"/>
        </a:xfrm>
      </p:grpSpPr>
      <p:sp>
        <p:nvSpPr>
          <p:cNvPr id="2413" name="Google Shape;2413;p28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14" name="Google Shape;2414;p28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15" name="Google Shape;2415;p285" descr="Gráfico de respuestas de formularios. Título de la pregunta: 25. ¿Qué problemas enfrentó con el uso del Aula Virtual? (seleccione todas las opciones que considere oportunas). Número de respuestas: 73 respuestas."/>
          <p:cNvPicPr preferRelativeResize="0"/>
          <p:nvPr/>
        </p:nvPicPr>
        <p:blipFill rotWithShape="1">
          <a:blip r:embed="rId3">
            <a:alphaModFix/>
          </a:blip>
          <a:srcRect/>
          <a:stretch/>
        </p:blipFill>
        <p:spPr>
          <a:xfrm>
            <a:off x="643467" y="961728"/>
            <a:ext cx="10905066" cy="4934543"/>
          </a:xfrm>
          <a:prstGeom prst="rect">
            <a:avLst/>
          </a:prstGeom>
          <a:noFill/>
          <a:ln>
            <a:noFill/>
          </a:ln>
        </p:spPr>
      </p:pic>
    </p:spTree>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19"/>
        <p:cNvGrpSpPr/>
        <p:nvPr/>
      </p:nvGrpSpPr>
      <p:grpSpPr>
        <a:xfrm>
          <a:off x="0" y="0"/>
          <a:ext cx="0" cy="0"/>
          <a:chOff x="0" y="0"/>
          <a:chExt cx="0" cy="0"/>
        </a:xfrm>
      </p:grpSpPr>
      <p:sp>
        <p:nvSpPr>
          <p:cNvPr id="2420" name="Google Shape;2420;p28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21" name="Google Shape;2421;p28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22" name="Google Shape;2422;p286"/>
          <p:cNvSpPr txBox="1"/>
          <p:nvPr/>
        </p:nvSpPr>
        <p:spPr>
          <a:xfrm>
            <a:off x="838200" y="547846"/>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26. ¿Cuáles son los principales aprendizajes y satisfacciones que se llevó del curso?</a:t>
            </a:r>
            <a:endParaRPr sz="1400" b="0" i="0" u="none" strike="noStrike" cap="none">
              <a:solidFill>
                <a:srgbClr val="000000"/>
              </a:solidFill>
              <a:latin typeface="Arial"/>
              <a:ea typeface="Arial"/>
              <a:cs typeface="Arial"/>
              <a:sym typeface="Arial"/>
            </a:endParaRPr>
          </a:p>
        </p:txBody>
      </p:sp>
      <p:graphicFrame>
        <p:nvGraphicFramePr>
          <p:cNvPr id="2423" name="Google Shape;2423;p286"/>
          <p:cNvGraphicFramePr/>
          <p:nvPr/>
        </p:nvGraphicFramePr>
        <p:xfrm>
          <a:off x="1731645" y="2614454"/>
          <a:ext cx="3000000" cy="3000000"/>
        </p:xfrm>
        <a:graphic>
          <a:graphicData uri="http://schemas.openxmlformats.org/drawingml/2006/table">
            <a:tbl>
              <a:tblPr>
                <a:noFill/>
                <a:tableStyleId>{E3DC3D7B-B1CC-4ABE-ACCE-1371D22D565E}</a:tableStyleId>
              </a:tblPr>
              <a:tblGrid>
                <a:gridCol w="1213925">
                  <a:extLst>
                    <a:ext uri="{9D8B030D-6E8A-4147-A177-3AD203B41FA5}">
                      <a16:colId xmlns:a16="http://schemas.microsoft.com/office/drawing/2014/main" val="20000"/>
                    </a:ext>
                  </a:extLst>
                </a:gridCol>
                <a:gridCol w="7514775">
                  <a:extLst>
                    <a:ext uri="{9D8B030D-6E8A-4147-A177-3AD203B41FA5}">
                      <a16:colId xmlns:a16="http://schemas.microsoft.com/office/drawing/2014/main" val="20001"/>
                    </a:ext>
                  </a:extLst>
                </a:gridCol>
              </a:tblGrid>
              <a:tr h="536375">
                <a:tc gridSpan="2">
                  <a:txBody>
                    <a:bodyPr/>
                    <a:lstStyle/>
                    <a:p>
                      <a:pPr marL="0" marR="0" lvl="0" indent="0" algn="ctr" rtl="0">
                        <a:lnSpc>
                          <a:spcPct val="100000"/>
                        </a:lnSpc>
                        <a:spcBef>
                          <a:spcPts val="0"/>
                        </a:spcBef>
                        <a:spcAft>
                          <a:spcPts val="0"/>
                        </a:spcAft>
                        <a:buClr>
                          <a:srgbClr val="000000"/>
                        </a:buClr>
                        <a:buSzPts val="2400"/>
                        <a:buFont typeface="Arial"/>
                        <a:buNone/>
                      </a:pPr>
                      <a:r>
                        <a:rPr lang="es-ES" sz="2400" b="1" i="0" u="none" strike="noStrike" cap="none">
                          <a:solidFill>
                            <a:srgbClr val="000000"/>
                          </a:solidFill>
                          <a:latin typeface="Century Gothic"/>
                          <a:ea typeface="Century Gothic"/>
                          <a:cs typeface="Century Gothic"/>
                          <a:sym typeface="Century Gothic"/>
                        </a:rPr>
                        <a:t>Respuestas</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6375">
                <a:tc>
                  <a:txBody>
                    <a:bodyPr/>
                    <a:lstStyle/>
                    <a:p>
                      <a:pPr marL="0" marR="0" lvl="0" indent="0" algn="ctr"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1.</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Mejorar la calidad del servicio que se brinda.</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764050">
                <a:tc>
                  <a:txBody>
                    <a:bodyPr/>
                    <a:lstStyle/>
                    <a:p>
                      <a:pPr marL="0" marR="0" lvl="0" indent="0" algn="ctr"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2.</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Implementación de los estándares en el centro educativo.</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6375">
                <a:tc>
                  <a:txBody>
                    <a:bodyPr/>
                    <a:lstStyle/>
                    <a:p>
                      <a:pPr marL="0" marR="0" lvl="0" indent="0" algn="ctr"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3.</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Actualización y ampliación de conocimientos.</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6375">
                <a:tc>
                  <a:txBody>
                    <a:bodyPr/>
                    <a:lstStyle/>
                    <a:p>
                      <a:pPr marL="0" marR="0" lvl="0" indent="0" algn="ctr"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4.</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Aplicación correcta de los tamizajes.</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6375">
                <a:tc>
                  <a:txBody>
                    <a:bodyPr/>
                    <a:lstStyle/>
                    <a:p>
                      <a:pPr marL="0" marR="0" lvl="0" indent="0" algn="ctr"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5.</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b="0" i="0" u="none" strike="noStrike" cap="none">
                          <a:solidFill>
                            <a:srgbClr val="000000"/>
                          </a:solidFill>
                          <a:latin typeface="Century Gothic"/>
                          <a:ea typeface="Century Gothic"/>
                          <a:cs typeface="Century Gothic"/>
                          <a:sym typeface="Century Gothic"/>
                        </a:rPr>
                        <a:t>Todo el aprendizaje del curso.</a:t>
                      </a:r>
                      <a:endParaRPr sz="3600" u="none" strike="noStrike" cap="none">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424" name="Google Shape;2424;p286"/>
          <p:cNvSpPr/>
          <p:nvPr/>
        </p:nvSpPr>
        <p:spPr>
          <a:xfrm>
            <a:off x="838200" y="169068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29"/>
          <p:cNvSpPr txBox="1">
            <a:spLocks noGrp="1"/>
          </p:cNvSpPr>
          <p:nvPr>
            <p:ph type="title"/>
          </p:nvPr>
        </p:nvSpPr>
        <p:spPr>
          <a:xfrm>
            <a:off x="838200" y="323558"/>
            <a:ext cx="10515600" cy="1765495"/>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a:solidFill>
                  <a:schemeClr val="lt1"/>
                </a:solidFill>
                <a:latin typeface="Arial"/>
                <a:ea typeface="Arial"/>
                <a:cs typeface="Arial"/>
                <a:sym typeface="Arial"/>
              </a:rPr>
              <a:t>Curso Diagnóstico educativo integral</a:t>
            </a:r>
            <a:endParaRPr sz="5400">
              <a:solidFill>
                <a:schemeClr val="lt1"/>
              </a:solidFill>
              <a:latin typeface="Arial"/>
              <a:ea typeface="Arial"/>
              <a:cs typeface="Arial"/>
              <a:sym typeface="Arial"/>
            </a:endParaRPr>
          </a:p>
        </p:txBody>
      </p:sp>
      <p:sp>
        <p:nvSpPr>
          <p:cNvPr id="378" name="Google Shape;378;p29"/>
          <p:cNvSpPr txBox="1">
            <a:spLocks noGrp="1"/>
          </p:cNvSpPr>
          <p:nvPr>
            <p:ph type="body" idx="1"/>
          </p:nvPr>
        </p:nvSpPr>
        <p:spPr>
          <a:xfrm>
            <a:off x="838200" y="2307103"/>
            <a:ext cx="10701528" cy="3869860"/>
          </a:xfrm>
          <a:prstGeom prst="rect">
            <a:avLst/>
          </a:prstGeom>
          <a:noFill/>
          <a:ln>
            <a:noFill/>
          </a:ln>
        </p:spPr>
        <p:txBody>
          <a:bodyPr spcFirstLastPara="1" wrap="square" lIns="91425" tIns="45700" rIns="91425" bIns="45700" anchor="t" anchorCtr="0">
            <a:normAutofit lnSpcReduction="20000"/>
          </a:bodyPr>
          <a:lstStyle/>
          <a:p>
            <a:pPr marL="0" lvl="0" indent="0" algn="just" rtl="0">
              <a:lnSpc>
                <a:spcPct val="90000"/>
              </a:lnSpc>
              <a:spcBef>
                <a:spcPts val="0"/>
              </a:spcBef>
              <a:spcAft>
                <a:spcPts val="0"/>
              </a:spcAft>
              <a:buClr>
                <a:schemeClr val="dk1"/>
              </a:buClr>
              <a:buSzPts val="2800"/>
              <a:buNone/>
            </a:pPr>
            <a:r>
              <a:rPr lang="es-ES" b="1">
                <a:latin typeface="Century Gothic"/>
                <a:ea typeface="Century Gothic"/>
                <a:cs typeface="Century Gothic"/>
                <a:sym typeface="Century Gothic"/>
              </a:rPr>
              <a:t>Breve descripción: </a:t>
            </a:r>
            <a:r>
              <a:rPr lang="es-ES" sz="2600">
                <a:latin typeface="Century Gothic"/>
                <a:ea typeface="Century Gothic"/>
                <a:cs typeface="Century Gothic"/>
                <a:sym typeface="Century Gothic"/>
              </a:rPr>
              <a:t>Este curso estuvo dirigido a personas que cumplieran con el requisito de laborar en un centro educativo o servicio de salud públicos en Siquirres, Matina, Valle La Estrella, Talamanca o Limón. Pertenecer a un Equipo RISA de la Región Intersectorial Huetar Atlántica.  Las personas participantes del presente curso construyeron su aprendizaje mediante un recorrido teórico introductorio por conceptos básicos vinculados con el diagnóstico educativo integral en los centros educativos</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89</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16 semanas</a:t>
            </a:r>
            <a:endParaRPr/>
          </a:p>
        </p:txBody>
      </p:sp>
    </p:spTree>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28"/>
        <p:cNvGrpSpPr/>
        <p:nvPr/>
      </p:nvGrpSpPr>
      <p:grpSpPr>
        <a:xfrm>
          <a:off x="0" y="0"/>
          <a:ext cx="0" cy="0"/>
          <a:chOff x="0" y="0"/>
          <a:chExt cx="0" cy="0"/>
        </a:xfrm>
      </p:grpSpPr>
      <p:sp>
        <p:nvSpPr>
          <p:cNvPr id="2429" name="Google Shape;2429;p28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30" name="Google Shape;2430;p28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31" name="Google Shape;2431;p287" descr="Gráfico de respuestas de formularios. Título de la pregunta: 27. ¿Recomendaría este curso a otras personas que realizan un trabajo similar al suyo?. Número de respuestas: 78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Shape 2435"/>
        <p:cNvGrpSpPr/>
        <p:nvPr/>
      </p:nvGrpSpPr>
      <p:grpSpPr>
        <a:xfrm>
          <a:off x="0" y="0"/>
          <a:ext cx="0" cy="0"/>
          <a:chOff x="0" y="0"/>
          <a:chExt cx="0" cy="0"/>
        </a:xfrm>
      </p:grpSpPr>
      <p:sp>
        <p:nvSpPr>
          <p:cNvPr id="2436" name="Google Shape;2436;p326"/>
          <p:cNvSpPr txBox="1"/>
          <p:nvPr/>
        </p:nvSpPr>
        <p:spPr>
          <a:xfrm>
            <a:off x="838200" y="822007"/>
            <a:ext cx="10515600" cy="1737995"/>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4000" b="0" i="0" u="none" strike="noStrike" cap="none">
                <a:solidFill>
                  <a:schemeClr val="lt1"/>
                </a:solidFill>
                <a:latin typeface="Arial"/>
                <a:ea typeface="Arial"/>
                <a:cs typeface="Arial"/>
                <a:sym typeface="Arial"/>
              </a:rPr>
              <a:t>Curso Diagnóstico Educativo Integral</a:t>
            </a:r>
            <a:endParaRPr sz="4000" b="0" i="0" u="none" strike="noStrike" cap="none">
              <a:solidFill>
                <a:schemeClr val="lt1"/>
              </a:solidFill>
              <a:latin typeface="Arial"/>
              <a:ea typeface="Arial"/>
              <a:cs typeface="Arial"/>
              <a:sym typeface="Arial"/>
            </a:endParaRPr>
          </a:p>
        </p:txBody>
      </p:sp>
      <p:sp>
        <p:nvSpPr>
          <p:cNvPr id="2437" name="Google Shape;2437;p326"/>
          <p:cNvSpPr/>
          <p:nvPr/>
        </p:nvSpPr>
        <p:spPr>
          <a:xfrm>
            <a:off x="838200" y="3109834"/>
            <a:ext cx="10515600" cy="2010807"/>
          </a:xfrm>
          <a:prstGeom prst="rect">
            <a:avLst/>
          </a:prstGeom>
          <a:noFill/>
          <a:ln>
            <a:noFill/>
          </a:ln>
        </p:spPr>
        <p:txBody>
          <a:bodyPr spcFirstLastPara="1" wrap="square" lIns="91425" tIns="45700" rIns="91425" bIns="45700" anchor="t" anchorCtr="0">
            <a:sp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a:t>
            </a:r>
            <a:r>
              <a:rPr lang="es-ES" sz="4000">
                <a:latin typeface="Century Gothic"/>
                <a:ea typeface="Century Gothic"/>
                <a:cs typeface="Century Gothic"/>
                <a:sym typeface="Century Gothic"/>
              </a:rPr>
              <a:t>296</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96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a:t>
            </a:r>
            <a:r>
              <a:rPr lang="es-ES" sz="4000">
                <a:latin typeface="Century Gothic"/>
                <a:ea typeface="Century Gothic"/>
                <a:cs typeface="Century Gothic"/>
                <a:sym typeface="Century Gothic"/>
              </a:rPr>
              <a:t>32</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Shape 2441"/>
        <p:cNvGrpSpPr/>
        <p:nvPr/>
      </p:nvGrpSpPr>
      <p:grpSpPr>
        <a:xfrm>
          <a:off x="0" y="0"/>
          <a:ext cx="0" cy="0"/>
          <a:chOff x="0" y="0"/>
          <a:chExt cx="0" cy="0"/>
        </a:xfrm>
      </p:grpSpPr>
      <p:sp>
        <p:nvSpPr>
          <p:cNvPr id="2442" name="Google Shape;2442;p3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2443" name="Google Shape;2443;p3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s-ES" u="sng">
                <a:solidFill>
                  <a:schemeClr val="hlink"/>
                </a:solidFill>
                <a:hlinkClick r:id="rId3"/>
              </a:rPr>
              <a:t>https://docs.google.com/forms/d/1sok33nsvIF4oU2LRWhiyfoH8aVwDhwzot3Qwjt7Pfas/edit</a:t>
            </a:r>
            <a:endParaRPr/>
          </a:p>
          <a:p>
            <a:pPr marL="228600" lvl="0" indent="-50800" algn="l" rtl="0">
              <a:lnSpc>
                <a:spcPct val="90000"/>
              </a:lnSpc>
              <a:spcBef>
                <a:spcPts val="0"/>
              </a:spcBef>
              <a:spcAft>
                <a:spcPts val="0"/>
              </a:spcAft>
              <a:buSzPts val="1800"/>
              <a:buNone/>
            </a:pPr>
            <a:endParaRPr/>
          </a:p>
          <a:p>
            <a:pPr marL="228600" lvl="0" indent="0" algn="l" rtl="0">
              <a:lnSpc>
                <a:spcPct val="90000"/>
              </a:lnSpc>
              <a:spcBef>
                <a:spcPts val="0"/>
              </a:spcBef>
              <a:spcAft>
                <a:spcPts val="0"/>
              </a:spcAft>
              <a:buSzPts val="1800"/>
              <a:buNone/>
            </a:pPr>
            <a:endParaRPr/>
          </a:p>
        </p:txBody>
      </p:sp>
    </p:spTree>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47"/>
        <p:cNvGrpSpPr/>
        <p:nvPr/>
      </p:nvGrpSpPr>
      <p:grpSpPr>
        <a:xfrm>
          <a:off x="0" y="0"/>
          <a:ext cx="0" cy="0"/>
          <a:chOff x="0" y="0"/>
          <a:chExt cx="0" cy="0"/>
        </a:xfrm>
      </p:grpSpPr>
      <p:sp>
        <p:nvSpPr>
          <p:cNvPr id="2448" name="Google Shape;2448;p3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49" name="Google Shape;2449;p32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50" name="Google Shape;2450;p328"/>
          <p:cNvSpPr txBox="1">
            <a:spLocks noGrp="1"/>
          </p:cNvSpPr>
          <p:nvPr>
            <p:ph type="title"/>
          </p:nvPr>
        </p:nvSpPr>
        <p:spPr>
          <a:xfrm>
            <a:off x="700088" y="280256"/>
            <a:ext cx="10869545" cy="4124206"/>
          </a:xfrm>
          <a:prstGeom prst="rect">
            <a:avLst/>
          </a:prstGeom>
          <a:noFill/>
          <a:ln>
            <a:noFill/>
          </a:ln>
        </p:spPr>
        <p:txBody>
          <a:bodyPr spcFirstLastPara="1" wrap="square" lIns="91425" tIns="0" rIns="91425" bIns="0" anchor="ctr" anchorCtr="0">
            <a:spAutoFit/>
          </a:bodyPr>
          <a:lstStyle/>
          <a:p>
            <a:pPr marL="0" marR="0" lvl="0" indent="0" algn="just"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800"/>
              <a:buFont typeface="Century Gothic"/>
              <a:buAutoNum type="arabicPeriod"/>
            </a:pPr>
            <a:r>
              <a:rPr lang="es-ES" sz="2800" b="0" i="0" u="none" strike="noStrike" cap="none">
                <a:solidFill>
                  <a:srgbClr val="000000"/>
                </a:solidFill>
                <a:latin typeface="Century Gothic"/>
                <a:ea typeface="Century Gothic"/>
                <a:cs typeface="Century Gothic"/>
                <a:sym typeface="Century Gothic"/>
              </a:rPr>
              <a:t>Nombre del centro educativo o establecimiento de salud en que labora</a:t>
            </a:r>
            <a:br>
              <a:rPr lang="es-ES" sz="28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2451" name="Google Shape;2451;p328"/>
          <p:cNvGraphicFramePr/>
          <p:nvPr/>
        </p:nvGraphicFramePr>
        <p:xfrm>
          <a:off x="1937131" y="2837058"/>
          <a:ext cx="3000000" cy="3000000"/>
        </p:xfrm>
        <a:graphic>
          <a:graphicData uri="http://schemas.openxmlformats.org/drawingml/2006/table">
            <a:tbl>
              <a:tblPr>
                <a:noFill/>
                <a:tableStyleId>{E3DC3D7B-B1CC-4ABE-ACCE-1371D22D565E}</a:tableStyleId>
              </a:tblPr>
              <a:tblGrid>
                <a:gridCol w="387500">
                  <a:extLst>
                    <a:ext uri="{9D8B030D-6E8A-4147-A177-3AD203B41FA5}">
                      <a16:colId xmlns:a16="http://schemas.microsoft.com/office/drawing/2014/main" val="20000"/>
                    </a:ext>
                  </a:extLst>
                </a:gridCol>
                <a:gridCol w="7930225">
                  <a:extLst>
                    <a:ext uri="{9D8B030D-6E8A-4147-A177-3AD203B41FA5}">
                      <a16:colId xmlns:a16="http://schemas.microsoft.com/office/drawing/2014/main" val="20001"/>
                    </a:ext>
                  </a:extLst>
                </a:gridCol>
              </a:tblGrid>
              <a:tr h="522475">
                <a:tc gridSpan="2">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solidFill>
                            <a:srgbClr val="000000"/>
                          </a:solidFill>
                          <a:latin typeface="Century Gothic"/>
                          <a:ea typeface="Century Gothic"/>
                          <a:cs typeface="Century Gothic"/>
                          <a:sym typeface="Century Gothic"/>
                        </a:rPr>
                        <a:t>Respuestas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22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1.</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Centro Educativo Jiménez</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2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2.</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Jardín de Niños Central de Guápiles</a:t>
                      </a:r>
                      <a:endParaRPr sz="16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22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3.</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Escuela Santa Lucía</a:t>
                      </a:r>
                      <a:endParaRPr sz="16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22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4.</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Escuela La Celia</a:t>
                      </a:r>
                      <a:endParaRPr sz="16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22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5.</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Escuela Sector Nueve</a:t>
                      </a:r>
                      <a:endParaRPr sz="16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452" name="Google Shape;2452;p32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56"/>
        <p:cNvGrpSpPr/>
        <p:nvPr/>
      </p:nvGrpSpPr>
      <p:grpSpPr>
        <a:xfrm>
          <a:off x="0" y="0"/>
          <a:ext cx="0" cy="0"/>
          <a:chOff x="0" y="0"/>
          <a:chExt cx="0" cy="0"/>
        </a:xfrm>
      </p:grpSpPr>
      <p:sp>
        <p:nvSpPr>
          <p:cNvPr id="2457" name="Google Shape;2457;p32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58" name="Google Shape;2458;p32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59" name="Google Shape;2459;p32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460" name="Google Shape;2460;p329"/>
          <p:cNvPicPr preferRelativeResize="0"/>
          <p:nvPr/>
        </p:nvPicPr>
        <p:blipFill rotWithShape="1">
          <a:blip r:embed="rId3">
            <a:alphaModFix/>
          </a:blip>
          <a:srcRect/>
          <a:stretch/>
        </p:blipFill>
        <p:spPr>
          <a:xfrm>
            <a:off x="666497" y="1147127"/>
            <a:ext cx="10859006" cy="4563745"/>
          </a:xfrm>
          <a:prstGeom prst="rect">
            <a:avLst/>
          </a:prstGeom>
          <a:noFill/>
          <a:ln>
            <a:noFill/>
          </a:ln>
        </p:spPr>
      </p:pic>
    </p:spTree>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64"/>
        <p:cNvGrpSpPr/>
        <p:nvPr/>
      </p:nvGrpSpPr>
      <p:grpSpPr>
        <a:xfrm>
          <a:off x="0" y="0"/>
          <a:ext cx="0" cy="0"/>
          <a:chOff x="0" y="0"/>
          <a:chExt cx="0" cy="0"/>
        </a:xfrm>
      </p:grpSpPr>
      <p:sp>
        <p:nvSpPr>
          <p:cNvPr id="2465" name="Google Shape;2465;p33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66" name="Google Shape;2466;p33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67" name="Google Shape;2467;p33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468" name="Google Shape;2468;p330"/>
          <p:cNvPicPr preferRelativeResize="0"/>
          <p:nvPr/>
        </p:nvPicPr>
        <p:blipFill rotWithShape="1">
          <a:blip r:embed="rId3">
            <a:alphaModFix/>
          </a:blip>
          <a:srcRect/>
          <a:stretch/>
        </p:blipFill>
        <p:spPr>
          <a:xfrm>
            <a:off x="824765" y="1456531"/>
            <a:ext cx="10542469" cy="4430713"/>
          </a:xfrm>
          <a:prstGeom prst="rect">
            <a:avLst/>
          </a:prstGeom>
          <a:noFill/>
          <a:ln>
            <a:noFill/>
          </a:ln>
        </p:spPr>
      </p:pic>
    </p:spTree>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72"/>
        <p:cNvGrpSpPr/>
        <p:nvPr/>
      </p:nvGrpSpPr>
      <p:grpSpPr>
        <a:xfrm>
          <a:off x="0" y="0"/>
          <a:ext cx="0" cy="0"/>
          <a:chOff x="0" y="0"/>
          <a:chExt cx="0" cy="0"/>
        </a:xfrm>
      </p:grpSpPr>
      <p:sp>
        <p:nvSpPr>
          <p:cNvPr id="2473" name="Google Shape;2473;p33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74" name="Google Shape;2474;p33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75" name="Google Shape;2475;p33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476" name="Google Shape;2476;p331"/>
          <p:cNvPicPr preferRelativeResize="0"/>
          <p:nvPr/>
        </p:nvPicPr>
        <p:blipFill rotWithShape="1">
          <a:blip r:embed="rId3">
            <a:alphaModFix/>
          </a:blip>
          <a:srcRect/>
          <a:stretch/>
        </p:blipFill>
        <p:spPr>
          <a:xfrm>
            <a:off x="477012" y="1166494"/>
            <a:ext cx="10206287" cy="4289425"/>
          </a:xfrm>
          <a:prstGeom prst="rect">
            <a:avLst/>
          </a:prstGeom>
          <a:noFill/>
          <a:ln>
            <a:noFill/>
          </a:ln>
        </p:spPr>
      </p:pic>
    </p:spTree>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80"/>
        <p:cNvGrpSpPr/>
        <p:nvPr/>
      </p:nvGrpSpPr>
      <p:grpSpPr>
        <a:xfrm>
          <a:off x="0" y="0"/>
          <a:ext cx="0" cy="0"/>
          <a:chOff x="0" y="0"/>
          <a:chExt cx="0" cy="0"/>
        </a:xfrm>
      </p:grpSpPr>
      <p:sp>
        <p:nvSpPr>
          <p:cNvPr id="2481" name="Google Shape;2481;p33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82" name="Google Shape;2482;p33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83" name="Google Shape;2483;p33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484" name="Google Shape;2484;p332"/>
          <p:cNvPicPr preferRelativeResize="0"/>
          <p:nvPr/>
        </p:nvPicPr>
        <p:blipFill rotWithShape="1">
          <a:blip r:embed="rId3">
            <a:alphaModFix/>
          </a:blip>
          <a:srcRect/>
          <a:stretch/>
        </p:blipFill>
        <p:spPr>
          <a:xfrm>
            <a:off x="1109980" y="1630045"/>
            <a:ext cx="9716748" cy="4083685"/>
          </a:xfrm>
          <a:prstGeom prst="rect">
            <a:avLst/>
          </a:prstGeom>
          <a:noFill/>
          <a:ln>
            <a:noFill/>
          </a:ln>
        </p:spPr>
      </p:pic>
    </p:spTree>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88"/>
        <p:cNvGrpSpPr/>
        <p:nvPr/>
      </p:nvGrpSpPr>
      <p:grpSpPr>
        <a:xfrm>
          <a:off x="0" y="0"/>
          <a:ext cx="0" cy="0"/>
          <a:chOff x="0" y="0"/>
          <a:chExt cx="0" cy="0"/>
        </a:xfrm>
      </p:grpSpPr>
      <p:sp>
        <p:nvSpPr>
          <p:cNvPr id="2489" name="Google Shape;2489;p33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90" name="Google Shape;2490;p33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91" name="Google Shape;2491;p33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492" name="Google Shape;2492;p333"/>
          <p:cNvGraphicFramePr/>
          <p:nvPr/>
        </p:nvGraphicFramePr>
        <p:xfrm>
          <a:off x="838200" y="1796477"/>
          <a:ext cx="3000000" cy="3000000"/>
        </p:xfrm>
        <a:graphic>
          <a:graphicData uri="http://schemas.openxmlformats.org/drawingml/2006/table">
            <a:tbl>
              <a:tblPr>
                <a:noFill/>
                <a:tableStyleId>{E3DC3D7B-B1CC-4ABE-ACCE-1371D22D565E}</a:tableStyleId>
              </a:tblPr>
              <a:tblGrid>
                <a:gridCol w="2628900">
                  <a:extLst>
                    <a:ext uri="{9D8B030D-6E8A-4147-A177-3AD203B41FA5}">
                      <a16:colId xmlns:a16="http://schemas.microsoft.com/office/drawing/2014/main" val="20000"/>
                    </a:ext>
                  </a:extLst>
                </a:gridCol>
                <a:gridCol w="2628900">
                  <a:extLst>
                    <a:ext uri="{9D8B030D-6E8A-4147-A177-3AD203B41FA5}">
                      <a16:colId xmlns:a16="http://schemas.microsoft.com/office/drawing/2014/main" val="20001"/>
                    </a:ext>
                  </a:extLst>
                </a:gridCol>
                <a:gridCol w="2628900">
                  <a:extLst>
                    <a:ext uri="{9D8B030D-6E8A-4147-A177-3AD203B41FA5}">
                      <a16:colId xmlns:a16="http://schemas.microsoft.com/office/drawing/2014/main" val="20002"/>
                    </a:ext>
                  </a:extLst>
                </a:gridCol>
                <a:gridCol w="2628900">
                  <a:extLst>
                    <a:ext uri="{9D8B030D-6E8A-4147-A177-3AD203B41FA5}">
                      <a16:colId xmlns:a16="http://schemas.microsoft.com/office/drawing/2014/main" val="20003"/>
                    </a:ext>
                  </a:extLst>
                </a:gridCol>
              </a:tblGrid>
              <a:tr h="388875">
                <a:tc>
                  <a:txBody>
                    <a:bodyPr/>
                    <a:lstStyle/>
                    <a:p>
                      <a:pPr marL="0" marR="0" lvl="0" indent="0" algn="ctr" rtl="0">
                        <a:lnSpc>
                          <a:spcPct val="107000"/>
                        </a:lnSpc>
                        <a:spcBef>
                          <a:spcPts val="0"/>
                        </a:spcBef>
                        <a:spcAft>
                          <a:spcPts val="0"/>
                        </a:spcAft>
                        <a:buClr>
                          <a:srgbClr val="000000"/>
                        </a:buClr>
                        <a:buSzPts val="1400"/>
                        <a:buFont typeface="Arial"/>
                        <a:buNone/>
                      </a:pPr>
                      <a:r>
                        <a:rPr lang="es-ES" sz="1400" b="1" u="none" strike="noStrike" cap="none">
                          <a:solidFill>
                            <a:srgbClr val="000000"/>
                          </a:solidFill>
                          <a:latin typeface="Century Gothic"/>
                          <a:ea typeface="Century Gothic"/>
                          <a:cs typeface="Century Gothic"/>
                          <a:sym typeface="Century Gothic"/>
                        </a:rPr>
                        <a:t>Profesión</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b="1" u="none" strike="noStrike" cap="none">
                          <a:solidFill>
                            <a:srgbClr val="000000"/>
                          </a:solidFill>
                          <a:latin typeface="Century Gothic"/>
                          <a:ea typeface="Century Gothic"/>
                          <a:cs typeface="Century Gothic"/>
                          <a:sym typeface="Century Gothic"/>
                        </a:rPr>
                        <a:t>Cantidad</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b="1" u="none" strike="noStrike" cap="none">
                          <a:solidFill>
                            <a:srgbClr val="000000"/>
                          </a:solidFill>
                          <a:latin typeface="Century Gothic"/>
                          <a:ea typeface="Century Gothic"/>
                          <a:cs typeface="Century Gothic"/>
                          <a:sym typeface="Century Gothic"/>
                        </a:rPr>
                        <a:t>Porcentaje</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b="1" u="none" strike="noStrike" cap="none">
                          <a:solidFill>
                            <a:srgbClr val="000000"/>
                          </a:solidFill>
                          <a:latin typeface="Century Gothic"/>
                          <a:ea typeface="Century Gothic"/>
                          <a:cs typeface="Century Gothic"/>
                          <a:sym typeface="Century Gothic"/>
                        </a:rPr>
                        <a:t>Porcentaje por grupo profesional</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Docente</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6</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14%</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rowSpan="7">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90%</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4C6E7"/>
                    </a:solidFill>
                  </a:tcPr>
                </a:tc>
                <a:extLst>
                  <a:ext uri="{0D108BD9-81ED-4DB2-BD59-A6C34878D82A}">
                    <a16:rowId xmlns:a16="http://schemas.microsoft.com/office/drawing/2014/main" val="10001"/>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Docente de Preescolar</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13</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30%</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2"/>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Docente I y II ciclo</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5</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11%</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3"/>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Docente de educación especial</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11</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25%</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4"/>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Asesoras de educación</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2</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4%</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5"/>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Director(a)</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1</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2%</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6"/>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Docente de apoyo</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6</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14%</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7"/>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Enfermera Primer nivel de atención</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2</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67%</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rowSpan="2">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6%</a:t>
                      </a:r>
                      <a:endParaRPr sz="14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4B083"/>
                    </a:solidFill>
                  </a:tcPr>
                </a:tc>
                <a:extLst>
                  <a:ext uri="{0D108BD9-81ED-4DB2-BD59-A6C34878D82A}">
                    <a16:rowId xmlns:a16="http://schemas.microsoft.com/office/drawing/2014/main" val="10008"/>
                  </a:ext>
                </a:extLst>
              </a:tr>
              <a:tr h="4034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Nutricionista CEN CINAI</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1</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33%</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9"/>
                  </a:ext>
                </a:extLst>
              </a:tr>
              <a:tr h="388875">
                <a:tc>
                  <a:txBody>
                    <a:bodyPr/>
                    <a:lstStyle/>
                    <a:p>
                      <a:pPr marL="0" marR="0" lvl="0" indent="0" algn="l"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No especifica </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2</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100%</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FF"/>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s-ES" sz="1400" u="none" strike="noStrike" cap="none">
                          <a:solidFill>
                            <a:srgbClr val="000000"/>
                          </a:solidFill>
                          <a:latin typeface="Century Gothic"/>
                          <a:ea typeface="Century Gothic"/>
                          <a:cs typeface="Century Gothic"/>
                          <a:sym typeface="Century Gothic"/>
                        </a:rPr>
                        <a:t>4%</a:t>
                      </a:r>
                      <a:endParaRPr sz="14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8DDFB"/>
                    </a:solidFill>
                  </a:tcPr>
                </a:tc>
                <a:extLst>
                  <a:ext uri="{0D108BD9-81ED-4DB2-BD59-A6C34878D82A}">
                    <a16:rowId xmlns:a16="http://schemas.microsoft.com/office/drawing/2014/main" val="10010"/>
                  </a:ext>
                </a:extLst>
              </a:tr>
            </a:tbl>
          </a:graphicData>
        </a:graphic>
      </p:graphicFrame>
      <p:sp>
        <p:nvSpPr>
          <p:cNvPr id="2493" name="Google Shape;2493;p333"/>
          <p:cNvSpPr/>
          <p:nvPr/>
        </p:nvSpPr>
        <p:spPr>
          <a:xfrm>
            <a:off x="1010218" y="783975"/>
            <a:ext cx="4774064" cy="52322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s-ES" sz="2800" b="0" i="0" u="none" strike="noStrike" cap="none">
                <a:solidFill>
                  <a:schemeClr val="dk1"/>
                </a:solidFill>
                <a:latin typeface="Century Gothic"/>
                <a:ea typeface="Century Gothic"/>
                <a:cs typeface="Century Gothic"/>
                <a:sym typeface="Century Gothic"/>
              </a:rPr>
              <a:t>6. Puesto que desempeña</a:t>
            </a:r>
            <a:endParaRPr sz="40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97"/>
        <p:cNvGrpSpPr/>
        <p:nvPr/>
      </p:nvGrpSpPr>
      <p:grpSpPr>
        <a:xfrm>
          <a:off x="0" y="0"/>
          <a:ext cx="0" cy="0"/>
          <a:chOff x="0" y="0"/>
          <a:chExt cx="0" cy="0"/>
        </a:xfrm>
      </p:grpSpPr>
      <p:sp>
        <p:nvSpPr>
          <p:cNvPr id="2498" name="Google Shape;2498;p33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99" name="Google Shape;2499;p33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00" name="Google Shape;2500;p33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01" name="Google Shape;2501;p334"/>
          <p:cNvPicPr preferRelativeResize="0"/>
          <p:nvPr/>
        </p:nvPicPr>
        <p:blipFill rotWithShape="1">
          <a:blip r:embed="rId3">
            <a:alphaModFix/>
          </a:blip>
          <a:srcRect/>
          <a:stretch/>
        </p:blipFill>
        <p:spPr>
          <a:xfrm>
            <a:off x="839121" y="1219676"/>
            <a:ext cx="10513758" cy="441864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2"/>
        <p:cNvGrpSpPr/>
        <p:nvPr/>
      </p:nvGrpSpPr>
      <p:grpSpPr>
        <a:xfrm>
          <a:off x="0" y="0"/>
          <a:ext cx="0" cy="0"/>
          <a:chOff x="0" y="0"/>
          <a:chExt cx="0" cy="0"/>
        </a:xfrm>
      </p:grpSpPr>
      <p:sp>
        <p:nvSpPr>
          <p:cNvPr id="223" name="Google Shape;223;p3"/>
          <p:cNvSpPr txBox="1">
            <a:spLocks noGrp="1"/>
          </p:cNvSpPr>
          <p:nvPr>
            <p:ph type="body" idx="1"/>
          </p:nvPr>
        </p:nvSpPr>
        <p:spPr>
          <a:xfrm>
            <a:off x="838200" y="1143000"/>
            <a:ext cx="10515600" cy="50339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s-ES">
                <a:latin typeface="Century Gothic"/>
                <a:ea typeface="Century Gothic"/>
                <a:cs typeface="Century Gothic"/>
                <a:sym typeface="Century Gothic"/>
              </a:rPr>
              <a:t>La participación de las universidades ha obedecido a una visión sistémica en la que se considera que los sectores que atienden la niñez deben de experimentar un renovado y continuado desarrollo profesional.</a:t>
            </a:r>
            <a:endParaRPr/>
          </a:p>
          <a:p>
            <a:pPr marL="0" lvl="0" indent="0" algn="l" rtl="0">
              <a:lnSpc>
                <a:spcPct val="90000"/>
              </a:lnSpc>
              <a:spcBef>
                <a:spcPts val="1000"/>
              </a:spcBef>
              <a:spcAft>
                <a:spcPts val="0"/>
              </a:spcAft>
              <a:buClr>
                <a:schemeClr val="dk1"/>
              </a:buClr>
              <a:buSzPts val="2800"/>
              <a:buNone/>
            </a:pPr>
            <a:r>
              <a:rPr lang="es-ES">
                <a:latin typeface="Century Gothic"/>
                <a:ea typeface="Century Gothic"/>
                <a:cs typeface="Century Gothic"/>
                <a:sym typeface="Century Gothic"/>
              </a:rPr>
              <a:t>El Proyecto </a:t>
            </a:r>
            <a:r>
              <a:rPr lang="es-ES" i="1">
                <a:latin typeface="Century Gothic"/>
                <a:ea typeface="Century Gothic"/>
                <a:cs typeface="Century Gothic"/>
                <a:sym typeface="Century Gothic"/>
              </a:rPr>
              <a:t>Fortalecimiento Intersectorial para la Atención Integral del Desarrollo de niñas y niños </a:t>
            </a:r>
            <a:r>
              <a:rPr lang="es-ES">
                <a:latin typeface="Century Gothic"/>
                <a:ea typeface="Century Gothic"/>
                <a:cs typeface="Century Gothic"/>
                <a:sym typeface="Century Gothic"/>
              </a:rPr>
              <a:t>(Hernández y Padilla, 2020) </a:t>
            </a:r>
            <a:r>
              <a:rPr lang="es-ES" i="1">
                <a:latin typeface="Century Gothic"/>
                <a:ea typeface="Century Gothic"/>
                <a:cs typeface="Century Gothic"/>
                <a:sym typeface="Century Gothic"/>
              </a:rPr>
              <a:t>en Costa Rica,</a:t>
            </a:r>
            <a:r>
              <a:rPr lang="es-ES">
                <a:latin typeface="Century Gothic"/>
                <a:ea typeface="Century Gothic"/>
                <a:cs typeface="Century Gothic"/>
                <a:sym typeface="Century Gothic"/>
              </a:rPr>
              <a:t> adscrito a la División de Educación Básica del CIDE, Universidad Nacional, ha asumido como uno de sus objetivos fortalecer capacidades en los profesionales de salud y educación implicados en la atención integral del desarrollo infantil en diversas regiones del país.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30"/>
          <p:cNvSpPr txBox="1">
            <a:spLocks noGrp="1"/>
          </p:cNvSpPr>
          <p:nvPr>
            <p:ph type="title"/>
          </p:nvPr>
        </p:nvSpPr>
        <p:spPr>
          <a:xfrm>
            <a:off x="838200" y="-128651"/>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384" name="Google Shape;384;p30"/>
          <p:cNvSpPr txBox="1">
            <a:spLocks noGrp="1"/>
          </p:cNvSpPr>
          <p:nvPr>
            <p:ph type="body" idx="1"/>
          </p:nvPr>
        </p:nvSpPr>
        <p:spPr>
          <a:xfrm>
            <a:off x="566928" y="987552"/>
            <a:ext cx="11283696" cy="5812883"/>
          </a:xfrm>
          <a:prstGeom prst="rect">
            <a:avLst/>
          </a:prstGeom>
          <a:noFill/>
          <a:ln>
            <a:noFill/>
          </a:ln>
        </p:spPr>
        <p:txBody>
          <a:bodyPr spcFirstLastPara="1" wrap="square" lIns="91425" tIns="45700" rIns="91425" bIns="45700" anchor="t" anchorCtr="0">
            <a:normAutofit fontScale="92500" lnSpcReduction="20000"/>
          </a:bodyPr>
          <a:lstStyle/>
          <a:p>
            <a:pPr marL="514350" lvl="0" indent="-514350" algn="l" rtl="0">
              <a:lnSpc>
                <a:spcPct val="12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Revisar los aspectos generales y concepto de desarrollo integral, visión sistémica y trabajo en red.</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Definir y caracterizar los factores protectores y de riesgo como claves en una visión integral sistémica.</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Comprender el concepto, características, utilidad y elementos por considerar en la ejecución de un diagnóstico educativo integral con alcance en la comunidad, la familia, el centro educativo y el estudiantado.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Conocer pruebas de valoración del desarrollo como herramientas para el diagnóstico educativo integral del estudiantado.</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Introducir modelos o estrategias para el trabajo interdisciplinario e intersectorial en la definición de acciones afirmativas derivadas del diagnóstico educativo integral.</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Describir estrategias de registro del diagnóstico educativo integral en los escenarios institucionales. </a:t>
            </a:r>
            <a:endParaRPr/>
          </a:p>
          <a:p>
            <a:pPr marL="514350" lvl="0" indent="-349885" algn="l" rtl="0">
              <a:lnSpc>
                <a:spcPct val="90000"/>
              </a:lnSpc>
              <a:spcBef>
                <a:spcPts val="1000"/>
              </a:spcBef>
              <a:spcAft>
                <a:spcPts val="0"/>
              </a:spcAft>
              <a:buClr>
                <a:schemeClr val="dk1"/>
              </a:buClr>
              <a:buSzPct val="100000"/>
              <a:buNone/>
            </a:pPr>
            <a:endParaRPr>
              <a:latin typeface="Century Gothic"/>
              <a:ea typeface="Century Gothic"/>
              <a:cs typeface="Century Gothic"/>
              <a:sym typeface="Century Gothic"/>
            </a:endParaRPr>
          </a:p>
        </p:txBody>
      </p:sp>
    </p:spTree>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05"/>
        <p:cNvGrpSpPr/>
        <p:nvPr/>
      </p:nvGrpSpPr>
      <p:grpSpPr>
        <a:xfrm>
          <a:off x="0" y="0"/>
          <a:ext cx="0" cy="0"/>
          <a:chOff x="0" y="0"/>
          <a:chExt cx="0" cy="0"/>
        </a:xfrm>
      </p:grpSpPr>
      <p:sp>
        <p:nvSpPr>
          <p:cNvPr id="2506" name="Google Shape;2506;p33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07" name="Google Shape;2507;p33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08" name="Google Shape;2508;p335"/>
          <p:cNvSpPr txBox="1"/>
          <p:nvPr/>
        </p:nvSpPr>
        <p:spPr>
          <a:xfrm>
            <a:off x="838200" y="547846"/>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600"/>
              <a:buFont typeface="Century Gothic"/>
              <a:buNone/>
            </a:pPr>
            <a:r>
              <a:rPr lang="es-ES" sz="3600" b="0" i="0" u="none" strike="noStrike" cap="none">
                <a:solidFill>
                  <a:schemeClr val="dk1"/>
                </a:solidFill>
                <a:latin typeface="Century Gothic"/>
                <a:ea typeface="Century Gothic"/>
                <a:cs typeface="Century Gothic"/>
                <a:sym typeface="Century Gothic"/>
              </a:rPr>
              <a:t>8. Razón por la que se matriculó en el curso Diagnóstico Educativo Integral</a:t>
            </a:r>
            <a:endParaRPr sz="3600" b="0" i="0" u="none" strike="noStrike" cap="none">
              <a:solidFill>
                <a:schemeClr val="dk1"/>
              </a:solidFill>
              <a:latin typeface="Century Gothic"/>
              <a:ea typeface="Century Gothic"/>
              <a:cs typeface="Century Gothic"/>
              <a:sym typeface="Century Gothic"/>
            </a:endParaRPr>
          </a:p>
        </p:txBody>
      </p:sp>
      <p:sp>
        <p:nvSpPr>
          <p:cNvPr id="2509" name="Google Shape;2509;p335"/>
          <p:cNvSpPr/>
          <p:nvPr/>
        </p:nvSpPr>
        <p:spPr>
          <a:xfrm>
            <a:off x="838200" y="169068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graphicFrame>
        <p:nvGraphicFramePr>
          <p:cNvPr id="2510" name="Google Shape;2510;p335"/>
          <p:cNvGraphicFramePr/>
          <p:nvPr/>
        </p:nvGraphicFramePr>
        <p:xfrm>
          <a:off x="1864672" y="2849864"/>
          <a:ext cx="3000000" cy="3000000"/>
        </p:xfrm>
        <a:graphic>
          <a:graphicData uri="http://schemas.openxmlformats.org/drawingml/2006/table">
            <a:tbl>
              <a:tblPr>
                <a:noFill/>
                <a:tableStyleId>{E3DC3D7B-B1CC-4ABE-ACCE-1371D22D565E}</a:tableStyleId>
              </a:tblPr>
              <a:tblGrid>
                <a:gridCol w="8408475">
                  <a:extLst>
                    <a:ext uri="{9D8B030D-6E8A-4147-A177-3AD203B41FA5}">
                      <a16:colId xmlns:a16="http://schemas.microsoft.com/office/drawing/2014/main" val="20000"/>
                    </a:ext>
                  </a:extLst>
                </a:gridCol>
                <a:gridCol w="149175">
                  <a:extLst>
                    <a:ext uri="{9D8B030D-6E8A-4147-A177-3AD203B41FA5}">
                      <a16:colId xmlns:a16="http://schemas.microsoft.com/office/drawing/2014/main" val="20001"/>
                    </a:ext>
                  </a:extLst>
                </a:gridCol>
              </a:tblGrid>
              <a:tr h="481525">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81525">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Adquirir mayor conocimiento del tema.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100"/>
                        <a:buFont typeface="Arial"/>
                        <a:buNone/>
                      </a:pPr>
                      <a:r>
                        <a:rPr lang="es-ES" sz="1100" u="none" strike="noStrike" cap="none">
                          <a:latin typeface="Calibri"/>
                          <a:ea typeface="Calibri"/>
                          <a:cs typeface="Calibri"/>
                          <a:sym typeface="Calibri"/>
                        </a:rPr>
                        <a:t> </a:t>
                      </a:r>
                      <a:endParaRPr sz="1400" u="none" strike="noStrike" cap="none"/>
                    </a:p>
                  </a:txBody>
                  <a:tcPr marL="0" marR="0" marT="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481525">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Parte del equipo RISA.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100"/>
                        <a:buFont typeface="Arial"/>
                        <a:buNone/>
                      </a:pPr>
                      <a:r>
                        <a:rPr lang="es-ES" sz="1100" u="none" strike="noStrike" cap="none">
                          <a:latin typeface="Calibri"/>
                          <a:ea typeface="Calibri"/>
                          <a:cs typeface="Calibri"/>
                          <a:sym typeface="Calibri"/>
                        </a:rPr>
                        <a:t> </a:t>
                      </a:r>
                      <a:endParaRPr sz="1400" u="none" strike="noStrike" cap="none"/>
                    </a:p>
                  </a:txBody>
                  <a:tcPr marL="0" marR="0" marT="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481525">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Invitación por parte de la directora de la institución.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100"/>
                        <a:buFont typeface="Arial"/>
                        <a:buNone/>
                      </a:pPr>
                      <a:r>
                        <a:rPr lang="es-ES" sz="1100" u="none" strike="noStrike" cap="none">
                          <a:latin typeface="Calibri"/>
                          <a:ea typeface="Calibri"/>
                          <a:cs typeface="Calibri"/>
                          <a:sym typeface="Calibri"/>
                        </a:rPr>
                        <a:t> </a:t>
                      </a:r>
                      <a:endParaRPr sz="1400" u="none" strike="noStrike" cap="none"/>
                    </a:p>
                  </a:txBody>
                  <a:tcPr marL="0" marR="0" marT="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481525">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Actualización.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100"/>
                        <a:buFont typeface="Arial"/>
                        <a:buNone/>
                      </a:pPr>
                      <a:r>
                        <a:rPr lang="es-ES" sz="1100" u="none" strike="noStrike" cap="none">
                          <a:latin typeface="Calibri"/>
                          <a:ea typeface="Calibri"/>
                          <a:cs typeface="Calibri"/>
                          <a:sym typeface="Calibri"/>
                        </a:rPr>
                        <a:t> </a:t>
                      </a:r>
                      <a:endParaRPr sz="1400" u="none" strike="noStrike" cap="none"/>
                    </a:p>
                  </a:txBody>
                  <a:tcPr marL="0" marR="0" marT="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481525">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Poder brindar una atención de calidad.</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100"/>
                        <a:buFont typeface="Arial"/>
                        <a:buNone/>
                      </a:pPr>
                      <a:r>
                        <a:rPr lang="es-ES" sz="1100" u="none" strike="noStrike" cap="none">
                          <a:latin typeface="Calibri"/>
                          <a:ea typeface="Calibri"/>
                          <a:cs typeface="Calibri"/>
                          <a:sym typeface="Calibri"/>
                        </a:rPr>
                        <a:t> </a:t>
                      </a:r>
                      <a:endParaRPr sz="1400" u="none" strike="noStrike" cap="none"/>
                    </a:p>
                  </a:txBody>
                  <a:tcPr marL="0" marR="0" marT="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514"/>
        <p:cNvGrpSpPr/>
        <p:nvPr/>
      </p:nvGrpSpPr>
      <p:grpSpPr>
        <a:xfrm>
          <a:off x="0" y="0"/>
          <a:ext cx="0" cy="0"/>
          <a:chOff x="0" y="0"/>
          <a:chExt cx="0" cy="0"/>
        </a:xfrm>
      </p:grpSpPr>
      <p:sp>
        <p:nvSpPr>
          <p:cNvPr id="2515" name="Google Shape;2515;p336"/>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516" name="Google Shape;2516;p336"/>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517" name="Google Shape;2517;p336"/>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2518" name="Google Shape;2518;p336"/>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517"/>
                                        </p:tgtEl>
                                        <p:attrNameLst>
                                          <p:attrName>style.visibility</p:attrName>
                                        </p:attrNameLst>
                                      </p:cBhvr>
                                      <p:to>
                                        <p:strVal val="visible"/>
                                      </p:to>
                                    </p:set>
                                    <p:animEffect transition="in" filter="fade">
                                      <p:cBhvr>
                                        <p:cTn id="7" dur="400"/>
                                        <p:tgtEl>
                                          <p:spTgt spid="2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22"/>
        <p:cNvGrpSpPr/>
        <p:nvPr/>
      </p:nvGrpSpPr>
      <p:grpSpPr>
        <a:xfrm>
          <a:off x="0" y="0"/>
          <a:ext cx="0" cy="0"/>
          <a:chOff x="0" y="0"/>
          <a:chExt cx="0" cy="0"/>
        </a:xfrm>
      </p:grpSpPr>
      <p:sp>
        <p:nvSpPr>
          <p:cNvPr id="2523" name="Google Shape;2523;p33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24" name="Google Shape;2524;p33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25" name="Google Shape;2525;p33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26" name="Google Shape;2526;p337"/>
          <p:cNvPicPr preferRelativeResize="0"/>
          <p:nvPr/>
        </p:nvPicPr>
        <p:blipFill rotWithShape="1">
          <a:blip r:embed="rId3">
            <a:alphaModFix/>
          </a:blip>
          <a:srcRect/>
          <a:stretch/>
        </p:blipFill>
        <p:spPr>
          <a:xfrm>
            <a:off x="886149" y="1193165"/>
            <a:ext cx="10419702" cy="4957445"/>
          </a:xfrm>
          <a:prstGeom prst="rect">
            <a:avLst/>
          </a:prstGeom>
          <a:noFill/>
          <a:ln>
            <a:noFill/>
          </a:ln>
        </p:spPr>
      </p:pic>
    </p:spTree>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30"/>
        <p:cNvGrpSpPr/>
        <p:nvPr/>
      </p:nvGrpSpPr>
      <p:grpSpPr>
        <a:xfrm>
          <a:off x="0" y="0"/>
          <a:ext cx="0" cy="0"/>
          <a:chOff x="0" y="0"/>
          <a:chExt cx="0" cy="0"/>
        </a:xfrm>
      </p:grpSpPr>
      <p:sp>
        <p:nvSpPr>
          <p:cNvPr id="2531" name="Google Shape;2531;p33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32" name="Google Shape;2532;p33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33" name="Google Shape;2533;p33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34" name="Google Shape;2534;p338"/>
          <p:cNvPicPr preferRelativeResize="0"/>
          <p:nvPr/>
        </p:nvPicPr>
        <p:blipFill rotWithShape="1">
          <a:blip r:embed="rId3">
            <a:alphaModFix/>
          </a:blip>
          <a:srcRect/>
          <a:stretch/>
        </p:blipFill>
        <p:spPr>
          <a:xfrm>
            <a:off x="1494755" y="1254125"/>
            <a:ext cx="9202490" cy="4378325"/>
          </a:xfrm>
          <a:prstGeom prst="rect">
            <a:avLst/>
          </a:prstGeom>
          <a:noFill/>
          <a:ln>
            <a:noFill/>
          </a:ln>
        </p:spPr>
      </p:pic>
    </p:spTree>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38"/>
        <p:cNvGrpSpPr/>
        <p:nvPr/>
      </p:nvGrpSpPr>
      <p:grpSpPr>
        <a:xfrm>
          <a:off x="0" y="0"/>
          <a:ext cx="0" cy="0"/>
          <a:chOff x="0" y="0"/>
          <a:chExt cx="0" cy="0"/>
        </a:xfrm>
      </p:grpSpPr>
      <p:sp>
        <p:nvSpPr>
          <p:cNvPr id="2539" name="Google Shape;2539;p33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40" name="Google Shape;2540;p33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41" name="Google Shape;2541;p33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42" name="Google Shape;2542;p339"/>
          <p:cNvPicPr preferRelativeResize="0"/>
          <p:nvPr/>
        </p:nvPicPr>
        <p:blipFill rotWithShape="1">
          <a:blip r:embed="rId3">
            <a:alphaModFix/>
          </a:blip>
          <a:srcRect/>
          <a:stretch/>
        </p:blipFill>
        <p:spPr>
          <a:xfrm>
            <a:off x="1334595" y="1163637"/>
            <a:ext cx="9522809" cy="4530725"/>
          </a:xfrm>
          <a:prstGeom prst="rect">
            <a:avLst/>
          </a:prstGeom>
          <a:noFill/>
          <a:ln>
            <a:noFill/>
          </a:ln>
        </p:spPr>
      </p:pic>
    </p:spTree>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46"/>
        <p:cNvGrpSpPr/>
        <p:nvPr/>
      </p:nvGrpSpPr>
      <p:grpSpPr>
        <a:xfrm>
          <a:off x="0" y="0"/>
          <a:ext cx="0" cy="0"/>
          <a:chOff x="0" y="0"/>
          <a:chExt cx="0" cy="0"/>
        </a:xfrm>
      </p:grpSpPr>
      <p:sp>
        <p:nvSpPr>
          <p:cNvPr id="2547" name="Google Shape;2547;p34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48" name="Google Shape;2548;p34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49" name="Google Shape;2549;p34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50" name="Google Shape;2550;p340"/>
          <p:cNvPicPr preferRelativeResize="0"/>
          <p:nvPr/>
        </p:nvPicPr>
        <p:blipFill rotWithShape="1">
          <a:blip r:embed="rId3">
            <a:alphaModFix/>
          </a:blip>
          <a:srcRect/>
          <a:stretch/>
        </p:blipFill>
        <p:spPr>
          <a:xfrm>
            <a:off x="1270531" y="1147445"/>
            <a:ext cx="9650937" cy="4591685"/>
          </a:xfrm>
          <a:prstGeom prst="rect">
            <a:avLst/>
          </a:prstGeom>
          <a:noFill/>
          <a:ln>
            <a:noFill/>
          </a:ln>
        </p:spPr>
      </p:pic>
    </p:spTree>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54"/>
        <p:cNvGrpSpPr/>
        <p:nvPr/>
      </p:nvGrpSpPr>
      <p:grpSpPr>
        <a:xfrm>
          <a:off x="0" y="0"/>
          <a:ext cx="0" cy="0"/>
          <a:chOff x="0" y="0"/>
          <a:chExt cx="0" cy="0"/>
        </a:xfrm>
      </p:grpSpPr>
      <p:sp>
        <p:nvSpPr>
          <p:cNvPr id="2555" name="Google Shape;2555;p34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56" name="Google Shape;2556;p34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57" name="Google Shape;2557;p34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558" name="Google Shape;2558;p341"/>
          <p:cNvGraphicFramePr/>
          <p:nvPr/>
        </p:nvGraphicFramePr>
        <p:xfrm>
          <a:off x="1257141" y="2824976"/>
          <a:ext cx="3000000" cy="3000000"/>
        </p:xfrm>
        <a:graphic>
          <a:graphicData uri="http://schemas.openxmlformats.org/drawingml/2006/table">
            <a:tbl>
              <a:tblPr>
                <a:noFill/>
                <a:tableStyleId>{E3DC3D7B-B1CC-4ABE-ACCE-1371D22D565E}</a:tableStyleId>
              </a:tblPr>
              <a:tblGrid>
                <a:gridCol w="955975">
                  <a:extLst>
                    <a:ext uri="{9D8B030D-6E8A-4147-A177-3AD203B41FA5}">
                      <a16:colId xmlns:a16="http://schemas.microsoft.com/office/drawing/2014/main" val="20000"/>
                    </a:ext>
                  </a:extLst>
                </a:gridCol>
                <a:gridCol w="8751900">
                  <a:extLst>
                    <a:ext uri="{9D8B030D-6E8A-4147-A177-3AD203B41FA5}">
                      <a16:colId xmlns:a16="http://schemas.microsoft.com/office/drawing/2014/main" val="20001"/>
                    </a:ext>
                  </a:extLst>
                </a:gridCol>
              </a:tblGrid>
              <a:tr h="520925">
                <a:tc gridSpan="2">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solidFill>
                            <a:srgbClr val="000000"/>
                          </a:solidFill>
                          <a:latin typeface="Century Gothic"/>
                          <a:ea typeface="Century Gothic"/>
                          <a:cs typeface="Century Gothic"/>
                          <a:sym typeface="Century Gothic"/>
                        </a:rPr>
                        <a:t>Respuestas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2092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1.</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Aplicación correcta de Test.</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092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2.</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Adquisición de herramientas.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2092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3.</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Trabajo en equipo (RISA).</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2092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4.</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Visión integral del desarrollo de los niños.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2092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5.</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Realizar un diagnóstico oportuno.</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559" name="Google Shape;2559;p341"/>
          <p:cNvSpPr/>
          <p:nvPr/>
        </p:nvSpPr>
        <p:spPr>
          <a:xfrm>
            <a:off x="624523" y="424319"/>
            <a:ext cx="10973117" cy="2400657"/>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13. ¿Cuál considera usted que es la principal competencia o capacidad que desarrolló gracias al curso y que beneficiará su labor profesional?</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000"/>
              <a:buFont typeface="Century Gothic"/>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563"/>
        <p:cNvGrpSpPr/>
        <p:nvPr/>
      </p:nvGrpSpPr>
      <p:grpSpPr>
        <a:xfrm>
          <a:off x="0" y="0"/>
          <a:ext cx="0" cy="0"/>
          <a:chOff x="0" y="0"/>
          <a:chExt cx="0" cy="0"/>
        </a:xfrm>
      </p:grpSpPr>
      <p:sp>
        <p:nvSpPr>
          <p:cNvPr id="2564" name="Google Shape;2564;p342"/>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565" name="Google Shape;2565;p342"/>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566" name="Google Shape;2566;p342"/>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566"/>
                                        </p:tgtEl>
                                        <p:attrNameLst>
                                          <p:attrName>style.visibility</p:attrName>
                                        </p:attrNameLst>
                                      </p:cBhvr>
                                      <p:to>
                                        <p:strVal val="visible"/>
                                      </p:to>
                                    </p:set>
                                    <p:animEffect transition="in" filter="fade">
                                      <p:cBhvr>
                                        <p:cTn id="7" dur="400"/>
                                        <p:tgtEl>
                                          <p:spTgt spid="2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70"/>
        <p:cNvGrpSpPr/>
        <p:nvPr/>
      </p:nvGrpSpPr>
      <p:grpSpPr>
        <a:xfrm>
          <a:off x="0" y="0"/>
          <a:ext cx="0" cy="0"/>
          <a:chOff x="0" y="0"/>
          <a:chExt cx="0" cy="0"/>
        </a:xfrm>
      </p:grpSpPr>
      <p:sp>
        <p:nvSpPr>
          <p:cNvPr id="2571" name="Google Shape;2571;p34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72" name="Google Shape;2572;p34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73" name="Google Shape;2573;p34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74" name="Google Shape;2574;p343"/>
          <p:cNvPicPr preferRelativeResize="0"/>
          <p:nvPr/>
        </p:nvPicPr>
        <p:blipFill rotWithShape="1">
          <a:blip r:embed="rId3">
            <a:alphaModFix/>
          </a:blip>
          <a:srcRect/>
          <a:stretch/>
        </p:blipFill>
        <p:spPr>
          <a:xfrm>
            <a:off x="1083419" y="898684"/>
            <a:ext cx="10025162" cy="5089208"/>
          </a:xfrm>
          <a:prstGeom prst="rect">
            <a:avLst/>
          </a:prstGeom>
          <a:noFill/>
          <a:ln>
            <a:noFill/>
          </a:ln>
        </p:spPr>
      </p:pic>
    </p:spTree>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78"/>
        <p:cNvGrpSpPr/>
        <p:nvPr/>
      </p:nvGrpSpPr>
      <p:grpSpPr>
        <a:xfrm>
          <a:off x="0" y="0"/>
          <a:ext cx="0" cy="0"/>
          <a:chOff x="0" y="0"/>
          <a:chExt cx="0" cy="0"/>
        </a:xfrm>
      </p:grpSpPr>
      <p:sp>
        <p:nvSpPr>
          <p:cNvPr id="2579" name="Google Shape;2579;p34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0" name="Google Shape;2580;p34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1" name="Google Shape;2581;p34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82" name="Google Shape;2582;p344"/>
          <p:cNvPicPr preferRelativeResize="0"/>
          <p:nvPr/>
        </p:nvPicPr>
        <p:blipFill rotWithShape="1">
          <a:blip r:embed="rId3">
            <a:alphaModFix/>
          </a:blip>
          <a:srcRect/>
          <a:stretch/>
        </p:blipFill>
        <p:spPr>
          <a:xfrm>
            <a:off x="1368619" y="1029176"/>
            <a:ext cx="9454762" cy="4799648"/>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31"/>
          <p:cNvSpPr txBox="1">
            <a:spLocks noGrp="1"/>
          </p:cNvSpPr>
          <p:nvPr>
            <p:ph type="title"/>
          </p:nvPr>
        </p:nvSpPr>
        <p:spPr>
          <a:xfrm>
            <a:off x="838200" y="9350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390" name="Google Shape;390;p31"/>
          <p:cNvSpPr txBox="1">
            <a:spLocks noGrp="1"/>
          </p:cNvSpPr>
          <p:nvPr>
            <p:ph type="body" idx="1"/>
          </p:nvPr>
        </p:nvSpPr>
        <p:spPr>
          <a:xfrm>
            <a:off x="637032" y="1207008"/>
            <a:ext cx="11177016" cy="5389735"/>
          </a:xfrm>
          <a:prstGeom prst="rect">
            <a:avLst/>
          </a:prstGeom>
          <a:noFill/>
          <a:ln>
            <a:noFill/>
          </a:ln>
        </p:spPr>
        <p:txBody>
          <a:bodyPr spcFirstLastPara="1" wrap="square" lIns="91425" tIns="45700" rIns="91425" bIns="45700" anchor="t" anchorCtr="0">
            <a:normAutofit fontScale="77500" lnSpcReduction="20000"/>
          </a:bodyPr>
          <a:lstStyle/>
          <a:p>
            <a:pPr marL="514350" lvl="0" indent="-514350" algn="l" rtl="0">
              <a:lnSpc>
                <a:spcPct val="12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Concepto de desarrollo integral, visión sistémica y trabajo en red.</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Factores protectores y de riesgo: claves en una visión integral sistémica.</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Alerta temprana como estrategia de registro de los factores protectores y de riesgo.</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Concepto de diagnóstico educativo integral, características y utilidad.</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Elementos por considerar en la ejecución de un diagnóstico educativo con alcance en la comunidad, la familia, el centro educativo y el estudiantado.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Valoraciones del desarrollo como herramientas para el diagnóstico educativo integral: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Conociendo qué es una RED:</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Consolidando las redes:</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Estrategias de registro e institucionalización de las acciones. Sistemas de gestión documental: definición e importancia.</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Sistema de Atención Integral Intersectorial del Desarrollo del Niño y la Niña (SAIID-RISA) CCSS-MEP-CEN/CINAI-UNA-UCR-UNED.</a:t>
            </a:r>
            <a:endParaRPr/>
          </a:p>
          <a:p>
            <a:pPr marL="0" lvl="0" indent="0" algn="l" rtl="0">
              <a:lnSpc>
                <a:spcPct val="90000"/>
              </a:lnSpc>
              <a:spcBef>
                <a:spcPts val="1000"/>
              </a:spcBef>
              <a:spcAft>
                <a:spcPts val="0"/>
              </a:spcAft>
              <a:buClr>
                <a:schemeClr val="dk1"/>
              </a:buClr>
              <a:buSzPct val="100000"/>
              <a:buNone/>
            </a:pPr>
            <a:endParaRPr>
              <a:latin typeface="Century Gothic"/>
              <a:ea typeface="Century Gothic"/>
              <a:cs typeface="Century Gothic"/>
              <a:sym typeface="Century Gothic"/>
            </a:endParaRPr>
          </a:p>
        </p:txBody>
      </p:sp>
    </p:spTree>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86"/>
        <p:cNvGrpSpPr/>
        <p:nvPr/>
      </p:nvGrpSpPr>
      <p:grpSpPr>
        <a:xfrm>
          <a:off x="0" y="0"/>
          <a:ext cx="0" cy="0"/>
          <a:chOff x="0" y="0"/>
          <a:chExt cx="0" cy="0"/>
        </a:xfrm>
      </p:grpSpPr>
      <p:sp>
        <p:nvSpPr>
          <p:cNvPr id="2587" name="Google Shape;2587;p34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8" name="Google Shape;2588;p34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9" name="Google Shape;2589;p34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90" name="Google Shape;2590;p345"/>
          <p:cNvPicPr preferRelativeResize="0"/>
          <p:nvPr/>
        </p:nvPicPr>
        <p:blipFill rotWithShape="1">
          <a:blip r:embed="rId3">
            <a:alphaModFix/>
          </a:blip>
          <a:srcRect/>
          <a:stretch/>
        </p:blipFill>
        <p:spPr>
          <a:xfrm>
            <a:off x="895787" y="803434"/>
            <a:ext cx="10400425" cy="5279708"/>
          </a:xfrm>
          <a:prstGeom prst="rect">
            <a:avLst/>
          </a:prstGeom>
          <a:noFill/>
          <a:ln>
            <a:noFill/>
          </a:ln>
        </p:spPr>
      </p:pic>
    </p:spTree>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94"/>
        <p:cNvGrpSpPr/>
        <p:nvPr/>
      </p:nvGrpSpPr>
      <p:grpSpPr>
        <a:xfrm>
          <a:off x="0" y="0"/>
          <a:ext cx="0" cy="0"/>
          <a:chOff x="0" y="0"/>
          <a:chExt cx="0" cy="0"/>
        </a:xfrm>
      </p:grpSpPr>
      <p:sp>
        <p:nvSpPr>
          <p:cNvPr id="2595" name="Google Shape;2595;p34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96" name="Google Shape;2596;p34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97" name="Google Shape;2597;p34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598" name="Google Shape;2598;p346"/>
          <p:cNvPicPr preferRelativeResize="0"/>
          <p:nvPr/>
        </p:nvPicPr>
        <p:blipFill rotWithShape="1">
          <a:blip r:embed="rId3">
            <a:alphaModFix/>
          </a:blip>
          <a:srcRect/>
          <a:stretch/>
        </p:blipFill>
        <p:spPr>
          <a:xfrm>
            <a:off x="1368619" y="1272064"/>
            <a:ext cx="9454762" cy="4799648"/>
          </a:xfrm>
          <a:prstGeom prst="rect">
            <a:avLst/>
          </a:prstGeom>
          <a:noFill/>
          <a:ln>
            <a:noFill/>
          </a:ln>
        </p:spPr>
      </p:pic>
    </p:spTree>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02"/>
        <p:cNvGrpSpPr/>
        <p:nvPr/>
      </p:nvGrpSpPr>
      <p:grpSpPr>
        <a:xfrm>
          <a:off x="0" y="0"/>
          <a:ext cx="0" cy="0"/>
          <a:chOff x="0" y="0"/>
          <a:chExt cx="0" cy="0"/>
        </a:xfrm>
      </p:grpSpPr>
      <p:sp>
        <p:nvSpPr>
          <p:cNvPr id="2603" name="Google Shape;2603;p34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04" name="Google Shape;2604;p34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05" name="Google Shape;2605;p34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606" name="Google Shape;2606;p347"/>
          <p:cNvPicPr preferRelativeResize="0"/>
          <p:nvPr/>
        </p:nvPicPr>
        <p:blipFill rotWithShape="1">
          <a:blip r:embed="rId3">
            <a:alphaModFix/>
          </a:blip>
          <a:srcRect/>
          <a:stretch/>
        </p:blipFill>
        <p:spPr>
          <a:xfrm>
            <a:off x="1339850" y="1014571"/>
            <a:ext cx="9512300" cy="4828857"/>
          </a:xfrm>
          <a:prstGeom prst="rect">
            <a:avLst/>
          </a:prstGeom>
          <a:noFill/>
          <a:ln>
            <a:noFill/>
          </a:ln>
        </p:spPr>
      </p:pic>
    </p:spTree>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10"/>
        <p:cNvGrpSpPr/>
        <p:nvPr/>
      </p:nvGrpSpPr>
      <p:grpSpPr>
        <a:xfrm>
          <a:off x="0" y="0"/>
          <a:ext cx="0" cy="0"/>
          <a:chOff x="0" y="0"/>
          <a:chExt cx="0" cy="0"/>
        </a:xfrm>
      </p:grpSpPr>
      <p:sp>
        <p:nvSpPr>
          <p:cNvPr id="2611" name="Google Shape;2611;p34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12" name="Google Shape;2612;p34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13" name="Google Shape;2613;p34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614" name="Google Shape;2614;p348"/>
          <p:cNvPicPr preferRelativeResize="0"/>
          <p:nvPr/>
        </p:nvPicPr>
        <p:blipFill rotWithShape="1">
          <a:blip r:embed="rId3">
            <a:alphaModFix/>
          </a:blip>
          <a:srcRect/>
          <a:stretch/>
        </p:blipFill>
        <p:spPr>
          <a:xfrm>
            <a:off x="1217930" y="952679"/>
            <a:ext cx="9756140" cy="4952641"/>
          </a:xfrm>
          <a:prstGeom prst="rect">
            <a:avLst/>
          </a:prstGeom>
          <a:noFill/>
          <a:ln>
            <a:noFill/>
          </a:ln>
        </p:spPr>
      </p:pic>
    </p:spTree>
  </p:cSld>
  <p:clrMapOvr>
    <a:masterClrMapping/>
  </p:clrMapOvr>
</p:sld>
</file>

<file path=ppt/slides/slide3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18"/>
        <p:cNvGrpSpPr/>
        <p:nvPr/>
      </p:nvGrpSpPr>
      <p:grpSpPr>
        <a:xfrm>
          <a:off x="0" y="0"/>
          <a:ext cx="0" cy="0"/>
          <a:chOff x="0" y="0"/>
          <a:chExt cx="0" cy="0"/>
        </a:xfrm>
      </p:grpSpPr>
      <p:sp>
        <p:nvSpPr>
          <p:cNvPr id="2619" name="Google Shape;2619;p34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20" name="Google Shape;2620;p34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21" name="Google Shape;2621;p34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622" name="Google Shape;2622;p349"/>
          <p:cNvPicPr preferRelativeResize="0"/>
          <p:nvPr/>
        </p:nvPicPr>
        <p:blipFill rotWithShape="1">
          <a:blip r:embed="rId3">
            <a:alphaModFix/>
          </a:blip>
          <a:srcRect/>
          <a:stretch/>
        </p:blipFill>
        <p:spPr>
          <a:xfrm>
            <a:off x="1151435" y="918924"/>
            <a:ext cx="9889130" cy="5020152"/>
          </a:xfrm>
          <a:prstGeom prst="rect">
            <a:avLst/>
          </a:prstGeom>
          <a:noFill/>
          <a:ln>
            <a:noFill/>
          </a:ln>
        </p:spPr>
      </p:pic>
    </p:spTree>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26"/>
        <p:cNvGrpSpPr/>
        <p:nvPr/>
      </p:nvGrpSpPr>
      <p:grpSpPr>
        <a:xfrm>
          <a:off x="0" y="0"/>
          <a:ext cx="0" cy="0"/>
          <a:chOff x="0" y="0"/>
          <a:chExt cx="0" cy="0"/>
        </a:xfrm>
      </p:grpSpPr>
      <p:sp>
        <p:nvSpPr>
          <p:cNvPr id="2627" name="Google Shape;2627;p3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28" name="Google Shape;2628;p35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29" name="Google Shape;2629;p35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630" name="Google Shape;2630;p350"/>
          <p:cNvPicPr preferRelativeResize="0"/>
          <p:nvPr/>
        </p:nvPicPr>
        <p:blipFill rotWithShape="1">
          <a:blip r:embed="rId3">
            <a:alphaModFix/>
          </a:blip>
          <a:srcRect/>
          <a:stretch/>
        </p:blipFill>
        <p:spPr>
          <a:xfrm>
            <a:off x="1007603" y="1022350"/>
            <a:ext cx="10176793" cy="4841875"/>
          </a:xfrm>
          <a:prstGeom prst="rect">
            <a:avLst/>
          </a:prstGeom>
          <a:noFill/>
          <a:ln>
            <a:noFill/>
          </a:ln>
        </p:spPr>
      </p:pic>
    </p:spTree>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34"/>
        <p:cNvGrpSpPr/>
        <p:nvPr/>
      </p:nvGrpSpPr>
      <p:grpSpPr>
        <a:xfrm>
          <a:off x="0" y="0"/>
          <a:ext cx="0" cy="0"/>
          <a:chOff x="0" y="0"/>
          <a:chExt cx="0" cy="0"/>
        </a:xfrm>
      </p:grpSpPr>
      <p:sp>
        <p:nvSpPr>
          <p:cNvPr id="2635" name="Google Shape;2635;p35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36" name="Google Shape;2636;p35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37" name="Google Shape;2637;p35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638" name="Google Shape;2638;p351"/>
          <p:cNvPicPr preferRelativeResize="0"/>
          <p:nvPr/>
        </p:nvPicPr>
        <p:blipFill rotWithShape="1">
          <a:blip r:embed="rId3">
            <a:alphaModFix/>
          </a:blip>
          <a:srcRect/>
          <a:stretch/>
        </p:blipFill>
        <p:spPr>
          <a:xfrm>
            <a:off x="981710" y="1238631"/>
            <a:ext cx="10228580" cy="4866514"/>
          </a:xfrm>
          <a:prstGeom prst="rect">
            <a:avLst/>
          </a:prstGeom>
          <a:noFill/>
          <a:ln>
            <a:noFill/>
          </a:ln>
        </p:spPr>
      </p:pic>
    </p:spTree>
  </p:cSld>
  <p:clrMapOvr>
    <a:masterClrMapping/>
  </p:clrMapOvr>
</p:sld>
</file>

<file path=ppt/slides/slide3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42"/>
        <p:cNvGrpSpPr/>
        <p:nvPr/>
      </p:nvGrpSpPr>
      <p:grpSpPr>
        <a:xfrm>
          <a:off x="0" y="0"/>
          <a:ext cx="0" cy="0"/>
          <a:chOff x="0" y="0"/>
          <a:chExt cx="0" cy="0"/>
        </a:xfrm>
      </p:grpSpPr>
      <p:sp>
        <p:nvSpPr>
          <p:cNvPr id="2643" name="Google Shape;2643;p3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44" name="Google Shape;2644;p35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45" name="Google Shape;2645;p35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646" name="Google Shape;2646;p352"/>
          <p:cNvGraphicFramePr/>
          <p:nvPr/>
        </p:nvGraphicFramePr>
        <p:xfrm>
          <a:off x="1325879" y="2669795"/>
          <a:ext cx="3000000" cy="3000000"/>
        </p:xfrm>
        <a:graphic>
          <a:graphicData uri="http://schemas.openxmlformats.org/drawingml/2006/table">
            <a:tbl>
              <a:tblPr>
                <a:noFill/>
                <a:tableStyleId>{E3DC3D7B-B1CC-4ABE-ACCE-1371D22D565E}</a:tableStyleId>
              </a:tblPr>
              <a:tblGrid>
                <a:gridCol w="939475">
                  <a:extLst>
                    <a:ext uri="{9D8B030D-6E8A-4147-A177-3AD203B41FA5}">
                      <a16:colId xmlns:a16="http://schemas.microsoft.com/office/drawing/2014/main" val="20000"/>
                    </a:ext>
                  </a:extLst>
                </a:gridCol>
                <a:gridCol w="8600775">
                  <a:extLst>
                    <a:ext uri="{9D8B030D-6E8A-4147-A177-3AD203B41FA5}">
                      <a16:colId xmlns:a16="http://schemas.microsoft.com/office/drawing/2014/main" val="20001"/>
                    </a:ext>
                  </a:extLst>
                </a:gridCol>
              </a:tblGrid>
              <a:tr h="533625">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62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Claros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3362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Mayor conocimiento.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62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Facilitan la comprensión de los temas.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62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Explicativos y detallados.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62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Recurso audiovisual que facilita el aprendizaje.</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647" name="Google Shape;2647;p352"/>
          <p:cNvSpPr/>
          <p:nvPr/>
        </p:nvSpPr>
        <p:spPr>
          <a:xfrm>
            <a:off x="799941" y="494474"/>
            <a:ext cx="10592117" cy="2092881"/>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23. Indique aspectos positivos de los videos utilizados en el curso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3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51"/>
        <p:cNvGrpSpPr/>
        <p:nvPr/>
      </p:nvGrpSpPr>
      <p:grpSpPr>
        <a:xfrm>
          <a:off x="0" y="0"/>
          <a:ext cx="0" cy="0"/>
          <a:chOff x="0" y="0"/>
          <a:chExt cx="0" cy="0"/>
        </a:xfrm>
      </p:grpSpPr>
      <p:sp>
        <p:nvSpPr>
          <p:cNvPr id="2652" name="Google Shape;2652;p35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53" name="Google Shape;2653;p35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54" name="Google Shape;2654;p35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655" name="Google Shape;2655;p353"/>
          <p:cNvGraphicFramePr/>
          <p:nvPr/>
        </p:nvGraphicFramePr>
        <p:xfrm>
          <a:off x="1485899" y="2707367"/>
          <a:ext cx="3000000" cy="3000000"/>
        </p:xfrm>
        <a:graphic>
          <a:graphicData uri="http://schemas.openxmlformats.org/drawingml/2006/table">
            <a:tbl>
              <a:tblPr>
                <a:noFill/>
                <a:tableStyleId>{E3DC3D7B-B1CC-4ABE-ACCE-1371D22D565E}</a:tableStyleId>
              </a:tblPr>
              <a:tblGrid>
                <a:gridCol w="907950">
                  <a:extLst>
                    <a:ext uri="{9D8B030D-6E8A-4147-A177-3AD203B41FA5}">
                      <a16:colId xmlns:a16="http://schemas.microsoft.com/office/drawing/2014/main" val="20000"/>
                    </a:ext>
                  </a:extLst>
                </a:gridCol>
                <a:gridCol w="8312250">
                  <a:extLst>
                    <a:ext uri="{9D8B030D-6E8A-4147-A177-3AD203B41FA5}">
                      <a16:colId xmlns:a16="http://schemas.microsoft.com/office/drawing/2014/main" val="20001"/>
                    </a:ext>
                  </a:extLst>
                </a:gridCol>
              </a:tblGrid>
              <a:tr h="53615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61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Ninguna.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361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Son muy extensos.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61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Ir actualizándolos.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61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Mejorar el tono de voz del expositor.</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61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Más dinámicos.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656" name="Google Shape;2656;p353"/>
          <p:cNvSpPr/>
          <p:nvPr/>
        </p:nvSpPr>
        <p:spPr>
          <a:xfrm>
            <a:off x="777081" y="510838"/>
            <a:ext cx="10637837" cy="203132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24. Indique algunas sugerencias para mejorar los videos utilizados en el curso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3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60"/>
        <p:cNvGrpSpPr/>
        <p:nvPr/>
      </p:nvGrpSpPr>
      <p:grpSpPr>
        <a:xfrm>
          <a:off x="0" y="0"/>
          <a:ext cx="0" cy="0"/>
          <a:chOff x="0" y="0"/>
          <a:chExt cx="0" cy="0"/>
        </a:xfrm>
      </p:grpSpPr>
      <p:sp>
        <p:nvSpPr>
          <p:cNvPr id="2661" name="Google Shape;2661;p35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62" name="Google Shape;2662;p35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63" name="Google Shape;2663;p35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664" name="Google Shape;2664;p354"/>
          <p:cNvPicPr preferRelativeResize="0"/>
          <p:nvPr/>
        </p:nvPicPr>
        <p:blipFill rotWithShape="1">
          <a:blip r:embed="rId3">
            <a:alphaModFix/>
          </a:blip>
          <a:srcRect/>
          <a:stretch/>
        </p:blipFill>
        <p:spPr>
          <a:xfrm>
            <a:off x="1195070" y="1183963"/>
            <a:ext cx="9801860" cy="49758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32"/>
          <p:cNvSpPr txBox="1">
            <a:spLocks noGrp="1"/>
          </p:cNvSpPr>
          <p:nvPr>
            <p:ph type="title"/>
          </p:nvPr>
        </p:nvSpPr>
        <p:spPr>
          <a:xfrm>
            <a:off x="838200" y="323558"/>
            <a:ext cx="10515600" cy="1765495"/>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4100">
                <a:solidFill>
                  <a:schemeClr val="lt1"/>
                </a:solidFill>
                <a:latin typeface="Arial"/>
                <a:ea typeface="Arial"/>
                <a:cs typeface="Arial"/>
                <a:sym typeface="Arial"/>
              </a:rPr>
              <a:t>Curso Mi práctica profesional en entornos inclusivos: Atendiendo el neurodesarrollo de niños y niñas I</a:t>
            </a:r>
            <a:endParaRPr sz="5100">
              <a:solidFill>
                <a:schemeClr val="lt1"/>
              </a:solidFill>
              <a:latin typeface="Arial"/>
              <a:ea typeface="Arial"/>
              <a:cs typeface="Arial"/>
              <a:sym typeface="Arial"/>
            </a:endParaRPr>
          </a:p>
        </p:txBody>
      </p:sp>
      <p:sp>
        <p:nvSpPr>
          <p:cNvPr id="396" name="Google Shape;396;p32"/>
          <p:cNvSpPr txBox="1">
            <a:spLocks noGrp="1"/>
          </p:cNvSpPr>
          <p:nvPr>
            <p:ph type="body" idx="1"/>
          </p:nvPr>
        </p:nvSpPr>
        <p:spPr>
          <a:xfrm>
            <a:off x="838200" y="2307103"/>
            <a:ext cx="10515600" cy="3869860"/>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chemeClr val="dk1"/>
              </a:buClr>
              <a:buSzPts val="2800"/>
              <a:buNone/>
            </a:pPr>
            <a:r>
              <a:rPr lang="es-ES" b="1">
                <a:latin typeface="Century Gothic"/>
                <a:ea typeface="Century Gothic"/>
                <a:cs typeface="Century Gothic"/>
                <a:sym typeface="Century Gothic"/>
              </a:rPr>
              <a:t>Breve descripción: </a:t>
            </a:r>
            <a:r>
              <a:rPr lang="es-ES" sz="2600">
                <a:latin typeface="Century Gothic"/>
                <a:ea typeface="Century Gothic"/>
                <a:cs typeface="Century Gothic"/>
                <a:sym typeface="Century Gothic"/>
              </a:rPr>
              <a:t>Este curso estuvo dirigido a profesionales de la salud o educación. Las personas participantes construyeron aprendizajes sobre los conceptos básicos vinculados con el neurodesarrollo integral de niñas y niños y los riesgos que esta población enfrenta debido a causas genéticas y ambientales. </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80</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12 semanas</a:t>
            </a:r>
            <a:endParaRPr/>
          </a:p>
        </p:txBody>
      </p:sp>
    </p:spTree>
  </p:cSld>
  <p:clrMapOvr>
    <a:masterClrMapping/>
  </p:clrMapOvr>
</p:sld>
</file>

<file path=ppt/slides/slide3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68"/>
        <p:cNvGrpSpPr/>
        <p:nvPr/>
      </p:nvGrpSpPr>
      <p:grpSpPr>
        <a:xfrm>
          <a:off x="0" y="0"/>
          <a:ext cx="0" cy="0"/>
          <a:chOff x="0" y="0"/>
          <a:chExt cx="0" cy="0"/>
        </a:xfrm>
      </p:grpSpPr>
      <p:sp>
        <p:nvSpPr>
          <p:cNvPr id="2669" name="Google Shape;2669;p35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0" name="Google Shape;2670;p35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1" name="Google Shape;2671;p35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672" name="Google Shape;2672;p355"/>
          <p:cNvPicPr preferRelativeResize="0"/>
          <p:nvPr/>
        </p:nvPicPr>
        <p:blipFill rotWithShape="1">
          <a:blip r:embed="rId3">
            <a:alphaModFix/>
          </a:blip>
          <a:srcRect/>
          <a:stretch/>
        </p:blipFill>
        <p:spPr>
          <a:xfrm>
            <a:off x="918181" y="1208405"/>
            <a:ext cx="10355638" cy="4926965"/>
          </a:xfrm>
          <a:prstGeom prst="rect">
            <a:avLst/>
          </a:prstGeom>
          <a:noFill/>
          <a:ln>
            <a:noFill/>
          </a:ln>
        </p:spPr>
      </p:pic>
    </p:spTree>
  </p:cSld>
  <p:clrMapOvr>
    <a:masterClrMapping/>
  </p:clrMapOvr>
</p:sld>
</file>

<file path=ppt/slides/slide3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76"/>
        <p:cNvGrpSpPr/>
        <p:nvPr/>
      </p:nvGrpSpPr>
      <p:grpSpPr>
        <a:xfrm>
          <a:off x="0" y="0"/>
          <a:ext cx="0" cy="0"/>
          <a:chOff x="0" y="0"/>
          <a:chExt cx="0" cy="0"/>
        </a:xfrm>
      </p:grpSpPr>
      <p:sp>
        <p:nvSpPr>
          <p:cNvPr id="2677" name="Google Shape;2677;p35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8" name="Google Shape;2678;p35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9" name="Google Shape;2679;p35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680" name="Google Shape;2680;p356"/>
          <p:cNvPicPr preferRelativeResize="0"/>
          <p:nvPr/>
        </p:nvPicPr>
        <p:blipFill rotWithShape="1">
          <a:blip r:embed="rId3">
            <a:alphaModFix/>
          </a:blip>
          <a:srcRect/>
          <a:stretch/>
        </p:blipFill>
        <p:spPr>
          <a:xfrm>
            <a:off x="989330" y="850920"/>
            <a:ext cx="10213340" cy="5184735"/>
          </a:xfrm>
          <a:prstGeom prst="rect">
            <a:avLst/>
          </a:prstGeom>
          <a:noFill/>
          <a:ln>
            <a:noFill/>
          </a:ln>
        </p:spPr>
      </p:pic>
    </p:spTree>
  </p:cSld>
  <p:clrMapOvr>
    <a:masterClrMapping/>
  </p:clrMapOvr>
</p:sld>
</file>

<file path=ppt/slides/slide3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84"/>
        <p:cNvGrpSpPr/>
        <p:nvPr/>
      </p:nvGrpSpPr>
      <p:grpSpPr>
        <a:xfrm>
          <a:off x="0" y="0"/>
          <a:ext cx="0" cy="0"/>
          <a:chOff x="0" y="0"/>
          <a:chExt cx="0" cy="0"/>
        </a:xfrm>
      </p:grpSpPr>
      <p:sp>
        <p:nvSpPr>
          <p:cNvPr id="2685" name="Google Shape;2685;p35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86" name="Google Shape;2686;p35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87" name="Google Shape;2687;p35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688" name="Google Shape;2688;p357"/>
          <p:cNvGraphicFramePr/>
          <p:nvPr/>
        </p:nvGraphicFramePr>
        <p:xfrm>
          <a:off x="1859280" y="2556577"/>
          <a:ext cx="3000000" cy="3000000"/>
        </p:xfrm>
        <a:graphic>
          <a:graphicData uri="http://schemas.openxmlformats.org/drawingml/2006/table">
            <a:tbl>
              <a:tblPr>
                <a:noFill/>
                <a:tableStyleId>{E3DC3D7B-B1CC-4ABE-ACCE-1371D22D565E}</a:tableStyleId>
              </a:tblPr>
              <a:tblGrid>
                <a:gridCol w="891450">
                  <a:extLst>
                    <a:ext uri="{9D8B030D-6E8A-4147-A177-3AD203B41FA5}">
                      <a16:colId xmlns:a16="http://schemas.microsoft.com/office/drawing/2014/main" val="20000"/>
                    </a:ext>
                  </a:extLst>
                </a:gridCol>
                <a:gridCol w="8161125">
                  <a:extLst>
                    <a:ext uri="{9D8B030D-6E8A-4147-A177-3AD203B41FA5}">
                      <a16:colId xmlns:a16="http://schemas.microsoft.com/office/drawing/2014/main" val="20001"/>
                    </a:ext>
                  </a:extLst>
                </a:gridCol>
              </a:tblGrid>
              <a:tr h="569175">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El tiempo.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La conexión a internet.</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El horario del curso.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La lectura porque eran muy extensas.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Los videos eran muy largos.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689" name="Google Shape;2689;p357"/>
          <p:cNvSpPr/>
          <p:nvPr/>
        </p:nvSpPr>
        <p:spPr>
          <a:xfrm>
            <a:off x="670560" y="525252"/>
            <a:ext cx="10850880" cy="203132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28. ¿Cuáles fueron los principales retos o problemas que enfrentó en el curso?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3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93"/>
        <p:cNvGrpSpPr/>
        <p:nvPr/>
      </p:nvGrpSpPr>
      <p:grpSpPr>
        <a:xfrm>
          <a:off x="0" y="0"/>
          <a:ext cx="0" cy="0"/>
          <a:chOff x="0" y="0"/>
          <a:chExt cx="0" cy="0"/>
        </a:xfrm>
      </p:grpSpPr>
      <p:sp>
        <p:nvSpPr>
          <p:cNvPr id="2694" name="Google Shape;2694;p35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95" name="Google Shape;2695;p35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96" name="Google Shape;2696;p35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697" name="Google Shape;2697;p358"/>
          <p:cNvGraphicFramePr/>
          <p:nvPr/>
        </p:nvGraphicFramePr>
        <p:xfrm>
          <a:off x="1379219" y="2700045"/>
          <a:ext cx="3000000" cy="3000000"/>
        </p:xfrm>
        <a:graphic>
          <a:graphicData uri="http://schemas.openxmlformats.org/drawingml/2006/table">
            <a:tbl>
              <a:tblPr>
                <a:noFill/>
                <a:tableStyleId>{E3DC3D7B-B1CC-4ABE-ACCE-1371D22D565E}</a:tableStyleId>
              </a:tblPr>
              <a:tblGrid>
                <a:gridCol w="448900">
                  <a:extLst>
                    <a:ext uri="{9D8B030D-6E8A-4147-A177-3AD203B41FA5}">
                      <a16:colId xmlns:a16="http://schemas.microsoft.com/office/drawing/2014/main" val="20000"/>
                    </a:ext>
                  </a:extLst>
                </a:gridCol>
                <a:gridCol w="8984650">
                  <a:extLst>
                    <a:ext uri="{9D8B030D-6E8A-4147-A177-3AD203B41FA5}">
                      <a16:colId xmlns:a16="http://schemas.microsoft.com/office/drawing/2014/main" val="20001"/>
                    </a:ext>
                  </a:extLst>
                </a:gridCol>
              </a:tblGrid>
              <a:tr h="548850">
                <a:tc gridSpan="2">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solidFill>
                            <a:srgbClr val="000000"/>
                          </a:solidFill>
                          <a:latin typeface="Century Gothic"/>
                          <a:ea typeface="Century Gothic"/>
                          <a:cs typeface="Century Gothic"/>
                          <a:sym typeface="Century Gothic"/>
                        </a:rPr>
                        <a:t>Respuestas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488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1.</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Conocimiento adquirido.</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488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2.</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Los aprendizajes obtenidos.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488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3.</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Poder poner en práctica lo aprendido para mejorar la atención.</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488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4.</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Haber finalizado el curso a tiempo.</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488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5.</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Herramientas para nuestra labor docente.</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698" name="Google Shape;2698;p358"/>
          <p:cNvSpPr/>
          <p:nvPr/>
        </p:nvSpPr>
        <p:spPr>
          <a:xfrm>
            <a:off x="655161" y="480060"/>
            <a:ext cx="10881677" cy="203132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29- ¿Cuál es la principal satisfacción al haber tomado este curso?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3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02"/>
        <p:cNvGrpSpPr/>
        <p:nvPr/>
      </p:nvGrpSpPr>
      <p:grpSpPr>
        <a:xfrm>
          <a:off x="0" y="0"/>
          <a:ext cx="0" cy="0"/>
          <a:chOff x="0" y="0"/>
          <a:chExt cx="0" cy="0"/>
        </a:xfrm>
      </p:grpSpPr>
      <p:sp>
        <p:nvSpPr>
          <p:cNvPr id="2703" name="Google Shape;2703;p3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04" name="Google Shape;2704;p35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05" name="Google Shape;2705;p35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706" name="Google Shape;2706;p359"/>
          <p:cNvPicPr preferRelativeResize="0"/>
          <p:nvPr/>
        </p:nvPicPr>
        <p:blipFill rotWithShape="1">
          <a:blip r:embed="rId3">
            <a:alphaModFix/>
          </a:blip>
          <a:srcRect/>
          <a:stretch/>
        </p:blipFill>
        <p:spPr>
          <a:xfrm>
            <a:off x="657606" y="1157679"/>
            <a:ext cx="10876788" cy="4571218"/>
          </a:xfrm>
          <a:prstGeom prst="rect">
            <a:avLst/>
          </a:prstGeom>
          <a:noFill/>
          <a:ln>
            <a:noFill/>
          </a:ln>
        </p:spPr>
      </p:pic>
    </p:spTree>
  </p:cSld>
  <p:clrMapOvr>
    <a:masterClrMapping/>
  </p:clrMapOvr>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Shape 2710"/>
        <p:cNvGrpSpPr/>
        <p:nvPr/>
      </p:nvGrpSpPr>
      <p:grpSpPr>
        <a:xfrm>
          <a:off x="0" y="0"/>
          <a:ext cx="0" cy="0"/>
          <a:chOff x="0" y="0"/>
          <a:chExt cx="0" cy="0"/>
        </a:xfrm>
      </p:grpSpPr>
      <p:sp>
        <p:nvSpPr>
          <p:cNvPr id="2711" name="Google Shape;2711;p219"/>
          <p:cNvSpPr txBox="1"/>
          <p:nvPr/>
        </p:nvSpPr>
        <p:spPr>
          <a:xfrm>
            <a:off x="838200" y="411481"/>
            <a:ext cx="10515600" cy="201168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4000" b="0" i="0" u="none" strike="noStrike" cap="none">
                <a:solidFill>
                  <a:schemeClr val="lt1"/>
                </a:solidFill>
                <a:latin typeface="Arial"/>
                <a:ea typeface="Arial"/>
                <a:cs typeface="Arial"/>
                <a:sym typeface="Arial"/>
              </a:rPr>
              <a:t>Curso Mi práctica profesional en entornos inclusivos: Atendiendo el neurodesarrollo de niños y niñas (1-2022)</a:t>
            </a:r>
            <a:endParaRPr sz="1400" b="0" i="0" u="none" strike="noStrike" cap="none">
              <a:solidFill>
                <a:srgbClr val="000000"/>
              </a:solidFill>
              <a:latin typeface="Arial"/>
              <a:ea typeface="Arial"/>
              <a:cs typeface="Arial"/>
              <a:sym typeface="Arial"/>
            </a:endParaRPr>
          </a:p>
        </p:txBody>
      </p:sp>
      <p:sp>
        <p:nvSpPr>
          <p:cNvPr id="2712" name="Google Shape;2712;p219"/>
          <p:cNvSpPr/>
          <p:nvPr/>
        </p:nvSpPr>
        <p:spPr>
          <a:xfrm>
            <a:off x="838200" y="2835514"/>
            <a:ext cx="10515600" cy="2010807"/>
          </a:xfrm>
          <a:prstGeom prst="rect">
            <a:avLst/>
          </a:prstGeom>
          <a:noFill/>
          <a:ln>
            <a:noFill/>
          </a:ln>
        </p:spPr>
        <p:txBody>
          <a:bodyPr spcFirstLastPara="1" wrap="square" lIns="91425" tIns="45700" rIns="91425" bIns="45700" anchor="t" anchorCtr="0">
            <a:sp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a:t>
            </a:r>
            <a:r>
              <a:rPr lang="es-ES" sz="4000">
                <a:latin typeface="Century Gothic"/>
                <a:ea typeface="Century Gothic"/>
                <a:cs typeface="Century Gothic"/>
                <a:sym typeface="Century Gothic"/>
              </a:rPr>
              <a:t>146</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87</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a:t>
            </a:r>
            <a:r>
              <a:rPr lang="es-ES" sz="4000">
                <a:latin typeface="Century Gothic"/>
                <a:ea typeface="Century Gothic"/>
                <a:cs typeface="Century Gothic"/>
                <a:sym typeface="Century Gothic"/>
              </a:rPr>
              <a:t>60</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Shape 2716"/>
        <p:cNvGrpSpPr/>
        <p:nvPr/>
      </p:nvGrpSpPr>
      <p:grpSpPr>
        <a:xfrm>
          <a:off x="0" y="0"/>
          <a:ext cx="0" cy="0"/>
          <a:chOff x="0" y="0"/>
          <a:chExt cx="0" cy="0"/>
        </a:xfrm>
      </p:grpSpPr>
      <p:sp>
        <p:nvSpPr>
          <p:cNvPr id="2717" name="Google Shape;2717;p2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2718" name="Google Shape;2718;p2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s-ES" u="sng">
                <a:solidFill>
                  <a:schemeClr val="hlink"/>
                </a:solidFill>
                <a:hlinkClick r:id="rId3"/>
              </a:rPr>
              <a:t>https://docs.google.com/forms/d/1Nc9ItgC-nEwPS6EnLKkGn6_TTs6n9Tt4kF5QDf8qsxA/edit?usp=sharing_eil_m&amp;ts=6304fedd</a:t>
            </a:r>
            <a:endParaRPr/>
          </a:p>
          <a:p>
            <a:pPr marL="228600" lvl="0" indent="-50800" algn="l" rtl="0">
              <a:lnSpc>
                <a:spcPct val="90000"/>
              </a:lnSpc>
              <a:spcBef>
                <a:spcPts val="0"/>
              </a:spcBef>
              <a:spcAft>
                <a:spcPts val="0"/>
              </a:spcAft>
              <a:buSzPts val="1800"/>
              <a:buNone/>
            </a:pPr>
            <a:endParaRPr/>
          </a:p>
        </p:txBody>
      </p:sp>
    </p:spTree>
  </p:cSld>
  <p:clrMapOvr>
    <a:masterClrMapping/>
  </p:clrMapOvr>
</p:sld>
</file>

<file path=ppt/slides/slide3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22"/>
        <p:cNvGrpSpPr/>
        <p:nvPr/>
      </p:nvGrpSpPr>
      <p:grpSpPr>
        <a:xfrm>
          <a:off x="0" y="0"/>
          <a:ext cx="0" cy="0"/>
          <a:chOff x="0" y="0"/>
          <a:chExt cx="0" cy="0"/>
        </a:xfrm>
      </p:grpSpPr>
      <p:sp>
        <p:nvSpPr>
          <p:cNvPr id="2723" name="Google Shape;2723;p22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24" name="Google Shape;2724;p22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25" name="Google Shape;2725;p221"/>
          <p:cNvPicPr preferRelativeResize="0"/>
          <p:nvPr/>
        </p:nvPicPr>
        <p:blipFill rotWithShape="1">
          <a:blip r:embed="rId3">
            <a:alphaModFix/>
          </a:blip>
          <a:srcRect/>
          <a:stretch/>
        </p:blipFill>
        <p:spPr>
          <a:xfrm>
            <a:off x="785015" y="904034"/>
            <a:ext cx="10621969" cy="5049932"/>
          </a:xfrm>
          <a:prstGeom prst="rect">
            <a:avLst/>
          </a:prstGeom>
          <a:noFill/>
          <a:ln>
            <a:noFill/>
          </a:ln>
        </p:spPr>
      </p:pic>
      <p:sp>
        <p:nvSpPr>
          <p:cNvPr id="2726" name="Google Shape;2726;p221"/>
          <p:cNvSpPr txBox="1"/>
          <p:nvPr/>
        </p:nvSpPr>
        <p:spPr>
          <a:xfrm>
            <a:off x="785015" y="1199588"/>
            <a:ext cx="46469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30"/>
        <p:cNvGrpSpPr/>
        <p:nvPr/>
      </p:nvGrpSpPr>
      <p:grpSpPr>
        <a:xfrm>
          <a:off x="0" y="0"/>
          <a:ext cx="0" cy="0"/>
          <a:chOff x="0" y="0"/>
          <a:chExt cx="0" cy="0"/>
        </a:xfrm>
      </p:grpSpPr>
      <p:sp>
        <p:nvSpPr>
          <p:cNvPr id="2731" name="Google Shape;2731;p2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32" name="Google Shape;2732;p22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33" name="Google Shape;2733;p222"/>
          <p:cNvPicPr preferRelativeResize="0"/>
          <p:nvPr/>
        </p:nvPicPr>
        <p:blipFill rotWithShape="1">
          <a:blip r:embed="rId3">
            <a:alphaModFix/>
          </a:blip>
          <a:srcRect/>
          <a:stretch/>
        </p:blipFill>
        <p:spPr>
          <a:xfrm>
            <a:off x="1249710" y="1199588"/>
            <a:ext cx="10305384" cy="4335920"/>
          </a:xfrm>
          <a:prstGeom prst="rect">
            <a:avLst/>
          </a:prstGeom>
          <a:noFill/>
          <a:ln>
            <a:noFill/>
          </a:ln>
        </p:spPr>
      </p:pic>
      <p:sp>
        <p:nvSpPr>
          <p:cNvPr id="2734" name="Google Shape;2734;p222"/>
          <p:cNvSpPr txBox="1"/>
          <p:nvPr/>
        </p:nvSpPr>
        <p:spPr>
          <a:xfrm>
            <a:off x="1089816" y="1484401"/>
            <a:ext cx="46469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2.</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38"/>
        <p:cNvGrpSpPr/>
        <p:nvPr/>
      </p:nvGrpSpPr>
      <p:grpSpPr>
        <a:xfrm>
          <a:off x="0" y="0"/>
          <a:ext cx="0" cy="0"/>
          <a:chOff x="0" y="0"/>
          <a:chExt cx="0" cy="0"/>
        </a:xfrm>
      </p:grpSpPr>
      <p:sp>
        <p:nvSpPr>
          <p:cNvPr id="2739" name="Google Shape;2739;p22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40" name="Google Shape;2740;p22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41" name="Google Shape;2741;p223"/>
          <p:cNvPicPr preferRelativeResize="0"/>
          <p:nvPr/>
        </p:nvPicPr>
        <p:blipFill rotWithShape="1">
          <a:blip r:embed="rId3">
            <a:alphaModFix/>
          </a:blip>
          <a:srcRect/>
          <a:stretch/>
        </p:blipFill>
        <p:spPr>
          <a:xfrm>
            <a:off x="861665" y="884420"/>
            <a:ext cx="10723975" cy="4512039"/>
          </a:xfrm>
          <a:prstGeom prst="rect">
            <a:avLst/>
          </a:prstGeom>
          <a:noFill/>
          <a:ln>
            <a:noFill/>
          </a:ln>
        </p:spPr>
      </p:pic>
      <p:sp>
        <p:nvSpPr>
          <p:cNvPr id="2742" name="Google Shape;2742;p223"/>
          <p:cNvSpPr txBox="1"/>
          <p:nvPr/>
        </p:nvSpPr>
        <p:spPr>
          <a:xfrm>
            <a:off x="785015" y="1199588"/>
            <a:ext cx="46469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3.</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33"/>
          <p:cNvSpPr txBox="1">
            <a:spLocks noGrp="1"/>
          </p:cNvSpPr>
          <p:nvPr>
            <p:ph type="title"/>
          </p:nvPr>
        </p:nvSpPr>
        <p:spPr>
          <a:xfrm>
            <a:off x="838200" y="-128651"/>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402" name="Google Shape;402;p33"/>
          <p:cNvSpPr txBox="1">
            <a:spLocks noGrp="1"/>
          </p:cNvSpPr>
          <p:nvPr>
            <p:ph type="body" idx="1"/>
          </p:nvPr>
        </p:nvSpPr>
        <p:spPr>
          <a:xfrm>
            <a:off x="566928" y="987552"/>
            <a:ext cx="11283696" cy="5812883"/>
          </a:xfrm>
          <a:prstGeom prst="rect">
            <a:avLst/>
          </a:prstGeom>
          <a:noFill/>
          <a:ln>
            <a:noFill/>
          </a:ln>
        </p:spPr>
        <p:txBody>
          <a:bodyPr spcFirstLastPara="1" wrap="square" lIns="91425" tIns="45700" rIns="91425" bIns="45700" anchor="t" anchorCtr="0">
            <a:normAutofit fontScale="85000" lnSpcReduction="10000"/>
          </a:bodyPr>
          <a:lstStyle/>
          <a:p>
            <a:pPr marL="228600" lvl="0" indent="0" algn="just" rtl="0">
              <a:lnSpc>
                <a:spcPct val="115000"/>
              </a:lnSpc>
              <a:spcBef>
                <a:spcPts val="1200"/>
              </a:spcBef>
              <a:spcAft>
                <a:spcPts val="0"/>
              </a:spcAft>
              <a:buSzPct val="95175"/>
              <a:buNone/>
            </a:pPr>
            <a:r>
              <a:rPr lang="es-ES" sz="2225">
                <a:latin typeface="Arial"/>
                <a:ea typeface="Arial"/>
                <a:cs typeface="Arial"/>
                <a:sym typeface="Arial"/>
              </a:rPr>
              <a:t>1.</a:t>
            </a:r>
            <a:r>
              <a:rPr lang="es-ES" sz="1825">
                <a:latin typeface="Arial"/>
                <a:ea typeface="Arial"/>
                <a:cs typeface="Arial"/>
                <a:sym typeface="Arial"/>
              </a:rPr>
              <a:t> 	</a:t>
            </a:r>
            <a:r>
              <a:rPr lang="es-ES" sz="2225">
                <a:latin typeface="Arial"/>
                <a:ea typeface="Arial"/>
                <a:cs typeface="Arial"/>
                <a:sym typeface="Arial"/>
              </a:rPr>
              <a:t>Revisar los aspectos generales del neurodesarrollo del niño y la niña, sus componentes e interacciones más importantes.</a:t>
            </a:r>
            <a:endParaRPr sz="2225">
              <a:latin typeface="Arial"/>
              <a:ea typeface="Arial"/>
              <a:cs typeface="Arial"/>
              <a:sym typeface="Arial"/>
            </a:endParaRPr>
          </a:p>
          <a:p>
            <a:pPr marL="228600" lvl="0" indent="0" algn="just" rtl="0">
              <a:lnSpc>
                <a:spcPct val="115000"/>
              </a:lnSpc>
              <a:spcBef>
                <a:spcPts val="1200"/>
              </a:spcBef>
              <a:spcAft>
                <a:spcPts val="0"/>
              </a:spcAft>
              <a:buSzPct val="95175"/>
              <a:buNone/>
            </a:pPr>
            <a:r>
              <a:rPr lang="es-ES" sz="2225">
                <a:latin typeface="Arial"/>
                <a:ea typeface="Arial"/>
                <a:cs typeface="Arial"/>
                <a:sym typeface="Arial"/>
              </a:rPr>
              <a:t>2.</a:t>
            </a:r>
            <a:r>
              <a:rPr lang="es-ES" sz="1825">
                <a:latin typeface="Arial"/>
                <a:ea typeface="Arial"/>
                <a:cs typeface="Arial"/>
                <a:sym typeface="Arial"/>
              </a:rPr>
              <a:t> 	</a:t>
            </a:r>
            <a:r>
              <a:rPr lang="es-ES" sz="2225">
                <a:latin typeface="Arial"/>
                <a:ea typeface="Arial"/>
                <a:cs typeface="Arial"/>
                <a:sym typeface="Arial"/>
              </a:rPr>
              <a:t>Comprender los elementos más relevantes en la definición de riesgo del neurodesarrollo, la discapacidad y la atención temprana.</a:t>
            </a:r>
            <a:endParaRPr sz="2225">
              <a:latin typeface="Arial"/>
              <a:ea typeface="Arial"/>
              <a:cs typeface="Arial"/>
              <a:sym typeface="Arial"/>
            </a:endParaRPr>
          </a:p>
          <a:p>
            <a:pPr marL="228600" lvl="0" indent="0" algn="just" rtl="0">
              <a:lnSpc>
                <a:spcPct val="115000"/>
              </a:lnSpc>
              <a:spcBef>
                <a:spcPts val="1200"/>
              </a:spcBef>
              <a:spcAft>
                <a:spcPts val="0"/>
              </a:spcAft>
              <a:buSzPct val="95175"/>
              <a:buNone/>
            </a:pPr>
            <a:r>
              <a:rPr lang="es-ES" sz="2225">
                <a:latin typeface="Arial"/>
                <a:ea typeface="Arial"/>
                <a:cs typeface="Arial"/>
                <a:sym typeface="Arial"/>
              </a:rPr>
              <a:t>3.</a:t>
            </a:r>
            <a:r>
              <a:rPr lang="es-ES" sz="1825">
                <a:latin typeface="Arial"/>
                <a:ea typeface="Arial"/>
                <a:cs typeface="Arial"/>
                <a:sym typeface="Arial"/>
              </a:rPr>
              <a:t> 	</a:t>
            </a:r>
            <a:r>
              <a:rPr lang="es-ES" sz="2225">
                <a:latin typeface="Arial"/>
                <a:ea typeface="Arial"/>
                <a:cs typeface="Arial"/>
                <a:sym typeface="Arial"/>
              </a:rPr>
              <a:t>Identificar hallazgos recientes en relación con la neuro-plasticidad y la arquitectura del cerebro.</a:t>
            </a:r>
            <a:endParaRPr sz="2225">
              <a:latin typeface="Arial"/>
              <a:ea typeface="Arial"/>
              <a:cs typeface="Arial"/>
              <a:sym typeface="Arial"/>
            </a:endParaRPr>
          </a:p>
          <a:p>
            <a:pPr marL="228600" lvl="0" indent="0" algn="just" rtl="0">
              <a:lnSpc>
                <a:spcPct val="115000"/>
              </a:lnSpc>
              <a:spcBef>
                <a:spcPts val="1200"/>
              </a:spcBef>
              <a:spcAft>
                <a:spcPts val="0"/>
              </a:spcAft>
              <a:buSzPct val="95175"/>
              <a:buNone/>
            </a:pPr>
            <a:r>
              <a:rPr lang="es-ES" sz="2225">
                <a:latin typeface="Arial"/>
                <a:ea typeface="Arial"/>
                <a:cs typeface="Arial"/>
                <a:sym typeface="Arial"/>
              </a:rPr>
              <a:t>4.</a:t>
            </a:r>
            <a:r>
              <a:rPr lang="es-ES" sz="1825">
                <a:latin typeface="Arial"/>
                <a:ea typeface="Arial"/>
                <a:cs typeface="Arial"/>
                <a:sym typeface="Arial"/>
              </a:rPr>
              <a:t> 	</a:t>
            </a:r>
            <a:r>
              <a:rPr lang="es-ES" sz="2225">
                <a:latin typeface="Arial"/>
                <a:ea typeface="Arial"/>
                <a:cs typeface="Arial"/>
                <a:sym typeface="Arial"/>
              </a:rPr>
              <a:t>Analizar el impacto de las sustancias tóxicas en el desarrollo del niño y la niña, identificando medidas para prevenir su efecto negativo.</a:t>
            </a:r>
            <a:endParaRPr sz="2225">
              <a:latin typeface="Arial"/>
              <a:ea typeface="Arial"/>
              <a:cs typeface="Arial"/>
              <a:sym typeface="Arial"/>
            </a:endParaRPr>
          </a:p>
          <a:p>
            <a:pPr marL="228600" lvl="0" indent="0" algn="just" rtl="0">
              <a:lnSpc>
                <a:spcPct val="115000"/>
              </a:lnSpc>
              <a:spcBef>
                <a:spcPts val="1200"/>
              </a:spcBef>
              <a:spcAft>
                <a:spcPts val="0"/>
              </a:spcAft>
              <a:buSzPct val="95175"/>
              <a:buNone/>
            </a:pPr>
            <a:r>
              <a:rPr lang="es-ES" sz="2225">
                <a:latin typeface="Arial"/>
                <a:ea typeface="Arial"/>
                <a:cs typeface="Arial"/>
                <a:sym typeface="Arial"/>
              </a:rPr>
              <a:t>5.</a:t>
            </a:r>
            <a:r>
              <a:rPr lang="es-ES" sz="1825">
                <a:latin typeface="Arial"/>
                <a:ea typeface="Arial"/>
                <a:cs typeface="Arial"/>
                <a:sym typeface="Arial"/>
              </a:rPr>
              <a:t> 	</a:t>
            </a:r>
            <a:r>
              <a:rPr lang="es-ES" sz="2225">
                <a:latin typeface="Arial"/>
                <a:ea typeface="Arial"/>
                <a:cs typeface="Arial"/>
                <a:sym typeface="Arial"/>
              </a:rPr>
              <a:t>Analizar retos y propuestas para la atención del neurodesarrollo en el ejercicio profesional.</a:t>
            </a:r>
            <a:endParaRPr sz="2225">
              <a:latin typeface="Arial"/>
              <a:ea typeface="Arial"/>
              <a:cs typeface="Arial"/>
              <a:sym typeface="Arial"/>
            </a:endParaRPr>
          </a:p>
          <a:p>
            <a:pPr marL="228600" lvl="0" indent="0" algn="just" rtl="0">
              <a:lnSpc>
                <a:spcPct val="115000"/>
              </a:lnSpc>
              <a:spcBef>
                <a:spcPts val="1200"/>
              </a:spcBef>
              <a:spcAft>
                <a:spcPts val="0"/>
              </a:spcAft>
              <a:buSzPct val="95175"/>
              <a:buNone/>
            </a:pPr>
            <a:r>
              <a:rPr lang="es-ES" sz="2225">
                <a:latin typeface="Arial"/>
                <a:ea typeface="Arial"/>
                <a:cs typeface="Arial"/>
                <a:sym typeface="Arial"/>
              </a:rPr>
              <a:t>6.</a:t>
            </a:r>
            <a:r>
              <a:rPr lang="es-ES" sz="1825">
                <a:latin typeface="Arial"/>
                <a:ea typeface="Arial"/>
                <a:cs typeface="Arial"/>
                <a:sym typeface="Arial"/>
              </a:rPr>
              <a:t> 	</a:t>
            </a:r>
            <a:r>
              <a:rPr lang="es-ES" sz="2225">
                <a:latin typeface="Arial"/>
                <a:ea typeface="Arial"/>
                <a:cs typeface="Arial"/>
                <a:sym typeface="Arial"/>
              </a:rPr>
              <a:t>Definir las características del modelo social de atención a las personas con discapacidad y el enfoque centrado en las familias.</a:t>
            </a:r>
            <a:endParaRPr sz="2225">
              <a:latin typeface="Arial"/>
              <a:ea typeface="Arial"/>
              <a:cs typeface="Arial"/>
              <a:sym typeface="Arial"/>
            </a:endParaRPr>
          </a:p>
          <a:p>
            <a:pPr marL="228600" lvl="0" indent="0" algn="just" rtl="0">
              <a:lnSpc>
                <a:spcPct val="115000"/>
              </a:lnSpc>
              <a:spcBef>
                <a:spcPts val="1200"/>
              </a:spcBef>
              <a:spcAft>
                <a:spcPts val="1200"/>
              </a:spcAft>
              <a:buSzPct val="95175"/>
              <a:buNone/>
            </a:pPr>
            <a:r>
              <a:rPr lang="es-ES" sz="2225">
                <a:latin typeface="Arial"/>
                <a:ea typeface="Arial"/>
                <a:cs typeface="Arial"/>
                <a:sym typeface="Arial"/>
              </a:rPr>
              <a:t>7.</a:t>
            </a:r>
            <a:r>
              <a:rPr lang="es-ES" sz="1825">
                <a:latin typeface="Arial"/>
                <a:ea typeface="Arial"/>
                <a:cs typeface="Arial"/>
                <a:sym typeface="Arial"/>
              </a:rPr>
              <a:t> 	</a:t>
            </a:r>
            <a:r>
              <a:rPr lang="es-ES" sz="2225">
                <a:latin typeface="Arial"/>
                <a:ea typeface="Arial"/>
                <a:cs typeface="Arial"/>
                <a:sym typeface="Arial"/>
              </a:rPr>
              <a:t>Analizar algunas características y condiciones del trabajo colaborativo para la gestión de los servicios educativos y de salud: servicios de apoyo educativo, trabajo interdisciplinario e intersectorial.</a:t>
            </a:r>
            <a:endParaRPr>
              <a:latin typeface="Century Gothic"/>
              <a:ea typeface="Century Gothic"/>
              <a:cs typeface="Century Gothic"/>
              <a:sym typeface="Century Gothic"/>
            </a:endParaRPr>
          </a:p>
        </p:txBody>
      </p:sp>
    </p:spTree>
  </p:cSld>
  <p:clrMapOvr>
    <a:masterClrMapping/>
  </p:clrMapOvr>
</p:sld>
</file>

<file path=ppt/slides/slide3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46"/>
        <p:cNvGrpSpPr/>
        <p:nvPr/>
      </p:nvGrpSpPr>
      <p:grpSpPr>
        <a:xfrm>
          <a:off x="0" y="0"/>
          <a:ext cx="0" cy="0"/>
          <a:chOff x="0" y="0"/>
          <a:chExt cx="0" cy="0"/>
        </a:xfrm>
      </p:grpSpPr>
      <p:sp>
        <p:nvSpPr>
          <p:cNvPr id="2747" name="Google Shape;2747;p22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48" name="Google Shape;2748;p22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49" name="Google Shape;2749;p224"/>
          <p:cNvPicPr preferRelativeResize="0"/>
          <p:nvPr/>
        </p:nvPicPr>
        <p:blipFill rotWithShape="1">
          <a:blip r:embed="rId3">
            <a:alphaModFix/>
          </a:blip>
          <a:srcRect/>
          <a:stretch/>
        </p:blipFill>
        <p:spPr>
          <a:xfrm>
            <a:off x="951579" y="894738"/>
            <a:ext cx="10288842" cy="4328960"/>
          </a:xfrm>
          <a:prstGeom prst="rect">
            <a:avLst/>
          </a:prstGeom>
          <a:noFill/>
          <a:ln>
            <a:noFill/>
          </a:ln>
        </p:spPr>
      </p:pic>
      <p:sp>
        <p:nvSpPr>
          <p:cNvPr id="2750" name="Google Shape;2750;p224"/>
          <p:cNvSpPr txBox="1"/>
          <p:nvPr/>
        </p:nvSpPr>
        <p:spPr>
          <a:xfrm>
            <a:off x="785015" y="1199588"/>
            <a:ext cx="4647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4.</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54"/>
        <p:cNvGrpSpPr/>
        <p:nvPr/>
      </p:nvGrpSpPr>
      <p:grpSpPr>
        <a:xfrm>
          <a:off x="0" y="0"/>
          <a:ext cx="0" cy="0"/>
          <a:chOff x="0" y="0"/>
          <a:chExt cx="0" cy="0"/>
        </a:xfrm>
      </p:grpSpPr>
      <p:sp>
        <p:nvSpPr>
          <p:cNvPr id="2755" name="Google Shape;2755;p22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56" name="Google Shape;2756;p22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57" name="Google Shape;2757;p225"/>
          <p:cNvPicPr preferRelativeResize="0"/>
          <p:nvPr/>
        </p:nvPicPr>
        <p:blipFill rotWithShape="1">
          <a:blip r:embed="rId3">
            <a:alphaModFix/>
          </a:blip>
          <a:srcRect/>
          <a:stretch/>
        </p:blipFill>
        <p:spPr>
          <a:xfrm>
            <a:off x="865103" y="898899"/>
            <a:ext cx="10849885" cy="4565015"/>
          </a:xfrm>
          <a:prstGeom prst="rect">
            <a:avLst/>
          </a:prstGeom>
          <a:noFill/>
          <a:ln>
            <a:noFill/>
          </a:ln>
        </p:spPr>
      </p:pic>
      <p:sp>
        <p:nvSpPr>
          <p:cNvPr id="2758" name="Google Shape;2758;p225"/>
          <p:cNvSpPr txBox="1"/>
          <p:nvPr/>
        </p:nvSpPr>
        <p:spPr>
          <a:xfrm>
            <a:off x="785015" y="1199588"/>
            <a:ext cx="46469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5.</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62"/>
        <p:cNvGrpSpPr/>
        <p:nvPr/>
      </p:nvGrpSpPr>
      <p:grpSpPr>
        <a:xfrm>
          <a:off x="0" y="0"/>
          <a:ext cx="0" cy="0"/>
          <a:chOff x="0" y="0"/>
          <a:chExt cx="0" cy="0"/>
        </a:xfrm>
      </p:grpSpPr>
      <p:sp>
        <p:nvSpPr>
          <p:cNvPr id="2763" name="Google Shape;2763;p22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64" name="Google Shape;2764;p22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65" name="Google Shape;2765;p226"/>
          <p:cNvPicPr preferRelativeResize="0"/>
          <p:nvPr/>
        </p:nvPicPr>
        <p:blipFill rotWithShape="1">
          <a:blip r:embed="rId3">
            <a:alphaModFix/>
          </a:blip>
          <a:srcRect/>
          <a:stretch/>
        </p:blipFill>
        <p:spPr>
          <a:xfrm>
            <a:off x="933184" y="975209"/>
            <a:ext cx="10325631" cy="4683203"/>
          </a:xfrm>
          <a:prstGeom prst="rect">
            <a:avLst/>
          </a:prstGeom>
          <a:noFill/>
          <a:ln>
            <a:noFill/>
          </a:ln>
        </p:spPr>
      </p:pic>
      <p:sp>
        <p:nvSpPr>
          <p:cNvPr id="2766" name="Google Shape;2766;p226"/>
          <p:cNvSpPr txBox="1"/>
          <p:nvPr/>
        </p:nvSpPr>
        <p:spPr>
          <a:xfrm>
            <a:off x="785015" y="1199588"/>
            <a:ext cx="46469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6.</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70"/>
        <p:cNvGrpSpPr/>
        <p:nvPr/>
      </p:nvGrpSpPr>
      <p:grpSpPr>
        <a:xfrm>
          <a:off x="0" y="0"/>
          <a:ext cx="0" cy="0"/>
          <a:chOff x="0" y="0"/>
          <a:chExt cx="0" cy="0"/>
        </a:xfrm>
      </p:grpSpPr>
      <p:sp>
        <p:nvSpPr>
          <p:cNvPr id="2771" name="Google Shape;2771;p22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72" name="Google Shape;2772;p22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73" name="Google Shape;2773;p227"/>
          <p:cNvSpPr txBox="1"/>
          <p:nvPr/>
        </p:nvSpPr>
        <p:spPr>
          <a:xfrm>
            <a:off x="838199" y="562185"/>
            <a:ext cx="10515600" cy="1325563"/>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107000"/>
              </a:lnSpc>
              <a:spcBef>
                <a:spcPts val="0"/>
              </a:spcBef>
              <a:spcAft>
                <a:spcPts val="0"/>
              </a:spcAft>
              <a:buClr>
                <a:schemeClr val="dk1"/>
              </a:buClr>
              <a:buSzPct val="100000"/>
              <a:buFont typeface="Century Gothic"/>
              <a:buNone/>
            </a:pPr>
            <a:r>
              <a:rPr lang="es-ES" sz="2500" b="0" i="0" u="none" strike="noStrike" cap="none">
                <a:solidFill>
                  <a:schemeClr val="dk1"/>
                </a:solidFill>
                <a:latin typeface="Century Gothic"/>
                <a:ea typeface="Century Gothic"/>
                <a:cs typeface="Century Gothic"/>
                <a:sym typeface="Century Gothic"/>
              </a:rPr>
              <a:t>7. </a:t>
            </a:r>
            <a:r>
              <a:rPr lang="es-ES" sz="2500" b="0" i="0" u="none" strike="noStrike" cap="none">
                <a:solidFill>
                  <a:srgbClr val="202124"/>
                </a:solidFill>
                <a:latin typeface="Century Gothic"/>
                <a:ea typeface="Century Gothic"/>
                <a:cs typeface="Century Gothic"/>
                <a:sym typeface="Century Gothic"/>
              </a:rPr>
              <a:t>Razón por la que se matriculó en el curso "Mi práctica docente en entornos inclusivos"</a:t>
            </a:r>
            <a:endParaRPr sz="2500" b="0" i="0" u="none" strike="noStrike" cap="none">
              <a:solidFill>
                <a:schemeClr val="dk1"/>
              </a:solidFill>
              <a:latin typeface="Century Gothic"/>
              <a:ea typeface="Century Gothic"/>
              <a:cs typeface="Century Gothic"/>
              <a:sym typeface="Century Gothic"/>
            </a:endParaRPr>
          </a:p>
          <a:p>
            <a:pPr marL="0" marR="0" lvl="0" indent="0" algn="l" rtl="0">
              <a:lnSpc>
                <a:spcPct val="90000"/>
              </a:lnSpc>
              <a:spcBef>
                <a:spcPts val="800"/>
              </a:spcBef>
              <a:spcAft>
                <a:spcPts val="0"/>
              </a:spcAft>
              <a:buClr>
                <a:schemeClr val="dk1"/>
              </a:buClr>
              <a:buSzPct val="100000"/>
              <a:buFont typeface="Calibri"/>
              <a:buNone/>
            </a:pPr>
            <a:endParaRPr sz="2800" b="0" i="0" u="none" strike="noStrike" cap="none">
              <a:solidFill>
                <a:schemeClr val="dk1"/>
              </a:solidFill>
              <a:latin typeface="Century Gothic"/>
              <a:ea typeface="Century Gothic"/>
              <a:cs typeface="Century Gothic"/>
              <a:sym typeface="Century Gothic"/>
            </a:endParaRPr>
          </a:p>
        </p:txBody>
      </p:sp>
      <p:sp>
        <p:nvSpPr>
          <p:cNvPr id="2774" name="Google Shape;2774;p227"/>
          <p:cNvSpPr/>
          <p:nvPr/>
        </p:nvSpPr>
        <p:spPr>
          <a:xfrm>
            <a:off x="838199" y="1632657"/>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graphicFrame>
        <p:nvGraphicFramePr>
          <p:cNvPr id="2775" name="Google Shape;2775;p227"/>
          <p:cNvGraphicFramePr/>
          <p:nvPr/>
        </p:nvGraphicFramePr>
        <p:xfrm>
          <a:off x="1813434" y="2681810"/>
          <a:ext cx="3000000" cy="3000000"/>
        </p:xfrm>
        <a:graphic>
          <a:graphicData uri="http://schemas.openxmlformats.org/drawingml/2006/table">
            <a:tbl>
              <a:tblPr>
                <a:noFill/>
                <a:tableStyleId>{E3DC3D7B-B1CC-4ABE-ACCE-1371D22D565E}</a:tableStyleId>
              </a:tblPr>
              <a:tblGrid>
                <a:gridCol w="843450">
                  <a:extLst>
                    <a:ext uri="{9D8B030D-6E8A-4147-A177-3AD203B41FA5}">
                      <a16:colId xmlns:a16="http://schemas.microsoft.com/office/drawing/2014/main" val="20000"/>
                    </a:ext>
                  </a:extLst>
                </a:gridCol>
                <a:gridCol w="7721675">
                  <a:extLst>
                    <a:ext uri="{9D8B030D-6E8A-4147-A177-3AD203B41FA5}">
                      <a16:colId xmlns:a16="http://schemas.microsoft.com/office/drawing/2014/main" val="20001"/>
                    </a:ext>
                  </a:extLst>
                </a:gridCol>
              </a:tblGrid>
              <a:tr h="550450">
                <a:tc gridSpan="2">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solidFill>
                            <a:srgbClr val="000000"/>
                          </a:solidFill>
                          <a:latin typeface="Century Gothic"/>
                          <a:ea typeface="Century Gothic"/>
                          <a:cs typeface="Century Gothic"/>
                          <a:sym typeface="Century Gothic"/>
                        </a:rPr>
                        <a:t>Respuestas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504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1.</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Parte del equipo RISA.</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504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2.</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Brindar un mejor servicio a los niños en riesgo y a sus familias.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504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3.</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Actualización.</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504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4.</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Atienden riesgos en el neurodesarrollo.</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50450">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5.</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Aprendizaje.</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776" name="Google Shape;2776;p227"/>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80"/>
        <p:cNvGrpSpPr/>
        <p:nvPr/>
      </p:nvGrpSpPr>
      <p:grpSpPr>
        <a:xfrm>
          <a:off x="0" y="0"/>
          <a:ext cx="0" cy="0"/>
          <a:chOff x="0" y="0"/>
          <a:chExt cx="0" cy="0"/>
        </a:xfrm>
      </p:grpSpPr>
      <p:sp>
        <p:nvSpPr>
          <p:cNvPr id="2781" name="Google Shape;2781;p2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82" name="Google Shape;2782;p22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83" name="Google Shape;2783;p228"/>
          <p:cNvPicPr preferRelativeResize="0"/>
          <p:nvPr/>
        </p:nvPicPr>
        <p:blipFill rotWithShape="1">
          <a:blip r:embed="rId3">
            <a:alphaModFix/>
          </a:blip>
          <a:srcRect/>
          <a:stretch/>
        </p:blipFill>
        <p:spPr>
          <a:xfrm>
            <a:off x="1017362" y="906785"/>
            <a:ext cx="9925458" cy="5044430"/>
          </a:xfrm>
          <a:prstGeom prst="rect">
            <a:avLst/>
          </a:prstGeom>
          <a:noFill/>
          <a:ln>
            <a:noFill/>
          </a:ln>
        </p:spPr>
      </p:pic>
      <p:sp>
        <p:nvSpPr>
          <p:cNvPr id="2784" name="Google Shape;2784;p228"/>
          <p:cNvSpPr txBox="1"/>
          <p:nvPr/>
        </p:nvSpPr>
        <p:spPr>
          <a:xfrm>
            <a:off x="785015" y="1199588"/>
            <a:ext cx="46469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8.</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88"/>
        <p:cNvGrpSpPr/>
        <p:nvPr/>
      </p:nvGrpSpPr>
      <p:grpSpPr>
        <a:xfrm>
          <a:off x="0" y="0"/>
          <a:ext cx="0" cy="0"/>
          <a:chOff x="0" y="0"/>
          <a:chExt cx="0" cy="0"/>
        </a:xfrm>
      </p:grpSpPr>
      <p:sp>
        <p:nvSpPr>
          <p:cNvPr id="2789" name="Google Shape;2789;p22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90" name="Google Shape;2790;p22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91" name="Google Shape;2791;p229"/>
          <p:cNvPicPr preferRelativeResize="0"/>
          <p:nvPr/>
        </p:nvPicPr>
        <p:blipFill rotWithShape="1">
          <a:blip r:embed="rId3">
            <a:alphaModFix/>
          </a:blip>
          <a:srcRect/>
          <a:stretch/>
        </p:blipFill>
        <p:spPr>
          <a:xfrm>
            <a:off x="1017362" y="934694"/>
            <a:ext cx="9815631" cy="4988612"/>
          </a:xfrm>
          <a:prstGeom prst="rect">
            <a:avLst/>
          </a:prstGeom>
          <a:noFill/>
          <a:ln>
            <a:noFill/>
          </a:ln>
        </p:spPr>
      </p:pic>
      <p:sp>
        <p:nvSpPr>
          <p:cNvPr id="2792" name="Google Shape;2792;p229"/>
          <p:cNvSpPr txBox="1"/>
          <p:nvPr/>
        </p:nvSpPr>
        <p:spPr>
          <a:xfrm>
            <a:off x="785015" y="1199588"/>
            <a:ext cx="4647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9.</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96"/>
        <p:cNvGrpSpPr/>
        <p:nvPr/>
      </p:nvGrpSpPr>
      <p:grpSpPr>
        <a:xfrm>
          <a:off x="0" y="0"/>
          <a:ext cx="0" cy="0"/>
          <a:chOff x="0" y="0"/>
          <a:chExt cx="0" cy="0"/>
        </a:xfrm>
      </p:grpSpPr>
      <p:sp>
        <p:nvSpPr>
          <p:cNvPr id="2797" name="Google Shape;2797;p23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98" name="Google Shape;2798;p23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799" name="Google Shape;2799;p230"/>
          <p:cNvPicPr preferRelativeResize="0"/>
          <p:nvPr/>
        </p:nvPicPr>
        <p:blipFill rotWithShape="1">
          <a:blip r:embed="rId3">
            <a:alphaModFix/>
          </a:blip>
          <a:srcRect/>
          <a:stretch/>
        </p:blipFill>
        <p:spPr>
          <a:xfrm>
            <a:off x="1059570" y="892649"/>
            <a:ext cx="9446946" cy="4801235"/>
          </a:xfrm>
          <a:prstGeom prst="rect">
            <a:avLst/>
          </a:prstGeom>
          <a:noFill/>
          <a:ln>
            <a:noFill/>
          </a:ln>
        </p:spPr>
      </p:pic>
      <p:sp>
        <p:nvSpPr>
          <p:cNvPr id="2800" name="Google Shape;2800;p230"/>
          <p:cNvSpPr txBox="1"/>
          <p:nvPr/>
        </p:nvSpPr>
        <p:spPr>
          <a:xfrm>
            <a:off x="785015" y="1199588"/>
            <a:ext cx="54911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10.</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04"/>
        <p:cNvGrpSpPr/>
        <p:nvPr/>
      </p:nvGrpSpPr>
      <p:grpSpPr>
        <a:xfrm>
          <a:off x="0" y="0"/>
          <a:ext cx="0" cy="0"/>
          <a:chOff x="0" y="0"/>
          <a:chExt cx="0" cy="0"/>
        </a:xfrm>
      </p:grpSpPr>
      <p:sp>
        <p:nvSpPr>
          <p:cNvPr id="2805" name="Google Shape;2805;p23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06" name="Google Shape;2806;p23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07" name="Google Shape;2807;p231"/>
          <p:cNvPicPr preferRelativeResize="0"/>
          <p:nvPr/>
        </p:nvPicPr>
        <p:blipFill rotWithShape="1">
          <a:blip r:embed="rId3">
            <a:alphaModFix/>
          </a:blip>
          <a:srcRect/>
          <a:stretch/>
        </p:blipFill>
        <p:spPr>
          <a:xfrm>
            <a:off x="1067065" y="904713"/>
            <a:ext cx="9933611" cy="5048573"/>
          </a:xfrm>
          <a:prstGeom prst="rect">
            <a:avLst/>
          </a:prstGeom>
          <a:noFill/>
          <a:ln>
            <a:noFill/>
          </a:ln>
        </p:spPr>
      </p:pic>
      <p:sp>
        <p:nvSpPr>
          <p:cNvPr id="2808" name="Google Shape;2808;p231"/>
          <p:cNvSpPr txBox="1"/>
          <p:nvPr/>
        </p:nvSpPr>
        <p:spPr>
          <a:xfrm>
            <a:off x="785015" y="1199588"/>
            <a:ext cx="5641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11.</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12"/>
        <p:cNvGrpSpPr/>
        <p:nvPr/>
      </p:nvGrpSpPr>
      <p:grpSpPr>
        <a:xfrm>
          <a:off x="0" y="0"/>
          <a:ext cx="0" cy="0"/>
          <a:chOff x="0" y="0"/>
          <a:chExt cx="0" cy="0"/>
        </a:xfrm>
      </p:grpSpPr>
      <p:sp>
        <p:nvSpPr>
          <p:cNvPr id="2813" name="Google Shape;2813;p23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14" name="Google Shape;2814;p23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15" name="Google Shape;2815;p232"/>
          <p:cNvPicPr preferRelativeResize="0"/>
          <p:nvPr/>
        </p:nvPicPr>
        <p:blipFill rotWithShape="1">
          <a:blip r:embed="rId3">
            <a:alphaModFix/>
          </a:blip>
          <a:srcRect/>
          <a:stretch/>
        </p:blipFill>
        <p:spPr>
          <a:xfrm>
            <a:off x="1097045" y="957179"/>
            <a:ext cx="9727148" cy="4943642"/>
          </a:xfrm>
          <a:prstGeom prst="rect">
            <a:avLst/>
          </a:prstGeom>
          <a:noFill/>
          <a:ln>
            <a:noFill/>
          </a:ln>
        </p:spPr>
      </p:pic>
      <p:sp>
        <p:nvSpPr>
          <p:cNvPr id="2816" name="Google Shape;2816;p232"/>
          <p:cNvSpPr txBox="1"/>
          <p:nvPr/>
        </p:nvSpPr>
        <p:spPr>
          <a:xfrm>
            <a:off x="785015" y="1199588"/>
            <a:ext cx="62406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12.</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20"/>
        <p:cNvGrpSpPr/>
        <p:nvPr/>
      </p:nvGrpSpPr>
      <p:grpSpPr>
        <a:xfrm>
          <a:off x="0" y="0"/>
          <a:ext cx="0" cy="0"/>
          <a:chOff x="0" y="0"/>
          <a:chExt cx="0" cy="0"/>
        </a:xfrm>
      </p:grpSpPr>
      <p:sp>
        <p:nvSpPr>
          <p:cNvPr id="2821" name="Google Shape;2821;p23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22" name="Google Shape;2822;p23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23" name="Google Shape;2823;p233"/>
          <p:cNvPicPr preferRelativeResize="0"/>
          <p:nvPr/>
        </p:nvPicPr>
        <p:blipFill rotWithShape="1">
          <a:blip r:embed="rId3">
            <a:alphaModFix/>
          </a:blip>
          <a:srcRect/>
          <a:stretch/>
        </p:blipFill>
        <p:spPr>
          <a:xfrm>
            <a:off x="1158690" y="919704"/>
            <a:ext cx="9874620" cy="5018592"/>
          </a:xfrm>
          <a:prstGeom prst="rect">
            <a:avLst/>
          </a:prstGeom>
          <a:noFill/>
          <a:ln>
            <a:noFill/>
          </a:ln>
        </p:spPr>
      </p:pic>
      <p:sp>
        <p:nvSpPr>
          <p:cNvPr id="2824" name="Google Shape;2824;p233"/>
          <p:cNvSpPr txBox="1"/>
          <p:nvPr/>
        </p:nvSpPr>
        <p:spPr>
          <a:xfrm>
            <a:off x="785015" y="1199588"/>
            <a:ext cx="5641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13.</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34"/>
          <p:cNvSpPr txBox="1">
            <a:spLocks noGrp="1"/>
          </p:cNvSpPr>
          <p:nvPr>
            <p:ph type="title"/>
          </p:nvPr>
        </p:nvSpPr>
        <p:spPr>
          <a:xfrm>
            <a:off x="838200" y="9350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408" name="Google Shape;408;p34"/>
          <p:cNvSpPr txBox="1">
            <a:spLocks noGrp="1"/>
          </p:cNvSpPr>
          <p:nvPr>
            <p:ph type="body" idx="1"/>
          </p:nvPr>
        </p:nvSpPr>
        <p:spPr>
          <a:xfrm>
            <a:off x="637032" y="1207008"/>
            <a:ext cx="11177016" cy="5389735"/>
          </a:xfrm>
          <a:prstGeom prst="rect">
            <a:avLst/>
          </a:prstGeom>
          <a:noFill/>
          <a:ln>
            <a:noFill/>
          </a:ln>
        </p:spPr>
        <p:txBody>
          <a:bodyPr spcFirstLastPara="1" wrap="square" lIns="91425" tIns="45700" rIns="91425" bIns="45700" anchor="t" anchorCtr="0">
            <a:noAutofit/>
          </a:bodyPr>
          <a:lstStyle/>
          <a:p>
            <a:pPr marL="457200" lvl="0" indent="-361950" algn="just" rtl="0">
              <a:lnSpc>
                <a:spcPct val="115000"/>
              </a:lnSpc>
              <a:spcBef>
                <a:spcPts val="2400"/>
              </a:spcBef>
              <a:spcAft>
                <a:spcPts val="0"/>
              </a:spcAft>
              <a:buSzPts val="2100"/>
              <a:buFont typeface="Arial"/>
              <a:buAutoNum type="arabicPeriod"/>
            </a:pPr>
            <a:r>
              <a:rPr lang="es-ES" sz="2100">
                <a:latin typeface="Arial"/>
                <a:ea typeface="Arial"/>
                <a:cs typeface="Arial"/>
                <a:sym typeface="Arial"/>
              </a:rPr>
              <a:t>Aspectos generales del neurodesarrollo del niño y la niña, sus componentes e interacciones más importantes.</a:t>
            </a:r>
            <a:endParaRPr sz="2100">
              <a:latin typeface="Arial"/>
              <a:ea typeface="Arial"/>
              <a:cs typeface="Arial"/>
              <a:sym typeface="Arial"/>
            </a:endParaRPr>
          </a:p>
          <a:p>
            <a:pPr marL="457200" lvl="0" indent="-361950" algn="just" rtl="0">
              <a:lnSpc>
                <a:spcPct val="115000"/>
              </a:lnSpc>
              <a:spcBef>
                <a:spcPts val="0"/>
              </a:spcBef>
              <a:spcAft>
                <a:spcPts val="0"/>
              </a:spcAft>
              <a:buSzPts val="2100"/>
              <a:buFont typeface="Arial"/>
              <a:buAutoNum type="arabicPeriod"/>
            </a:pPr>
            <a:r>
              <a:rPr lang="es-ES" sz="2100">
                <a:latin typeface="Arial"/>
                <a:ea typeface="Arial"/>
                <a:cs typeface="Arial"/>
                <a:sym typeface="Arial"/>
              </a:rPr>
              <a:t>Elementos más relevantes en la definición de riesgo del neurodesarrollo, la discapacidad y la atención temprana.</a:t>
            </a:r>
            <a:endParaRPr sz="2100">
              <a:latin typeface="Arial"/>
              <a:ea typeface="Arial"/>
              <a:cs typeface="Arial"/>
              <a:sym typeface="Arial"/>
            </a:endParaRPr>
          </a:p>
          <a:p>
            <a:pPr marL="457200" lvl="0" indent="-361950" algn="just" rtl="0">
              <a:lnSpc>
                <a:spcPct val="115000"/>
              </a:lnSpc>
              <a:spcBef>
                <a:spcPts val="0"/>
              </a:spcBef>
              <a:spcAft>
                <a:spcPts val="0"/>
              </a:spcAft>
              <a:buSzPts val="2100"/>
              <a:buFont typeface="Arial"/>
              <a:buAutoNum type="arabicPeriod"/>
            </a:pPr>
            <a:r>
              <a:rPr lang="es-ES" sz="2100">
                <a:latin typeface="Arial"/>
                <a:ea typeface="Arial"/>
                <a:cs typeface="Arial"/>
                <a:sym typeface="Arial"/>
              </a:rPr>
              <a:t>Hallazgos recientes en relación con la neuroplasticidad y la arquitectura del cerebro.</a:t>
            </a:r>
            <a:endParaRPr sz="2100">
              <a:latin typeface="Arial"/>
              <a:ea typeface="Arial"/>
              <a:cs typeface="Arial"/>
              <a:sym typeface="Arial"/>
            </a:endParaRPr>
          </a:p>
          <a:p>
            <a:pPr marL="457200" lvl="0" indent="-361950" algn="just" rtl="0">
              <a:lnSpc>
                <a:spcPct val="115000"/>
              </a:lnSpc>
              <a:spcBef>
                <a:spcPts val="0"/>
              </a:spcBef>
              <a:spcAft>
                <a:spcPts val="0"/>
              </a:spcAft>
              <a:buSzPts val="2100"/>
              <a:buFont typeface="Arial"/>
              <a:buAutoNum type="arabicPeriod"/>
            </a:pPr>
            <a:r>
              <a:rPr lang="es-ES" sz="2100">
                <a:latin typeface="Arial"/>
                <a:ea typeface="Arial"/>
                <a:cs typeface="Arial"/>
                <a:sym typeface="Arial"/>
              </a:rPr>
              <a:t>Sustancias tóxicas, su influencia en el desarrollo y recomendaciones para prevenir su impacto negativo.</a:t>
            </a:r>
            <a:endParaRPr sz="2100">
              <a:latin typeface="Arial"/>
              <a:ea typeface="Arial"/>
              <a:cs typeface="Arial"/>
              <a:sym typeface="Arial"/>
            </a:endParaRPr>
          </a:p>
          <a:p>
            <a:pPr marL="457200" lvl="0" indent="-361950" algn="just" rtl="0">
              <a:lnSpc>
                <a:spcPct val="115000"/>
              </a:lnSpc>
              <a:spcBef>
                <a:spcPts val="0"/>
              </a:spcBef>
              <a:spcAft>
                <a:spcPts val="0"/>
              </a:spcAft>
              <a:buSzPts val="2100"/>
              <a:buFont typeface="Arial"/>
              <a:buAutoNum type="arabicPeriod"/>
            </a:pPr>
            <a:r>
              <a:rPr lang="es-ES" sz="2100">
                <a:latin typeface="Arial"/>
                <a:ea typeface="Arial"/>
                <a:cs typeface="Arial"/>
                <a:sym typeface="Arial"/>
              </a:rPr>
              <a:t>Análisis, identificación de retos y propuestas para la atención del neurodesarrollo en el ejercicio profesional.</a:t>
            </a:r>
            <a:endParaRPr sz="2100">
              <a:latin typeface="Arial"/>
              <a:ea typeface="Arial"/>
              <a:cs typeface="Arial"/>
              <a:sym typeface="Arial"/>
            </a:endParaRPr>
          </a:p>
          <a:p>
            <a:pPr marL="457200" lvl="0" indent="-361950" algn="just" rtl="0">
              <a:lnSpc>
                <a:spcPct val="115000"/>
              </a:lnSpc>
              <a:spcBef>
                <a:spcPts val="0"/>
              </a:spcBef>
              <a:spcAft>
                <a:spcPts val="0"/>
              </a:spcAft>
              <a:buSzPts val="2100"/>
              <a:buFont typeface="Arial"/>
              <a:buAutoNum type="arabicPeriod"/>
            </a:pPr>
            <a:r>
              <a:rPr lang="es-ES" sz="2100">
                <a:latin typeface="Arial"/>
                <a:ea typeface="Arial"/>
                <a:cs typeface="Arial"/>
                <a:sym typeface="Arial"/>
              </a:rPr>
              <a:t>Características del modelo social de atención a las personas con discapacidad y el enfoque centrado en las familias.</a:t>
            </a:r>
            <a:endParaRPr sz="2100">
              <a:latin typeface="Arial"/>
              <a:ea typeface="Arial"/>
              <a:cs typeface="Arial"/>
              <a:sym typeface="Arial"/>
            </a:endParaRPr>
          </a:p>
          <a:p>
            <a:pPr marL="457200" lvl="0" indent="-361950" algn="just" rtl="0">
              <a:lnSpc>
                <a:spcPct val="115000"/>
              </a:lnSpc>
              <a:spcBef>
                <a:spcPts val="0"/>
              </a:spcBef>
              <a:spcAft>
                <a:spcPts val="0"/>
              </a:spcAft>
              <a:buSzPts val="2100"/>
              <a:buFont typeface="Arial"/>
              <a:buAutoNum type="arabicPeriod"/>
            </a:pPr>
            <a:r>
              <a:rPr lang="es-ES" sz="2100">
                <a:latin typeface="Arial"/>
                <a:ea typeface="Arial"/>
                <a:cs typeface="Arial"/>
                <a:sym typeface="Arial"/>
              </a:rPr>
              <a:t>Características y condiciones del trabajo colaborativo para la gestión de los servicios de salud y educación: servicios de apoyo educativo, trabajo interdisciplinario e intersectorial.</a:t>
            </a:r>
            <a:endParaRPr sz="3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3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28"/>
        <p:cNvGrpSpPr/>
        <p:nvPr/>
      </p:nvGrpSpPr>
      <p:grpSpPr>
        <a:xfrm>
          <a:off x="0" y="0"/>
          <a:ext cx="0" cy="0"/>
          <a:chOff x="0" y="0"/>
          <a:chExt cx="0" cy="0"/>
        </a:xfrm>
      </p:grpSpPr>
      <p:sp>
        <p:nvSpPr>
          <p:cNvPr id="2829" name="Google Shape;2829;p23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30" name="Google Shape;2830;p23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31" name="Google Shape;2831;p234"/>
          <p:cNvPicPr preferRelativeResize="0"/>
          <p:nvPr/>
        </p:nvPicPr>
        <p:blipFill rotWithShape="1">
          <a:blip r:embed="rId3">
            <a:alphaModFix/>
          </a:blip>
          <a:srcRect/>
          <a:stretch/>
        </p:blipFill>
        <p:spPr>
          <a:xfrm>
            <a:off x="1134520" y="1028382"/>
            <a:ext cx="9446946" cy="4801235"/>
          </a:xfrm>
          <a:prstGeom prst="rect">
            <a:avLst/>
          </a:prstGeom>
          <a:noFill/>
          <a:ln>
            <a:noFill/>
          </a:ln>
        </p:spPr>
      </p:pic>
      <p:sp>
        <p:nvSpPr>
          <p:cNvPr id="2832" name="Google Shape;2832;p234"/>
          <p:cNvSpPr txBox="1"/>
          <p:nvPr/>
        </p:nvSpPr>
        <p:spPr>
          <a:xfrm>
            <a:off x="785015" y="1199588"/>
            <a:ext cx="69901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14.</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36"/>
        <p:cNvGrpSpPr/>
        <p:nvPr/>
      </p:nvGrpSpPr>
      <p:grpSpPr>
        <a:xfrm>
          <a:off x="0" y="0"/>
          <a:ext cx="0" cy="0"/>
          <a:chOff x="0" y="0"/>
          <a:chExt cx="0" cy="0"/>
        </a:xfrm>
      </p:grpSpPr>
      <p:sp>
        <p:nvSpPr>
          <p:cNvPr id="2837" name="Google Shape;2837;p23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38" name="Google Shape;2838;p23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39" name="Google Shape;2839;p235"/>
          <p:cNvPicPr preferRelativeResize="0"/>
          <p:nvPr/>
        </p:nvPicPr>
        <p:blipFill rotWithShape="1">
          <a:blip r:embed="rId3">
            <a:alphaModFix/>
          </a:blip>
          <a:srcRect/>
          <a:stretch/>
        </p:blipFill>
        <p:spPr>
          <a:xfrm>
            <a:off x="1067065" y="927146"/>
            <a:ext cx="9845331" cy="5003707"/>
          </a:xfrm>
          <a:prstGeom prst="rect">
            <a:avLst/>
          </a:prstGeom>
          <a:noFill/>
          <a:ln>
            <a:noFill/>
          </a:ln>
        </p:spPr>
      </p:pic>
      <p:sp>
        <p:nvSpPr>
          <p:cNvPr id="2840" name="Google Shape;2840;p235"/>
          <p:cNvSpPr txBox="1"/>
          <p:nvPr/>
        </p:nvSpPr>
        <p:spPr>
          <a:xfrm>
            <a:off x="785015" y="1199588"/>
            <a:ext cx="5641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15</a:t>
            </a:r>
            <a:r>
              <a:rPr lang="es-ES" sz="1800" b="0" i="0" u="none" strike="noStrike" cap="none">
                <a:solidFill>
                  <a:schemeClr val="dk1"/>
                </a:solidFill>
                <a:latin typeface="Century Gothic"/>
                <a:ea typeface="Century Gothic"/>
                <a:cs typeface="Century Gothic"/>
                <a:sym typeface="Century Gothic"/>
              </a:rPr>
              <a:t>.</a:t>
            </a:r>
            <a:endParaRPr sz="1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44"/>
        <p:cNvGrpSpPr/>
        <p:nvPr/>
      </p:nvGrpSpPr>
      <p:grpSpPr>
        <a:xfrm>
          <a:off x="0" y="0"/>
          <a:ext cx="0" cy="0"/>
          <a:chOff x="0" y="0"/>
          <a:chExt cx="0" cy="0"/>
        </a:xfrm>
      </p:grpSpPr>
      <p:sp>
        <p:nvSpPr>
          <p:cNvPr id="2845" name="Google Shape;2845;p23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46" name="Google Shape;2846;p23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47" name="Google Shape;2847;p236"/>
          <p:cNvPicPr preferRelativeResize="0"/>
          <p:nvPr/>
        </p:nvPicPr>
        <p:blipFill rotWithShape="1">
          <a:blip r:embed="rId3">
            <a:alphaModFix/>
          </a:blip>
          <a:srcRect/>
          <a:stretch/>
        </p:blipFill>
        <p:spPr>
          <a:xfrm>
            <a:off x="1131848" y="986480"/>
            <a:ext cx="10275137" cy="4885040"/>
          </a:xfrm>
          <a:prstGeom prst="rect">
            <a:avLst/>
          </a:prstGeom>
          <a:noFill/>
          <a:ln>
            <a:noFill/>
          </a:ln>
        </p:spPr>
      </p:pic>
      <p:sp>
        <p:nvSpPr>
          <p:cNvPr id="2848" name="Google Shape;2848;p236"/>
          <p:cNvSpPr txBox="1"/>
          <p:nvPr/>
        </p:nvSpPr>
        <p:spPr>
          <a:xfrm>
            <a:off x="785015" y="1199588"/>
            <a:ext cx="69901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16.</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52"/>
        <p:cNvGrpSpPr/>
        <p:nvPr/>
      </p:nvGrpSpPr>
      <p:grpSpPr>
        <a:xfrm>
          <a:off x="0" y="0"/>
          <a:ext cx="0" cy="0"/>
          <a:chOff x="0" y="0"/>
          <a:chExt cx="0" cy="0"/>
        </a:xfrm>
      </p:grpSpPr>
      <p:sp>
        <p:nvSpPr>
          <p:cNvPr id="2853" name="Google Shape;2853;p23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54" name="Google Shape;2854;p23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55" name="Google Shape;2855;p237"/>
          <p:cNvPicPr preferRelativeResize="0"/>
          <p:nvPr/>
        </p:nvPicPr>
        <p:blipFill rotWithShape="1">
          <a:blip r:embed="rId3">
            <a:alphaModFix/>
          </a:blip>
          <a:srcRect/>
          <a:stretch/>
        </p:blipFill>
        <p:spPr>
          <a:xfrm>
            <a:off x="1089550" y="971490"/>
            <a:ext cx="10338197" cy="4915020"/>
          </a:xfrm>
          <a:prstGeom prst="rect">
            <a:avLst/>
          </a:prstGeom>
          <a:noFill/>
          <a:ln>
            <a:noFill/>
          </a:ln>
        </p:spPr>
      </p:pic>
      <p:sp>
        <p:nvSpPr>
          <p:cNvPr id="2856" name="Google Shape;2856;p237"/>
          <p:cNvSpPr txBox="1"/>
          <p:nvPr/>
        </p:nvSpPr>
        <p:spPr>
          <a:xfrm>
            <a:off x="785015" y="1199588"/>
            <a:ext cx="60907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17</a:t>
            </a:r>
            <a:r>
              <a:rPr lang="es-ES" sz="1800" b="0" i="0" u="none" strike="noStrike" cap="none">
                <a:solidFill>
                  <a:schemeClr val="dk1"/>
                </a:solidFill>
                <a:latin typeface="Century Gothic"/>
                <a:ea typeface="Century Gothic"/>
                <a:cs typeface="Century Gothic"/>
                <a:sym typeface="Century Gothic"/>
              </a:rPr>
              <a:t>.</a:t>
            </a:r>
            <a:endParaRPr sz="1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4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60"/>
        <p:cNvGrpSpPr/>
        <p:nvPr/>
      </p:nvGrpSpPr>
      <p:grpSpPr>
        <a:xfrm>
          <a:off x="0" y="0"/>
          <a:ext cx="0" cy="0"/>
          <a:chOff x="0" y="0"/>
          <a:chExt cx="0" cy="0"/>
        </a:xfrm>
      </p:grpSpPr>
      <p:sp>
        <p:nvSpPr>
          <p:cNvPr id="2861" name="Google Shape;2861;p23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62" name="Google Shape;2862;p23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63" name="Google Shape;2863;p238"/>
          <p:cNvSpPr txBox="1"/>
          <p:nvPr/>
        </p:nvSpPr>
        <p:spPr>
          <a:xfrm>
            <a:off x="838199" y="517215"/>
            <a:ext cx="10515600" cy="1325563"/>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107000"/>
              </a:lnSpc>
              <a:spcBef>
                <a:spcPts val="0"/>
              </a:spcBef>
              <a:spcAft>
                <a:spcPts val="0"/>
              </a:spcAft>
              <a:buClr>
                <a:schemeClr val="dk1"/>
              </a:buClr>
              <a:buSzPct val="100000"/>
              <a:buFont typeface="Century Gothic"/>
              <a:buNone/>
            </a:pPr>
            <a:r>
              <a:rPr lang="es-ES" sz="2500" b="0" i="0" u="none" strike="noStrike" cap="none">
                <a:solidFill>
                  <a:schemeClr val="dk1"/>
                </a:solidFill>
                <a:latin typeface="Century Gothic"/>
                <a:ea typeface="Century Gothic"/>
                <a:cs typeface="Century Gothic"/>
                <a:sym typeface="Century Gothic"/>
              </a:rPr>
              <a:t>18. </a:t>
            </a:r>
            <a:r>
              <a:rPr lang="es-ES" sz="2500" b="0" i="0" u="none" strike="noStrike" cap="none">
                <a:solidFill>
                  <a:srgbClr val="202124"/>
                </a:solidFill>
                <a:latin typeface="Century Gothic"/>
                <a:ea typeface="Century Gothic"/>
                <a:cs typeface="Century Gothic"/>
                <a:sym typeface="Century Gothic"/>
              </a:rPr>
              <a:t>Indique aspectos positivos de los videos utilizados en los cursos</a:t>
            </a:r>
            <a:endParaRPr sz="2800" b="0" i="0" u="none" strike="noStrike" cap="none">
              <a:solidFill>
                <a:schemeClr val="dk1"/>
              </a:solidFill>
              <a:latin typeface="Century Gothic"/>
              <a:ea typeface="Century Gothic"/>
              <a:cs typeface="Century Gothic"/>
              <a:sym typeface="Century Gothic"/>
            </a:endParaRPr>
          </a:p>
        </p:txBody>
      </p:sp>
      <p:sp>
        <p:nvSpPr>
          <p:cNvPr id="2864" name="Google Shape;2864;p238"/>
          <p:cNvSpPr/>
          <p:nvPr/>
        </p:nvSpPr>
        <p:spPr>
          <a:xfrm>
            <a:off x="838199" y="170760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graphicFrame>
        <p:nvGraphicFramePr>
          <p:cNvPr id="2865" name="Google Shape;2865;p238"/>
          <p:cNvGraphicFramePr/>
          <p:nvPr/>
        </p:nvGraphicFramePr>
        <p:xfrm>
          <a:off x="1653539" y="2513493"/>
          <a:ext cx="3000000" cy="3000000"/>
        </p:xfrm>
        <a:graphic>
          <a:graphicData uri="http://schemas.openxmlformats.org/drawingml/2006/table">
            <a:tbl>
              <a:tblPr>
                <a:noFill/>
                <a:tableStyleId>{E3DC3D7B-B1CC-4ABE-ACCE-1371D22D565E}</a:tableStyleId>
              </a:tblPr>
              <a:tblGrid>
                <a:gridCol w="874950">
                  <a:extLst>
                    <a:ext uri="{9D8B030D-6E8A-4147-A177-3AD203B41FA5}">
                      <a16:colId xmlns:a16="http://schemas.microsoft.com/office/drawing/2014/main" val="20000"/>
                    </a:ext>
                  </a:extLst>
                </a:gridCol>
                <a:gridCol w="8009975">
                  <a:extLst>
                    <a:ext uri="{9D8B030D-6E8A-4147-A177-3AD203B41FA5}">
                      <a16:colId xmlns:a16="http://schemas.microsoft.com/office/drawing/2014/main" val="20001"/>
                    </a:ext>
                  </a:extLst>
                </a:gridCol>
              </a:tblGrid>
              <a:tr h="630375">
                <a:tc gridSpan="2">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solidFill>
                            <a:srgbClr val="000000"/>
                          </a:solidFill>
                          <a:latin typeface="Century Gothic"/>
                          <a:ea typeface="Century Gothic"/>
                          <a:cs typeface="Century Gothic"/>
                          <a:sym typeface="Century Gothic"/>
                        </a:rPr>
                        <a:t>Respuestas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303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1.</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Ejemplos reales en relación con el tema.</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303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2.</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Fáciles de comprender.</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303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3.</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Interactivos.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303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4.</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Interesantes.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303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5.</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Son muy prácticos.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69"/>
        <p:cNvGrpSpPr/>
        <p:nvPr/>
      </p:nvGrpSpPr>
      <p:grpSpPr>
        <a:xfrm>
          <a:off x="0" y="0"/>
          <a:ext cx="0" cy="0"/>
          <a:chOff x="0" y="0"/>
          <a:chExt cx="0" cy="0"/>
        </a:xfrm>
      </p:grpSpPr>
      <p:sp>
        <p:nvSpPr>
          <p:cNvPr id="2870" name="Google Shape;2870;p23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71" name="Google Shape;2871;p23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72" name="Google Shape;2872;p239"/>
          <p:cNvSpPr txBox="1"/>
          <p:nvPr/>
        </p:nvSpPr>
        <p:spPr>
          <a:xfrm>
            <a:off x="838199" y="517215"/>
            <a:ext cx="10515600" cy="1325563"/>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107000"/>
              </a:lnSpc>
              <a:spcBef>
                <a:spcPts val="0"/>
              </a:spcBef>
              <a:spcAft>
                <a:spcPts val="0"/>
              </a:spcAft>
              <a:buClr>
                <a:schemeClr val="dk1"/>
              </a:buClr>
              <a:buSzPct val="100000"/>
              <a:buFont typeface="Century Gothic"/>
              <a:buNone/>
            </a:pPr>
            <a:r>
              <a:rPr lang="es-ES" sz="2500" b="0" i="0" u="none" strike="noStrike" cap="none">
                <a:solidFill>
                  <a:schemeClr val="dk1"/>
                </a:solidFill>
                <a:latin typeface="Century Gothic"/>
                <a:ea typeface="Century Gothic"/>
                <a:cs typeface="Century Gothic"/>
                <a:sym typeface="Century Gothic"/>
              </a:rPr>
              <a:t>19. </a:t>
            </a:r>
            <a:r>
              <a:rPr lang="es-ES" sz="2500" b="0" i="0" u="none" strike="noStrike" cap="none">
                <a:solidFill>
                  <a:srgbClr val="202124"/>
                </a:solidFill>
                <a:latin typeface="Century Gothic"/>
                <a:ea typeface="Century Gothic"/>
                <a:cs typeface="Century Gothic"/>
                <a:sym typeface="Century Gothic"/>
              </a:rPr>
              <a:t>Indique algunas sugerencias para mejorar los videos utilizados en el curso</a:t>
            </a:r>
            <a:endParaRPr sz="2800" b="0" i="0" u="none" strike="noStrike" cap="none">
              <a:solidFill>
                <a:schemeClr val="dk1"/>
              </a:solidFill>
              <a:latin typeface="Century Gothic"/>
              <a:ea typeface="Century Gothic"/>
              <a:cs typeface="Century Gothic"/>
              <a:sym typeface="Century Gothic"/>
            </a:endParaRPr>
          </a:p>
        </p:txBody>
      </p:sp>
      <p:sp>
        <p:nvSpPr>
          <p:cNvPr id="2873" name="Google Shape;2873;p239"/>
          <p:cNvSpPr/>
          <p:nvPr/>
        </p:nvSpPr>
        <p:spPr>
          <a:xfrm>
            <a:off x="838199" y="170760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100" b="0" i="1" u="sng" strike="noStrike" cap="none">
                <a:solidFill>
                  <a:srgbClr val="000000"/>
                </a:solidFill>
                <a:latin typeface="Century Gothic"/>
                <a:ea typeface="Century Gothic"/>
                <a:cs typeface="Century Gothic"/>
                <a:sym typeface="Century Gothic"/>
              </a:rPr>
              <a:t>Respuestas más compartidas</a:t>
            </a:r>
            <a:endParaRPr sz="17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300" b="0" i="0" u="none" strike="noStrike" cap="none">
                <a:solidFill>
                  <a:schemeClr val="dk1"/>
                </a:solidFill>
                <a:latin typeface="Century Gothic"/>
                <a:ea typeface="Century Gothic"/>
                <a:cs typeface="Century Gothic"/>
                <a:sym typeface="Century Gothic"/>
              </a:rPr>
            </a:br>
            <a:endParaRPr sz="33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500" b="0" i="0" u="none" strike="noStrike" cap="none">
                <a:solidFill>
                  <a:schemeClr val="dk1"/>
                </a:solidFill>
                <a:latin typeface="Arial"/>
                <a:ea typeface="Arial"/>
                <a:cs typeface="Arial"/>
                <a:sym typeface="Arial"/>
              </a:rPr>
            </a:br>
            <a:endParaRPr sz="1500" b="0" i="0" u="none" strike="noStrike" cap="none">
              <a:solidFill>
                <a:schemeClr val="dk1"/>
              </a:solidFill>
              <a:latin typeface="Arial"/>
              <a:ea typeface="Arial"/>
              <a:cs typeface="Arial"/>
              <a:sym typeface="Arial"/>
            </a:endParaRPr>
          </a:p>
        </p:txBody>
      </p:sp>
      <p:graphicFrame>
        <p:nvGraphicFramePr>
          <p:cNvPr id="2874" name="Google Shape;2874;p239"/>
          <p:cNvGraphicFramePr/>
          <p:nvPr/>
        </p:nvGraphicFramePr>
        <p:xfrm>
          <a:off x="1798444" y="2735007"/>
          <a:ext cx="3000000" cy="3000000"/>
        </p:xfrm>
        <a:graphic>
          <a:graphicData uri="http://schemas.openxmlformats.org/drawingml/2006/table">
            <a:tbl>
              <a:tblPr>
                <a:noFill/>
                <a:tableStyleId>{E3DC3D7B-B1CC-4ABE-ACCE-1371D22D565E}</a:tableStyleId>
              </a:tblPr>
              <a:tblGrid>
                <a:gridCol w="846400">
                  <a:extLst>
                    <a:ext uri="{9D8B030D-6E8A-4147-A177-3AD203B41FA5}">
                      <a16:colId xmlns:a16="http://schemas.microsoft.com/office/drawing/2014/main" val="20000"/>
                    </a:ext>
                  </a:extLst>
                </a:gridCol>
                <a:gridCol w="7748700">
                  <a:extLst>
                    <a:ext uri="{9D8B030D-6E8A-4147-A177-3AD203B41FA5}">
                      <a16:colId xmlns:a16="http://schemas.microsoft.com/office/drawing/2014/main" val="20001"/>
                    </a:ext>
                  </a:extLst>
                </a:gridCol>
              </a:tblGrid>
              <a:tr h="569175">
                <a:tc gridSpan="2">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solidFill>
                            <a:srgbClr val="000000"/>
                          </a:solidFill>
                          <a:latin typeface="Century Gothic"/>
                          <a:ea typeface="Century Gothic"/>
                          <a:cs typeface="Century Gothic"/>
                          <a:sym typeface="Century Gothic"/>
                        </a:rPr>
                        <a:t>Respuestas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691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1.</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Ninguna, excelentes.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91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2.</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No sean tan extensos.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91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3.</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Mejorar el sonido de los audios.</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91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4.</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Ojalá todos sean en español.</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91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Century Gothic"/>
                          <a:ea typeface="Century Gothic"/>
                          <a:cs typeface="Century Gothic"/>
                          <a:sym typeface="Century Gothic"/>
                        </a:rPr>
                        <a:t>5.</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Century Gothic"/>
                          <a:ea typeface="Century Gothic"/>
                          <a:cs typeface="Century Gothic"/>
                          <a:sym typeface="Century Gothic"/>
                        </a:rPr>
                        <a:t>Que se puedan descargar.</a:t>
                      </a:r>
                      <a:endParaRPr sz="16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4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78"/>
        <p:cNvGrpSpPr/>
        <p:nvPr/>
      </p:nvGrpSpPr>
      <p:grpSpPr>
        <a:xfrm>
          <a:off x="0" y="0"/>
          <a:ext cx="0" cy="0"/>
          <a:chOff x="0" y="0"/>
          <a:chExt cx="0" cy="0"/>
        </a:xfrm>
      </p:grpSpPr>
      <p:sp>
        <p:nvSpPr>
          <p:cNvPr id="2879" name="Google Shape;2879;p24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80" name="Google Shape;2880;p24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81" name="Google Shape;2881;p240"/>
          <p:cNvPicPr preferRelativeResize="0"/>
          <p:nvPr/>
        </p:nvPicPr>
        <p:blipFill rotWithShape="1">
          <a:blip r:embed="rId3">
            <a:alphaModFix/>
          </a:blip>
          <a:srcRect/>
          <a:stretch/>
        </p:blipFill>
        <p:spPr>
          <a:xfrm>
            <a:off x="1202932" y="942189"/>
            <a:ext cx="9786136" cy="4973622"/>
          </a:xfrm>
          <a:prstGeom prst="rect">
            <a:avLst/>
          </a:prstGeom>
          <a:noFill/>
          <a:ln>
            <a:noFill/>
          </a:ln>
        </p:spPr>
      </p:pic>
      <p:sp>
        <p:nvSpPr>
          <p:cNvPr id="2882" name="Google Shape;2882;p240"/>
          <p:cNvSpPr txBox="1"/>
          <p:nvPr/>
        </p:nvSpPr>
        <p:spPr>
          <a:xfrm>
            <a:off x="785015" y="1199588"/>
            <a:ext cx="57909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20.</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4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86"/>
        <p:cNvGrpSpPr/>
        <p:nvPr/>
      </p:nvGrpSpPr>
      <p:grpSpPr>
        <a:xfrm>
          <a:off x="0" y="0"/>
          <a:ext cx="0" cy="0"/>
          <a:chOff x="0" y="0"/>
          <a:chExt cx="0" cy="0"/>
        </a:xfrm>
      </p:grpSpPr>
      <p:sp>
        <p:nvSpPr>
          <p:cNvPr id="2887" name="Google Shape;2887;p24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88" name="Google Shape;2888;p24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89" name="Google Shape;2889;p241"/>
          <p:cNvPicPr preferRelativeResize="0"/>
          <p:nvPr/>
        </p:nvPicPr>
        <p:blipFill rotWithShape="1">
          <a:blip r:embed="rId3">
            <a:alphaModFix/>
          </a:blip>
          <a:srcRect/>
          <a:stretch/>
        </p:blipFill>
        <p:spPr>
          <a:xfrm>
            <a:off x="1223522" y="952653"/>
            <a:ext cx="9744956" cy="4952693"/>
          </a:xfrm>
          <a:prstGeom prst="rect">
            <a:avLst/>
          </a:prstGeom>
          <a:noFill/>
          <a:ln>
            <a:noFill/>
          </a:ln>
        </p:spPr>
      </p:pic>
      <p:sp>
        <p:nvSpPr>
          <p:cNvPr id="2890" name="Google Shape;2890;p241"/>
          <p:cNvSpPr txBox="1"/>
          <p:nvPr/>
        </p:nvSpPr>
        <p:spPr>
          <a:xfrm>
            <a:off x="785015" y="1199588"/>
            <a:ext cx="534119"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21</a:t>
            </a:r>
            <a:r>
              <a:rPr lang="es-ES" sz="1800" b="0" i="0" u="none" strike="noStrike" cap="none">
                <a:solidFill>
                  <a:schemeClr val="dk1"/>
                </a:solidFill>
                <a:latin typeface="Century Gothic"/>
                <a:ea typeface="Century Gothic"/>
                <a:cs typeface="Century Gothic"/>
                <a:sym typeface="Century Gothic"/>
              </a:rPr>
              <a:t>.</a:t>
            </a:r>
            <a:endParaRPr sz="1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94"/>
        <p:cNvGrpSpPr/>
        <p:nvPr/>
      </p:nvGrpSpPr>
      <p:grpSpPr>
        <a:xfrm>
          <a:off x="0" y="0"/>
          <a:ext cx="0" cy="0"/>
          <a:chOff x="0" y="0"/>
          <a:chExt cx="0" cy="0"/>
        </a:xfrm>
      </p:grpSpPr>
      <p:sp>
        <p:nvSpPr>
          <p:cNvPr id="2895" name="Google Shape;2895;p24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96" name="Google Shape;2896;p24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897" name="Google Shape;2897;p242"/>
          <p:cNvPicPr preferRelativeResize="0"/>
          <p:nvPr/>
        </p:nvPicPr>
        <p:blipFill rotWithShape="1">
          <a:blip r:embed="rId3">
            <a:alphaModFix/>
          </a:blip>
          <a:srcRect/>
          <a:stretch/>
        </p:blipFill>
        <p:spPr>
          <a:xfrm>
            <a:off x="1272877" y="970612"/>
            <a:ext cx="10242058" cy="5205335"/>
          </a:xfrm>
          <a:prstGeom prst="rect">
            <a:avLst/>
          </a:prstGeom>
          <a:noFill/>
          <a:ln>
            <a:noFill/>
          </a:ln>
        </p:spPr>
      </p:pic>
      <p:sp>
        <p:nvSpPr>
          <p:cNvPr id="2898" name="Google Shape;2898;p242"/>
          <p:cNvSpPr txBox="1"/>
          <p:nvPr/>
        </p:nvSpPr>
        <p:spPr>
          <a:xfrm>
            <a:off x="785015" y="1199588"/>
            <a:ext cx="63905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22.</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02"/>
        <p:cNvGrpSpPr/>
        <p:nvPr/>
      </p:nvGrpSpPr>
      <p:grpSpPr>
        <a:xfrm>
          <a:off x="0" y="0"/>
          <a:ext cx="0" cy="0"/>
          <a:chOff x="0" y="0"/>
          <a:chExt cx="0" cy="0"/>
        </a:xfrm>
      </p:grpSpPr>
      <p:sp>
        <p:nvSpPr>
          <p:cNvPr id="2903" name="Google Shape;2903;p24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04" name="Google Shape;2904;p24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05" name="Google Shape;2905;p243"/>
          <p:cNvSpPr txBox="1"/>
          <p:nvPr/>
        </p:nvSpPr>
        <p:spPr>
          <a:xfrm>
            <a:off x="838199" y="517215"/>
            <a:ext cx="10515600" cy="1325563"/>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107000"/>
              </a:lnSpc>
              <a:spcBef>
                <a:spcPts val="0"/>
              </a:spcBef>
              <a:spcAft>
                <a:spcPts val="0"/>
              </a:spcAft>
              <a:buClr>
                <a:schemeClr val="dk1"/>
              </a:buClr>
              <a:buSzPct val="100000"/>
              <a:buFont typeface="Century Gothic"/>
              <a:buNone/>
            </a:pPr>
            <a:r>
              <a:rPr lang="es-ES" sz="2500" b="0" i="0" u="none" strike="noStrike" cap="none">
                <a:solidFill>
                  <a:schemeClr val="dk1"/>
                </a:solidFill>
                <a:latin typeface="Century Gothic"/>
                <a:ea typeface="Century Gothic"/>
                <a:cs typeface="Century Gothic"/>
                <a:sym typeface="Century Gothic"/>
              </a:rPr>
              <a:t>23. </a:t>
            </a:r>
            <a:r>
              <a:rPr lang="es-ES" sz="2500" b="0" i="0" u="none" strike="noStrike" cap="none">
                <a:solidFill>
                  <a:srgbClr val="202124"/>
                </a:solidFill>
                <a:latin typeface="Century Gothic"/>
                <a:ea typeface="Century Gothic"/>
                <a:cs typeface="Century Gothic"/>
                <a:sym typeface="Century Gothic"/>
              </a:rPr>
              <a:t>Explique cuáles fueron los principales retos o problemas que enfrentó en el desarrollo curso.</a:t>
            </a:r>
            <a:endParaRPr sz="2800" b="0" i="0" u="none" strike="noStrike" cap="none">
              <a:solidFill>
                <a:schemeClr val="dk1"/>
              </a:solidFill>
              <a:latin typeface="Century Gothic"/>
              <a:ea typeface="Century Gothic"/>
              <a:cs typeface="Century Gothic"/>
              <a:sym typeface="Century Gothic"/>
            </a:endParaRPr>
          </a:p>
        </p:txBody>
      </p:sp>
      <p:sp>
        <p:nvSpPr>
          <p:cNvPr id="2906" name="Google Shape;2906;p243"/>
          <p:cNvSpPr/>
          <p:nvPr/>
        </p:nvSpPr>
        <p:spPr>
          <a:xfrm>
            <a:off x="838199" y="170760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graphicFrame>
        <p:nvGraphicFramePr>
          <p:cNvPr id="2907" name="Google Shape;2907;p243"/>
          <p:cNvGraphicFramePr/>
          <p:nvPr/>
        </p:nvGraphicFramePr>
        <p:xfrm>
          <a:off x="1191342" y="2510105"/>
          <a:ext cx="3000000" cy="3000000"/>
        </p:xfrm>
        <a:graphic>
          <a:graphicData uri="http://schemas.openxmlformats.org/drawingml/2006/table">
            <a:tbl>
              <a:tblPr>
                <a:noFill/>
                <a:tableStyleId>{E3DC3D7B-B1CC-4ABE-ACCE-1371D22D565E}</a:tableStyleId>
              </a:tblPr>
              <a:tblGrid>
                <a:gridCol w="965975">
                  <a:extLst>
                    <a:ext uri="{9D8B030D-6E8A-4147-A177-3AD203B41FA5}">
                      <a16:colId xmlns:a16="http://schemas.microsoft.com/office/drawing/2014/main" val="20000"/>
                    </a:ext>
                  </a:extLst>
                </a:gridCol>
                <a:gridCol w="8843350">
                  <a:extLst>
                    <a:ext uri="{9D8B030D-6E8A-4147-A177-3AD203B41FA5}">
                      <a16:colId xmlns:a16="http://schemas.microsoft.com/office/drawing/2014/main" val="20001"/>
                    </a:ext>
                  </a:extLst>
                </a:gridCol>
              </a:tblGrid>
              <a:tr h="60040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004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El tiempo para dedicarle al curso.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004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Problemas de conexión.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004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Ninguno.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004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Horarios.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004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Lecturas muy extensas o en inglés.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908" name="Google Shape;2908;p243"/>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35"/>
          <p:cNvSpPr txBox="1">
            <a:spLocks noGrp="1"/>
          </p:cNvSpPr>
          <p:nvPr>
            <p:ph type="title"/>
          </p:nvPr>
        </p:nvSpPr>
        <p:spPr>
          <a:xfrm>
            <a:off x="838200" y="323558"/>
            <a:ext cx="10515600" cy="1765495"/>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4100">
                <a:solidFill>
                  <a:schemeClr val="lt1"/>
                </a:solidFill>
                <a:latin typeface="Arial"/>
                <a:ea typeface="Arial"/>
                <a:cs typeface="Arial"/>
                <a:sym typeface="Arial"/>
              </a:rPr>
              <a:t>Curso La educación que queremos II:  Metodologías de aprendizaje y evaluación innovadoras</a:t>
            </a:r>
            <a:endParaRPr sz="5100">
              <a:solidFill>
                <a:schemeClr val="lt1"/>
              </a:solidFill>
              <a:latin typeface="Arial"/>
              <a:ea typeface="Arial"/>
              <a:cs typeface="Arial"/>
              <a:sym typeface="Arial"/>
            </a:endParaRPr>
          </a:p>
        </p:txBody>
      </p:sp>
      <p:sp>
        <p:nvSpPr>
          <p:cNvPr id="414" name="Google Shape;414;p35"/>
          <p:cNvSpPr txBox="1">
            <a:spLocks noGrp="1"/>
          </p:cNvSpPr>
          <p:nvPr>
            <p:ph type="body" idx="1"/>
          </p:nvPr>
        </p:nvSpPr>
        <p:spPr>
          <a:xfrm>
            <a:off x="838200" y="2307103"/>
            <a:ext cx="10515600" cy="3869860"/>
          </a:xfrm>
          <a:prstGeom prst="rect">
            <a:avLst/>
          </a:prstGeom>
          <a:noFill/>
          <a:ln>
            <a:noFill/>
          </a:ln>
        </p:spPr>
        <p:txBody>
          <a:bodyPr spcFirstLastPara="1" wrap="square" lIns="91425" tIns="45700" rIns="91425" bIns="45700" anchor="t" anchorCtr="0">
            <a:normAutofit lnSpcReduction="10000"/>
          </a:bodyPr>
          <a:lstStyle/>
          <a:p>
            <a:pPr marL="0" lvl="0" indent="0" algn="just" rtl="0">
              <a:lnSpc>
                <a:spcPct val="90000"/>
              </a:lnSpc>
              <a:spcBef>
                <a:spcPts val="0"/>
              </a:spcBef>
              <a:spcAft>
                <a:spcPts val="0"/>
              </a:spcAft>
              <a:buClr>
                <a:schemeClr val="dk1"/>
              </a:buClr>
              <a:buSzPts val="3027"/>
              <a:buNone/>
            </a:pPr>
            <a:r>
              <a:rPr lang="es-ES" b="1">
                <a:latin typeface="Century Gothic"/>
                <a:ea typeface="Century Gothic"/>
                <a:cs typeface="Century Gothic"/>
                <a:sym typeface="Century Gothic"/>
              </a:rPr>
              <a:t>Breve descripción: </a:t>
            </a:r>
            <a:r>
              <a:rPr lang="es-ES" sz="2600">
                <a:latin typeface="Century Gothic"/>
                <a:ea typeface="Century Gothic"/>
                <a:cs typeface="Century Gothic"/>
                <a:sym typeface="Century Gothic"/>
              </a:rPr>
              <a:t>Este curso propicia el análisis crítico de la educación desde la perspectiva de nuevas derivaciones de paradigmas emergentes. Ubica las implicaciones de la construcción del conocimiento en la educación y profundiza el estudio de los procesos educativos. Finalmente, profundiza en el análisis del papel docente/mediador en la práctica educativa.</a:t>
            </a:r>
            <a:endParaRPr sz="2600">
              <a:latin typeface="Century Gothic"/>
              <a:ea typeface="Century Gothic"/>
              <a:cs typeface="Century Gothic"/>
              <a:sym typeface="Century Gothic"/>
            </a:endParaRPr>
          </a:p>
          <a:p>
            <a:pPr marL="0" lvl="0" indent="0" algn="just" rtl="0">
              <a:lnSpc>
                <a:spcPct val="90000"/>
              </a:lnSpc>
              <a:spcBef>
                <a:spcPts val="0"/>
              </a:spcBef>
              <a:spcAft>
                <a:spcPts val="0"/>
              </a:spcAft>
              <a:buClr>
                <a:schemeClr val="dk1"/>
              </a:buClr>
              <a:buSzPts val="1189"/>
              <a:buNone/>
            </a:pPr>
            <a:endParaRPr b="1">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3027"/>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ts val="3027"/>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80</a:t>
            </a:r>
            <a:endParaRPr/>
          </a:p>
          <a:p>
            <a:pPr marL="0" lvl="0" indent="0" algn="l" rtl="0">
              <a:lnSpc>
                <a:spcPct val="90000"/>
              </a:lnSpc>
              <a:spcBef>
                <a:spcPts val="1000"/>
              </a:spcBef>
              <a:spcAft>
                <a:spcPts val="0"/>
              </a:spcAft>
              <a:buClr>
                <a:schemeClr val="dk1"/>
              </a:buClr>
              <a:buSzPts val="3027"/>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10 semanas</a:t>
            </a:r>
            <a:endParaRPr/>
          </a:p>
        </p:txBody>
      </p:sp>
    </p:spTree>
  </p:cSld>
  <p:clrMapOvr>
    <a:masterClrMapping/>
  </p:clrMapOvr>
</p:sld>
</file>

<file path=ppt/slides/slide35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12"/>
        <p:cNvGrpSpPr/>
        <p:nvPr/>
      </p:nvGrpSpPr>
      <p:grpSpPr>
        <a:xfrm>
          <a:off x="0" y="0"/>
          <a:ext cx="0" cy="0"/>
          <a:chOff x="0" y="0"/>
          <a:chExt cx="0" cy="0"/>
        </a:xfrm>
      </p:grpSpPr>
      <p:sp>
        <p:nvSpPr>
          <p:cNvPr id="2913" name="Google Shape;2913;p24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14" name="Google Shape;2914;p24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15" name="Google Shape;2915;p244"/>
          <p:cNvSpPr txBox="1"/>
          <p:nvPr/>
        </p:nvSpPr>
        <p:spPr>
          <a:xfrm>
            <a:off x="838199" y="517215"/>
            <a:ext cx="10515600" cy="1325563"/>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107000"/>
              </a:lnSpc>
              <a:spcBef>
                <a:spcPts val="0"/>
              </a:spcBef>
              <a:spcAft>
                <a:spcPts val="0"/>
              </a:spcAft>
              <a:buClr>
                <a:schemeClr val="dk1"/>
              </a:buClr>
              <a:buSzPct val="100000"/>
              <a:buFont typeface="Century Gothic"/>
              <a:buNone/>
            </a:pPr>
            <a:r>
              <a:rPr lang="es-ES" sz="2500" b="0" i="0" u="none" strike="noStrike" cap="none">
                <a:solidFill>
                  <a:schemeClr val="dk1"/>
                </a:solidFill>
                <a:latin typeface="Century Gothic"/>
                <a:ea typeface="Century Gothic"/>
                <a:cs typeface="Century Gothic"/>
                <a:sym typeface="Century Gothic"/>
              </a:rPr>
              <a:t>24. </a:t>
            </a:r>
            <a:r>
              <a:rPr lang="es-ES" sz="2500" b="0" i="0" u="none" strike="noStrike" cap="none">
                <a:solidFill>
                  <a:srgbClr val="202124"/>
                </a:solidFill>
                <a:latin typeface="Century Gothic"/>
                <a:ea typeface="Century Gothic"/>
                <a:cs typeface="Century Gothic"/>
                <a:sym typeface="Century Gothic"/>
              </a:rPr>
              <a:t>Comparta cuál es la principal satisfacción al haber tomado este curso</a:t>
            </a:r>
            <a:endParaRPr sz="2800" b="0" i="0" u="none" strike="noStrike" cap="none">
              <a:solidFill>
                <a:schemeClr val="dk1"/>
              </a:solidFill>
              <a:latin typeface="Century Gothic"/>
              <a:ea typeface="Century Gothic"/>
              <a:cs typeface="Century Gothic"/>
              <a:sym typeface="Century Gothic"/>
            </a:endParaRPr>
          </a:p>
        </p:txBody>
      </p:sp>
      <p:sp>
        <p:nvSpPr>
          <p:cNvPr id="2916" name="Google Shape;2916;p244"/>
          <p:cNvSpPr/>
          <p:nvPr/>
        </p:nvSpPr>
        <p:spPr>
          <a:xfrm>
            <a:off x="838199" y="170760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
        <p:nvSpPr>
          <p:cNvPr id="2917" name="Google Shape;2917;p244"/>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918" name="Google Shape;2918;p244"/>
          <p:cNvGraphicFramePr/>
          <p:nvPr/>
        </p:nvGraphicFramePr>
        <p:xfrm>
          <a:off x="1531495" y="2475056"/>
          <a:ext cx="3000000" cy="3000000"/>
        </p:xfrm>
        <a:graphic>
          <a:graphicData uri="http://schemas.openxmlformats.org/drawingml/2006/table">
            <a:tbl>
              <a:tblPr>
                <a:noFill/>
                <a:tableStyleId>{E3DC3D7B-B1CC-4ABE-ACCE-1371D22D565E}</a:tableStyleId>
              </a:tblPr>
              <a:tblGrid>
                <a:gridCol w="898975">
                  <a:extLst>
                    <a:ext uri="{9D8B030D-6E8A-4147-A177-3AD203B41FA5}">
                      <a16:colId xmlns:a16="http://schemas.microsoft.com/office/drawing/2014/main" val="20000"/>
                    </a:ext>
                  </a:extLst>
                </a:gridCol>
                <a:gridCol w="8230025">
                  <a:extLst>
                    <a:ext uri="{9D8B030D-6E8A-4147-A177-3AD203B41FA5}">
                      <a16:colId xmlns:a16="http://schemas.microsoft.com/office/drawing/2014/main" val="20001"/>
                    </a:ext>
                  </a:extLst>
                </a:gridCol>
              </a:tblGrid>
              <a:tr h="61210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121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Fortalecimiento del trabajo intersectorial y multidisciplinar.</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121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Adquisición de conocimientos.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121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Mejorar mi práctica o los servicios que se brindan.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121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Muchos aprendizajes adquiridos.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121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Crecimiento personal.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919" name="Google Shape;2919;p244"/>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51.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923"/>
        <p:cNvGrpSpPr/>
        <p:nvPr/>
      </p:nvGrpSpPr>
      <p:grpSpPr>
        <a:xfrm>
          <a:off x="0" y="0"/>
          <a:ext cx="0" cy="0"/>
          <a:chOff x="0" y="0"/>
          <a:chExt cx="0" cy="0"/>
        </a:xfrm>
      </p:grpSpPr>
      <p:sp>
        <p:nvSpPr>
          <p:cNvPr id="2924" name="Google Shape;2924;p245"/>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925" name="Google Shape;2925;p245"/>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926" name="Google Shape;2926;p245"/>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2927" name="Google Shape;2927;p245"/>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926"/>
                                        </p:tgtEl>
                                        <p:attrNameLst>
                                          <p:attrName>style.visibility</p:attrName>
                                        </p:attrNameLst>
                                      </p:cBhvr>
                                      <p:to>
                                        <p:strVal val="visible"/>
                                      </p:to>
                                    </p:set>
                                    <p:animEffect transition="in" filter="fade">
                                      <p:cBhvr>
                                        <p:cTn id="7" dur="400"/>
                                        <p:tgtEl>
                                          <p:spTgt spid="29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31"/>
        <p:cNvGrpSpPr/>
        <p:nvPr/>
      </p:nvGrpSpPr>
      <p:grpSpPr>
        <a:xfrm>
          <a:off x="0" y="0"/>
          <a:ext cx="0" cy="0"/>
          <a:chOff x="0" y="0"/>
          <a:chExt cx="0" cy="0"/>
        </a:xfrm>
      </p:grpSpPr>
      <p:sp>
        <p:nvSpPr>
          <p:cNvPr id="2932" name="Google Shape;2932;p24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33" name="Google Shape;2933;p24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34" name="Google Shape;2934;p246"/>
          <p:cNvPicPr preferRelativeResize="0"/>
          <p:nvPr/>
        </p:nvPicPr>
        <p:blipFill rotWithShape="1">
          <a:blip r:embed="rId3">
            <a:alphaModFix/>
          </a:blip>
          <a:srcRect/>
          <a:stretch/>
        </p:blipFill>
        <p:spPr>
          <a:xfrm>
            <a:off x="1112035" y="945759"/>
            <a:ext cx="9912540" cy="4712653"/>
          </a:xfrm>
          <a:prstGeom prst="rect">
            <a:avLst/>
          </a:prstGeom>
          <a:noFill/>
          <a:ln>
            <a:noFill/>
          </a:ln>
        </p:spPr>
      </p:pic>
      <p:sp>
        <p:nvSpPr>
          <p:cNvPr id="2935" name="Google Shape;2935;p246"/>
          <p:cNvSpPr txBox="1"/>
          <p:nvPr/>
        </p:nvSpPr>
        <p:spPr>
          <a:xfrm>
            <a:off x="785015" y="1199588"/>
            <a:ext cx="65404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25.</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5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39"/>
        <p:cNvGrpSpPr/>
        <p:nvPr/>
      </p:nvGrpSpPr>
      <p:grpSpPr>
        <a:xfrm>
          <a:off x="0" y="0"/>
          <a:ext cx="0" cy="0"/>
          <a:chOff x="0" y="0"/>
          <a:chExt cx="0" cy="0"/>
        </a:xfrm>
      </p:grpSpPr>
      <p:sp>
        <p:nvSpPr>
          <p:cNvPr id="2940" name="Google Shape;2940;p24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41" name="Google Shape;2941;p24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42" name="Google Shape;2942;p247"/>
          <p:cNvPicPr preferRelativeResize="0"/>
          <p:nvPr/>
        </p:nvPicPr>
        <p:blipFill rotWithShape="1">
          <a:blip r:embed="rId3">
            <a:alphaModFix/>
          </a:blip>
          <a:srcRect/>
          <a:stretch/>
        </p:blipFill>
        <p:spPr>
          <a:xfrm>
            <a:off x="1052847" y="967700"/>
            <a:ext cx="10354138" cy="4922599"/>
          </a:xfrm>
          <a:prstGeom prst="rect">
            <a:avLst/>
          </a:prstGeom>
          <a:noFill/>
          <a:ln>
            <a:noFill/>
          </a:ln>
        </p:spPr>
      </p:pic>
      <p:sp>
        <p:nvSpPr>
          <p:cNvPr id="2943" name="Google Shape;2943;p247"/>
          <p:cNvSpPr txBox="1"/>
          <p:nvPr/>
        </p:nvSpPr>
        <p:spPr>
          <a:xfrm>
            <a:off x="785015" y="1199588"/>
            <a:ext cx="60907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26.</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47"/>
        <p:cNvGrpSpPr/>
        <p:nvPr/>
      </p:nvGrpSpPr>
      <p:grpSpPr>
        <a:xfrm>
          <a:off x="0" y="0"/>
          <a:ext cx="0" cy="0"/>
          <a:chOff x="0" y="0"/>
          <a:chExt cx="0" cy="0"/>
        </a:xfrm>
      </p:grpSpPr>
      <p:sp>
        <p:nvSpPr>
          <p:cNvPr id="2948" name="Google Shape;2948;p24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49" name="Google Shape;2949;p24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50" name="Google Shape;2950;p248"/>
          <p:cNvPicPr preferRelativeResize="0"/>
          <p:nvPr/>
        </p:nvPicPr>
        <p:blipFill rotWithShape="1">
          <a:blip r:embed="rId3">
            <a:alphaModFix/>
          </a:blip>
          <a:srcRect/>
          <a:stretch/>
        </p:blipFill>
        <p:spPr>
          <a:xfrm>
            <a:off x="1089550" y="970800"/>
            <a:ext cx="10341098" cy="4916399"/>
          </a:xfrm>
          <a:prstGeom prst="rect">
            <a:avLst/>
          </a:prstGeom>
          <a:noFill/>
          <a:ln>
            <a:noFill/>
          </a:ln>
        </p:spPr>
      </p:pic>
      <p:sp>
        <p:nvSpPr>
          <p:cNvPr id="2951" name="Google Shape;2951;p248"/>
          <p:cNvSpPr txBox="1"/>
          <p:nvPr/>
        </p:nvSpPr>
        <p:spPr>
          <a:xfrm>
            <a:off x="785015" y="1199588"/>
            <a:ext cx="60907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27.</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55"/>
        <p:cNvGrpSpPr/>
        <p:nvPr/>
      </p:nvGrpSpPr>
      <p:grpSpPr>
        <a:xfrm>
          <a:off x="0" y="0"/>
          <a:ext cx="0" cy="0"/>
          <a:chOff x="0" y="0"/>
          <a:chExt cx="0" cy="0"/>
        </a:xfrm>
      </p:grpSpPr>
      <p:sp>
        <p:nvSpPr>
          <p:cNvPr id="2956" name="Google Shape;2956;p24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57" name="Google Shape;2957;p24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58" name="Google Shape;2958;p249"/>
          <p:cNvPicPr preferRelativeResize="0"/>
          <p:nvPr/>
        </p:nvPicPr>
        <p:blipFill rotWithShape="1">
          <a:blip r:embed="rId3">
            <a:alphaModFix/>
          </a:blip>
          <a:srcRect/>
          <a:stretch/>
        </p:blipFill>
        <p:spPr>
          <a:xfrm>
            <a:off x="1226439" y="1008965"/>
            <a:ext cx="10180546" cy="4840069"/>
          </a:xfrm>
          <a:prstGeom prst="rect">
            <a:avLst/>
          </a:prstGeom>
          <a:noFill/>
          <a:ln>
            <a:noFill/>
          </a:ln>
        </p:spPr>
      </p:pic>
      <p:sp>
        <p:nvSpPr>
          <p:cNvPr id="2959" name="Google Shape;2959;p249"/>
          <p:cNvSpPr txBox="1"/>
          <p:nvPr/>
        </p:nvSpPr>
        <p:spPr>
          <a:xfrm>
            <a:off x="785015" y="1199588"/>
            <a:ext cx="60907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28.</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5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63"/>
        <p:cNvGrpSpPr/>
        <p:nvPr/>
      </p:nvGrpSpPr>
      <p:grpSpPr>
        <a:xfrm>
          <a:off x="0" y="0"/>
          <a:ext cx="0" cy="0"/>
          <a:chOff x="0" y="0"/>
          <a:chExt cx="0" cy="0"/>
        </a:xfrm>
      </p:grpSpPr>
      <p:sp>
        <p:nvSpPr>
          <p:cNvPr id="2964" name="Google Shape;2964;p2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65" name="Google Shape;2965;p25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66" name="Google Shape;2966;p250"/>
          <p:cNvSpPr txBox="1"/>
          <p:nvPr/>
        </p:nvSpPr>
        <p:spPr>
          <a:xfrm>
            <a:off x="838199" y="517215"/>
            <a:ext cx="10515600" cy="1325563"/>
          </a:xfrm>
          <a:prstGeom prst="rect">
            <a:avLst/>
          </a:prstGeom>
          <a:noFill/>
          <a:ln>
            <a:noFill/>
          </a:ln>
        </p:spPr>
        <p:txBody>
          <a:bodyPr spcFirstLastPara="1" wrap="square" lIns="91425" tIns="45700" rIns="91425" bIns="45700" anchor="t" anchorCtr="0">
            <a:normAutofit fontScale="97500"/>
          </a:bodyPr>
          <a:lstStyle/>
          <a:p>
            <a:pPr marL="0" marR="0" lvl="0" indent="0" algn="l" rtl="0">
              <a:lnSpc>
                <a:spcPct val="107000"/>
              </a:lnSpc>
              <a:spcBef>
                <a:spcPts val="0"/>
              </a:spcBef>
              <a:spcAft>
                <a:spcPts val="0"/>
              </a:spcAft>
              <a:buClr>
                <a:schemeClr val="dk1"/>
              </a:buClr>
              <a:buSzPct val="100000"/>
              <a:buFont typeface="Century Gothic"/>
              <a:buNone/>
            </a:pPr>
            <a:r>
              <a:rPr lang="es-ES" sz="2500" b="0" i="0" u="none" strike="noStrike" cap="none">
                <a:solidFill>
                  <a:schemeClr val="dk1"/>
                </a:solidFill>
                <a:latin typeface="Century Gothic"/>
                <a:ea typeface="Century Gothic"/>
                <a:cs typeface="Century Gothic"/>
                <a:sym typeface="Century Gothic"/>
              </a:rPr>
              <a:t>29. </a:t>
            </a:r>
            <a:r>
              <a:rPr lang="es-ES" sz="2500" b="0" i="0" u="none" strike="noStrike" cap="none">
                <a:solidFill>
                  <a:srgbClr val="202124"/>
                </a:solidFill>
                <a:latin typeface="Century Gothic"/>
                <a:ea typeface="Century Gothic"/>
                <a:cs typeface="Century Gothic"/>
                <a:sym typeface="Century Gothic"/>
              </a:rPr>
              <a:t>¿Cuál considera que es la principal competencia que desarrolló en el curso?</a:t>
            </a:r>
            <a:endParaRPr sz="2800" b="0" i="0" u="none" strike="noStrike" cap="none">
              <a:solidFill>
                <a:schemeClr val="dk1"/>
              </a:solidFill>
              <a:latin typeface="Century Gothic"/>
              <a:ea typeface="Century Gothic"/>
              <a:cs typeface="Century Gothic"/>
              <a:sym typeface="Century Gothic"/>
            </a:endParaRPr>
          </a:p>
        </p:txBody>
      </p:sp>
      <p:sp>
        <p:nvSpPr>
          <p:cNvPr id="2967" name="Google Shape;2967;p250"/>
          <p:cNvSpPr/>
          <p:nvPr/>
        </p:nvSpPr>
        <p:spPr>
          <a:xfrm>
            <a:off x="838199" y="170760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
        <p:nvSpPr>
          <p:cNvPr id="2968" name="Google Shape;2968;p250"/>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69" name="Google Shape;2969;p250"/>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970" name="Google Shape;2970;p250"/>
          <p:cNvGraphicFramePr/>
          <p:nvPr/>
        </p:nvGraphicFramePr>
        <p:xfrm>
          <a:off x="1543611" y="2486242"/>
          <a:ext cx="3000000" cy="3000000"/>
        </p:xfrm>
        <a:graphic>
          <a:graphicData uri="http://schemas.openxmlformats.org/drawingml/2006/table">
            <a:tbl>
              <a:tblPr>
                <a:noFill/>
                <a:tableStyleId>{E3DC3D7B-B1CC-4ABE-ACCE-1371D22D565E}</a:tableStyleId>
              </a:tblPr>
              <a:tblGrid>
                <a:gridCol w="896600">
                  <a:extLst>
                    <a:ext uri="{9D8B030D-6E8A-4147-A177-3AD203B41FA5}">
                      <a16:colId xmlns:a16="http://schemas.microsoft.com/office/drawing/2014/main" val="20000"/>
                    </a:ext>
                  </a:extLst>
                </a:gridCol>
                <a:gridCol w="8208200">
                  <a:extLst>
                    <a:ext uri="{9D8B030D-6E8A-4147-A177-3AD203B41FA5}">
                      <a16:colId xmlns:a16="http://schemas.microsoft.com/office/drawing/2014/main" val="20001"/>
                    </a:ext>
                  </a:extLst>
                </a:gridCol>
              </a:tblGrid>
              <a:tr h="569175">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Importancia del trabajo interdisciplinar.</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Visión de la familia.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Habilidad de análisis.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Conocimientos del neurodesarrollo.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9175">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Abordaje de la niñez.</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971" name="Google Shape;2971;p250"/>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5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975"/>
        <p:cNvGrpSpPr/>
        <p:nvPr/>
      </p:nvGrpSpPr>
      <p:grpSpPr>
        <a:xfrm>
          <a:off x="0" y="0"/>
          <a:ext cx="0" cy="0"/>
          <a:chOff x="0" y="0"/>
          <a:chExt cx="0" cy="0"/>
        </a:xfrm>
      </p:grpSpPr>
      <p:sp>
        <p:nvSpPr>
          <p:cNvPr id="2976" name="Google Shape;2976;p251"/>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977" name="Google Shape;2977;p251"/>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978" name="Google Shape;2978;p251"/>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Acercamiento a los intereses de educación y Asesoría Pedagógica</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978"/>
                                        </p:tgtEl>
                                        <p:attrNameLst>
                                          <p:attrName>style.visibility</p:attrName>
                                        </p:attrNameLst>
                                      </p:cBhvr>
                                      <p:to>
                                        <p:strVal val="visible"/>
                                      </p:to>
                                    </p:set>
                                    <p:animEffect transition="in" filter="fade">
                                      <p:cBhvr>
                                        <p:cTn id="7" dur="400"/>
                                        <p:tgtEl>
                                          <p:spTgt spid="2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82"/>
        <p:cNvGrpSpPr/>
        <p:nvPr/>
      </p:nvGrpSpPr>
      <p:grpSpPr>
        <a:xfrm>
          <a:off x="0" y="0"/>
          <a:ext cx="0" cy="0"/>
          <a:chOff x="0" y="0"/>
          <a:chExt cx="0" cy="0"/>
        </a:xfrm>
      </p:grpSpPr>
      <p:sp>
        <p:nvSpPr>
          <p:cNvPr id="2983" name="Google Shape;2983;p2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84" name="Google Shape;2984;p25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85" name="Google Shape;2985;p252"/>
          <p:cNvPicPr preferRelativeResize="0"/>
          <p:nvPr/>
        </p:nvPicPr>
        <p:blipFill rotWithShape="1">
          <a:blip r:embed="rId3">
            <a:alphaModFix/>
          </a:blip>
          <a:srcRect/>
          <a:stretch/>
        </p:blipFill>
        <p:spPr>
          <a:xfrm>
            <a:off x="1077624" y="953014"/>
            <a:ext cx="10329361" cy="4346008"/>
          </a:xfrm>
          <a:prstGeom prst="rect">
            <a:avLst/>
          </a:prstGeom>
          <a:noFill/>
          <a:ln>
            <a:noFill/>
          </a:ln>
        </p:spPr>
      </p:pic>
      <p:sp>
        <p:nvSpPr>
          <p:cNvPr id="2986" name="Google Shape;2986;p252"/>
          <p:cNvSpPr txBox="1"/>
          <p:nvPr/>
        </p:nvSpPr>
        <p:spPr>
          <a:xfrm>
            <a:off x="785015" y="1199588"/>
            <a:ext cx="60907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30.</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5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90"/>
        <p:cNvGrpSpPr/>
        <p:nvPr/>
      </p:nvGrpSpPr>
      <p:grpSpPr>
        <a:xfrm>
          <a:off x="0" y="0"/>
          <a:ext cx="0" cy="0"/>
          <a:chOff x="0" y="0"/>
          <a:chExt cx="0" cy="0"/>
        </a:xfrm>
      </p:grpSpPr>
      <p:sp>
        <p:nvSpPr>
          <p:cNvPr id="2991" name="Google Shape;2991;p25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92" name="Google Shape;2992;p25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93" name="Google Shape;2993;p253"/>
          <p:cNvSpPr txBox="1"/>
          <p:nvPr/>
        </p:nvSpPr>
        <p:spPr>
          <a:xfrm>
            <a:off x="838199" y="517215"/>
            <a:ext cx="10515600" cy="1325563"/>
          </a:xfrm>
          <a:prstGeom prst="rect">
            <a:avLst/>
          </a:prstGeom>
          <a:noFill/>
          <a:ln>
            <a:noFill/>
          </a:ln>
        </p:spPr>
        <p:txBody>
          <a:bodyPr spcFirstLastPara="1" wrap="square" lIns="91425" tIns="45700" rIns="91425" bIns="45700" anchor="t" anchorCtr="0">
            <a:normAutofit/>
          </a:bodyPr>
          <a:lstStyle/>
          <a:p>
            <a:pPr marL="0" marR="0" lvl="0" indent="0" algn="just" rtl="0">
              <a:lnSpc>
                <a:spcPct val="107000"/>
              </a:lnSpc>
              <a:spcBef>
                <a:spcPts val="0"/>
              </a:spcBef>
              <a:spcAft>
                <a:spcPts val="0"/>
              </a:spcAft>
              <a:buClr>
                <a:schemeClr val="dk1"/>
              </a:buClr>
              <a:buSzPts val="2500"/>
              <a:buFont typeface="Century Gothic"/>
              <a:buNone/>
            </a:pPr>
            <a:r>
              <a:rPr lang="es-ES" sz="2100" b="0" i="0" u="none" strike="noStrike" cap="none">
                <a:solidFill>
                  <a:schemeClr val="dk1"/>
                </a:solidFill>
                <a:latin typeface="Century Gothic"/>
                <a:ea typeface="Century Gothic"/>
                <a:cs typeface="Century Gothic"/>
                <a:sym typeface="Century Gothic"/>
              </a:rPr>
              <a:t>31. </a:t>
            </a:r>
            <a:r>
              <a:rPr lang="es-ES" sz="2100" b="0" i="0" u="none" strike="noStrike" cap="none">
                <a:solidFill>
                  <a:srgbClr val="202124"/>
                </a:solidFill>
                <a:latin typeface="Century Gothic"/>
                <a:ea typeface="Century Gothic"/>
                <a:cs typeface="Century Gothic"/>
                <a:sym typeface="Century Gothic"/>
              </a:rPr>
              <a:t>Mencione al menos 3 áreas de temáticas de interés que le gustaría que desarrolláramos en la oferta de formación del Programa de Educación Continua</a:t>
            </a:r>
            <a:endParaRPr sz="2800" b="0" i="0" u="none" strike="noStrike" cap="none">
              <a:solidFill>
                <a:schemeClr val="dk1"/>
              </a:solidFill>
              <a:latin typeface="Century Gothic"/>
              <a:ea typeface="Century Gothic"/>
              <a:cs typeface="Century Gothic"/>
              <a:sym typeface="Century Gothic"/>
            </a:endParaRPr>
          </a:p>
        </p:txBody>
      </p:sp>
      <p:sp>
        <p:nvSpPr>
          <p:cNvPr id="2994" name="Google Shape;2994;p253"/>
          <p:cNvSpPr/>
          <p:nvPr/>
        </p:nvSpPr>
        <p:spPr>
          <a:xfrm>
            <a:off x="838199" y="1738385"/>
            <a:ext cx="3809056" cy="2062103"/>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000"/>
              <a:buFont typeface="Century Gothic"/>
              <a:buNone/>
            </a:pPr>
            <a:r>
              <a:rPr lang="es-ES" sz="2000" b="0" i="1" u="sng" strike="noStrike" cap="none">
                <a:solidFill>
                  <a:srgbClr val="000000"/>
                </a:solidFill>
                <a:latin typeface="Century Gothic"/>
                <a:ea typeface="Century Gothic"/>
                <a:cs typeface="Century Gothic"/>
                <a:sym typeface="Century Gothic"/>
              </a:rPr>
              <a:t>Respuestas más compartidas</a:t>
            </a:r>
            <a:endParaRPr sz="1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
        <p:nvSpPr>
          <p:cNvPr id="2995" name="Google Shape;2995;p253"/>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96" name="Google Shape;2996;p253"/>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997" name="Google Shape;2997;p253"/>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2998" name="Google Shape;2998;p253"/>
          <p:cNvGraphicFramePr/>
          <p:nvPr/>
        </p:nvGraphicFramePr>
        <p:xfrm>
          <a:off x="1288778" y="2402835"/>
          <a:ext cx="3000000" cy="3000000"/>
        </p:xfrm>
        <a:graphic>
          <a:graphicData uri="http://schemas.openxmlformats.org/drawingml/2006/table">
            <a:tbl>
              <a:tblPr>
                <a:noFill/>
                <a:tableStyleId>{E3DC3D7B-B1CC-4ABE-ACCE-1371D22D565E}</a:tableStyleId>
              </a:tblPr>
              <a:tblGrid>
                <a:gridCol w="946775">
                  <a:extLst>
                    <a:ext uri="{9D8B030D-6E8A-4147-A177-3AD203B41FA5}">
                      <a16:colId xmlns:a16="http://schemas.microsoft.com/office/drawing/2014/main" val="20000"/>
                    </a:ext>
                  </a:extLst>
                </a:gridCol>
                <a:gridCol w="8667675">
                  <a:extLst>
                    <a:ext uri="{9D8B030D-6E8A-4147-A177-3AD203B41FA5}">
                      <a16:colId xmlns:a16="http://schemas.microsoft.com/office/drawing/2014/main" val="20001"/>
                    </a:ext>
                  </a:extLst>
                </a:gridCol>
              </a:tblGrid>
              <a:tr h="55045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504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Acompañamiento de niños y niñas con TEA.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504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Estimulación Temprana.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504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Trastornos de la conducta.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504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Disciplina.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504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Trabajo con familias con niños y niñas con trastorno en el neurodesarrollo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999" name="Google Shape;2999;p253"/>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36"/>
          <p:cNvSpPr txBox="1">
            <a:spLocks noGrp="1"/>
          </p:cNvSpPr>
          <p:nvPr>
            <p:ph type="title"/>
          </p:nvPr>
        </p:nvSpPr>
        <p:spPr>
          <a:xfrm>
            <a:off x="838200" y="-128651"/>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420" name="Google Shape;420;p36"/>
          <p:cNvSpPr txBox="1">
            <a:spLocks noGrp="1"/>
          </p:cNvSpPr>
          <p:nvPr>
            <p:ph type="body" idx="1"/>
          </p:nvPr>
        </p:nvSpPr>
        <p:spPr>
          <a:xfrm>
            <a:off x="566928" y="987552"/>
            <a:ext cx="11283696" cy="5812883"/>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20000"/>
              </a:lnSpc>
              <a:spcBef>
                <a:spcPts val="1000"/>
              </a:spcBef>
              <a:spcAft>
                <a:spcPts val="0"/>
              </a:spcAft>
              <a:buClr>
                <a:schemeClr val="dk1"/>
              </a:buClr>
              <a:buSzPts val="1100"/>
              <a:buFont typeface="Arial"/>
              <a:buNone/>
            </a:pPr>
            <a:r>
              <a:rPr lang="es-ES" sz="2400">
                <a:latin typeface="Century Gothic"/>
                <a:ea typeface="Century Gothic"/>
                <a:cs typeface="Century Gothic"/>
                <a:sym typeface="Century Gothic"/>
              </a:rPr>
              <a:t>Que las y los estudiantes:</a:t>
            </a:r>
            <a:endParaRPr sz="2400">
              <a:latin typeface="Century Gothic"/>
              <a:ea typeface="Century Gothic"/>
              <a:cs typeface="Century Gothic"/>
              <a:sym typeface="Century Gothic"/>
            </a:endParaRPr>
          </a:p>
          <a:p>
            <a:pPr marL="0" lvl="0" indent="0" algn="l" rtl="0">
              <a:lnSpc>
                <a:spcPct val="120000"/>
              </a:lnSpc>
              <a:spcBef>
                <a:spcPts val="1000"/>
              </a:spcBef>
              <a:spcAft>
                <a:spcPts val="0"/>
              </a:spcAft>
              <a:buClr>
                <a:schemeClr val="dk1"/>
              </a:buClr>
              <a:buSzPts val="1100"/>
              <a:buFont typeface="Arial"/>
              <a:buNone/>
            </a:pPr>
            <a:r>
              <a:rPr lang="es-ES" sz="2400">
                <a:latin typeface="Century Gothic"/>
                <a:ea typeface="Century Gothic"/>
                <a:cs typeface="Century Gothic"/>
                <a:sym typeface="Century Gothic"/>
              </a:rPr>
              <a:t>1. Analicen las premisas paradigmáticas que fundamentan la educación que queremos.</a:t>
            </a:r>
            <a:endParaRPr sz="2400">
              <a:latin typeface="Century Gothic"/>
              <a:ea typeface="Century Gothic"/>
              <a:cs typeface="Century Gothic"/>
              <a:sym typeface="Century Gothic"/>
            </a:endParaRPr>
          </a:p>
          <a:p>
            <a:pPr marL="0" lvl="0" indent="0" algn="l" rtl="0">
              <a:lnSpc>
                <a:spcPct val="120000"/>
              </a:lnSpc>
              <a:spcBef>
                <a:spcPts val="1000"/>
              </a:spcBef>
              <a:spcAft>
                <a:spcPts val="0"/>
              </a:spcAft>
              <a:buClr>
                <a:schemeClr val="dk1"/>
              </a:buClr>
              <a:buSzPts val="1100"/>
              <a:buFont typeface="Arial"/>
              <a:buNone/>
            </a:pPr>
            <a:r>
              <a:rPr lang="es-ES" sz="2400">
                <a:latin typeface="Century Gothic"/>
                <a:ea typeface="Century Gothic"/>
                <a:cs typeface="Century Gothic"/>
                <a:sym typeface="Century Gothic"/>
              </a:rPr>
              <a:t>2. Identifiquen las condiciones y los aspectos personales relevantes para generar el cambio educativo</a:t>
            </a:r>
            <a:endParaRPr sz="2400">
              <a:latin typeface="Century Gothic"/>
              <a:ea typeface="Century Gothic"/>
              <a:cs typeface="Century Gothic"/>
              <a:sym typeface="Century Gothic"/>
            </a:endParaRPr>
          </a:p>
          <a:p>
            <a:pPr marL="0" lvl="0" indent="0" algn="l" rtl="0">
              <a:lnSpc>
                <a:spcPct val="120000"/>
              </a:lnSpc>
              <a:spcBef>
                <a:spcPts val="1000"/>
              </a:spcBef>
              <a:spcAft>
                <a:spcPts val="0"/>
              </a:spcAft>
              <a:buClr>
                <a:schemeClr val="dk1"/>
              </a:buClr>
              <a:buSzPts val="1100"/>
              <a:buFont typeface="Arial"/>
              <a:buNone/>
            </a:pPr>
            <a:r>
              <a:rPr lang="es-ES" sz="2400">
                <a:latin typeface="Century Gothic"/>
                <a:ea typeface="Century Gothic"/>
                <a:cs typeface="Century Gothic"/>
                <a:sym typeface="Century Gothic"/>
              </a:rPr>
              <a:t>desde nuestro quehacer pedagógico.</a:t>
            </a:r>
            <a:endParaRPr sz="2400">
              <a:latin typeface="Century Gothic"/>
              <a:ea typeface="Century Gothic"/>
              <a:cs typeface="Century Gothic"/>
              <a:sym typeface="Century Gothic"/>
            </a:endParaRPr>
          </a:p>
          <a:p>
            <a:pPr marL="0" lvl="0" indent="0" algn="l" rtl="0">
              <a:lnSpc>
                <a:spcPct val="120000"/>
              </a:lnSpc>
              <a:spcBef>
                <a:spcPts val="1000"/>
              </a:spcBef>
              <a:spcAft>
                <a:spcPts val="0"/>
              </a:spcAft>
              <a:buClr>
                <a:schemeClr val="dk1"/>
              </a:buClr>
              <a:buSzPts val="1100"/>
              <a:buFont typeface="Arial"/>
              <a:buNone/>
            </a:pPr>
            <a:r>
              <a:rPr lang="es-ES" sz="2400">
                <a:latin typeface="Century Gothic"/>
                <a:ea typeface="Century Gothic"/>
                <a:cs typeface="Century Gothic"/>
                <a:sym typeface="Century Gothic"/>
              </a:rPr>
              <a:t>3. Definan la concepción, características y fundamentos de un currículo innovador.</a:t>
            </a:r>
            <a:endParaRPr sz="2400">
              <a:latin typeface="Century Gothic"/>
              <a:ea typeface="Century Gothic"/>
              <a:cs typeface="Century Gothic"/>
              <a:sym typeface="Century Gothic"/>
            </a:endParaRPr>
          </a:p>
          <a:p>
            <a:pPr marL="0" lvl="0" indent="0" algn="l" rtl="0">
              <a:lnSpc>
                <a:spcPct val="120000"/>
              </a:lnSpc>
              <a:spcBef>
                <a:spcPts val="1000"/>
              </a:spcBef>
              <a:spcAft>
                <a:spcPts val="0"/>
              </a:spcAft>
              <a:buClr>
                <a:schemeClr val="dk1"/>
              </a:buClr>
              <a:buSzPts val="1100"/>
              <a:buFont typeface="Arial"/>
              <a:buNone/>
            </a:pPr>
            <a:r>
              <a:rPr lang="es-ES" sz="2400">
                <a:latin typeface="Century Gothic"/>
                <a:ea typeface="Century Gothic"/>
                <a:cs typeface="Century Gothic"/>
                <a:sym typeface="Century Gothic"/>
              </a:rPr>
              <a:t>4. Aborden el proceso del curso que se inicia como un todo integral, dinámico, socio-histórico, que</a:t>
            </a:r>
            <a:endParaRPr sz="2400">
              <a:latin typeface="Century Gothic"/>
              <a:ea typeface="Century Gothic"/>
              <a:cs typeface="Century Gothic"/>
              <a:sym typeface="Century Gothic"/>
            </a:endParaRPr>
          </a:p>
          <a:p>
            <a:pPr marL="0" lvl="0" indent="0" algn="l" rtl="0">
              <a:lnSpc>
                <a:spcPct val="120000"/>
              </a:lnSpc>
              <a:spcBef>
                <a:spcPts val="1000"/>
              </a:spcBef>
              <a:spcAft>
                <a:spcPts val="0"/>
              </a:spcAft>
              <a:buSzPts val="1800"/>
              <a:buNone/>
            </a:pPr>
            <a:r>
              <a:rPr lang="es-ES" sz="2400">
                <a:latin typeface="Century Gothic"/>
                <a:ea typeface="Century Gothic"/>
                <a:cs typeface="Century Gothic"/>
                <a:sym typeface="Century Gothic"/>
              </a:rPr>
              <a:t>permite el encuentro con la realidad y el respeto a la singularidad humana.</a:t>
            </a:r>
            <a:endParaRPr sz="2400">
              <a:latin typeface="Century Gothic"/>
              <a:ea typeface="Century Gothic"/>
              <a:cs typeface="Century Gothic"/>
              <a:sym typeface="Century Gothic"/>
            </a:endParaRPr>
          </a:p>
        </p:txBody>
      </p:sp>
    </p:spTree>
  </p:cSld>
  <p:clrMapOvr>
    <a:masterClrMapping/>
  </p:clrMapOvr>
</p:sld>
</file>

<file path=ppt/slides/slide36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03"/>
        <p:cNvGrpSpPr/>
        <p:nvPr/>
      </p:nvGrpSpPr>
      <p:grpSpPr>
        <a:xfrm>
          <a:off x="0" y="0"/>
          <a:ext cx="0" cy="0"/>
          <a:chOff x="0" y="0"/>
          <a:chExt cx="0" cy="0"/>
        </a:xfrm>
      </p:grpSpPr>
      <p:sp>
        <p:nvSpPr>
          <p:cNvPr id="3004" name="Google Shape;3004;p25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05" name="Google Shape;3005;p25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06" name="Google Shape;3006;p254"/>
          <p:cNvPicPr preferRelativeResize="0"/>
          <p:nvPr/>
        </p:nvPicPr>
        <p:blipFill rotWithShape="1">
          <a:blip r:embed="rId3">
            <a:alphaModFix/>
          </a:blip>
          <a:srcRect/>
          <a:stretch/>
        </p:blipFill>
        <p:spPr>
          <a:xfrm>
            <a:off x="1394085" y="959760"/>
            <a:ext cx="9716988" cy="4938480"/>
          </a:xfrm>
          <a:prstGeom prst="rect">
            <a:avLst/>
          </a:prstGeom>
          <a:noFill/>
          <a:ln>
            <a:noFill/>
          </a:ln>
        </p:spPr>
      </p:pic>
      <p:sp>
        <p:nvSpPr>
          <p:cNvPr id="3007" name="Google Shape;3007;p254"/>
          <p:cNvSpPr txBox="1"/>
          <p:nvPr/>
        </p:nvSpPr>
        <p:spPr>
          <a:xfrm>
            <a:off x="1231940" y="1215013"/>
            <a:ext cx="609000" cy="354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700" b="1" i="0" u="none" strike="noStrike" cap="none">
                <a:solidFill>
                  <a:schemeClr val="dk1"/>
                </a:solidFill>
                <a:latin typeface="Century Gothic"/>
                <a:ea typeface="Century Gothic"/>
                <a:cs typeface="Century Gothic"/>
                <a:sym typeface="Century Gothic"/>
              </a:rPr>
              <a:t>32.</a:t>
            </a:r>
            <a:endParaRPr sz="17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6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11"/>
        <p:cNvGrpSpPr/>
        <p:nvPr/>
      </p:nvGrpSpPr>
      <p:grpSpPr>
        <a:xfrm>
          <a:off x="0" y="0"/>
          <a:ext cx="0" cy="0"/>
          <a:chOff x="0" y="0"/>
          <a:chExt cx="0" cy="0"/>
        </a:xfrm>
      </p:grpSpPr>
      <p:sp>
        <p:nvSpPr>
          <p:cNvPr id="3012" name="Google Shape;3012;p25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13" name="Google Shape;3013;p25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14" name="Google Shape;3014;p255"/>
          <p:cNvPicPr preferRelativeResize="0"/>
          <p:nvPr/>
        </p:nvPicPr>
        <p:blipFill rotWithShape="1">
          <a:blip r:embed="rId3">
            <a:alphaModFix/>
          </a:blip>
          <a:srcRect/>
          <a:stretch/>
        </p:blipFill>
        <p:spPr>
          <a:xfrm>
            <a:off x="1077624" y="942972"/>
            <a:ext cx="10637364" cy="4475598"/>
          </a:xfrm>
          <a:prstGeom prst="rect">
            <a:avLst/>
          </a:prstGeom>
          <a:noFill/>
          <a:ln>
            <a:noFill/>
          </a:ln>
        </p:spPr>
      </p:pic>
      <p:sp>
        <p:nvSpPr>
          <p:cNvPr id="3015" name="Google Shape;3015;p255"/>
          <p:cNvSpPr txBox="1"/>
          <p:nvPr/>
        </p:nvSpPr>
        <p:spPr>
          <a:xfrm>
            <a:off x="785015" y="1199588"/>
            <a:ext cx="60907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33.</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6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19"/>
        <p:cNvGrpSpPr/>
        <p:nvPr/>
      </p:nvGrpSpPr>
      <p:grpSpPr>
        <a:xfrm>
          <a:off x="0" y="0"/>
          <a:ext cx="0" cy="0"/>
          <a:chOff x="0" y="0"/>
          <a:chExt cx="0" cy="0"/>
        </a:xfrm>
      </p:grpSpPr>
      <p:sp>
        <p:nvSpPr>
          <p:cNvPr id="3020" name="Google Shape;3020;p25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21" name="Google Shape;3021;p25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22" name="Google Shape;3022;p256"/>
          <p:cNvPicPr preferRelativeResize="0"/>
          <p:nvPr/>
        </p:nvPicPr>
        <p:blipFill rotWithShape="1">
          <a:blip r:embed="rId3">
            <a:alphaModFix/>
          </a:blip>
          <a:srcRect/>
          <a:stretch/>
        </p:blipFill>
        <p:spPr>
          <a:xfrm>
            <a:off x="1054866" y="898899"/>
            <a:ext cx="10547049" cy="4437599"/>
          </a:xfrm>
          <a:prstGeom prst="rect">
            <a:avLst/>
          </a:prstGeom>
          <a:noFill/>
          <a:ln>
            <a:noFill/>
          </a:ln>
        </p:spPr>
      </p:pic>
      <p:sp>
        <p:nvSpPr>
          <p:cNvPr id="3023" name="Google Shape;3023;p256"/>
          <p:cNvSpPr txBox="1"/>
          <p:nvPr/>
        </p:nvSpPr>
        <p:spPr>
          <a:xfrm>
            <a:off x="785015" y="1199588"/>
            <a:ext cx="60907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s-ES" sz="1800" b="1" i="0" u="none" strike="noStrike" cap="none">
                <a:solidFill>
                  <a:schemeClr val="dk1"/>
                </a:solidFill>
                <a:latin typeface="Century Gothic"/>
                <a:ea typeface="Century Gothic"/>
                <a:cs typeface="Century Gothic"/>
                <a:sym typeface="Century Gothic"/>
              </a:rPr>
              <a:t>34.</a:t>
            </a:r>
            <a:endParaRPr sz="1800" b="1"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Shape 3027"/>
        <p:cNvGrpSpPr/>
        <p:nvPr/>
      </p:nvGrpSpPr>
      <p:grpSpPr>
        <a:xfrm>
          <a:off x="0" y="0"/>
          <a:ext cx="0" cy="0"/>
          <a:chOff x="0" y="0"/>
          <a:chExt cx="0" cy="0"/>
        </a:xfrm>
      </p:grpSpPr>
      <p:sp>
        <p:nvSpPr>
          <p:cNvPr id="3028" name="Google Shape;3028;p288"/>
          <p:cNvSpPr txBox="1"/>
          <p:nvPr/>
        </p:nvSpPr>
        <p:spPr>
          <a:xfrm>
            <a:off x="838200" y="433387"/>
            <a:ext cx="10515600" cy="1737995"/>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4000" b="0" i="0" u="none" strike="noStrike" cap="none">
                <a:solidFill>
                  <a:schemeClr val="lt1"/>
                </a:solidFill>
                <a:latin typeface="Arial"/>
                <a:ea typeface="Arial"/>
                <a:cs typeface="Arial"/>
                <a:sym typeface="Arial"/>
              </a:rPr>
              <a:t>Curso La educación que queremos II</a:t>
            </a:r>
            <a:endParaRPr sz="4000" b="0" i="0" u="none" strike="noStrike" cap="none">
              <a:solidFill>
                <a:schemeClr val="lt1"/>
              </a:solidFill>
              <a:latin typeface="Arial"/>
              <a:ea typeface="Arial"/>
              <a:cs typeface="Arial"/>
              <a:sym typeface="Arial"/>
            </a:endParaRPr>
          </a:p>
        </p:txBody>
      </p:sp>
      <p:sp>
        <p:nvSpPr>
          <p:cNvPr id="3029" name="Google Shape;3029;p288"/>
          <p:cNvSpPr/>
          <p:nvPr/>
        </p:nvSpPr>
        <p:spPr>
          <a:xfrm>
            <a:off x="838200" y="2835514"/>
            <a:ext cx="10515600" cy="2010807"/>
          </a:xfrm>
          <a:prstGeom prst="rect">
            <a:avLst/>
          </a:prstGeom>
          <a:noFill/>
          <a:ln>
            <a:noFill/>
          </a:ln>
        </p:spPr>
        <p:txBody>
          <a:bodyPr spcFirstLastPara="1" wrap="square" lIns="91425" tIns="45700" rIns="91425" bIns="45700" anchor="t" anchorCtr="0">
            <a:sp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146</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21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14%</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Shape 3033"/>
        <p:cNvGrpSpPr/>
        <p:nvPr/>
      </p:nvGrpSpPr>
      <p:grpSpPr>
        <a:xfrm>
          <a:off x="0" y="0"/>
          <a:ext cx="0" cy="0"/>
          <a:chOff x="0" y="0"/>
          <a:chExt cx="0" cy="0"/>
        </a:xfrm>
      </p:grpSpPr>
      <p:sp>
        <p:nvSpPr>
          <p:cNvPr id="3034" name="Google Shape;3034;p28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3035" name="Google Shape;3035;p28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s-ES" u="sng">
                <a:solidFill>
                  <a:schemeClr val="hlink"/>
                </a:solidFill>
                <a:hlinkClick r:id="rId3"/>
              </a:rPr>
              <a:t>https://docs.google.com/forms/d/18UU6H5r3LPBGB5NIZ1gvpnGw6ZoKmj2Kr77TYp3X9-o/edit?usp=sharing_eil_m&amp;ts=6304fdf3</a:t>
            </a:r>
            <a:endParaRPr/>
          </a:p>
          <a:p>
            <a:pPr marL="228600" lvl="0" indent="0" algn="l" rtl="0">
              <a:lnSpc>
                <a:spcPct val="90000"/>
              </a:lnSpc>
              <a:spcBef>
                <a:spcPts val="0"/>
              </a:spcBef>
              <a:spcAft>
                <a:spcPts val="0"/>
              </a:spcAft>
              <a:buSzPts val="1800"/>
              <a:buNone/>
            </a:pPr>
            <a:endParaRPr/>
          </a:p>
        </p:txBody>
      </p:sp>
    </p:spTree>
  </p:cSld>
  <p:clrMapOvr>
    <a:masterClrMapping/>
  </p:clrMapOvr>
</p:sld>
</file>

<file path=ppt/slides/slide36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39"/>
        <p:cNvGrpSpPr/>
        <p:nvPr/>
      </p:nvGrpSpPr>
      <p:grpSpPr>
        <a:xfrm>
          <a:off x="0" y="0"/>
          <a:ext cx="0" cy="0"/>
          <a:chOff x="0" y="0"/>
          <a:chExt cx="0" cy="0"/>
        </a:xfrm>
      </p:grpSpPr>
      <p:sp>
        <p:nvSpPr>
          <p:cNvPr id="3040" name="Google Shape;3040;p29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41" name="Google Shape;3041;p29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42" name="Google Shape;3042;p29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043" name="Google Shape;3043;p290"/>
          <p:cNvPicPr preferRelativeResize="0"/>
          <p:nvPr/>
        </p:nvPicPr>
        <p:blipFill rotWithShape="1">
          <a:blip r:embed="rId3">
            <a:alphaModFix/>
          </a:blip>
          <a:srcRect/>
          <a:stretch/>
        </p:blipFill>
        <p:spPr>
          <a:xfrm>
            <a:off x="1416442" y="1446567"/>
            <a:ext cx="9359115" cy="4450642"/>
          </a:xfrm>
          <a:prstGeom prst="rect">
            <a:avLst/>
          </a:prstGeom>
          <a:noFill/>
          <a:ln>
            <a:noFill/>
          </a:ln>
        </p:spPr>
      </p:pic>
    </p:spTree>
  </p:cSld>
  <p:clrMapOvr>
    <a:masterClrMapping/>
  </p:clrMapOvr>
</p:sld>
</file>

<file path=ppt/slides/slide36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47"/>
        <p:cNvGrpSpPr/>
        <p:nvPr/>
      </p:nvGrpSpPr>
      <p:grpSpPr>
        <a:xfrm>
          <a:off x="0" y="0"/>
          <a:ext cx="0" cy="0"/>
          <a:chOff x="0" y="0"/>
          <a:chExt cx="0" cy="0"/>
        </a:xfrm>
      </p:grpSpPr>
      <p:sp>
        <p:nvSpPr>
          <p:cNvPr id="3048" name="Google Shape;3048;p29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49" name="Google Shape;3049;p29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50" name="Google Shape;3050;p29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051" name="Google Shape;3051;p291"/>
          <p:cNvPicPr preferRelativeResize="0"/>
          <p:nvPr/>
        </p:nvPicPr>
        <p:blipFill rotWithShape="1">
          <a:blip r:embed="rId3">
            <a:alphaModFix/>
          </a:blip>
          <a:srcRect/>
          <a:stretch/>
        </p:blipFill>
        <p:spPr>
          <a:xfrm>
            <a:off x="868534" y="1243867"/>
            <a:ext cx="10454931" cy="4398841"/>
          </a:xfrm>
          <a:prstGeom prst="rect">
            <a:avLst/>
          </a:prstGeom>
          <a:noFill/>
          <a:ln>
            <a:noFill/>
          </a:ln>
        </p:spPr>
      </p:pic>
    </p:spTree>
  </p:cSld>
  <p:clrMapOvr>
    <a:masterClrMapping/>
  </p:clrMapOvr>
</p:sld>
</file>

<file path=ppt/slides/slide36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55"/>
        <p:cNvGrpSpPr/>
        <p:nvPr/>
      </p:nvGrpSpPr>
      <p:grpSpPr>
        <a:xfrm>
          <a:off x="0" y="0"/>
          <a:ext cx="0" cy="0"/>
          <a:chOff x="0" y="0"/>
          <a:chExt cx="0" cy="0"/>
        </a:xfrm>
      </p:grpSpPr>
      <p:sp>
        <p:nvSpPr>
          <p:cNvPr id="3056" name="Google Shape;3056;p29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57" name="Google Shape;3057;p29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58" name="Google Shape;3058;p29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059" name="Google Shape;3059;p292"/>
          <p:cNvPicPr preferRelativeResize="0"/>
          <p:nvPr/>
        </p:nvPicPr>
        <p:blipFill rotWithShape="1">
          <a:blip r:embed="rId3">
            <a:alphaModFix/>
          </a:blip>
          <a:srcRect/>
          <a:stretch/>
        </p:blipFill>
        <p:spPr>
          <a:xfrm>
            <a:off x="988455" y="1280035"/>
            <a:ext cx="10215089" cy="4297929"/>
          </a:xfrm>
          <a:prstGeom prst="rect">
            <a:avLst/>
          </a:prstGeom>
          <a:noFill/>
          <a:ln>
            <a:noFill/>
          </a:ln>
        </p:spPr>
      </p:pic>
    </p:spTree>
  </p:cSld>
  <p:clrMapOvr>
    <a:masterClrMapping/>
  </p:clrMapOvr>
</p:sld>
</file>

<file path=ppt/slides/slide36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63"/>
        <p:cNvGrpSpPr/>
        <p:nvPr/>
      </p:nvGrpSpPr>
      <p:grpSpPr>
        <a:xfrm>
          <a:off x="0" y="0"/>
          <a:ext cx="0" cy="0"/>
          <a:chOff x="0" y="0"/>
          <a:chExt cx="0" cy="0"/>
        </a:xfrm>
      </p:grpSpPr>
      <p:sp>
        <p:nvSpPr>
          <p:cNvPr id="3064" name="Google Shape;3064;p29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65" name="Google Shape;3065;p29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66" name="Google Shape;3066;p29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067" name="Google Shape;3067;p293"/>
          <p:cNvPicPr preferRelativeResize="0"/>
          <p:nvPr/>
        </p:nvPicPr>
        <p:blipFill rotWithShape="1">
          <a:blip r:embed="rId3">
            <a:alphaModFix/>
          </a:blip>
          <a:srcRect/>
          <a:stretch/>
        </p:blipFill>
        <p:spPr>
          <a:xfrm>
            <a:off x="538750" y="1090825"/>
            <a:ext cx="11114499" cy="4676350"/>
          </a:xfrm>
          <a:prstGeom prst="rect">
            <a:avLst/>
          </a:prstGeom>
          <a:noFill/>
          <a:ln>
            <a:noFill/>
          </a:ln>
        </p:spPr>
      </p:pic>
    </p:spTree>
  </p:cSld>
  <p:clrMapOvr>
    <a:masterClrMapping/>
  </p:clrMapOvr>
</p:sld>
</file>

<file path=ppt/slides/slide36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71"/>
        <p:cNvGrpSpPr/>
        <p:nvPr/>
      </p:nvGrpSpPr>
      <p:grpSpPr>
        <a:xfrm>
          <a:off x="0" y="0"/>
          <a:ext cx="0" cy="0"/>
          <a:chOff x="0" y="0"/>
          <a:chExt cx="0" cy="0"/>
        </a:xfrm>
      </p:grpSpPr>
      <p:sp>
        <p:nvSpPr>
          <p:cNvPr id="3072" name="Google Shape;3072;p29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73" name="Google Shape;3073;p29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74" name="Google Shape;3074;p29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075" name="Google Shape;3075;p294"/>
          <p:cNvPicPr preferRelativeResize="0"/>
          <p:nvPr/>
        </p:nvPicPr>
        <p:blipFill rotWithShape="1">
          <a:blip r:embed="rId3">
            <a:alphaModFix/>
          </a:blip>
          <a:srcRect/>
          <a:stretch/>
        </p:blipFill>
        <p:spPr>
          <a:xfrm>
            <a:off x="836393" y="1057521"/>
            <a:ext cx="10519213" cy="5002316"/>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37"/>
          <p:cNvSpPr txBox="1">
            <a:spLocks noGrp="1"/>
          </p:cNvSpPr>
          <p:nvPr>
            <p:ph type="title"/>
          </p:nvPr>
        </p:nvSpPr>
        <p:spPr>
          <a:xfrm>
            <a:off x="838200" y="9350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426" name="Google Shape;426;p37"/>
          <p:cNvSpPr txBox="1">
            <a:spLocks noGrp="1"/>
          </p:cNvSpPr>
          <p:nvPr>
            <p:ph type="body" idx="1"/>
          </p:nvPr>
        </p:nvSpPr>
        <p:spPr>
          <a:xfrm>
            <a:off x="637025" y="1635849"/>
            <a:ext cx="11177100" cy="4960800"/>
          </a:xfrm>
          <a:prstGeom prst="rect">
            <a:avLst/>
          </a:prstGeom>
          <a:noFill/>
          <a:ln>
            <a:noFill/>
          </a:ln>
        </p:spPr>
        <p:txBody>
          <a:bodyPr spcFirstLastPara="1" wrap="square" lIns="91425" tIns="45700" rIns="91425" bIns="45700" anchor="t" anchorCtr="0">
            <a:normAutofit fontScale="85000" lnSpcReduction="20000"/>
          </a:bodyPr>
          <a:lstStyle/>
          <a:p>
            <a:pPr marL="457200" lvl="0" indent="-358140" algn="l" rtl="0">
              <a:lnSpc>
                <a:spcPct val="90000"/>
              </a:lnSpc>
              <a:spcBef>
                <a:spcPts val="1000"/>
              </a:spcBef>
              <a:spcAft>
                <a:spcPts val="0"/>
              </a:spcAft>
              <a:buSzPct val="100000"/>
              <a:buFont typeface="Century Gothic"/>
              <a:buAutoNum type="arabicPeriod"/>
            </a:pPr>
            <a:r>
              <a:rPr lang="es-ES" sz="2400" i="1">
                <a:latin typeface="Century Gothic"/>
                <a:ea typeface="Century Gothic"/>
                <a:cs typeface="Century Gothic"/>
                <a:sym typeface="Century Gothic"/>
              </a:rPr>
              <a:t>Premisas paradigmáticas que fundamentan la educación que queremos (3 semanas):</a:t>
            </a:r>
            <a:endParaRPr sz="2400" i="1">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a. Definición de paradigma e implicaciones en la práctica</a:t>
            </a:r>
            <a:endParaRPr sz="2400">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b. Educación que queremos: algunas reflexiones conceptuales</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ct val="45833"/>
              <a:buFont typeface="Arial"/>
              <a:buNone/>
            </a:pPr>
            <a:r>
              <a:rPr lang="es-ES" sz="2400" i="1">
                <a:latin typeface="Century Gothic"/>
                <a:ea typeface="Century Gothic"/>
                <a:cs typeface="Century Gothic"/>
                <a:sym typeface="Century Gothic"/>
              </a:rPr>
              <a:t>2. Condiciones y aspectos personales relevantes para generar el cambio educativo (2 semanas):</a:t>
            </a:r>
            <a:endParaRPr sz="2400" i="1">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a. Teoría del cambio</a:t>
            </a:r>
            <a:endParaRPr sz="2400">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b. Enfoque por competencias</a:t>
            </a:r>
            <a:endParaRPr sz="2400">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c. La persona y el cambio</a:t>
            </a:r>
            <a:endParaRPr sz="2400">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d. El cambio y la organización educativa del Siglo XXI</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ct val="45833"/>
              <a:buFont typeface="Arial"/>
              <a:buNone/>
            </a:pPr>
            <a:r>
              <a:rPr lang="es-ES" sz="2400" i="1">
                <a:latin typeface="Century Gothic"/>
                <a:ea typeface="Century Gothic"/>
                <a:cs typeface="Century Gothic"/>
                <a:sym typeface="Century Gothic"/>
              </a:rPr>
              <a:t>3. Currículo innovador (3 semanas):</a:t>
            </a:r>
            <a:endParaRPr sz="2400" i="1">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a. Concepción de educación y de currículo</a:t>
            </a:r>
            <a:endParaRPr sz="2400">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b. Fundamentos y características del currículo innovador</a:t>
            </a:r>
            <a:endParaRPr sz="2400">
              <a:latin typeface="Century Gothic"/>
              <a:ea typeface="Century Gothic"/>
              <a:cs typeface="Century Gothic"/>
              <a:sym typeface="Century Gothic"/>
            </a:endParaRPr>
          </a:p>
          <a:p>
            <a:pPr marL="360000" lvl="0" indent="0" algn="l" rtl="0">
              <a:lnSpc>
                <a:spcPct val="90000"/>
              </a:lnSpc>
              <a:spcBef>
                <a:spcPts val="1000"/>
              </a:spcBef>
              <a:spcAft>
                <a:spcPts val="0"/>
              </a:spcAft>
              <a:buClr>
                <a:schemeClr val="dk1"/>
              </a:buClr>
              <a:buSzPct val="45833"/>
              <a:buFont typeface="Arial"/>
              <a:buNone/>
            </a:pPr>
            <a:r>
              <a:rPr lang="es-ES" sz="2400">
                <a:latin typeface="Century Gothic"/>
                <a:ea typeface="Century Gothic"/>
                <a:cs typeface="Century Gothic"/>
                <a:sym typeface="Century Gothic"/>
              </a:rPr>
              <a:t>c. Práctica innovadora que transforma</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ct val="116665"/>
              <a:buNone/>
            </a:pPr>
            <a:endParaRPr sz="2400">
              <a:latin typeface="Century Gothic"/>
              <a:ea typeface="Century Gothic"/>
              <a:cs typeface="Century Gothic"/>
              <a:sym typeface="Century Gothic"/>
            </a:endParaRPr>
          </a:p>
        </p:txBody>
      </p:sp>
    </p:spTree>
  </p:cSld>
  <p:clrMapOvr>
    <a:masterClrMapping/>
  </p:clrMapOvr>
</p:sld>
</file>

<file path=ppt/slides/slide37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79"/>
        <p:cNvGrpSpPr/>
        <p:nvPr/>
      </p:nvGrpSpPr>
      <p:grpSpPr>
        <a:xfrm>
          <a:off x="0" y="0"/>
          <a:ext cx="0" cy="0"/>
          <a:chOff x="0" y="0"/>
          <a:chExt cx="0" cy="0"/>
        </a:xfrm>
      </p:grpSpPr>
      <p:sp>
        <p:nvSpPr>
          <p:cNvPr id="3080" name="Google Shape;3080;p29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81" name="Google Shape;3081;p29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82" name="Google Shape;3082;p29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083" name="Google Shape;3083;p295"/>
          <p:cNvPicPr preferRelativeResize="0"/>
          <p:nvPr/>
        </p:nvPicPr>
        <p:blipFill rotWithShape="1">
          <a:blip r:embed="rId3">
            <a:alphaModFix/>
          </a:blip>
          <a:srcRect/>
          <a:stretch/>
        </p:blipFill>
        <p:spPr>
          <a:xfrm>
            <a:off x="601363" y="1360057"/>
            <a:ext cx="10989273" cy="4623662"/>
          </a:xfrm>
          <a:prstGeom prst="rect">
            <a:avLst/>
          </a:prstGeom>
          <a:noFill/>
          <a:ln>
            <a:noFill/>
          </a:ln>
        </p:spPr>
      </p:pic>
    </p:spTree>
  </p:cSld>
  <p:clrMapOvr>
    <a:masterClrMapping/>
  </p:clrMapOvr>
</p:sld>
</file>

<file path=ppt/slides/slide37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87"/>
        <p:cNvGrpSpPr/>
        <p:nvPr/>
      </p:nvGrpSpPr>
      <p:grpSpPr>
        <a:xfrm>
          <a:off x="0" y="0"/>
          <a:ext cx="0" cy="0"/>
          <a:chOff x="0" y="0"/>
          <a:chExt cx="0" cy="0"/>
        </a:xfrm>
      </p:grpSpPr>
      <p:sp>
        <p:nvSpPr>
          <p:cNvPr id="3088" name="Google Shape;3088;p29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89" name="Google Shape;3089;p29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90" name="Google Shape;3090;p296"/>
          <p:cNvSpPr txBox="1"/>
          <p:nvPr/>
        </p:nvSpPr>
        <p:spPr>
          <a:xfrm>
            <a:off x="838200" y="547846"/>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Century Gothic"/>
              <a:buNone/>
            </a:pPr>
            <a:r>
              <a:rPr lang="es-ES" sz="2800" b="0" i="0" u="none" strike="noStrike" cap="none">
                <a:solidFill>
                  <a:schemeClr val="dk1"/>
                </a:solidFill>
                <a:latin typeface="Century Gothic"/>
                <a:ea typeface="Century Gothic"/>
                <a:cs typeface="Century Gothic"/>
                <a:sym typeface="Century Gothic"/>
              </a:rPr>
              <a:t>7. Razón por la que se matriculó en el curso La educación que queremos</a:t>
            </a:r>
            <a:endParaRPr sz="1400" b="0" i="0" u="none" strike="noStrike" cap="none">
              <a:solidFill>
                <a:srgbClr val="000000"/>
              </a:solidFill>
              <a:latin typeface="Arial"/>
              <a:ea typeface="Arial"/>
              <a:cs typeface="Arial"/>
              <a:sym typeface="Arial"/>
            </a:endParaRPr>
          </a:p>
        </p:txBody>
      </p:sp>
      <p:sp>
        <p:nvSpPr>
          <p:cNvPr id="3091" name="Google Shape;3091;p296"/>
          <p:cNvSpPr/>
          <p:nvPr/>
        </p:nvSpPr>
        <p:spPr>
          <a:xfrm>
            <a:off x="838200" y="1690688"/>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graphicFrame>
        <p:nvGraphicFramePr>
          <p:cNvPr id="3092" name="Google Shape;3092;p296"/>
          <p:cNvGraphicFramePr/>
          <p:nvPr/>
        </p:nvGraphicFramePr>
        <p:xfrm>
          <a:off x="1213828" y="2402324"/>
          <a:ext cx="3000000" cy="3000000"/>
        </p:xfrm>
        <a:graphic>
          <a:graphicData uri="http://schemas.openxmlformats.org/drawingml/2006/table">
            <a:tbl>
              <a:tblPr>
                <a:noFill/>
                <a:tableStyleId>{E3DC3D7B-B1CC-4ABE-ACCE-1371D22D565E}</a:tableStyleId>
              </a:tblPr>
              <a:tblGrid>
                <a:gridCol w="961550">
                  <a:extLst>
                    <a:ext uri="{9D8B030D-6E8A-4147-A177-3AD203B41FA5}">
                      <a16:colId xmlns:a16="http://schemas.microsoft.com/office/drawing/2014/main" val="20000"/>
                    </a:ext>
                  </a:extLst>
                </a:gridCol>
                <a:gridCol w="8802800">
                  <a:extLst>
                    <a:ext uri="{9D8B030D-6E8A-4147-A177-3AD203B41FA5}">
                      <a16:colId xmlns:a16="http://schemas.microsoft.com/office/drawing/2014/main" val="20001"/>
                    </a:ext>
                  </a:extLst>
                </a:gridCol>
              </a:tblGrid>
              <a:tr h="60290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0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Mejorar la enseñanza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0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Ampliar conocimientos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0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Innovar la educación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0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Actualizar las metodologías de enseñanza.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02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Mantenerse actualizada.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3093" name="Google Shape;3093;p296"/>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72.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3097"/>
        <p:cNvGrpSpPr/>
        <p:nvPr/>
      </p:nvGrpSpPr>
      <p:grpSpPr>
        <a:xfrm>
          <a:off x="0" y="0"/>
          <a:ext cx="0" cy="0"/>
          <a:chOff x="0" y="0"/>
          <a:chExt cx="0" cy="0"/>
        </a:xfrm>
      </p:grpSpPr>
      <p:sp>
        <p:nvSpPr>
          <p:cNvPr id="3098" name="Google Shape;3098;p297"/>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099" name="Google Shape;3099;p297"/>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100" name="Google Shape;3100;p297"/>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3101" name="Google Shape;3101;p297"/>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3100"/>
                                        </p:tgtEl>
                                        <p:attrNameLst>
                                          <p:attrName>style.visibility</p:attrName>
                                        </p:attrNameLst>
                                      </p:cBhvr>
                                      <p:to>
                                        <p:strVal val="visible"/>
                                      </p:to>
                                    </p:set>
                                    <p:animEffect transition="in" filter="fade">
                                      <p:cBhvr>
                                        <p:cTn id="7" dur="400"/>
                                        <p:tgtEl>
                                          <p:spTgt spid="3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05"/>
        <p:cNvGrpSpPr/>
        <p:nvPr/>
      </p:nvGrpSpPr>
      <p:grpSpPr>
        <a:xfrm>
          <a:off x="0" y="0"/>
          <a:ext cx="0" cy="0"/>
          <a:chOff x="0" y="0"/>
          <a:chExt cx="0" cy="0"/>
        </a:xfrm>
      </p:grpSpPr>
      <p:sp>
        <p:nvSpPr>
          <p:cNvPr id="3106" name="Google Shape;3106;p29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07" name="Google Shape;3107;p29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08" name="Google Shape;3108;p29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09" name="Google Shape;3109;p298"/>
          <p:cNvPicPr preferRelativeResize="0"/>
          <p:nvPr/>
        </p:nvPicPr>
        <p:blipFill rotWithShape="1">
          <a:blip r:embed="rId3">
            <a:alphaModFix/>
          </a:blip>
          <a:srcRect/>
          <a:stretch/>
        </p:blipFill>
        <p:spPr>
          <a:xfrm>
            <a:off x="715335" y="709298"/>
            <a:ext cx="10761329" cy="5467980"/>
          </a:xfrm>
          <a:prstGeom prst="rect">
            <a:avLst/>
          </a:prstGeom>
          <a:noFill/>
          <a:ln>
            <a:noFill/>
          </a:ln>
        </p:spPr>
      </p:pic>
    </p:spTree>
  </p:cSld>
  <p:clrMapOvr>
    <a:masterClrMapping/>
  </p:clrMapOvr>
</p:sld>
</file>

<file path=ppt/slides/slide37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13"/>
        <p:cNvGrpSpPr/>
        <p:nvPr/>
      </p:nvGrpSpPr>
      <p:grpSpPr>
        <a:xfrm>
          <a:off x="0" y="0"/>
          <a:ext cx="0" cy="0"/>
          <a:chOff x="0" y="0"/>
          <a:chExt cx="0" cy="0"/>
        </a:xfrm>
      </p:grpSpPr>
      <p:sp>
        <p:nvSpPr>
          <p:cNvPr id="3114" name="Google Shape;3114;p29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15" name="Google Shape;3115;p29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16" name="Google Shape;3116;p29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17" name="Google Shape;3117;p299"/>
          <p:cNvPicPr preferRelativeResize="0"/>
          <p:nvPr/>
        </p:nvPicPr>
        <p:blipFill rotWithShape="1">
          <a:blip r:embed="rId3">
            <a:alphaModFix/>
          </a:blip>
          <a:srcRect/>
          <a:stretch/>
        </p:blipFill>
        <p:spPr>
          <a:xfrm>
            <a:off x="1048135" y="878398"/>
            <a:ext cx="10095730" cy="5129780"/>
          </a:xfrm>
          <a:prstGeom prst="rect">
            <a:avLst/>
          </a:prstGeom>
          <a:noFill/>
          <a:ln>
            <a:noFill/>
          </a:ln>
        </p:spPr>
      </p:pic>
    </p:spTree>
  </p:cSld>
  <p:clrMapOvr>
    <a:masterClrMapping/>
  </p:clrMapOvr>
</p:sld>
</file>

<file path=ppt/slides/slide37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21"/>
        <p:cNvGrpSpPr/>
        <p:nvPr/>
      </p:nvGrpSpPr>
      <p:grpSpPr>
        <a:xfrm>
          <a:off x="0" y="0"/>
          <a:ext cx="0" cy="0"/>
          <a:chOff x="0" y="0"/>
          <a:chExt cx="0" cy="0"/>
        </a:xfrm>
      </p:grpSpPr>
      <p:sp>
        <p:nvSpPr>
          <p:cNvPr id="3122" name="Google Shape;3122;p30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23" name="Google Shape;3123;p30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24" name="Google Shape;3124;p30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25" name="Google Shape;3125;p300"/>
          <p:cNvPicPr preferRelativeResize="0"/>
          <p:nvPr/>
        </p:nvPicPr>
        <p:blipFill rotWithShape="1">
          <a:blip r:embed="rId3">
            <a:alphaModFix/>
          </a:blip>
          <a:srcRect/>
          <a:stretch/>
        </p:blipFill>
        <p:spPr>
          <a:xfrm>
            <a:off x="1043466" y="834315"/>
            <a:ext cx="10105068" cy="5217946"/>
          </a:xfrm>
          <a:prstGeom prst="rect">
            <a:avLst/>
          </a:prstGeom>
          <a:noFill/>
          <a:ln>
            <a:noFill/>
          </a:ln>
        </p:spPr>
      </p:pic>
    </p:spTree>
  </p:cSld>
  <p:clrMapOvr>
    <a:masterClrMapping/>
  </p:clrMapOvr>
</p:sld>
</file>

<file path=ppt/slides/slide37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29"/>
        <p:cNvGrpSpPr/>
        <p:nvPr/>
      </p:nvGrpSpPr>
      <p:grpSpPr>
        <a:xfrm>
          <a:off x="0" y="0"/>
          <a:ext cx="0" cy="0"/>
          <a:chOff x="0" y="0"/>
          <a:chExt cx="0" cy="0"/>
        </a:xfrm>
      </p:grpSpPr>
      <p:sp>
        <p:nvSpPr>
          <p:cNvPr id="3130" name="Google Shape;3130;p30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31" name="Google Shape;3131;p30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32" name="Google Shape;3132;p30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33" name="Google Shape;3133;p301"/>
          <p:cNvPicPr preferRelativeResize="0"/>
          <p:nvPr/>
        </p:nvPicPr>
        <p:blipFill rotWithShape="1">
          <a:blip r:embed="rId3">
            <a:alphaModFix/>
          </a:blip>
          <a:srcRect/>
          <a:stretch/>
        </p:blipFill>
        <p:spPr>
          <a:xfrm>
            <a:off x="1063406" y="886157"/>
            <a:ext cx="10065187" cy="5114261"/>
          </a:xfrm>
          <a:prstGeom prst="rect">
            <a:avLst/>
          </a:prstGeom>
          <a:noFill/>
          <a:ln>
            <a:noFill/>
          </a:ln>
        </p:spPr>
      </p:pic>
    </p:spTree>
  </p:cSld>
  <p:clrMapOvr>
    <a:masterClrMapping/>
  </p:clrMapOvr>
</p:sld>
</file>

<file path=ppt/slides/slide37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37"/>
        <p:cNvGrpSpPr/>
        <p:nvPr/>
      </p:nvGrpSpPr>
      <p:grpSpPr>
        <a:xfrm>
          <a:off x="0" y="0"/>
          <a:ext cx="0" cy="0"/>
          <a:chOff x="0" y="0"/>
          <a:chExt cx="0" cy="0"/>
        </a:xfrm>
      </p:grpSpPr>
      <p:sp>
        <p:nvSpPr>
          <p:cNvPr id="3138" name="Google Shape;3138;p30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39" name="Google Shape;3139;p30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40" name="Google Shape;3140;p30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41" name="Google Shape;3141;p302"/>
          <p:cNvPicPr preferRelativeResize="0"/>
          <p:nvPr/>
        </p:nvPicPr>
        <p:blipFill rotWithShape="1">
          <a:blip r:embed="rId3">
            <a:alphaModFix/>
          </a:blip>
          <a:srcRect/>
          <a:stretch/>
        </p:blipFill>
        <p:spPr>
          <a:xfrm>
            <a:off x="838554" y="757619"/>
            <a:ext cx="10514892" cy="5342762"/>
          </a:xfrm>
          <a:prstGeom prst="rect">
            <a:avLst/>
          </a:prstGeom>
          <a:noFill/>
          <a:ln>
            <a:noFill/>
          </a:ln>
        </p:spPr>
      </p:pic>
    </p:spTree>
  </p:cSld>
  <p:clrMapOvr>
    <a:masterClrMapping/>
  </p:clrMapOvr>
</p:sld>
</file>

<file path=ppt/slides/slide37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45"/>
        <p:cNvGrpSpPr/>
        <p:nvPr/>
      </p:nvGrpSpPr>
      <p:grpSpPr>
        <a:xfrm>
          <a:off x="0" y="0"/>
          <a:ext cx="0" cy="0"/>
          <a:chOff x="0" y="0"/>
          <a:chExt cx="0" cy="0"/>
        </a:xfrm>
      </p:grpSpPr>
      <p:sp>
        <p:nvSpPr>
          <p:cNvPr id="3146" name="Google Shape;3146;p30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47" name="Google Shape;3147;p30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48" name="Google Shape;3148;p30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49" name="Google Shape;3149;p303"/>
          <p:cNvPicPr preferRelativeResize="0"/>
          <p:nvPr/>
        </p:nvPicPr>
        <p:blipFill rotWithShape="1">
          <a:blip r:embed="rId3">
            <a:alphaModFix/>
          </a:blip>
          <a:srcRect/>
          <a:stretch/>
        </p:blipFill>
        <p:spPr>
          <a:xfrm>
            <a:off x="1055911" y="868061"/>
            <a:ext cx="10080177" cy="5121877"/>
          </a:xfrm>
          <a:prstGeom prst="rect">
            <a:avLst/>
          </a:prstGeom>
          <a:noFill/>
          <a:ln>
            <a:noFill/>
          </a:ln>
        </p:spPr>
      </p:pic>
    </p:spTree>
  </p:cSld>
  <p:clrMapOvr>
    <a:masterClrMapping/>
  </p:clrMapOvr>
</p:sld>
</file>

<file path=ppt/slides/slide37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53"/>
        <p:cNvGrpSpPr/>
        <p:nvPr/>
      </p:nvGrpSpPr>
      <p:grpSpPr>
        <a:xfrm>
          <a:off x="0" y="0"/>
          <a:ext cx="0" cy="0"/>
          <a:chOff x="0" y="0"/>
          <a:chExt cx="0" cy="0"/>
        </a:xfrm>
      </p:grpSpPr>
      <p:sp>
        <p:nvSpPr>
          <p:cNvPr id="3154" name="Google Shape;3154;p30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55" name="Google Shape;3155;p30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56" name="Google Shape;3156;p30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57" name="Google Shape;3157;p304"/>
          <p:cNvPicPr preferRelativeResize="0"/>
          <p:nvPr/>
        </p:nvPicPr>
        <p:blipFill rotWithShape="1">
          <a:blip r:embed="rId3">
            <a:alphaModFix/>
          </a:blip>
          <a:srcRect/>
          <a:stretch/>
        </p:blipFill>
        <p:spPr>
          <a:xfrm>
            <a:off x="1108377" y="909008"/>
            <a:ext cx="9975246" cy="506856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38"/>
          <p:cNvSpPr txBox="1">
            <a:spLocks noGrp="1"/>
          </p:cNvSpPr>
          <p:nvPr>
            <p:ph type="title"/>
          </p:nvPr>
        </p:nvSpPr>
        <p:spPr>
          <a:xfrm>
            <a:off x="838200" y="182880"/>
            <a:ext cx="10515600" cy="2290221"/>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600" dirty="0">
                <a:solidFill>
                  <a:schemeClr val="lt1"/>
                </a:solidFill>
                <a:latin typeface="Arial"/>
                <a:ea typeface="Arial"/>
                <a:cs typeface="Arial"/>
                <a:sym typeface="Arial"/>
              </a:rPr>
              <a:t>Curso Introducción a los estándares esenciales de calidad en los servicios de cuidado y desarrollo infantil de Costa Rica en el marco de la REDCUDI</a:t>
            </a:r>
            <a:endParaRPr dirty="0">
              <a:solidFill>
                <a:schemeClr val="lt1"/>
              </a:solidFill>
              <a:latin typeface="Arial"/>
              <a:ea typeface="Arial"/>
              <a:cs typeface="Arial"/>
              <a:sym typeface="Arial"/>
            </a:endParaRPr>
          </a:p>
        </p:txBody>
      </p:sp>
      <p:sp>
        <p:nvSpPr>
          <p:cNvPr id="432" name="Google Shape;432;p38"/>
          <p:cNvSpPr txBox="1">
            <a:spLocks noGrp="1"/>
          </p:cNvSpPr>
          <p:nvPr>
            <p:ph type="body" idx="1"/>
          </p:nvPr>
        </p:nvSpPr>
        <p:spPr>
          <a:xfrm>
            <a:off x="838200" y="2662394"/>
            <a:ext cx="10515600" cy="3869860"/>
          </a:xfrm>
          <a:prstGeom prst="rect">
            <a:avLst/>
          </a:prstGeom>
          <a:noFill/>
          <a:ln>
            <a:noFill/>
          </a:ln>
        </p:spPr>
        <p:txBody>
          <a:bodyPr spcFirstLastPara="1" wrap="square" lIns="91425" tIns="45700" rIns="91425" bIns="45700" anchor="t" anchorCtr="0">
            <a:normAutofit lnSpcReduction="10000"/>
          </a:bodyPr>
          <a:lstStyle/>
          <a:p>
            <a:pPr marL="0" lvl="0" indent="0" algn="just" rtl="0">
              <a:lnSpc>
                <a:spcPct val="90000"/>
              </a:lnSpc>
              <a:spcBef>
                <a:spcPts val="0"/>
              </a:spcBef>
              <a:spcAft>
                <a:spcPts val="0"/>
              </a:spcAft>
              <a:buClr>
                <a:schemeClr val="dk1"/>
              </a:buClr>
              <a:buSzPts val="2800"/>
              <a:buNone/>
            </a:pPr>
            <a:r>
              <a:rPr lang="es-ES" b="1">
                <a:latin typeface="Century Gothic"/>
                <a:ea typeface="Century Gothic"/>
                <a:cs typeface="Century Gothic"/>
                <a:sym typeface="Century Gothic"/>
              </a:rPr>
              <a:t>Breve descripción: </a:t>
            </a:r>
            <a:r>
              <a:rPr lang="es-ES" sz="2600">
                <a:latin typeface="Century Gothic"/>
                <a:ea typeface="Century Gothic"/>
                <a:cs typeface="Century Gothic"/>
                <a:sym typeface="Century Gothic"/>
              </a:rPr>
              <a:t>Es un curso dirigido a profesionales del área de salud psicosocial o de educación que atienden el desarrollo de la niñez y que laboran en una alternativa de cuidado y desarrollo. Durante el curso se describen al estudiante los estándares consensuados a nivel nacional, para ello se realiza un recorrido teórico-práctico por cada estándar y sus fundamentos. </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112</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17 semanas</a:t>
            </a:r>
            <a:endParaRPr/>
          </a:p>
        </p:txBody>
      </p:sp>
    </p:spTree>
  </p:cSld>
  <p:clrMapOvr>
    <a:masterClrMapping/>
  </p:clrMapOvr>
</p:sld>
</file>

<file path=ppt/slides/slide38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61"/>
        <p:cNvGrpSpPr/>
        <p:nvPr/>
      </p:nvGrpSpPr>
      <p:grpSpPr>
        <a:xfrm>
          <a:off x="0" y="0"/>
          <a:ext cx="0" cy="0"/>
          <a:chOff x="0" y="0"/>
          <a:chExt cx="0" cy="0"/>
        </a:xfrm>
      </p:grpSpPr>
      <p:sp>
        <p:nvSpPr>
          <p:cNvPr id="3162" name="Google Shape;3162;p30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63" name="Google Shape;3163;p30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64" name="Google Shape;3164;p30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65" name="Google Shape;3165;p305"/>
          <p:cNvPicPr preferRelativeResize="0"/>
          <p:nvPr/>
        </p:nvPicPr>
        <p:blipFill rotWithShape="1">
          <a:blip r:embed="rId3">
            <a:alphaModFix/>
          </a:blip>
          <a:srcRect/>
          <a:stretch/>
        </p:blipFill>
        <p:spPr>
          <a:xfrm>
            <a:off x="1003445" y="855690"/>
            <a:ext cx="10185109" cy="5175195"/>
          </a:xfrm>
          <a:prstGeom prst="rect">
            <a:avLst/>
          </a:prstGeom>
          <a:noFill/>
          <a:ln>
            <a:noFill/>
          </a:ln>
        </p:spPr>
      </p:pic>
    </p:spTree>
  </p:cSld>
  <p:clrMapOvr>
    <a:masterClrMapping/>
  </p:clrMapOvr>
</p:sld>
</file>

<file path=ppt/slides/slide38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69"/>
        <p:cNvGrpSpPr/>
        <p:nvPr/>
      </p:nvGrpSpPr>
      <p:grpSpPr>
        <a:xfrm>
          <a:off x="0" y="0"/>
          <a:ext cx="0" cy="0"/>
          <a:chOff x="0" y="0"/>
          <a:chExt cx="0" cy="0"/>
        </a:xfrm>
      </p:grpSpPr>
      <p:sp>
        <p:nvSpPr>
          <p:cNvPr id="3170" name="Google Shape;3170;p30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71" name="Google Shape;3171;p30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72" name="Google Shape;3172;p30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73" name="Google Shape;3173;p306"/>
          <p:cNvPicPr preferRelativeResize="0"/>
          <p:nvPr/>
        </p:nvPicPr>
        <p:blipFill rotWithShape="1">
          <a:blip r:embed="rId3">
            <a:alphaModFix/>
          </a:blip>
          <a:srcRect/>
          <a:stretch/>
        </p:blipFill>
        <p:spPr>
          <a:xfrm>
            <a:off x="906009" y="960947"/>
            <a:ext cx="10379981" cy="4936106"/>
          </a:xfrm>
          <a:prstGeom prst="rect">
            <a:avLst/>
          </a:prstGeom>
          <a:noFill/>
          <a:ln>
            <a:noFill/>
          </a:ln>
        </p:spPr>
      </p:pic>
    </p:spTree>
  </p:cSld>
  <p:clrMapOvr>
    <a:masterClrMapping/>
  </p:clrMapOvr>
</p:sld>
</file>

<file path=ppt/slides/slide38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77"/>
        <p:cNvGrpSpPr/>
        <p:nvPr/>
      </p:nvGrpSpPr>
      <p:grpSpPr>
        <a:xfrm>
          <a:off x="0" y="0"/>
          <a:ext cx="0" cy="0"/>
          <a:chOff x="0" y="0"/>
          <a:chExt cx="0" cy="0"/>
        </a:xfrm>
      </p:grpSpPr>
      <p:sp>
        <p:nvSpPr>
          <p:cNvPr id="3178" name="Google Shape;3178;p30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79" name="Google Shape;3179;p30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80" name="Google Shape;3180;p30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81" name="Google Shape;3181;p307"/>
          <p:cNvPicPr preferRelativeResize="0"/>
          <p:nvPr/>
        </p:nvPicPr>
        <p:blipFill rotWithShape="1">
          <a:blip r:embed="rId3">
            <a:alphaModFix/>
          </a:blip>
          <a:srcRect/>
          <a:stretch/>
        </p:blipFill>
        <p:spPr>
          <a:xfrm>
            <a:off x="1228298" y="1114208"/>
            <a:ext cx="9735404" cy="4629583"/>
          </a:xfrm>
          <a:prstGeom prst="rect">
            <a:avLst/>
          </a:prstGeom>
          <a:noFill/>
          <a:ln>
            <a:noFill/>
          </a:ln>
        </p:spPr>
      </p:pic>
    </p:spTree>
  </p:cSld>
  <p:clrMapOvr>
    <a:masterClrMapping/>
  </p:clrMapOvr>
</p:sld>
</file>

<file path=ppt/slides/slide38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85"/>
        <p:cNvGrpSpPr/>
        <p:nvPr/>
      </p:nvGrpSpPr>
      <p:grpSpPr>
        <a:xfrm>
          <a:off x="0" y="0"/>
          <a:ext cx="0" cy="0"/>
          <a:chOff x="0" y="0"/>
          <a:chExt cx="0" cy="0"/>
        </a:xfrm>
      </p:grpSpPr>
      <p:sp>
        <p:nvSpPr>
          <p:cNvPr id="3186" name="Google Shape;3186;p30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87" name="Google Shape;3187;p30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88" name="Google Shape;3188;p30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89" name="Google Shape;3189;p308"/>
          <p:cNvPicPr preferRelativeResize="0"/>
          <p:nvPr/>
        </p:nvPicPr>
        <p:blipFill rotWithShape="1">
          <a:blip r:embed="rId3">
            <a:alphaModFix/>
          </a:blip>
          <a:srcRect/>
          <a:stretch/>
        </p:blipFill>
        <p:spPr>
          <a:xfrm>
            <a:off x="1340724" y="1012779"/>
            <a:ext cx="9510551" cy="4832442"/>
          </a:xfrm>
          <a:prstGeom prst="rect">
            <a:avLst/>
          </a:prstGeom>
          <a:noFill/>
          <a:ln>
            <a:noFill/>
          </a:ln>
        </p:spPr>
      </p:pic>
    </p:spTree>
  </p:cSld>
  <p:clrMapOvr>
    <a:masterClrMapping/>
  </p:clrMapOvr>
</p:sld>
</file>

<file path=ppt/slides/slide38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93"/>
        <p:cNvGrpSpPr/>
        <p:nvPr/>
      </p:nvGrpSpPr>
      <p:grpSpPr>
        <a:xfrm>
          <a:off x="0" y="0"/>
          <a:ext cx="0" cy="0"/>
          <a:chOff x="0" y="0"/>
          <a:chExt cx="0" cy="0"/>
        </a:xfrm>
      </p:grpSpPr>
      <p:sp>
        <p:nvSpPr>
          <p:cNvPr id="3194" name="Google Shape;3194;p30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95" name="Google Shape;3195;p30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96" name="Google Shape;3196;p30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197" name="Google Shape;3197;p309"/>
          <p:cNvPicPr preferRelativeResize="0"/>
          <p:nvPr/>
        </p:nvPicPr>
        <p:blipFill rotWithShape="1">
          <a:blip r:embed="rId3">
            <a:alphaModFix/>
          </a:blip>
          <a:srcRect/>
          <a:stretch/>
        </p:blipFill>
        <p:spPr>
          <a:xfrm>
            <a:off x="920198" y="1041991"/>
            <a:ext cx="10351604" cy="5259793"/>
          </a:xfrm>
          <a:prstGeom prst="rect">
            <a:avLst/>
          </a:prstGeom>
          <a:noFill/>
          <a:ln>
            <a:noFill/>
          </a:ln>
        </p:spPr>
      </p:pic>
    </p:spTree>
  </p:cSld>
  <p:clrMapOvr>
    <a:masterClrMapping/>
  </p:clrMapOvr>
</p:sld>
</file>

<file path=ppt/slides/slide38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01"/>
        <p:cNvGrpSpPr/>
        <p:nvPr/>
      </p:nvGrpSpPr>
      <p:grpSpPr>
        <a:xfrm>
          <a:off x="0" y="0"/>
          <a:ext cx="0" cy="0"/>
          <a:chOff x="0" y="0"/>
          <a:chExt cx="0" cy="0"/>
        </a:xfrm>
      </p:grpSpPr>
      <p:sp>
        <p:nvSpPr>
          <p:cNvPr id="3202" name="Google Shape;3202;p3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03" name="Google Shape;3203;p31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04" name="Google Shape;3204;p310"/>
          <p:cNvSpPr txBox="1"/>
          <p:nvPr/>
        </p:nvSpPr>
        <p:spPr>
          <a:xfrm>
            <a:off x="838200" y="547846"/>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400"/>
              <a:buFont typeface="Century Gothic"/>
              <a:buNone/>
            </a:pPr>
            <a:r>
              <a:rPr lang="es-ES" sz="2400" b="0" i="0" u="none" strike="noStrike" cap="none">
                <a:solidFill>
                  <a:schemeClr val="dk1"/>
                </a:solidFill>
                <a:latin typeface="Century Gothic"/>
                <a:ea typeface="Century Gothic"/>
                <a:cs typeface="Century Gothic"/>
                <a:sym typeface="Century Gothic"/>
              </a:rPr>
              <a:t>21. ¿Cuál considera usted que es la principal capacidad que desarrolló gracias al curso y que beneficiará su labor docente?</a:t>
            </a:r>
            <a:endParaRPr sz="2800" b="0" i="0" u="none" strike="noStrike" cap="none">
              <a:solidFill>
                <a:schemeClr val="dk1"/>
              </a:solidFill>
              <a:latin typeface="Century Gothic"/>
              <a:ea typeface="Century Gothic"/>
              <a:cs typeface="Century Gothic"/>
              <a:sym typeface="Century Gothic"/>
            </a:endParaRPr>
          </a:p>
        </p:txBody>
      </p:sp>
      <p:sp>
        <p:nvSpPr>
          <p:cNvPr id="3205" name="Google Shape;3205;p310"/>
          <p:cNvSpPr/>
          <p:nvPr/>
        </p:nvSpPr>
        <p:spPr>
          <a:xfrm>
            <a:off x="838200" y="1548230"/>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
        <p:nvSpPr>
          <p:cNvPr id="3206" name="Google Shape;3206;p310"/>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207" name="Google Shape;3207;p310"/>
          <p:cNvGraphicFramePr/>
          <p:nvPr/>
        </p:nvGraphicFramePr>
        <p:xfrm>
          <a:off x="1315881" y="2589395"/>
          <a:ext cx="3000000" cy="3000000"/>
        </p:xfrm>
        <a:graphic>
          <a:graphicData uri="http://schemas.openxmlformats.org/drawingml/2006/table">
            <a:tbl>
              <a:tblPr>
                <a:noFill/>
                <a:tableStyleId>{E3DC3D7B-B1CC-4ABE-ACCE-1371D22D565E}</a:tableStyleId>
              </a:tblPr>
              <a:tblGrid>
                <a:gridCol w="921900">
                  <a:extLst>
                    <a:ext uri="{9D8B030D-6E8A-4147-A177-3AD203B41FA5}">
                      <a16:colId xmlns:a16="http://schemas.microsoft.com/office/drawing/2014/main" val="20000"/>
                    </a:ext>
                  </a:extLst>
                </a:gridCol>
                <a:gridCol w="8440025">
                  <a:extLst>
                    <a:ext uri="{9D8B030D-6E8A-4147-A177-3AD203B41FA5}">
                      <a16:colId xmlns:a16="http://schemas.microsoft.com/office/drawing/2014/main" val="20001"/>
                    </a:ext>
                  </a:extLst>
                </a:gridCol>
              </a:tblGrid>
              <a:tr h="500475">
                <a:tc gridSpan="2">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solidFill>
                            <a:srgbClr val="000000"/>
                          </a:solidFill>
                          <a:latin typeface="Times New Roman"/>
                          <a:ea typeface="Times New Roman"/>
                          <a:cs typeface="Times New Roman"/>
                          <a:sym typeface="Times New Roman"/>
                        </a:rPr>
                        <a:t>Respuestas</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00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Times New Roman"/>
                          <a:ea typeface="Times New Roman"/>
                          <a:cs typeface="Times New Roman"/>
                          <a:sym typeface="Times New Roman"/>
                        </a:rPr>
                        <a:t>1.</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Times New Roman"/>
                          <a:ea typeface="Times New Roman"/>
                          <a:cs typeface="Times New Roman"/>
                          <a:sym typeface="Times New Roman"/>
                        </a:rPr>
                        <a:t>Innovación en las estrategias pedagógicas.</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0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Times New Roman"/>
                          <a:ea typeface="Times New Roman"/>
                          <a:cs typeface="Times New Roman"/>
                          <a:sym typeface="Times New Roman"/>
                        </a:rPr>
                        <a:t>2.</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Times New Roman"/>
                          <a:ea typeface="Times New Roman"/>
                          <a:cs typeface="Times New Roman"/>
                          <a:sym typeface="Times New Roman"/>
                        </a:rPr>
                        <a:t>La conexión de saberes.</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00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Times New Roman"/>
                          <a:ea typeface="Times New Roman"/>
                          <a:cs typeface="Times New Roman"/>
                          <a:sym typeface="Times New Roman"/>
                        </a:rPr>
                        <a:t>3.</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Times New Roman"/>
                          <a:ea typeface="Times New Roman"/>
                          <a:cs typeface="Times New Roman"/>
                          <a:sym typeface="Times New Roman"/>
                        </a:rPr>
                        <a:t>Potenciar el trabajo en equipo.</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00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Times New Roman"/>
                          <a:ea typeface="Times New Roman"/>
                          <a:cs typeface="Times New Roman"/>
                          <a:sym typeface="Times New Roman"/>
                        </a:rPr>
                        <a:t>4.</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Times New Roman"/>
                          <a:ea typeface="Times New Roman"/>
                          <a:cs typeface="Times New Roman"/>
                          <a:sym typeface="Times New Roman"/>
                        </a:rPr>
                        <a:t>Acompañar de forma adecuada a los estudiantes desde el rol de facilitadora.</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00475">
                <a:tc>
                  <a:txBody>
                    <a:bodyPr/>
                    <a:lstStyle/>
                    <a:p>
                      <a:pPr marL="0" marR="0" lvl="0" indent="0" algn="ctr" rtl="0">
                        <a:lnSpc>
                          <a:spcPct val="107000"/>
                        </a:lnSpc>
                        <a:spcBef>
                          <a:spcPts val="0"/>
                        </a:spcBef>
                        <a:spcAft>
                          <a:spcPts val="0"/>
                        </a:spcAft>
                        <a:buClr>
                          <a:srgbClr val="000000"/>
                        </a:buClr>
                        <a:buSzPts val="1800"/>
                        <a:buFont typeface="Arial"/>
                        <a:buNone/>
                      </a:pPr>
                      <a:r>
                        <a:rPr lang="es-ES" sz="1800" u="none" strike="noStrike" cap="none">
                          <a:solidFill>
                            <a:srgbClr val="000000"/>
                          </a:solidFill>
                          <a:latin typeface="Times New Roman"/>
                          <a:ea typeface="Times New Roman"/>
                          <a:cs typeface="Times New Roman"/>
                          <a:sym typeface="Times New Roman"/>
                        </a:rPr>
                        <a:t>5.</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1800"/>
                        <a:buFont typeface="Arial"/>
                        <a:buNone/>
                      </a:pPr>
                      <a:r>
                        <a:rPr lang="es-ES" sz="1800" u="none" strike="noStrike" cap="none">
                          <a:latin typeface="Times New Roman"/>
                          <a:ea typeface="Times New Roman"/>
                          <a:cs typeface="Times New Roman"/>
                          <a:sym typeface="Times New Roman"/>
                        </a:rPr>
                        <a:t>Que los niños crean su propio conocimiento.</a:t>
                      </a:r>
                      <a:endParaRPr sz="16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3208" name="Google Shape;3208;p310"/>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86.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3212"/>
        <p:cNvGrpSpPr/>
        <p:nvPr/>
      </p:nvGrpSpPr>
      <p:grpSpPr>
        <a:xfrm>
          <a:off x="0" y="0"/>
          <a:ext cx="0" cy="0"/>
          <a:chOff x="0" y="0"/>
          <a:chExt cx="0" cy="0"/>
        </a:xfrm>
      </p:grpSpPr>
      <p:sp>
        <p:nvSpPr>
          <p:cNvPr id="3213" name="Google Shape;3213;p311"/>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214" name="Google Shape;3214;p311"/>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215" name="Google Shape;3215;p311"/>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22. 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3215"/>
                                        </p:tgtEl>
                                        <p:attrNameLst>
                                          <p:attrName>style.visibility</p:attrName>
                                        </p:attrNameLst>
                                      </p:cBhvr>
                                      <p:to>
                                        <p:strVal val="visible"/>
                                      </p:to>
                                    </p:set>
                                    <p:animEffect transition="in" filter="fade">
                                      <p:cBhvr>
                                        <p:cTn id="7" dur="400"/>
                                        <p:tgtEl>
                                          <p:spTgt spid="3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19"/>
        <p:cNvGrpSpPr/>
        <p:nvPr/>
      </p:nvGrpSpPr>
      <p:grpSpPr>
        <a:xfrm>
          <a:off x="0" y="0"/>
          <a:ext cx="0" cy="0"/>
          <a:chOff x="0" y="0"/>
          <a:chExt cx="0" cy="0"/>
        </a:xfrm>
      </p:grpSpPr>
      <p:sp>
        <p:nvSpPr>
          <p:cNvPr id="3220" name="Google Shape;3220;p31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21" name="Google Shape;3221;p31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22" name="Google Shape;3222;p31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23" name="Google Shape;3223;p312"/>
          <p:cNvPicPr preferRelativeResize="0"/>
          <p:nvPr/>
        </p:nvPicPr>
        <p:blipFill rotWithShape="1">
          <a:blip r:embed="rId3">
            <a:alphaModFix/>
          </a:blip>
          <a:srcRect/>
          <a:stretch/>
        </p:blipFill>
        <p:spPr>
          <a:xfrm>
            <a:off x="1175832" y="943283"/>
            <a:ext cx="9840335" cy="5000010"/>
          </a:xfrm>
          <a:prstGeom prst="rect">
            <a:avLst/>
          </a:prstGeom>
          <a:noFill/>
          <a:ln>
            <a:noFill/>
          </a:ln>
        </p:spPr>
      </p:pic>
    </p:spTree>
  </p:cSld>
  <p:clrMapOvr>
    <a:masterClrMapping/>
  </p:clrMapOvr>
</p:sld>
</file>

<file path=ppt/slides/slide38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27"/>
        <p:cNvGrpSpPr/>
        <p:nvPr/>
      </p:nvGrpSpPr>
      <p:grpSpPr>
        <a:xfrm>
          <a:off x="0" y="0"/>
          <a:ext cx="0" cy="0"/>
          <a:chOff x="0" y="0"/>
          <a:chExt cx="0" cy="0"/>
        </a:xfrm>
      </p:grpSpPr>
      <p:sp>
        <p:nvSpPr>
          <p:cNvPr id="3228" name="Google Shape;3228;p31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29" name="Google Shape;3229;p31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30" name="Google Shape;3230;p31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31" name="Google Shape;3231;p313"/>
          <p:cNvPicPr preferRelativeResize="0"/>
          <p:nvPr/>
        </p:nvPicPr>
        <p:blipFill rotWithShape="1">
          <a:blip r:embed="rId3">
            <a:alphaModFix/>
          </a:blip>
          <a:srcRect/>
          <a:stretch/>
        </p:blipFill>
        <p:spPr>
          <a:xfrm>
            <a:off x="643682" y="658602"/>
            <a:ext cx="10904636" cy="5540796"/>
          </a:xfrm>
          <a:prstGeom prst="rect">
            <a:avLst/>
          </a:prstGeom>
          <a:noFill/>
          <a:ln>
            <a:noFill/>
          </a:ln>
        </p:spPr>
      </p:pic>
    </p:spTree>
  </p:cSld>
  <p:clrMapOvr>
    <a:masterClrMapping/>
  </p:clrMapOvr>
</p:sld>
</file>

<file path=ppt/slides/slide38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35"/>
        <p:cNvGrpSpPr/>
        <p:nvPr/>
      </p:nvGrpSpPr>
      <p:grpSpPr>
        <a:xfrm>
          <a:off x="0" y="0"/>
          <a:ext cx="0" cy="0"/>
          <a:chOff x="0" y="0"/>
          <a:chExt cx="0" cy="0"/>
        </a:xfrm>
      </p:grpSpPr>
      <p:sp>
        <p:nvSpPr>
          <p:cNvPr id="3236" name="Google Shape;3236;p3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37" name="Google Shape;3237;p31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38" name="Google Shape;3238;p31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39" name="Google Shape;3239;p314"/>
          <p:cNvPicPr preferRelativeResize="0"/>
          <p:nvPr/>
        </p:nvPicPr>
        <p:blipFill rotWithShape="1">
          <a:blip r:embed="rId3">
            <a:alphaModFix/>
          </a:blip>
          <a:srcRect/>
          <a:stretch/>
        </p:blipFill>
        <p:spPr>
          <a:xfrm>
            <a:off x="1295754" y="989928"/>
            <a:ext cx="9600492" cy="4878143"/>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39"/>
          <p:cNvSpPr txBox="1">
            <a:spLocks noGrp="1"/>
          </p:cNvSpPr>
          <p:nvPr>
            <p:ph type="title"/>
          </p:nvPr>
        </p:nvSpPr>
        <p:spPr>
          <a:xfrm>
            <a:off x="838200" y="-128651"/>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438" name="Google Shape;438;p39"/>
          <p:cNvSpPr txBox="1">
            <a:spLocks noGrp="1"/>
          </p:cNvSpPr>
          <p:nvPr>
            <p:ph type="body" idx="1"/>
          </p:nvPr>
        </p:nvSpPr>
        <p:spPr>
          <a:xfrm>
            <a:off x="566928" y="987552"/>
            <a:ext cx="11283696" cy="5812883"/>
          </a:xfrm>
          <a:prstGeom prst="rect">
            <a:avLst/>
          </a:prstGeom>
          <a:noFill/>
          <a:ln>
            <a:noFill/>
          </a:ln>
        </p:spPr>
        <p:txBody>
          <a:bodyPr spcFirstLastPara="1" wrap="square" lIns="91425" tIns="45700" rIns="91425" bIns="45700" anchor="t" anchorCtr="0">
            <a:normAutofit fontScale="77500" lnSpcReduction="20000"/>
          </a:bodyPr>
          <a:lstStyle/>
          <a:p>
            <a:pPr marL="514350" lvl="0" indent="-514350" algn="l" rtl="0">
              <a:lnSpc>
                <a:spcPct val="12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Describir los estándares que tienen que ver con la condición óptima de los niños y las niñas, el estado completo de crecimiento y desarrollo físico, mental y social, incluyendo aspectos básicos de nutrición.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Presentar los estándares que se vinculan con las prácticas de calidad para el aprendizaje integral e integrado de los niños y niñas de las diferentes alternativas de cuidado infantil.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Conceptualizar los estándares que atañen a la definición del talento humano necesaria para garantizar el desarrollo sostenible y de calidad de la alternativa de cuidado y desarrollo infantil.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Mostrar los estándares que orientan los procesos de planificar, direccionar, organizar y controlar el quehacer en la alternativa de cuidado y desarrollo, con el fin de maximizar los recursos humanos, financieros, materiales, tecnológicos y de conocimiento, para lograr los objetivos propuestos. </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Enumerar los estándares relacionados con la calidad estructural y seguridad que soporta la calidad del entorno e infraestructura de la alternativa con el fin de contar con las condiciones universales adecuadas y evitar accidentes.</a:t>
            </a:r>
            <a:endParaRPr/>
          </a:p>
          <a:p>
            <a:pPr marL="514350" lvl="0" indent="-51435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Realizar procesos de observación y aplicación de estándares como parte de la práctica cotidiana de las alternativas de cuidado y desarrollo</a:t>
            </a:r>
            <a:endParaRPr/>
          </a:p>
          <a:p>
            <a:pPr marL="514350" lvl="0" indent="-376555" algn="l" rtl="0">
              <a:lnSpc>
                <a:spcPct val="90000"/>
              </a:lnSpc>
              <a:spcBef>
                <a:spcPts val="1000"/>
              </a:spcBef>
              <a:spcAft>
                <a:spcPts val="0"/>
              </a:spcAft>
              <a:buClr>
                <a:schemeClr val="dk1"/>
              </a:buClr>
              <a:buSzPct val="100000"/>
              <a:buNone/>
            </a:pPr>
            <a:endParaRPr>
              <a:latin typeface="Century Gothic"/>
              <a:ea typeface="Century Gothic"/>
              <a:cs typeface="Century Gothic"/>
              <a:sym typeface="Century Gothic"/>
            </a:endParaRPr>
          </a:p>
        </p:txBody>
      </p:sp>
    </p:spTree>
  </p:cSld>
  <p:clrMapOvr>
    <a:masterClrMapping/>
  </p:clrMapOvr>
</p:sld>
</file>

<file path=ppt/slides/slide39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43"/>
        <p:cNvGrpSpPr/>
        <p:nvPr/>
      </p:nvGrpSpPr>
      <p:grpSpPr>
        <a:xfrm>
          <a:off x="0" y="0"/>
          <a:ext cx="0" cy="0"/>
          <a:chOff x="0" y="0"/>
          <a:chExt cx="0" cy="0"/>
        </a:xfrm>
      </p:grpSpPr>
      <p:sp>
        <p:nvSpPr>
          <p:cNvPr id="3244" name="Google Shape;3244;p3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45" name="Google Shape;3245;p31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46" name="Google Shape;3246;p31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47" name="Google Shape;3247;p315"/>
          <p:cNvPicPr preferRelativeResize="0"/>
          <p:nvPr/>
        </p:nvPicPr>
        <p:blipFill rotWithShape="1">
          <a:blip r:embed="rId3">
            <a:alphaModFix/>
          </a:blip>
          <a:srcRect/>
          <a:stretch/>
        </p:blipFill>
        <p:spPr>
          <a:xfrm>
            <a:off x="995950" y="851882"/>
            <a:ext cx="10200099" cy="5182811"/>
          </a:xfrm>
          <a:prstGeom prst="rect">
            <a:avLst/>
          </a:prstGeom>
          <a:noFill/>
          <a:ln>
            <a:noFill/>
          </a:ln>
        </p:spPr>
      </p:pic>
    </p:spTree>
  </p:cSld>
  <p:clrMapOvr>
    <a:masterClrMapping/>
  </p:clrMapOvr>
</p:sld>
</file>

<file path=ppt/slides/slide39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51"/>
        <p:cNvGrpSpPr/>
        <p:nvPr/>
      </p:nvGrpSpPr>
      <p:grpSpPr>
        <a:xfrm>
          <a:off x="0" y="0"/>
          <a:ext cx="0" cy="0"/>
          <a:chOff x="0" y="0"/>
          <a:chExt cx="0" cy="0"/>
        </a:xfrm>
      </p:grpSpPr>
      <p:sp>
        <p:nvSpPr>
          <p:cNvPr id="3252" name="Google Shape;3252;p31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53" name="Google Shape;3253;p31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54" name="Google Shape;3254;p31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55" name="Google Shape;3255;p316"/>
          <p:cNvPicPr preferRelativeResize="0"/>
          <p:nvPr/>
        </p:nvPicPr>
        <p:blipFill rotWithShape="1">
          <a:blip r:embed="rId3">
            <a:alphaModFix/>
          </a:blip>
          <a:srcRect/>
          <a:stretch/>
        </p:blipFill>
        <p:spPr>
          <a:xfrm>
            <a:off x="921000" y="813799"/>
            <a:ext cx="10350000" cy="5258978"/>
          </a:xfrm>
          <a:prstGeom prst="rect">
            <a:avLst/>
          </a:prstGeom>
          <a:noFill/>
          <a:ln>
            <a:noFill/>
          </a:ln>
        </p:spPr>
      </p:pic>
    </p:spTree>
  </p:cSld>
  <p:clrMapOvr>
    <a:masterClrMapping/>
  </p:clrMapOvr>
</p:sld>
</file>

<file path=ppt/slides/slide39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59"/>
        <p:cNvGrpSpPr/>
        <p:nvPr/>
      </p:nvGrpSpPr>
      <p:grpSpPr>
        <a:xfrm>
          <a:off x="0" y="0"/>
          <a:ext cx="0" cy="0"/>
          <a:chOff x="0" y="0"/>
          <a:chExt cx="0" cy="0"/>
        </a:xfrm>
      </p:grpSpPr>
      <p:sp>
        <p:nvSpPr>
          <p:cNvPr id="3260" name="Google Shape;3260;p3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61" name="Google Shape;3261;p31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62" name="Google Shape;3262;p31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63" name="Google Shape;3263;p317"/>
          <p:cNvPicPr preferRelativeResize="0"/>
          <p:nvPr/>
        </p:nvPicPr>
        <p:blipFill rotWithShape="1">
          <a:blip r:embed="rId3">
            <a:alphaModFix/>
          </a:blip>
          <a:srcRect/>
          <a:stretch/>
        </p:blipFill>
        <p:spPr>
          <a:xfrm>
            <a:off x="973465" y="1069057"/>
            <a:ext cx="10245069" cy="5205661"/>
          </a:xfrm>
          <a:prstGeom prst="rect">
            <a:avLst/>
          </a:prstGeom>
          <a:noFill/>
          <a:ln>
            <a:noFill/>
          </a:ln>
        </p:spPr>
      </p:pic>
    </p:spTree>
  </p:cSld>
  <p:clrMapOvr>
    <a:masterClrMapping/>
  </p:clrMapOvr>
</p:sld>
</file>

<file path=ppt/slides/slide39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67"/>
        <p:cNvGrpSpPr/>
        <p:nvPr/>
      </p:nvGrpSpPr>
      <p:grpSpPr>
        <a:xfrm>
          <a:off x="0" y="0"/>
          <a:ext cx="0" cy="0"/>
          <a:chOff x="0" y="0"/>
          <a:chExt cx="0" cy="0"/>
        </a:xfrm>
      </p:grpSpPr>
      <p:sp>
        <p:nvSpPr>
          <p:cNvPr id="3268" name="Google Shape;3268;p31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69" name="Google Shape;3269;p31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70" name="Google Shape;3270;p31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71" name="Google Shape;3271;p318"/>
          <p:cNvPicPr preferRelativeResize="0"/>
          <p:nvPr/>
        </p:nvPicPr>
        <p:blipFill rotWithShape="1">
          <a:blip r:embed="rId3">
            <a:alphaModFix/>
          </a:blip>
          <a:srcRect/>
          <a:stretch/>
        </p:blipFill>
        <p:spPr>
          <a:xfrm>
            <a:off x="853544" y="779523"/>
            <a:ext cx="10484912" cy="5327529"/>
          </a:xfrm>
          <a:prstGeom prst="rect">
            <a:avLst/>
          </a:prstGeom>
          <a:noFill/>
          <a:ln>
            <a:noFill/>
          </a:ln>
        </p:spPr>
      </p:pic>
    </p:spTree>
  </p:cSld>
  <p:clrMapOvr>
    <a:masterClrMapping/>
  </p:clrMapOvr>
</p:sld>
</file>

<file path=ppt/slides/slide39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75"/>
        <p:cNvGrpSpPr/>
        <p:nvPr/>
      </p:nvGrpSpPr>
      <p:grpSpPr>
        <a:xfrm>
          <a:off x="0" y="0"/>
          <a:ext cx="0" cy="0"/>
          <a:chOff x="0" y="0"/>
          <a:chExt cx="0" cy="0"/>
        </a:xfrm>
      </p:grpSpPr>
      <p:sp>
        <p:nvSpPr>
          <p:cNvPr id="3276" name="Google Shape;3276;p31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77" name="Google Shape;3277;p31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78" name="Google Shape;3278;p31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79" name="Google Shape;3279;p319"/>
          <p:cNvPicPr preferRelativeResize="0"/>
          <p:nvPr/>
        </p:nvPicPr>
        <p:blipFill rotWithShape="1">
          <a:blip r:embed="rId3">
            <a:alphaModFix/>
          </a:blip>
          <a:srcRect/>
          <a:stretch/>
        </p:blipFill>
        <p:spPr>
          <a:xfrm>
            <a:off x="853544" y="779523"/>
            <a:ext cx="10484912" cy="5327529"/>
          </a:xfrm>
          <a:prstGeom prst="rect">
            <a:avLst/>
          </a:prstGeom>
          <a:noFill/>
          <a:ln>
            <a:noFill/>
          </a:ln>
        </p:spPr>
      </p:pic>
    </p:spTree>
  </p:cSld>
  <p:clrMapOvr>
    <a:masterClrMapping/>
  </p:clrMapOvr>
</p:sld>
</file>

<file path=ppt/slides/slide39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83"/>
        <p:cNvGrpSpPr/>
        <p:nvPr/>
      </p:nvGrpSpPr>
      <p:grpSpPr>
        <a:xfrm>
          <a:off x="0" y="0"/>
          <a:ext cx="0" cy="0"/>
          <a:chOff x="0" y="0"/>
          <a:chExt cx="0" cy="0"/>
        </a:xfrm>
      </p:grpSpPr>
      <p:sp>
        <p:nvSpPr>
          <p:cNvPr id="3284" name="Google Shape;3284;p32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85" name="Google Shape;3285;p32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86" name="Google Shape;3286;p32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87" name="Google Shape;3287;p320"/>
          <p:cNvPicPr preferRelativeResize="0"/>
          <p:nvPr/>
        </p:nvPicPr>
        <p:blipFill rotWithShape="1">
          <a:blip r:embed="rId3">
            <a:alphaModFix/>
          </a:blip>
          <a:srcRect/>
          <a:stretch/>
        </p:blipFill>
        <p:spPr>
          <a:xfrm>
            <a:off x="883524" y="964542"/>
            <a:ext cx="10424951" cy="4957491"/>
          </a:xfrm>
          <a:prstGeom prst="rect">
            <a:avLst/>
          </a:prstGeom>
          <a:noFill/>
          <a:ln>
            <a:noFill/>
          </a:ln>
        </p:spPr>
      </p:pic>
    </p:spTree>
  </p:cSld>
  <p:clrMapOvr>
    <a:masterClrMapping/>
  </p:clrMapOvr>
</p:sld>
</file>

<file path=ppt/slides/slide39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91"/>
        <p:cNvGrpSpPr/>
        <p:nvPr/>
      </p:nvGrpSpPr>
      <p:grpSpPr>
        <a:xfrm>
          <a:off x="0" y="0"/>
          <a:ext cx="0" cy="0"/>
          <a:chOff x="0" y="0"/>
          <a:chExt cx="0" cy="0"/>
        </a:xfrm>
      </p:grpSpPr>
      <p:sp>
        <p:nvSpPr>
          <p:cNvPr id="3292" name="Google Shape;3292;p32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93" name="Google Shape;3293;p32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94" name="Google Shape;3294;p32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295" name="Google Shape;3295;p321"/>
          <p:cNvPicPr preferRelativeResize="0"/>
          <p:nvPr/>
        </p:nvPicPr>
        <p:blipFill rotWithShape="1">
          <a:blip r:embed="rId3">
            <a:alphaModFix/>
          </a:blip>
          <a:srcRect/>
          <a:stretch/>
        </p:blipFill>
        <p:spPr>
          <a:xfrm>
            <a:off x="943485" y="1221656"/>
            <a:ext cx="10305030" cy="4900463"/>
          </a:xfrm>
          <a:prstGeom prst="rect">
            <a:avLst/>
          </a:prstGeom>
          <a:noFill/>
          <a:ln>
            <a:noFill/>
          </a:ln>
        </p:spPr>
      </p:pic>
    </p:spTree>
  </p:cSld>
  <p:clrMapOvr>
    <a:masterClrMapping/>
  </p:clrMapOvr>
</p:sld>
</file>

<file path=ppt/slides/slide39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99"/>
        <p:cNvGrpSpPr/>
        <p:nvPr/>
      </p:nvGrpSpPr>
      <p:grpSpPr>
        <a:xfrm>
          <a:off x="0" y="0"/>
          <a:ext cx="0" cy="0"/>
          <a:chOff x="0" y="0"/>
          <a:chExt cx="0" cy="0"/>
        </a:xfrm>
      </p:grpSpPr>
      <p:sp>
        <p:nvSpPr>
          <p:cNvPr id="3300" name="Google Shape;3300;p3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01" name="Google Shape;3301;p32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02" name="Google Shape;3302;p32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303" name="Google Shape;3303;p322"/>
          <p:cNvPicPr preferRelativeResize="0"/>
          <p:nvPr/>
        </p:nvPicPr>
        <p:blipFill rotWithShape="1">
          <a:blip r:embed="rId3">
            <a:alphaModFix/>
          </a:blip>
          <a:srcRect/>
          <a:stretch/>
        </p:blipFill>
        <p:spPr>
          <a:xfrm>
            <a:off x="778593" y="727152"/>
            <a:ext cx="10634813" cy="5403696"/>
          </a:xfrm>
          <a:prstGeom prst="rect">
            <a:avLst/>
          </a:prstGeom>
          <a:noFill/>
          <a:ln>
            <a:noFill/>
          </a:ln>
        </p:spPr>
      </p:pic>
    </p:spTree>
  </p:cSld>
  <p:clrMapOvr>
    <a:masterClrMapping/>
  </p:clrMapOvr>
</p:sld>
</file>

<file path=ppt/slides/slide39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07"/>
        <p:cNvGrpSpPr/>
        <p:nvPr/>
      </p:nvGrpSpPr>
      <p:grpSpPr>
        <a:xfrm>
          <a:off x="0" y="0"/>
          <a:ext cx="0" cy="0"/>
          <a:chOff x="0" y="0"/>
          <a:chExt cx="0" cy="0"/>
        </a:xfrm>
      </p:grpSpPr>
      <p:sp>
        <p:nvSpPr>
          <p:cNvPr id="3308" name="Google Shape;3308;p32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09" name="Google Shape;3309;p32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10" name="Google Shape;3310;p323"/>
          <p:cNvSpPr txBox="1"/>
          <p:nvPr/>
        </p:nvSpPr>
        <p:spPr>
          <a:xfrm>
            <a:off x="838200" y="547846"/>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400"/>
              <a:buFont typeface="Century Gothic"/>
              <a:buNone/>
            </a:pPr>
            <a:r>
              <a:rPr lang="es-ES" sz="2400" b="0" i="0" u="none" strike="noStrike" cap="none">
                <a:solidFill>
                  <a:schemeClr val="dk1"/>
                </a:solidFill>
                <a:latin typeface="Century Gothic"/>
                <a:ea typeface="Century Gothic"/>
                <a:cs typeface="Century Gothic"/>
                <a:sym typeface="Century Gothic"/>
              </a:rPr>
              <a:t>34. Indique cuáles fueron los principales retos o problemas que enfrentó en el curso</a:t>
            </a:r>
            <a:endParaRPr sz="2800" b="0" i="0" u="none" strike="noStrike" cap="none">
              <a:solidFill>
                <a:schemeClr val="dk1"/>
              </a:solidFill>
              <a:latin typeface="Century Gothic"/>
              <a:ea typeface="Century Gothic"/>
              <a:cs typeface="Century Gothic"/>
              <a:sym typeface="Century Gothic"/>
            </a:endParaRPr>
          </a:p>
        </p:txBody>
      </p:sp>
      <p:sp>
        <p:nvSpPr>
          <p:cNvPr id="3311" name="Google Shape;3311;p323"/>
          <p:cNvSpPr/>
          <p:nvPr/>
        </p:nvSpPr>
        <p:spPr>
          <a:xfrm>
            <a:off x="838200" y="1548230"/>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
        <p:nvSpPr>
          <p:cNvPr id="3312" name="Google Shape;3312;p323"/>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313" name="Google Shape;3313;p323"/>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314" name="Google Shape;3314;p323"/>
          <p:cNvGraphicFramePr/>
          <p:nvPr/>
        </p:nvGraphicFramePr>
        <p:xfrm>
          <a:off x="1750910" y="2353469"/>
          <a:ext cx="3000000" cy="3000000"/>
        </p:xfrm>
        <a:graphic>
          <a:graphicData uri="http://schemas.openxmlformats.org/drawingml/2006/table">
            <a:tbl>
              <a:tblPr>
                <a:noFill/>
                <a:tableStyleId>{E3DC3D7B-B1CC-4ABE-ACCE-1371D22D565E}</a:tableStyleId>
              </a:tblPr>
              <a:tblGrid>
                <a:gridCol w="874950">
                  <a:extLst>
                    <a:ext uri="{9D8B030D-6E8A-4147-A177-3AD203B41FA5}">
                      <a16:colId xmlns:a16="http://schemas.microsoft.com/office/drawing/2014/main" val="20000"/>
                    </a:ext>
                  </a:extLst>
                </a:gridCol>
                <a:gridCol w="8009975">
                  <a:extLst>
                    <a:ext uri="{9D8B030D-6E8A-4147-A177-3AD203B41FA5}">
                      <a16:colId xmlns:a16="http://schemas.microsoft.com/office/drawing/2014/main" val="20001"/>
                    </a:ext>
                  </a:extLst>
                </a:gridCol>
              </a:tblGrid>
              <a:tr h="61790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617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El tiempo.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17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Ninguno.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17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Aplicarlo en la labor docente.</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17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Cumplimiento y entrega de tareas.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1790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La tecnología.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9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18"/>
        <p:cNvGrpSpPr/>
        <p:nvPr/>
      </p:nvGrpSpPr>
      <p:grpSpPr>
        <a:xfrm>
          <a:off x="0" y="0"/>
          <a:ext cx="0" cy="0"/>
          <a:chOff x="0" y="0"/>
          <a:chExt cx="0" cy="0"/>
        </a:xfrm>
      </p:grpSpPr>
      <p:sp>
        <p:nvSpPr>
          <p:cNvPr id="3319" name="Google Shape;3319;p32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20" name="Google Shape;3320;p32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21" name="Google Shape;3321;p324"/>
          <p:cNvSpPr txBox="1"/>
          <p:nvPr/>
        </p:nvSpPr>
        <p:spPr>
          <a:xfrm>
            <a:off x="838200" y="547846"/>
            <a:ext cx="10515600" cy="13255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400"/>
              <a:buFont typeface="Century Gothic"/>
              <a:buNone/>
            </a:pPr>
            <a:r>
              <a:rPr lang="es-ES" sz="2400" b="0" i="0" u="none" strike="noStrike" cap="none">
                <a:solidFill>
                  <a:schemeClr val="dk1"/>
                </a:solidFill>
                <a:latin typeface="Century Gothic"/>
                <a:ea typeface="Century Gothic"/>
                <a:cs typeface="Century Gothic"/>
                <a:sym typeface="Century Gothic"/>
              </a:rPr>
              <a:t>35. Comparta cuál es la principal satisfacción al haber tomado este curso</a:t>
            </a:r>
            <a:endParaRPr sz="2800" b="0" i="0" u="none" strike="noStrike" cap="none">
              <a:solidFill>
                <a:schemeClr val="dk1"/>
              </a:solidFill>
              <a:latin typeface="Century Gothic"/>
              <a:ea typeface="Century Gothic"/>
              <a:cs typeface="Century Gothic"/>
              <a:sym typeface="Century Gothic"/>
            </a:endParaRPr>
          </a:p>
        </p:txBody>
      </p:sp>
      <p:sp>
        <p:nvSpPr>
          <p:cNvPr id="3322" name="Google Shape;3322;p324"/>
          <p:cNvSpPr/>
          <p:nvPr/>
        </p:nvSpPr>
        <p:spPr>
          <a:xfrm>
            <a:off x="838200" y="1548230"/>
            <a:ext cx="4543231" cy="2123658"/>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es-ES" sz="24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3600"/>
              <a:buFont typeface="Century Gothic"/>
              <a:buNone/>
            </a:pPr>
            <a:br>
              <a:rPr lang="es-ES" sz="3600" b="0" i="0" u="none" strike="noStrike" cap="none">
                <a:solidFill>
                  <a:schemeClr val="dk1"/>
                </a:solidFill>
                <a:latin typeface="Century Gothic"/>
                <a:ea typeface="Century Gothic"/>
                <a:cs typeface="Century Gothic"/>
                <a:sym typeface="Century Gothic"/>
              </a:rPr>
            </a:br>
            <a:endParaRPr sz="36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800"/>
              <a:buFont typeface="Arial"/>
              <a:buNone/>
            </a:pPr>
            <a:br>
              <a:rPr lang="es-E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
        <p:nvSpPr>
          <p:cNvPr id="3323" name="Google Shape;3323;p324"/>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324" name="Google Shape;3324;p324"/>
          <p:cNvGraphicFramePr/>
          <p:nvPr/>
        </p:nvGraphicFramePr>
        <p:xfrm>
          <a:off x="838201" y="2756444"/>
          <a:ext cx="3000000" cy="3000000"/>
        </p:xfrm>
        <a:graphic>
          <a:graphicData uri="http://schemas.openxmlformats.org/drawingml/2006/table">
            <a:tbl>
              <a:tblPr>
                <a:noFill/>
                <a:tableStyleId>{E3DC3D7B-B1CC-4ABE-ACCE-1371D22D565E}</a:tableStyleId>
              </a:tblPr>
              <a:tblGrid>
                <a:gridCol w="1035525">
                  <a:extLst>
                    <a:ext uri="{9D8B030D-6E8A-4147-A177-3AD203B41FA5}">
                      <a16:colId xmlns:a16="http://schemas.microsoft.com/office/drawing/2014/main" val="20000"/>
                    </a:ext>
                  </a:extLst>
                </a:gridCol>
                <a:gridCol w="9480075">
                  <a:extLst>
                    <a:ext uri="{9D8B030D-6E8A-4147-A177-3AD203B41FA5}">
                      <a16:colId xmlns:a16="http://schemas.microsoft.com/office/drawing/2014/main" val="20001"/>
                    </a:ext>
                  </a:extLst>
                </a:gridCol>
              </a:tblGrid>
              <a:tr h="542950">
                <a:tc gridSpan="2">
                  <a:txBody>
                    <a:bodyPr/>
                    <a:lstStyle/>
                    <a:p>
                      <a:pPr marL="0" marR="0" lvl="0" indent="0" algn="ctr" rtl="0">
                        <a:lnSpc>
                          <a:spcPct val="107000"/>
                        </a:lnSpc>
                        <a:spcBef>
                          <a:spcPts val="0"/>
                        </a:spcBef>
                        <a:spcAft>
                          <a:spcPts val="0"/>
                        </a:spcAft>
                        <a:buClr>
                          <a:srgbClr val="000000"/>
                        </a:buClr>
                        <a:buSzPts val="2000"/>
                        <a:buFont typeface="Arial"/>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429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Adquisición de nuevos conocimientos.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429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Diversas estrategias para evaluar los aprendizajes.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429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Innovar.</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429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Nuevas estrategias metodológicas.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42950">
                <a:tc>
                  <a:txBody>
                    <a:bodyPr/>
                    <a:lstStyle/>
                    <a:p>
                      <a:pPr marL="0" marR="0" lvl="0" indent="0" algn="ctr" rtl="0">
                        <a:lnSpc>
                          <a:spcPct val="107000"/>
                        </a:lnSpc>
                        <a:spcBef>
                          <a:spcPts val="0"/>
                        </a:spcBef>
                        <a:spcAft>
                          <a:spcPts val="0"/>
                        </a:spcAft>
                        <a:buClr>
                          <a:srgbClr val="000000"/>
                        </a:buClr>
                        <a:buSzPts val="2000"/>
                        <a:buFont typeface="Arial"/>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rgbClr val="000000"/>
                        </a:buClr>
                        <a:buSzPts val="2000"/>
                        <a:buFont typeface="Arial"/>
                        <a:buNone/>
                      </a:pPr>
                      <a:r>
                        <a:rPr lang="es-ES" sz="2000" u="none" strike="noStrike" cap="none">
                          <a:latin typeface="Century Gothic"/>
                          <a:ea typeface="Century Gothic"/>
                          <a:cs typeface="Century Gothic"/>
                          <a:sym typeface="Century Gothic"/>
                        </a:rPr>
                        <a:t>Mejorar la calidad de las clases.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3325" name="Google Shape;3325;p324"/>
          <p:cNvSpPr/>
          <p:nvPr/>
        </p:nvSpPr>
        <p:spPr>
          <a:xfrm>
            <a:off x="3306763"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7"/>
        <p:cNvGrpSpPr/>
        <p:nvPr/>
      </p:nvGrpSpPr>
      <p:grpSpPr>
        <a:xfrm>
          <a:off x="0" y="0"/>
          <a:ext cx="0" cy="0"/>
          <a:chOff x="0" y="0"/>
          <a:chExt cx="0" cy="0"/>
        </a:xfrm>
      </p:grpSpPr>
      <p:sp>
        <p:nvSpPr>
          <p:cNvPr id="228" name="Google Shape;228;p4"/>
          <p:cNvSpPr txBox="1">
            <a:spLocks noGrp="1"/>
          </p:cNvSpPr>
          <p:nvPr>
            <p:ph type="body" idx="1"/>
          </p:nvPr>
        </p:nvSpPr>
        <p:spPr>
          <a:xfrm>
            <a:off x="838200" y="751114"/>
            <a:ext cx="10515600" cy="5425849"/>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s-ES">
                <a:latin typeface="Century Gothic"/>
                <a:ea typeface="Century Gothic"/>
                <a:cs typeface="Century Gothic"/>
                <a:sym typeface="Century Gothic"/>
              </a:rPr>
              <a:t>La posibilidad de formar profesionales con capacidades de trabajo interdisciplinar e intersectorial, se vuelve esencial para el éxito de la propuesta del trabajo en red. Como indican Hyson y Whittaker (2012), el desarrollo profesional se ha convertido en una característica central de sistemas de atención de la niñez, que requieren de un rol fortalecido por parte de las universidades.</a:t>
            </a:r>
            <a:endParaRPr/>
          </a:p>
          <a:p>
            <a:pPr marL="0" lvl="0" indent="0" algn="l" rtl="0">
              <a:lnSpc>
                <a:spcPct val="90000"/>
              </a:lnSpc>
              <a:spcBef>
                <a:spcPts val="1000"/>
              </a:spcBef>
              <a:spcAft>
                <a:spcPts val="0"/>
              </a:spcAft>
              <a:buClr>
                <a:schemeClr val="dk1"/>
              </a:buClr>
              <a:buSzPts val="2800"/>
              <a:buNone/>
            </a:pPr>
            <a:r>
              <a:rPr lang="es-ES">
                <a:latin typeface="Century Gothic"/>
                <a:ea typeface="Century Gothic"/>
                <a:cs typeface="Century Gothic"/>
                <a:sym typeface="Century Gothic"/>
              </a:rPr>
              <a:t>De manera que, en colaboración con el Proyecto Educación Continua y Asesoría Pedagógica de la  Maestría en Pedagogía de la División de Educación Básica (DEB), se han articulado una serie de cursos virtuales para profesionales que participan en la atención del desarrollo de niños y niñas en Costa Rica.</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40"/>
          <p:cNvSpPr txBox="1">
            <a:spLocks noGrp="1"/>
          </p:cNvSpPr>
          <p:nvPr>
            <p:ph type="title"/>
          </p:nvPr>
        </p:nvSpPr>
        <p:spPr>
          <a:xfrm>
            <a:off x="838200" y="9350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444" name="Google Shape;444;p40"/>
          <p:cNvSpPr txBox="1">
            <a:spLocks noGrp="1"/>
          </p:cNvSpPr>
          <p:nvPr>
            <p:ph type="body" idx="1"/>
          </p:nvPr>
        </p:nvSpPr>
        <p:spPr>
          <a:xfrm>
            <a:off x="637032" y="1207008"/>
            <a:ext cx="11177016" cy="5650992"/>
          </a:xfrm>
          <a:prstGeom prst="rect">
            <a:avLst/>
          </a:prstGeom>
          <a:noFill/>
          <a:ln>
            <a:noFill/>
          </a:ln>
        </p:spPr>
        <p:txBody>
          <a:bodyPr spcFirstLastPara="1" wrap="square" lIns="91425" tIns="45700" rIns="91425" bIns="45700" anchor="t" anchorCtr="0">
            <a:normAutofit fontScale="70000" lnSpcReduction="20000"/>
          </a:bodyPr>
          <a:lstStyle/>
          <a:p>
            <a:pPr marL="514350" lvl="0" indent="-509310" algn="l" rtl="0">
              <a:lnSpc>
                <a:spcPct val="120000"/>
              </a:lnSpc>
              <a:spcBef>
                <a:spcPts val="0"/>
              </a:spcBef>
              <a:spcAft>
                <a:spcPts val="0"/>
              </a:spcAft>
              <a:buClr>
                <a:schemeClr val="dk1"/>
              </a:buClr>
              <a:buSzPct val="100000"/>
              <a:buFont typeface="Calibri"/>
              <a:buAutoNum type="arabicPeriod"/>
            </a:pPr>
            <a:r>
              <a:rPr lang="es-ES" sz="2800">
                <a:latin typeface="Century Gothic"/>
                <a:ea typeface="Century Gothic"/>
                <a:cs typeface="Century Gothic"/>
                <a:sym typeface="Century Gothic"/>
              </a:rPr>
              <a:t>Estándares que tienen que ver con la condición óptima de los niños y las niñas, el estado completo de crecimiento y desarrollo físico, mental y social, incluyendo aspectos básicos de nutrición. </a:t>
            </a:r>
            <a:endParaRPr sz="3200"/>
          </a:p>
          <a:p>
            <a:pPr marL="514350" lvl="0" indent="-509310" algn="l" rtl="0">
              <a:lnSpc>
                <a:spcPct val="120000"/>
              </a:lnSpc>
              <a:spcBef>
                <a:spcPts val="1000"/>
              </a:spcBef>
              <a:spcAft>
                <a:spcPts val="0"/>
              </a:spcAft>
              <a:buClr>
                <a:schemeClr val="dk1"/>
              </a:buClr>
              <a:buSzPct val="100000"/>
              <a:buFont typeface="Calibri"/>
              <a:buAutoNum type="arabicPeriod"/>
            </a:pPr>
            <a:r>
              <a:rPr lang="es-ES" sz="2800">
                <a:latin typeface="Century Gothic"/>
                <a:ea typeface="Century Gothic"/>
                <a:cs typeface="Century Gothic"/>
                <a:sym typeface="Century Gothic"/>
              </a:rPr>
              <a:t>Estándares que se vinculan con las prácticas de calidad para el aprendizaje integral e integrado de los niños y niñas de las diferentes alternativas de cuidado infantil. </a:t>
            </a:r>
            <a:endParaRPr sz="3200"/>
          </a:p>
          <a:p>
            <a:pPr marL="514350" lvl="0" indent="-509310" algn="l" rtl="0">
              <a:lnSpc>
                <a:spcPct val="120000"/>
              </a:lnSpc>
              <a:spcBef>
                <a:spcPts val="1000"/>
              </a:spcBef>
              <a:spcAft>
                <a:spcPts val="0"/>
              </a:spcAft>
              <a:buClr>
                <a:schemeClr val="dk1"/>
              </a:buClr>
              <a:buSzPct val="100000"/>
              <a:buFont typeface="Calibri"/>
              <a:buAutoNum type="arabicPeriod"/>
            </a:pPr>
            <a:r>
              <a:rPr lang="es-ES" sz="2800">
                <a:latin typeface="Century Gothic"/>
                <a:ea typeface="Century Gothic"/>
                <a:cs typeface="Century Gothic"/>
                <a:sym typeface="Century Gothic"/>
              </a:rPr>
              <a:t>Estándares que atañen a la definición del talento humano necesaria para garantizar el desarrollo sostenible y de calidad de la alternativa de cuidado y desarrollo infantil. </a:t>
            </a:r>
            <a:endParaRPr sz="3200"/>
          </a:p>
          <a:p>
            <a:pPr marL="514350" lvl="0" indent="-509310" algn="l" rtl="0">
              <a:lnSpc>
                <a:spcPct val="120000"/>
              </a:lnSpc>
              <a:spcBef>
                <a:spcPts val="1000"/>
              </a:spcBef>
              <a:spcAft>
                <a:spcPts val="0"/>
              </a:spcAft>
              <a:buClr>
                <a:schemeClr val="dk1"/>
              </a:buClr>
              <a:buSzPct val="100000"/>
              <a:buFont typeface="Calibri"/>
              <a:buAutoNum type="arabicPeriod"/>
            </a:pPr>
            <a:r>
              <a:rPr lang="es-ES" sz="2800">
                <a:latin typeface="Century Gothic"/>
                <a:ea typeface="Century Gothic"/>
                <a:cs typeface="Century Gothic"/>
                <a:sym typeface="Century Gothic"/>
              </a:rPr>
              <a:t>Estándares que orientan los procesos de planificar, direccionar, organizar y controlar el quehacer en la alternativa de cuidado y desarrollo. </a:t>
            </a:r>
            <a:endParaRPr sz="3200"/>
          </a:p>
          <a:p>
            <a:pPr marL="514350" lvl="0" indent="-509310" algn="l" rtl="0">
              <a:lnSpc>
                <a:spcPct val="120000"/>
              </a:lnSpc>
              <a:spcBef>
                <a:spcPts val="1000"/>
              </a:spcBef>
              <a:spcAft>
                <a:spcPts val="0"/>
              </a:spcAft>
              <a:buClr>
                <a:schemeClr val="dk1"/>
              </a:buClr>
              <a:buSzPct val="100000"/>
              <a:buFont typeface="Calibri"/>
              <a:buAutoNum type="arabicPeriod"/>
            </a:pPr>
            <a:r>
              <a:rPr lang="es-ES" sz="2800">
                <a:latin typeface="Century Gothic"/>
                <a:ea typeface="Century Gothic"/>
                <a:cs typeface="Century Gothic"/>
                <a:sym typeface="Century Gothic"/>
              </a:rPr>
              <a:t>Estándares relacionados con la calidad estructural y seguridad que soporta la calidad del entorno e infraestructura de la alternativa.</a:t>
            </a:r>
            <a:endParaRPr sz="3200"/>
          </a:p>
          <a:p>
            <a:pPr marL="514350" lvl="0" indent="-509310" algn="l" rtl="0">
              <a:lnSpc>
                <a:spcPct val="120000"/>
              </a:lnSpc>
              <a:spcBef>
                <a:spcPts val="1000"/>
              </a:spcBef>
              <a:spcAft>
                <a:spcPts val="0"/>
              </a:spcAft>
              <a:buClr>
                <a:schemeClr val="dk1"/>
              </a:buClr>
              <a:buSzPct val="100000"/>
              <a:buFont typeface="Calibri"/>
              <a:buAutoNum type="arabicPeriod"/>
            </a:pPr>
            <a:r>
              <a:rPr lang="es-ES" sz="2800">
                <a:latin typeface="Century Gothic"/>
                <a:ea typeface="Century Gothic"/>
                <a:cs typeface="Century Gothic"/>
                <a:sym typeface="Century Gothic"/>
              </a:rPr>
              <a:t>Procesos de observación y aplicación de estándares como parte de la práctica cotidiana de las alternativas de cuidado y desarrollo.</a:t>
            </a:r>
            <a:endParaRPr>
              <a:latin typeface="Century Gothic"/>
              <a:ea typeface="Century Gothic"/>
              <a:cs typeface="Century Gothic"/>
              <a:sym typeface="Century Gothic"/>
            </a:endParaRPr>
          </a:p>
        </p:txBody>
      </p:sp>
    </p:spTree>
  </p:cSld>
  <p:clrMapOvr>
    <a:masterClrMapping/>
  </p:clrMapOvr>
</p:sld>
</file>

<file path=ppt/slides/slide40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29"/>
        <p:cNvGrpSpPr/>
        <p:nvPr/>
      </p:nvGrpSpPr>
      <p:grpSpPr>
        <a:xfrm>
          <a:off x="0" y="0"/>
          <a:ext cx="0" cy="0"/>
          <a:chOff x="0" y="0"/>
          <a:chExt cx="0" cy="0"/>
        </a:xfrm>
      </p:grpSpPr>
      <p:sp>
        <p:nvSpPr>
          <p:cNvPr id="3330" name="Google Shape;3330;p32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31" name="Google Shape;3331;p32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32" name="Google Shape;3332;p32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333" name="Google Shape;3333;p325"/>
          <p:cNvPicPr preferRelativeResize="0"/>
          <p:nvPr/>
        </p:nvPicPr>
        <p:blipFill rotWithShape="1">
          <a:blip r:embed="rId3">
            <a:alphaModFix/>
          </a:blip>
          <a:srcRect/>
          <a:stretch/>
        </p:blipFill>
        <p:spPr>
          <a:xfrm>
            <a:off x="1010941" y="1025134"/>
            <a:ext cx="10170118" cy="4836307"/>
          </a:xfrm>
          <a:prstGeom prst="rect">
            <a:avLst/>
          </a:prstGeom>
          <a:noFill/>
          <a:ln>
            <a:noFill/>
          </a:ln>
        </p:spPr>
      </p:pic>
    </p:spTree>
  </p:cSld>
  <p:clrMapOvr>
    <a:masterClrMapping/>
  </p:clrMapOvr>
</p:sld>
</file>

<file path=ppt/slides/slide401.xml><?xml version="1.0" encoding="utf-8"?>
<p:sld xmlns:a="http://schemas.openxmlformats.org/drawingml/2006/main" xmlns:r="http://schemas.openxmlformats.org/officeDocument/2006/relationships" xmlns:p="http://schemas.openxmlformats.org/presentationml/2006/main">
  <p:cSld>
    <p:spTree>
      <p:nvGrpSpPr>
        <p:cNvPr id="1" name="Shape 3337"/>
        <p:cNvGrpSpPr/>
        <p:nvPr/>
      </p:nvGrpSpPr>
      <p:grpSpPr>
        <a:xfrm>
          <a:off x="0" y="0"/>
          <a:ext cx="0" cy="0"/>
          <a:chOff x="0" y="0"/>
          <a:chExt cx="0" cy="0"/>
        </a:xfrm>
      </p:grpSpPr>
      <p:sp>
        <p:nvSpPr>
          <p:cNvPr id="3338" name="Google Shape;3338;g18a0223d577_0_18"/>
          <p:cNvSpPr txBox="1"/>
          <p:nvPr/>
        </p:nvSpPr>
        <p:spPr>
          <a:xfrm>
            <a:off x="838200" y="821998"/>
            <a:ext cx="10515600" cy="21351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200" b="0" i="0" u="none" strike="noStrike" cap="none" dirty="0">
                <a:solidFill>
                  <a:schemeClr val="lt1"/>
                </a:solidFill>
                <a:latin typeface="Arial"/>
                <a:ea typeface="Arial"/>
                <a:cs typeface="Arial"/>
                <a:sym typeface="Arial"/>
              </a:rPr>
              <a:t>Curso Introducción a los estándares esenciales de calidad en los servicios de cuidado y desarrollo infantil de Costa Rica en el marco de la REDCUDI (2-2022)</a:t>
            </a:r>
            <a:endParaRPr sz="3200" b="0" i="0" u="none" strike="noStrike" cap="none" dirty="0">
              <a:solidFill>
                <a:schemeClr val="lt1"/>
              </a:solidFill>
              <a:latin typeface="Arial"/>
              <a:ea typeface="Arial"/>
              <a:cs typeface="Arial"/>
              <a:sym typeface="Arial"/>
            </a:endParaRPr>
          </a:p>
        </p:txBody>
      </p:sp>
      <p:sp>
        <p:nvSpPr>
          <p:cNvPr id="3339" name="Google Shape;3339;g18a0223d577_0_18"/>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a:t>
            </a:r>
            <a:r>
              <a:rPr lang="es-ES" sz="4000">
                <a:latin typeface="Century Gothic"/>
                <a:ea typeface="Century Gothic"/>
                <a:cs typeface="Century Gothic"/>
                <a:sym typeface="Century Gothic"/>
              </a:rPr>
              <a:t>99</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7</a:t>
            </a:r>
            <a:r>
              <a:rPr lang="es-ES" sz="4000">
                <a:latin typeface="Century Gothic"/>
                <a:ea typeface="Century Gothic"/>
                <a:cs typeface="Century Gothic"/>
                <a:sym typeface="Century Gothic"/>
              </a:rPr>
              <a:t>65</a:t>
            </a:r>
            <a:r>
              <a:rPr lang="es-ES" sz="4000" b="0" i="0" u="none" strike="noStrike" cap="none">
                <a:solidFill>
                  <a:srgbClr val="000000"/>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a:t>
            </a:r>
            <a:r>
              <a:rPr lang="es-ES" sz="4000">
                <a:latin typeface="Century Gothic"/>
                <a:ea typeface="Century Gothic"/>
                <a:cs typeface="Century Gothic"/>
                <a:sym typeface="Century Gothic"/>
              </a:rPr>
              <a:t>66%</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40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43"/>
        <p:cNvGrpSpPr/>
        <p:nvPr/>
      </p:nvGrpSpPr>
      <p:grpSpPr>
        <a:xfrm>
          <a:off x="0" y="0"/>
          <a:ext cx="0" cy="0"/>
          <a:chOff x="0" y="0"/>
          <a:chExt cx="0" cy="0"/>
        </a:xfrm>
      </p:grpSpPr>
      <p:sp>
        <p:nvSpPr>
          <p:cNvPr id="3344" name="Google Shape;3344;g1dcbe43a34b_0_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45" name="Google Shape;3345;g1dcbe43a34b_0_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46" name="Google Shape;3346;g1dcbe43a34b_0_6"/>
          <p:cNvSpPr txBox="1">
            <a:spLocks noGrp="1"/>
          </p:cNvSpPr>
          <p:nvPr>
            <p:ph type="title"/>
          </p:nvPr>
        </p:nvSpPr>
        <p:spPr>
          <a:xfrm>
            <a:off x="700087" y="1108510"/>
            <a:ext cx="10869600" cy="3201600"/>
          </a:xfrm>
          <a:prstGeom prst="rect">
            <a:avLst/>
          </a:prstGeom>
          <a:noFill/>
          <a:ln>
            <a:noFill/>
          </a:ln>
        </p:spPr>
        <p:txBody>
          <a:bodyPr spcFirstLastPara="1" wrap="square" lIns="91425" tIns="0" rIns="91425" bIns="0" anchor="ctr" anchorCtr="0">
            <a:spAutoFit/>
          </a:bodyPr>
          <a:lstStyle/>
          <a:p>
            <a:pPr marL="457200" marR="0" lvl="0" indent="-381000" algn="l" rtl="0">
              <a:lnSpc>
                <a:spcPct val="100000"/>
              </a:lnSpc>
              <a:spcBef>
                <a:spcPts val="0"/>
              </a:spcBef>
              <a:spcAft>
                <a:spcPts val="0"/>
              </a:spcAft>
              <a:buClr>
                <a:srgbClr val="000000"/>
              </a:buClr>
              <a:buSzPts val="2400"/>
              <a:buFont typeface="Century Gothic"/>
              <a:buAutoNum type="arabicPeriod"/>
            </a:pPr>
            <a:r>
              <a:rPr lang="es-ES" sz="2400">
                <a:solidFill>
                  <a:srgbClr val="000000"/>
                </a:solidFill>
                <a:latin typeface="Century Gothic"/>
                <a:ea typeface="Century Gothic"/>
                <a:cs typeface="Century Gothic"/>
                <a:sym typeface="Century Gothic"/>
              </a:rPr>
              <a:t>Nombre de la alternativa de cuidado y desarrollo en que labora</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347" name="Google Shape;3347;g1dcbe43a34b_0_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348" name="Google Shape;3348;g1dcbe43a34b_0_6"/>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MEP</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Proyecto Gane Tres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Dirección Nacional de CEN-CINAI</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CEN-CINAI</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Fundación DHVI</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0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52"/>
        <p:cNvGrpSpPr/>
        <p:nvPr/>
      </p:nvGrpSpPr>
      <p:grpSpPr>
        <a:xfrm>
          <a:off x="0" y="0"/>
          <a:ext cx="0" cy="0"/>
          <a:chOff x="0" y="0"/>
          <a:chExt cx="0" cy="0"/>
        </a:xfrm>
      </p:grpSpPr>
      <p:sp>
        <p:nvSpPr>
          <p:cNvPr id="3353" name="Google Shape;3353;g1dcbe43a34b_0_1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54" name="Google Shape;3354;g1dcbe43a34b_0_1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55" name="Google Shape;3355;g1dcbe43a34b_0_1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356" name="Google Shape;3356;g1dcbe43a34b_0_19"/>
          <p:cNvPicPr preferRelativeResize="0"/>
          <p:nvPr/>
        </p:nvPicPr>
        <p:blipFill>
          <a:blip r:embed="rId3">
            <a:alphaModFix/>
          </a:blip>
          <a:stretch>
            <a:fillRect/>
          </a:stretch>
        </p:blipFill>
        <p:spPr>
          <a:xfrm>
            <a:off x="1078275" y="1316625"/>
            <a:ext cx="10035450" cy="4224850"/>
          </a:xfrm>
          <a:prstGeom prst="rect">
            <a:avLst/>
          </a:prstGeom>
          <a:noFill/>
          <a:ln>
            <a:noFill/>
          </a:ln>
        </p:spPr>
      </p:pic>
    </p:spTree>
  </p:cSld>
  <p:clrMapOvr>
    <a:masterClrMapping/>
  </p:clrMapOvr>
</p:sld>
</file>

<file path=ppt/slides/slide40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60"/>
        <p:cNvGrpSpPr/>
        <p:nvPr/>
      </p:nvGrpSpPr>
      <p:grpSpPr>
        <a:xfrm>
          <a:off x="0" y="0"/>
          <a:ext cx="0" cy="0"/>
          <a:chOff x="0" y="0"/>
          <a:chExt cx="0" cy="0"/>
        </a:xfrm>
      </p:grpSpPr>
      <p:sp>
        <p:nvSpPr>
          <p:cNvPr id="3361" name="Google Shape;3361;g1dcbe43a34b_0_2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62" name="Google Shape;3362;g1dcbe43a34b_0_2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63" name="Google Shape;3363;g1dcbe43a34b_0_2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364" name="Google Shape;3364;g1dcbe43a34b_0_26"/>
          <p:cNvPicPr preferRelativeResize="0"/>
          <p:nvPr/>
        </p:nvPicPr>
        <p:blipFill>
          <a:blip r:embed="rId3">
            <a:alphaModFix/>
          </a:blip>
          <a:stretch>
            <a:fillRect/>
          </a:stretch>
        </p:blipFill>
        <p:spPr>
          <a:xfrm>
            <a:off x="1137750" y="1358450"/>
            <a:ext cx="9916500" cy="4141200"/>
          </a:xfrm>
          <a:prstGeom prst="rect">
            <a:avLst/>
          </a:prstGeom>
          <a:noFill/>
          <a:ln>
            <a:noFill/>
          </a:ln>
        </p:spPr>
      </p:pic>
    </p:spTree>
  </p:cSld>
  <p:clrMapOvr>
    <a:masterClrMapping/>
  </p:clrMapOvr>
</p:sld>
</file>

<file path=ppt/slides/slide40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68"/>
        <p:cNvGrpSpPr/>
        <p:nvPr/>
      </p:nvGrpSpPr>
      <p:grpSpPr>
        <a:xfrm>
          <a:off x="0" y="0"/>
          <a:ext cx="0" cy="0"/>
          <a:chOff x="0" y="0"/>
          <a:chExt cx="0" cy="0"/>
        </a:xfrm>
      </p:grpSpPr>
      <p:sp>
        <p:nvSpPr>
          <p:cNvPr id="3369" name="Google Shape;3369;g1dcbe43a34b_0_4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70" name="Google Shape;3370;g1dcbe43a34b_0_4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71" name="Google Shape;3371;g1dcbe43a34b_0_4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372" name="Google Shape;3372;g1dcbe43a34b_0_45"/>
          <p:cNvPicPr preferRelativeResize="0"/>
          <p:nvPr/>
        </p:nvPicPr>
        <p:blipFill>
          <a:blip r:embed="rId3">
            <a:alphaModFix/>
          </a:blip>
          <a:stretch>
            <a:fillRect/>
          </a:stretch>
        </p:blipFill>
        <p:spPr>
          <a:xfrm>
            <a:off x="1020463" y="1556713"/>
            <a:ext cx="10151075" cy="4230375"/>
          </a:xfrm>
          <a:prstGeom prst="rect">
            <a:avLst/>
          </a:prstGeom>
          <a:noFill/>
          <a:ln>
            <a:noFill/>
          </a:ln>
        </p:spPr>
      </p:pic>
    </p:spTree>
  </p:cSld>
  <p:clrMapOvr>
    <a:masterClrMapping/>
  </p:clrMapOvr>
</p:sld>
</file>

<file path=ppt/slides/slide40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76"/>
        <p:cNvGrpSpPr/>
        <p:nvPr/>
      </p:nvGrpSpPr>
      <p:grpSpPr>
        <a:xfrm>
          <a:off x="0" y="0"/>
          <a:ext cx="0" cy="0"/>
          <a:chOff x="0" y="0"/>
          <a:chExt cx="0" cy="0"/>
        </a:xfrm>
      </p:grpSpPr>
      <p:sp>
        <p:nvSpPr>
          <p:cNvPr id="3377" name="Google Shape;3377;g1dcbe43a34b_0_3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78" name="Google Shape;3378;g1dcbe43a34b_0_3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79" name="Google Shape;3379;g1dcbe43a34b_0_3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380" name="Google Shape;3380;g1dcbe43a34b_0_39"/>
          <p:cNvPicPr preferRelativeResize="0"/>
          <p:nvPr/>
        </p:nvPicPr>
        <p:blipFill>
          <a:blip r:embed="rId3">
            <a:alphaModFix/>
          </a:blip>
          <a:stretch>
            <a:fillRect/>
          </a:stretch>
        </p:blipFill>
        <p:spPr>
          <a:xfrm>
            <a:off x="824963" y="1452841"/>
            <a:ext cx="10542075" cy="4438125"/>
          </a:xfrm>
          <a:prstGeom prst="rect">
            <a:avLst/>
          </a:prstGeom>
          <a:noFill/>
          <a:ln>
            <a:noFill/>
          </a:ln>
        </p:spPr>
      </p:pic>
    </p:spTree>
  </p:cSld>
  <p:clrMapOvr>
    <a:masterClrMapping/>
  </p:clrMapOvr>
</p:sld>
</file>

<file path=ppt/slides/slide40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84"/>
        <p:cNvGrpSpPr/>
        <p:nvPr/>
      </p:nvGrpSpPr>
      <p:grpSpPr>
        <a:xfrm>
          <a:off x="0" y="0"/>
          <a:ext cx="0" cy="0"/>
          <a:chOff x="0" y="0"/>
          <a:chExt cx="0" cy="0"/>
        </a:xfrm>
      </p:grpSpPr>
      <p:sp>
        <p:nvSpPr>
          <p:cNvPr id="3385" name="Google Shape;3385;g1dcbe43a34b_0_3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86" name="Google Shape;3386;g1dcbe43a34b_0_33"/>
          <p:cNvSpPr/>
          <p:nvPr/>
        </p:nvSpPr>
        <p:spPr>
          <a:xfrm>
            <a:off x="0" y="0"/>
            <a:ext cx="12192000" cy="69639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87" name="Google Shape;3387;g1dcbe43a34b_0_33"/>
          <p:cNvSpPr/>
          <p:nvPr/>
        </p:nvSpPr>
        <p:spPr>
          <a:xfrm>
            <a:off x="3425400" y="3704513"/>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388" name="Google Shape;3388;g1dcbe43a34b_0_33"/>
          <p:cNvSpPr txBox="1"/>
          <p:nvPr/>
        </p:nvSpPr>
        <p:spPr>
          <a:xfrm>
            <a:off x="168975" y="-70375"/>
            <a:ext cx="5082300" cy="5232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1200"/>
              </a:spcBef>
              <a:spcAft>
                <a:spcPts val="1200"/>
              </a:spcAft>
              <a:buNone/>
            </a:pPr>
            <a:r>
              <a:rPr lang="es-ES" sz="2200">
                <a:solidFill>
                  <a:schemeClr val="dk1"/>
                </a:solidFill>
                <a:latin typeface="Century Gothic"/>
                <a:ea typeface="Century Gothic"/>
                <a:cs typeface="Century Gothic"/>
                <a:sym typeface="Century Gothic"/>
              </a:rPr>
              <a:t>6. Puesto que desempeña</a:t>
            </a:r>
            <a:endParaRPr sz="2200">
              <a:solidFill>
                <a:schemeClr val="dk1"/>
              </a:solidFill>
              <a:latin typeface="Century Gothic"/>
              <a:ea typeface="Century Gothic"/>
              <a:cs typeface="Century Gothic"/>
              <a:sym typeface="Century Gothic"/>
            </a:endParaRPr>
          </a:p>
        </p:txBody>
      </p:sp>
      <p:graphicFrame>
        <p:nvGraphicFramePr>
          <p:cNvPr id="3389" name="Google Shape;3389;g1dcbe43a34b_0_33"/>
          <p:cNvGraphicFramePr/>
          <p:nvPr/>
        </p:nvGraphicFramePr>
        <p:xfrm>
          <a:off x="665138" y="412900"/>
          <a:ext cx="3000000" cy="3000000"/>
        </p:xfrm>
        <a:graphic>
          <a:graphicData uri="http://schemas.openxmlformats.org/drawingml/2006/table">
            <a:tbl>
              <a:tblPr>
                <a:noFill/>
                <a:tableStyleId>{E7A12AD5-2539-4949-84F0-6E08BD2323E5}</a:tableStyleId>
              </a:tblPr>
              <a:tblGrid>
                <a:gridCol w="2484400">
                  <a:extLst>
                    <a:ext uri="{9D8B030D-6E8A-4147-A177-3AD203B41FA5}">
                      <a16:colId xmlns:a16="http://schemas.microsoft.com/office/drawing/2014/main" val="20000"/>
                    </a:ext>
                  </a:extLst>
                </a:gridCol>
                <a:gridCol w="1241900">
                  <a:extLst>
                    <a:ext uri="{9D8B030D-6E8A-4147-A177-3AD203B41FA5}">
                      <a16:colId xmlns:a16="http://schemas.microsoft.com/office/drawing/2014/main" val="20001"/>
                    </a:ext>
                  </a:extLst>
                </a:gridCol>
                <a:gridCol w="1227350">
                  <a:extLst>
                    <a:ext uri="{9D8B030D-6E8A-4147-A177-3AD203B41FA5}">
                      <a16:colId xmlns:a16="http://schemas.microsoft.com/office/drawing/2014/main" val="20002"/>
                    </a:ext>
                  </a:extLst>
                </a:gridCol>
                <a:gridCol w="5908075">
                  <a:extLst>
                    <a:ext uri="{9D8B030D-6E8A-4147-A177-3AD203B41FA5}">
                      <a16:colId xmlns:a16="http://schemas.microsoft.com/office/drawing/2014/main" val="20003"/>
                    </a:ext>
                  </a:extLst>
                </a:gridCol>
              </a:tblGrid>
              <a:tr h="307750">
                <a:tc>
                  <a:txBody>
                    <a:bodyPr/>
                    <a:lstStyle/>
                    <a:p>
                      <a:pPr marL="0" lvl="0" indent="0" algn="ctr" rtl="0">
                        <a:lnSpc>
                          <a:spcPct val="100000"/>
                        </a:lnSpc>
                        <a:spcBef>
                          <a:spcPts val="0"/>
                        </a:spcBef>
                        <a:spcAft>
                          <a:spcPts val="0"/>
                        </a:spcAft>
                        <a:buNone/>
                      </a:pPr>
                      <a:r>
                        <a:rPr lang="es-ES" sz="1000" b="1">
                          <a:latin typeface="Century Gothic"/>
                          <a:ea typeface="Century Gothic"/>
                          <a:cs typeface="Century Gothic"/>
                          <a:sym typeface="Century Gothic"/>
                        </a:rPr>
                        <a:t>Profesión</a:t>
                      </a:r>
                      <a:endParaRPr sz="1000" b="1">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ES" sz="1000" b="1">
                          <a:latin typeface="Century Gothic"/>
                          <a:ea typeface="Century Gothic"/>
                          <a:cs typeface="Century Gothic"/>
                          <a:sym typeface="Century Gothic"/>
                        </a:rPr>
                        <a:t>Cantidad</a:t>
                      </a:r>
                      <a:endParaRPr sz="1000" b="1">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ES" sz="1000" b="1">
                          <a:latin typeface="Century Gothic"/>
                          <a:ea typeface="Century Gothic"/>
                          <a:cs typeface="Century Gothic"/>
                          <a:sym typeface="Century Gothic"/>
                        </a:rPr>
                        <a:t>Porcentaje</a:t>
                      </a:r>
                      <a:endParaRPr sz="1000" b="1">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ES" sz="1000" b="1">
                          <a:latin typeface="Century Gothic"/>
                          <a:ea typeface="Century Gothic"/>
                          <a:cs typeface="Century Gothic"/>
                          <a:sym typeface="Century Gothic"/>
                        </a:rPr>
                        <a:t>Porcentaje por grupo profesional</a:t>
                      </a:r>
                      <a:endParaRPr sz="1000" b="1">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Asistente</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4</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7%</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rowSpan="11">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76%</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B4C6E7"/>
                    </a:solidFill>
                  </a:tcPr>
                </a:tc>
                <a:extLst>
                  <a:ext uri="{0D108BD9-81ED-4DB2-BD59-A6C34878D82A}">
                    <a16:rowId xmlns:a16="http://schemas.microsoft.com/office/drawing/2014/main" val="10001"/>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Docente</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12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20%</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2"/>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Directora</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4</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7%</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3"/>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Asesora Regional de Preescolar</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9%</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4"/>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Evaluadora</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5"/>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Niñera</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6"/>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Administrativo</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4</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7%</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7"/>
                  </a:ext>
                </a:extLst>
              </a:tr>
              <a:tr h="4124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Asesora Nacional de Educación Preescolar</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4</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7%</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8"/>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Guía de cuido directo</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9"/>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Coordinadora</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0"/>
                  </a:ext>
                </a:extLst>
              </a:tr>
              <a:tr h="4124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Jefa, Departamento de Educación de la Primera Infancia</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1"/>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Psicóloga</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8%</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rowSpan="3">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18%</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C5E0B3"/>
                    </a:solidFill>
                  </a:tcPr>
                </a:tc>
                <a:extLst>
                  <a:ext uri="{0D108BD9-81ED-4DB2-BD59-A6C34878D82A}">
                    <a16:rowId xmlns:a16="http://schemas.microsoft.com/office/drawing/2014/main" val="10012"/>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Nutricionista</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8%</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3"/>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TERAPEUTA DEL LENGUAJE</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4"/>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Planificadora y promotora social</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rowSpan="2">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4%</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4B083"/>
                    </a:solidFill>
                  </a:tcPr>
                </a:tc>
                <a:extLst>
                  <a:ext uri="{0D108BD9-81ED-4DB2-BD59-A6C34878D82A}">
                    <a16:rowId xmlns:a16="http://schemas.microsoft.com/office/drawing/2014/main" val="10015"/>
                  </a:ext>
                </a:extLst>
              </a:tr>
              <a:tr h="2835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Trabajadora social</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6"/>
                  </a:ext>
                </a:extLst>
              </a:tr>
              <a:tr h="412475">
                <a:tc>
                  <a:txBody>
                    <a:bodyPr/>
                    <a:lstStyle/>
                    <a:p>
                      <a:pPr marL="0" lvl="0" indent="0" algn="l" rtl="0">
                        <a:lnSpc>
                          <a:spcPct val="100000"/>
                        </a:lnSpc>
                        <a:spcBef>
                          <a:spcPts val="0"/>
                        </a:spcBef>
                        <a:spcAft>
                          <a:spcPts val="0"/>
                        </a:spcAft>
                        <a:buNone/>
                      </a:pPr>
                      <a:r>
                        <a:rPr lang="es-ES" sz="1000">
                          <a:latin typeface="Century Gothic"/>
                          <a:ea typeface="Century Gothic"/>
                          <a:cs typeface="Century Gothic"/>
                          <a:sym typeface="Century Gothic"/>
                        </a:rPr>
                        <a:t>Gestora de proyectos</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00000"/>
                        </a:lnSpc>
                        <a:spcBef>
                          <a:spcPts val="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solidFill>
                      <a:srgbClr val="AEAAAA"/>
                    </a:solidFill>
                  </a:tcPr>
                </a:tc>
                <a:extLst>
                  <a:ext uri="{0D108BD9-81ED-4DB2-BD59-A6C34878D82A}">
                    <a16:rowId xmlns:a16="http://schemas.microsoft.com/office/drawing/2014/main" val="10017"/>
                  </a:ext>
                </a:extLst>
              </a:tr>
            </a:tbl>
          </a:graphicData>
        </a:graphic>
      </p:graphicFrame>
    </p:spTree>
  </p:cSld>
  <p:clrMapOvr>
    <a:masterClrMapping/>
  </p:clrMapOvr>
</p:sld>
</file>

<file path=ppt/slides/slide40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93"/>
        <p:cNvGrpSpPr/>
        <p:nvPr/>
      </p:nvGrpSpPr>
      <p:grpSpPr>
        <a:xfrm>
          <a:off x="0" y="0"/>
          <a:ext cx="0" cy="0"/>
          <a:chOff x="0" y="0"/>
          <a:chExt cx="0" cy="0"/>
        </a:xfrm>
      </p:grpSpPr>
      <p:sp>
        <p:nvSpPr>
          <p:cNvPr id="3394" name="Google Shape;3394;g1dcbe43a34b_0_9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95" name="Google Shape;3395;g1dcbe43a34b_0_9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96" name="Google Shape;3396;g1dcbe43a34b_0_9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397" name="Google Shape;3397;g1dcbe43a34b_0_90"/>
          <p:cNvPicPr preferRelativeResize="0"/>
          <p:nvPr/>
        </p:nvPicPr>
        <p:blipFill>
          <a:blip r:embed="rId3">
            <a:alphaModFix/>
          </a:blip>
          <a:stretch>
            <a:fillRect/>
          </a:stretch>
        </p:blipFill>
        <p:spPr>
          <a:xfrm>
            <a:off x="908613" y="1245153"/>
            <a:ext cx="10374774" cy="4367700"/>
          </a:xfrm>
          <a:prstGeom prst="rect">
            <a:avLst/>
          </a:prstGeom>
          <a:noFill/>
          <a:ln>
            <a:noFill/>
          </a:ln>
        </p:spPr>
      </p:pic>
    </p:spTree>
  </p:cSld>
  <p:clrMapOvr>
    <a:masterClrMapping/>
  </p:clrMapOvr>
</p:sld>
</file>

<file path=ppt/slides/slide409.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3401"/>
        <p:cNvGrpSpPr/>
        <p:nvPr/>
      </p:nvGrpSpPr>
      <p:grpSpPr>
        <a:xfrm>
          <a:off x="0" y="0"/>
          <a:ext cx="0" cy="0"/>
          <a:chOff x="0" y="0"/>
          <a:chExt cx="0" cy="0"/>
        </a:xfrm>
      </p:grpSpPr>
      <p:sp>
        <p:nvSpPr>
          <p:cNvPr id="3402" name="Google Shape;3402;g1dcbe43a34b_0_104"/>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403" name="Google Shape;3403;g1dcbe43a34b_0_104"/>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404" name="Google Shape;3404;g1dcbe43a34b_0_104"/>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3405" name="Google Shape;3405;g1dcbe43a34b_0_104"/>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3404"/>
                                        </p:tgtEl>
                                        <p:attrNameLst>
                                          <p:attrName>style.visibility</p:attrName>
                                        </p:attrNameLst>
                                      </p:cBhvr>
                                      <p:to>
                                        <p:strVal val="visible"/>
                                      </p:to>
                                    </p:set>
                                    <p:animEffect transition="in" filter="fade">
                                      <p:cBhvr>
                                        <p:cTn id="7" dur="400"/>
                                        <p:tgtEl>
                                          <p:spTgt spid="3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41"/>
          <p:cNvSpPr txBox="1">
            <a:spLocks noGrp="1"/>
          </p:cNvSpPr>
          <p:nvPr>
            <p:ph type="title"/>
          </p:nvPr>
        </p:nvSpPr>
        <p:spPr>
          <a:xfrm>
            <a:off x="838200" y="182880"/>
            <a:ext cx="10515600" cy="2290221"/>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a:solidFill>
                  <a:schemeClr val="lt1"/>
                </a:solidFill>
                <a:latin typeface="Arial"/>
                <a:ea typeface="Arial"/>
                <a:cs typeface="Arial"/>
                <a:sym typeface="Arial"/>
              </a:rPr>
              <a:t>Curso Atención de niños, niñas y adolescentes con énfasis en problemas de comportamiento (Ed. 1-2)</a:t>
            </a:r>
            <a:endParaRPr sz="5400">
              <a:solidFill>
                <a:schemeClr val="lt1"/>
              </a:solidFill>
              <a:latin typeface="Arial"/>
              <a:ea typeface="Arial"/>
              <a:cs typeface="Arial"/>
              <a:sym typeface="Arial"/>
            </a:endParaRPr>
          </a:p>
        </p:txBody>
      </p:sp>
      <p:sp>
        <p:nvSpPr>
          <p:cNvPr id="450" name="Google Shape;450;p41"/>
          <p:cNvSpPr txBox="1">
            <a:spLocks noGrp="1"/>
          </p:cNvSpPr>
          <p:nvPr>
            <p:ph type="body" idx="1"/>
          </p:nvPr>
        </p:nvSpPr>
        <p:spPr>
          <a:xfrm>
            <a:off x="838200" y="2662394"/>
            <a:ext cx="10515600" cy="386986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chemeClr val="dk1"/>
              </a:buClr>
              <a:buSzPct val="100000"/>
              <a:buNone/>
            </a:pPr>
            <a:r>
              <a:rPr lang="es-ES" b="1">
                <a:latin typeface="Century Gothic"/>
                <a:ea typeface="Century Gothic"/>
                <a:cs typeface="Century Gothic"/>
                <a:sym typeface="Century Gothic"/>
              </a:rPr>
              <a:t>Breve descripción: </a:t>
            </a:r>
            <a:r>
              <a:rPr lang="es-ES" sz="2600">
                <a:latin typeface="Century Gothic"/>
                <a:ea typeface="Century Gothic"/>
                <a:cs typeface="Century Gothic"/>
                <a:sym typeface="Century Gothic"/>
              </a:rPr>
              <a:t>Este curso estuvo dirigido a trabajadores sociales donde se realizó un recorrido teórico introductorio por conceptos básicos vinculados con los componentes cognitivos y morales del desarrollo normal de las personas menores de edad, así como, por las bases de la historia clínica psiquiátrica, los mecanismos y tratamientos del abuso contra niños, niñas y personas adolescentes, para finalizar con el abordaje básico de los trastornos de conducta más frecuentes en las primeras etapas de la vida. </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66</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12 semanas</a:t>
            </a:r>
            <a:endParaRPr/>
          </a:p>
        </p:txBody>
      </p:sp>
    </p:spTree>
  </p:cSld>
  <p:clrMapOvr>
    <a:masterClrMapping/>
  </p:clrMapOvr>
</p:sld>
</file>

<file path=ppt/slides/slide4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09"/>
        <p:cNvGrpSpPr/>
        <p:nvPr/>
      </p:nvGrpSpPr>
      <p:grpSpPr>
        <a:xfrm>
          <a:off x="0" y="0"/>
          <a:ext cx="0" cy="0"/>
          <a:chOff x="0" y="0"/>
          <a:chExt cx="0" cy="0"/>
        </a:xfrm>
      </p:grpSpPr>
      <p:sp>
        <p:nvSpPr>
          <p:cNvPr id="3410" name="Google Shape;3410;g1dcbe43a34b_0_8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11" name="Google Shape;3411;g1dcbe43a34b_0_8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12" name="Google Shape;3412;g1dcbe43a34b_0_84"/>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13" name="Google Shape;3413;g1dcbe43a34b_0_84"/>
          <p:cNvPicPr preferRelativeResize="0"/>
          <p:nvPr/>
        </p:nvPicPr>
        <p:blipFill>
          <a:blip r:embed="rId3">
            <a:alphaModFix/>
          </a:blip>
          <a:stretch>
            <a:fillRect/>
          </a:stretch>
        </p:blipFill>
        <p:spPr>
          <a:xfrm>
            <a:off x="1111313" y="1060437"/>
            <a:ext cx="9969376" cy="4737125"/>
          </a:xfrm>
          <a:prstGeom prst="rect">
            <a:avLst/>
          </a:prstGeom>
          <a:noFill/>
          <a:ln>
            <a:noFill/>
          </a:ln>
        </p:spPr>
      </p:pic>
    </p:spTree>
  </p:cSld>
  <p:clrMapOvr>
    <a:masterClrMapping/>
  </p:clrMapOvr>
</p:sld>
</file>

<file path=ppt/slides/slide4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17"/>
        <p:cNvGrpSpPr/>
        <p:nvPr/>
      </p:nvGrpSpPr>
      <p:grpSpPr>
        <a:xfrm>
          <a:off x="0" y="0"/>
          <a:ext cx="0" cy="0"/>
          <a:chOff x="0" y="0"/>
          <a:chExt cx="0" cy="0"/>
        </a:xfrm>
      </p:grpSpPr>
      <p:sp>
        <p:nvSpPr>
          <p:cNvPr id="3418" name="Google Shape;3418;g1dcbe43a34b_0_7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19" name="Google Shape;3419;g1dcbe43a34b_0_7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20" name="Google Shape;3420;g1dcbe43a34b_0_78"/>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21" name="Google Shape;3421;g1dcbe43a34b_0_78"/>
          <p:cNvPicPr preferRelativeResize="0"/>
          <p:nvPr/>
        </p:nvPicPr>
        <p:blipFill>
          <a:blip r:embed="rId3">
            <a:alphaModFix/>
          </a:blip>
          <a:stretch>
            <a:fillRect/>
          </a:stretch>
        </p:blipFill>
        <p:spPr>
          <a:xfrm>
            <a:off x="1007588" y="1011153"/>
            <a:ext cx="10176824" cy="4835700"/>
          </a:xfrm>
          <a:prstGeom prst="rect">
            <a:avLst/>
          </a:prstGeom>
          <a:noFill/>
          <a:ln>
            <a:noFill/>
          </a:ln>
        </p:spPr>
      </p:pic>
    </p:spTree>
  </p:cSld>
  <p:clrMapOvr>
    <a:masterClrMapping/>
  </p:clrMapOvr>
</p:sld>
</file>

<file path=ppt/slides/slide4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25"/>
        <p:cNvGrpSpPr/>
        <p:nvPr/>
      </p:nvGrpSpPr>
      <p:grpSpPr>
        <a:xfrm>
          <a:off x="0" y="0"/>
          <a:ext cx="0" cy="0"/>
          <a:chOff x="0" y="0"/>
          <a:chExt cx="0" cy="0"/>
        </a:xfrm>
      </p:grpSpPr>
      <p:sp>
        <p:nvSpPr>
          <p:cNvPr id="3426" name="Google Shape;3426;g1dcbe43a34b_0_7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27" name="Google Shape;3427;g1dcbe43a34b_0_7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28" name="Google Shape;3428;g1dcbe43a34b_0_7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29" name="Google Shape;3429;g1dcbe43a34b_0_72"/>
          <p:cNvPicPr preferRelativeResize="0"/>
          <p:nvPr/>
        </p:nvPicPr>
        <p:blipFill>
          <a:blip r:embed="rId3">
            <a:alphaModFix/>
          </a:blip>
          <a:stretch>
            <a:fillRect/>
          </a:stretch>
        </p:blipFill>
        <p:spPr>
          <a:xfrm>
            <a:off x="1081675" y="1046402"/>
            <a:ext cx="10028650" cy="4765300"/>
          </a:xfrm>
          <a:prstGeom prst="rect">
            <a:avLst/>
          </a:prstGeom>
          <a:noFill/>
          <a:ln>
            <a:noFill/>
          </a:ln>
        </p:spPr>
      </p:pic>
    </p:spTree>
  </p:cSld>
  <p:clrMapOvr>
    <a:masterClrMapping/>
  </p:clrMapOvr>
</p:sld>
</file>

<file path=ppt/slides/slide4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33"/>
        <p:cNvGrpSpPr/>
        <p:nvPr/>
      </p:nvGrpSpPr>
      <p:grpSpPr>
        <a:xfrm>
          <a:off x="0" y="0"/>
          <a:ext cx="0" cy="0"/>
          <a:chOff x="0" y="0"/>
          <a:chExt cx="0" cy="0"/>
        </a:xfrm>
      </p:grpSpPr>
      <p:sp>
        <p:nvSpPr>
          <p:cNvPr id="3434" name="Google Shape;3434;g1dcbe43a34b_0_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35" name="Google Shape;3435;g1dcbe43a34b_0_6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36" name="Google Shape;3436;g1dcbe43a34b_0_6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37" name="Google Shape;3437;g1dcbe43a34b_0_66"/>
          <p:cNvPicPr preferRelativeResize="0"/>
          <p:nvPr/>
        </p:nvPicPr>
        <p:blipFill>
          <a:blip r:embed="rId3">
            <a:alphaModFix/>
          </a:blip>
          <a:stretch>
            <a:fillRect/>
          </a:stretch>
        </p:blipFill>
        <p:spPr>
          <a:xfrm>
            <a:off x="1709738" y="1343025"/>
            <a:ext cx="8772525" cy="4171950"/>
          </a:xfrm>
          <a:prstGeom prst="rect">
            <a:avLst/>
          </a:prstGeom>
          <a:noFill/>
          <a:ln>
            <a:noFill/>
          </a:ln>
        </p:spPr>
      </p:pic>
    </p:spTree>
  </p:cSld>
  <p:clrMapOvr>
    <a:masterClrMapping/>
  </p:clrMapOvr>
</p:sld>
</file>

<file path=ppt/slides/slide4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41"/>
        <p:cNvGrpSpPr/>
        <p:nvPr/>
      </p:nvGrpSpPr>
      <p:grpSpPr>
        <a:xfrm>
          <a:off x="0" y="0"/>
          <a:ext cx="0" cy="0"/>
          <a:chOff x="0" y="0"/>
          <a:chExt cx="0" cy="0"/>
        </a:xfrm>
      </p:grpSpPr>
      <p:sp>
        <p:nvSpPr>
          <p:cNvPr id="3442" name="Google Shape;3442;g1ddd4fbf7e1_0_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43" name="Google Shape;3443;g1ddd4fbf7e1_0_1"/>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44" name="Google Shape;3444;g1ddd4fbf7e1_0_1"/>
          <p:cNvSpPr txBox="1">
            <a:spLocks noGrp="1"/>
          </p:cNvSpPr>
          <p:nvPr>
            <p:ph type="title"/>
          </p:nvPr>
        </p:nvSpPr>
        <p:spPr>
          <a:xfrm>
            <a:off x="661212" y="633060"/>
            <a:ext cx="10869600" cy="36942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12. ¿Cuál considera usted que es la principal competencia o capacidad que desarrolló gracias al curso y que beneficiará su labor profesional?</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445" name="Google Shape;3445;g1ddd4fbf7e1_0_1"/>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446" name="Google Shape;3446;g1ddd4fbf7e1_0_1"/>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solidFill>
                            <a:srgbClr val="202124"/>
                          </a:solidFill>
                          <a:latin typeface="Century Gothic"/>
                          <a:ea typeface="Century Gothic"/>
                          <a:cs typeface="Century Gothic"/>
                          <a:sym typeface="Century Gothic"/>
                        </a:rPr>
                        <a:t>El manejo correcto de los tamizajes.</a:t>
                      </a:r>
                      <a:endParaRPr sz="2000">
                        <a:solidFill>
                          <a:srgbClr val="202124"/>
                        </a:solidFill>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la calidad del servicio que brindan.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solidFill>
                            <a:srgbClr val="202124"/>
                          </a:solidFill>
                          <a:latin typeface="Century Gothic"/>
                          <a:ea typeface="Century Gothic"/>
                          <a:cs typeface="Century Gothic"/>
                          <a:sym typeface="Century Gothic"/>
                        </a:rPr>
                        <a:t>Actualización y aplicación de los estándares de calidad.</a:t>
                      </a:r>
                      <a:endParaRPr sz="2000">
                        <a:solidFill>
                          <a:srgbClr val="202124"/>
                        </a:solidFill>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Reforzar o adquirir nuevos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Mayor observación y atención a las PME.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15.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3450"/>
        <p:cNvGrpSpPr/>
        <p:nvPr/>
      </p:nvGrpSpPr>
      <p:grpSpPr>
        <a:xfrm>
          <a:off x="0" y="0"/>
          <a:ext cx="0" cy="0"/>
          <a:chOff x="0" y="0"/>
          <a:chExt cx="0" cy="0"/>
        </a:xfrm>
      </p:grpSpPr>
      <p:sp>
        <p:nvSpPr>
          <p:cNvPr id="3451" name="Google Shape;3451;g217c9cfb7ae_0_3"/>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452" name="Google Shape;3452;g217c9cfb7ae_0_3"/>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453" name="Google Shape;3453;g217c9cfb7ae_0_3"/>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3453"/>
                                        </p:tgtEl>
                                        <p:attrNameLst>
                                          <p:attrName>style.visibility</p:attrName>
                                        </p:attrNameLst>
                                      </p:cBhvr>
                                      <p:to>
                                        <p:strVal val="visible"/>
                                      </p:to>
                                    </p:set>
                                    <p:animEffect transition="in" filter="fade">
                                      <p:cBhvr>
                                        <p:cTn id="7" dur="400"/>
                                        <p:tgtEl>
                                          <p:spTgt spid="3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57"/>
        <p:cNvGrpSpPr/>
        <p:nvPr/>
      </p:nvGrpSpPr>
      <p:grpSpPr>
        <a:xfrm>
          <a:off x="0" y="0"/>
          <a:ext cx="0" cy="0"/>
          <a:chOff x="0" y="0"/>
          <a:chExt cx="0" cy="0"/>
        </a:xfrm>
      </p:grpSpPr>
      <p:sp>
        <p:nvSpPr>
          <p:cNvPr id="3458" name="Google Shape;3458;g1dcbe43a34b_0_6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59" name="Google Shape;3459;g1dcbe43a34b_0_6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60" name="Google Shape;3460;g1dcbe43a34b_0_6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61" name="Google Shape;3461;g1dcbe43a34b_0_60"/>
          <p:cNvPicPr preferRelativeResize="0"/>
          <p:nvPr/>
        </p:nvPicPr>
        <p:blipFill>
          <a:blip r:embed="rId3">
            <a:alphaModFix/>
          </a:blip>
          <a:stretch>
            <a:fillRect/>
          </a:stretch>
        </p:blipFill>
        <p:spPr>
          <a:xfrm>
            <a:off x="1162402" y="916727"/>
            <a:ext cx="9867200" cy="5024650"/>
          </a:xfrm>
          <a:prstGeom prst="rect">
            <a:avLst/>
          </a:prstGeom>
          <a:noFill/>
          <a:ln>
            <a:noFill/>
          </a:ln>
        </p:spPr>
      </p:pic>
    </p:spTree>
  </p:cSld>
  <p:clrMapOvr>
    <a:masterClrMapping/>
  </p:clrMapOvr>
</p:sld>
</file>

<file path=ppt/slides/slide4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65"/>
        <p:cNvGrpSpPr/>
        <p:nvPr/>
      </p:nvGrpSpPr>
      <p:grpSpPr>
        <a:xfrm>
          <a:off x="0" y="0"/>
          <a:ext cx="0" cy="0"/>
          <a:chOff x="0" y="0"/>
          <a:chExt cx="0" cy="0"/>
        </a:xfrm>
      </p:grpSpPr>
      <p:sp>
        <p:nvSpPr>
          <p:cNvPr id="3466" name="Google Shape;3466;g217c9cfb7ae_0_2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67" name="Google Shape;3467;g217c9cfb7ae_0_2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68" name="Google Shape;3468;g217c9cfb7ae_0_27"/>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69" name="Google Shape;3469;g217c9cfb7ae_0_27"/>
          <p:cNvPicPr preferRelativeResize="0"/>
          <p:nvPr/>
        </p:nvPicPr>
        <p:blipFill>
          <a:blip r:embed="rId3">
            <a:alphaModFix/>
          </a:blip>
          <a:stretch>
            <a:fillRect/>
          </a:stretch>
        </p:blipFill>
        <p:spPr>
          <a:xfrm>
            <a:off x="1093364" y="881564"/>
            <a:ext cx="10005274" cy="5094977"/>
          </a:xfrm>
          <a:prstGeom prst="rect">
            <a:avLst/>
          </a:prstGeom>
          <a:noFill/>
          <a:ln>
            <a:noFill/>
          </a:ln>
        </p:spPr>
      </p:pic>
    </p:spTree>
  </p:cSld>
  <p:clrMapOvr>
    <a:masterClrMapping/>
  </p:clrMapOvr>
</p:sld>
</file>

<file path=ppt/slides/slide4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73"/>
        <p:cNvGrpSpPr/>
        <p:nvPr/>
      </p:nvGrpSpPr>
      <p:grpSpPr>
        <a:xfrm>
          <a:off x="0" y="0"/>
          <a:ext cx="0" cy="0"/>
          <a:chOff x="0" y="0"/>
          <a:chExt cx="0" cy="0"/>
        </a:xfrm>
      </p:grpSpPr>
      <p:sp>
        <p:nvSpPr>
          <p:cNvPr id="3474" name="Google Shape;3474;g217c9cfb7ae_0_2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75" name="Google Shape;3475;g217c9cfb7ae_0_2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76" name="Google Shape;3476;g217c9cfb7ae_0_21"/>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77" name="Google Shape;3477;g217c9cfb7ae_0_21"/>
          <p:cNvPicPr preferRelativeResize="0"/>
          <p:nvPr/>
        </p:nvPicPr>
        <p:blipFill>
          <a:blip r:embed="rId3">
            <a:alphaModFix/>
          </a:blip>
          <a:stretch>
            <a:fillRect/>
          </a:stretch>
        </p:blipFill>
        <p:spPr>
          <a:xfrm>
            <a:off x="1007284" y="837677"/>
            <a:ext cx="10177444" cy="5182650"/>
          </a:xfrm>
          <a:prstGeom prst="rect">
            <a:avLst/>
          </a:prstGeom>
          <a:noFill/>
          <a:ln>
            <a:noFill/>
          </a:ln>
        </p:spPr>
      </p:pic>
    </p:spTree>
  </p:cSld>
  <p:clrMapOvr>
    <a:masterClrMapping/>
  </p:clrMapOvr>
</p:sld>
</file>

<file path=ppt/slides/slide4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81"/>
        <p:cNvGrpSpPr/>
        <p:nvPr/>
      </p:nvGrpSpPr>
      <p:grpSpPr>
        <a:xfrm>
          <a:off x="0" y="0"/>
          <a:ext cx="0" cy="0"/>
          <a:chOff x="0" y="0"/>
          <a:chExt cx="0" cy="0"/>
        </a:xfrm>
      </p:grpSpPr>
      <p:sp>
        <p:nvSpPr>
          <p:cNvPr id="3482" name="Google Shape;3482;g217c9cfb7ae_0_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83" name="Google Shape;3483;g217c9cfb7ae_0_1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84" name="Google Shape;3484;g217c9cfb7ae_0_1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85" name="Google Shape;3485;g217c9cfb7ae_0_15"/>
          <p:cNvPicPr preferRelativeResize="0"/>
          <p:nvPr/>
        </p:nvPicPr>
        <p:blipFill>
          <a:blip r:embed="rId3">
            <a:alphaModFix/>
          </a:blip>
          <a:stretch>
            <a:fillRect/>
          </a:stretch>
        </p:blipFill>
        <p:spPr>
          <a:xfrm>
            <a:off x="1007284" y="837727"/>
            <a:ext cx="10177444" cy="518265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456" name="Google Shape;456;p42"/>
          <p:cNvSpPr txBox="1">
            <a:spLocks noGrp="1"/>
          </p:cNvSpPr>
          <p:nvPr>
            <p:ph type="body" idx="1"/>
          </p:nvPr>
        </p:nvSpPr>
        <p:spPr>
          <a:xfrm>
            <a:off x="838200" y="1690688"/>
            <a:ext cx="10515600" cy="5109747"/>
          </a:xfrm>
          <a:prstGeom prst="rect">
            <a:avLst/>
          </a:prstGeom>
          <a:noFill/>
          <a:ln>
            <a:noFill/>
          </a:ln>
        </p:spPr>
        <p:txBody>
          <a:bodyPr spcFirstLastPara="1" wrap="square" lIns="91425" tIns="45700" rIns="91425" bIns="45700" anchor="t" anchorCtr="0">
            <a:normAutofit/>
          </a:bodyPr>
          <a:lstStyle/>
          <a:p>
            <a:pPr marL="514350" lvl="0" indent="-514350" algn="l" rtl="0">
              <a:lnSpc>
                <a:spcPct val="9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Revisar los aspectos generales del desarrollo normal de los niños, niñas y personas adolescentes. </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Reconocer los tipos y mecanismos del abuso y maltrato en perjuicio de las personas menores de edad y su influencia en el comportamiento.</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elementos que intervienen en la elaboración de una adecuada historia clínica psiquiátrica en niños y adolescentes. </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Describir los trastornos de conducta más frecuentes, su definición diagnóstica, características y modalidades de tratamiento.</a:t>
            </a:r>
            <a:endParaRPr/>
          </a:p>
          <a:p>
            <a:pPr marL="514350" lvl="0" indent="-33655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4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89"/>
        <p:cNvGrpSpPr/>
        <p:nvPr/>
      </p:nvGrpSpPr>
      <p:grpSpPr>
        <a:xfrm>
          <a:off x="0" y="0"/>
          <a:ext cx="0" cy="0"/>
          <a:chOff x="0" y="0"/>
          <a:chExt cx="0" cy="0"/>
        </a:xfrm>
      </p:grpSpPr>
      <p:sp>
        <p:nvSpPr>
          <p:cNvPr id="3490" name="Google Shape;3490;g217c9cfb7ae_0_4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1" name="Google Shape;3491;g217c9cfb7ae_0_4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2" name="Google Shape;3492;g217c9cfb7ae_0_4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493" name="Google Shape;3493;g217c9cfb7ae_0_42"/>
          <p:cNvPicPr preferRelativeResize="0"/>
          <p:nvPr/>
        </p:nvPicPr>
        <p:blipFill>
          <a:blip r:embed="rId3">
            <a:alphaModFix/>
          </a:blip>
          <a:stretch>
            <a:fillRect/>
          </a:stretch>
        </p:blipFill>
        <p:spPr>
          <a:xfrm>
            <a:off x="1007284" y="837727"/>
            <a:ext cx="10177444" cy="5182650"/>
          </a:xfrm>
          <a:prstGeom prst="rect">
            <a:avLst/>
          </a:prstGeom>
          <a:noFill/>
          <a:ln>
            <a:noFill/>
          </a:ln>
        </p:spPr>
      </p:pic>
    </p:spTree>
  </p:cSld>
  <p:clrMapOvr>
    <a:masterClrMapping/>
  </p:clrMapOvr>
</p:sld>
</file>

<file path=ppt/slides/slide4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97"/>
        <p:cNvGrpSpPr/>
        <p:nvPr/>
      </p:nvGrpSpPr>
      <p:grpSpPr>
        <a:xfrm>
          <a:off x="0" y="0"/>
          <a:ext cx="0" cy="0"/>
          <a:chOff x="0" y="0"/>
          <a:chExt cx="0" cy="0"/>
        </a:xfrm>
      </p:grpSpPr>
      <p:sp>
        <p:nvSpPr>
          <p:cNvPr id="3498" name="Google Shape;3498;g217c9cfb7ae_0_3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9" name="Google Shape;3499;g217c9cfb7ae_0_3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00" name="Google Shape;3500;g217c9cfb7ae_0_3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501" name="Google Shape;3501;g217c9cfb7ae_0_36"/>
          <p:cNvPicPr preferRelativeResize="0"/>
          <p:nvPr/>
        </p:nvPicPr>
        <p:blipFill>
          <a:blip r:embed="rId3">
            <a:alphaModFix/>
          </a:blip>
          <a:stretch>
            <a:fillRect/>
          </a:stretch>
        </p:blipFill>
        <p:spPr>
          <a:xfrm>
            <a:off x="1007284" y="837727"/>
            <a:ext cx="10177444" cy="5182650"/>
          </a:xfrm>
          <a:prstGeom prst="rect">
            <a:avLst/>
          </a:prstGeom>
          <a:noFill/>
          <a:ln>
            <a:noFill/>
          </a:ln>
        </p:spPr>
      </p:pic>
    </p:spTree>
  </p:cSld>
  <p:clrMapOvr>
    <a:masterClrMapping/>
  </p:clrMapOvr>
</p:sld>
</file>

<file path=ppt/slides/slide4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05"/>
        <p:cNvGrpSpPr/>
        <p:nvPr/>
      </p:nvGrpSpPr>
      <p:grpSpPr>
        <a:xfrm>
          <a:off x="0" y="0"/>
          <a:ext cx="0" cy="0"/>
          <a:chOff x="0" y="0"/>
          <a:chExt cx="0" cy="0"/>
        </a:xfrm>
      </p:grpSpPr>
      <p:sp>
        <p:nvSpPr>
          <p:cNvPr id="3506" name="Google Shape;3506;g217c9cfb7ae_0_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07" name="Google Shape;3507;g217c9cfb7ae_0_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08" name="Google Shape;3508;g217c9cfb7ae_0_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509" name="Google Shape;3509;g217c9cfb7ae_0_9"/>
          <p:cNvPicPr preferRelativeResize="0"/>
          <p:nvPr/>
        </p:nvPicPr>
        <p:blipFill>
          <a:blip r:embed="rId3">
            <a:alphaModFix/>
          </a:blip>
          <a:stretch>
            <a:fillRect/>
          </a:stretch>
        </p:blipFill>
        <p:spPr>
          <a:xfrm>
            <a:off x="1007284" y="837677"/>
            <a:ext cx="10177444" cy="5182650"/>
          </a:xfrm>
          <a:prstGeom prst="rect">
            <a:avLst/>
          </a:prstGeom>
          <a:noFill/>
          <a:ln>
            <a:noFill/>
          </a:ln>
        </p:spPr>
      </p:pic>
    </p:spTree>
  </p:cSld>
  <p:clrMapOvr>
    <a:masterClrMapping/>
  </p:clrMapOvr>
</p:sld>
</file>

<file path=ppt/slides/slide4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13"/>
        <p:cNvGrpSpPr/>
        <p:nvPr/>
      </p:nvGrpSpPr>
      <p:grpSpPr>
        <a:xfrm>
          <a:off x="0" y="0"/>
          <a:ext cx="0" cy="0"/>
          <a:chOff x="0" y="0"/>
          <a:chExt cx="0" cy="0"/>
        </a:xfrm>
      </p:grpSpPr>
      <p:sp>
        <p:nvSpPr>
          <p:cNvPr id="3514" name="Google Shape;3514;g217c9cfb7ae_0_5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15" name="Google Shape;3515;g217c9cfb7ae_0_5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16" name="Google Shape;3516;g217c9cfb7ae_0_57"/>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517" name="Google Shape;3517;g217c9cfb7ae_0_57"/>
          <p:cNvPicPr preferRelativeResize="0"/>
          <p:nvPr/>
        </p:nvPicPr>
        <p:blipFill>
          <a:blip r:embed="rId3">
            <a:alphaModFix/>
          </a:blip>
          <a:stretch>
            <a:fillRect/>
          </a:stretch>
        </p:blipFill>
        <p:spPr>
          <a:xfrm>
            <a:off x="1000852" y="1005950"/>
            <a:ext cx="10190301" cy="4846200"/>
          </a:xfrm>
          <a:prstGeom prst="rect">
            <a:avLst/>
          </a:prstGeom>
          <a:noFill/>
          <a:ln>
            <a:noFill/>
          </a:ln>
        </p:spPr>
      </p:pic>
    </p:spTree>
  </p:cSld>
  <p:clrMapOvr>
    <a:masterClrMapping/>
  </p:clrMapOvr>
</p:sld>
</file>

<file path=ppt/slides/slide4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21"/>
        <p:cNvGrpSpPr/>
        <p:nvPr/>
      </p:nvGrpSpPr>
      <p:grpSpPr>
        <a:xfrm>
          <a:off x="0" y="0"/>
          <a:ext cx="0" cy="0"/>
          <a:chOff x="0" y="0"/>
          <a:chExt cx="0" cy="0"/>
        </a:xfrm>
      </p:grpSpPr>
      <p:sp>
        <p:nvSpPr>
          <p:cNvPr id="3522" name="Google Shape;3522;g217c9cfb7ae_0_5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23" name="Google Shape;3523;g217c9cfb7ae_0_5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24" name="Google Shape;3524;g217c9cfb7ae_0_51"/>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525" name="Google Shape;3525;g217c9cfb7ae_0_51"/>
          <p:cNvPicPr preferRelativeResize="0"/>
          <p:nvPr/>
        </p:nvPicPr>
        <p:blipFill>
          <a:blip r:embed="rId3">
            <a:alphaModFix/>
          </a:blip>
          <a:stretch>
            <a:fillRect/>
          </a:stretch>
        </p:blipFill>
        <p:spPr>
          <a:xfrm>
            <a:off x="1000852" y="1005950"/>
            <a:ext cx="10190301" cy="4846200"/>
          </a:xfrm>
          <a:prstGeom prst="rect">
            <a:avLst/>
          </a:prstGeom>
          <a:noFill/>
          <a:ln>
            <a:noFill/>
          </a:ln>
        </p:spPr>
      </p:pic>
    </p:spTree>
  </p:cSld>
  <p:clrMapOvr>
    <a:masterClrMapping/>
  </p:clrMapOvr>
</p:sld>
</file>

<file path=ppt/slides/slide4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29"/>
        <p:cNvGrpSpPr/>
        <p:nvPr/>
      </p:nvGrpSpPr>
      <p:grpSpPr>
        <a:xfrm>
          <a:off x="0" y="0"/>
          <a:ext cx="0" cy="0"/>
          <a:chOff x="0" y="0"/>
          <a:chExt cx="0" cy="0"/>
        </a:xfrm>
      </p:grpSpPr>
      <p:sp>
        <p:nvSpPr>
          <p:cNvPr id="3530" name="Google Shape;3530;g217c9cfb7ae_0_7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31" name="Google Shape;3531;g217c9cfb7ae_0_7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32" name="Google Shape;3532;g217c9cfb7ae_0_72"/>
          <p:cNvSpPr txBox="1">
            <a:spLocks noGrp="1"/>
          </p:cNvSpPr>
          <p:nvPr>
            <p:ph type="title"/>
          </p:nvPr>
        </p:nvSpPr>
        <p:spPr>
          <a:xfrm>
            <a:off x="661212" y="760285"/>
            <a:ext cx="10869600" cy="33249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22. Indique aspectos positivos de los videos utilizados en el curso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533" name="Google Shape;3533;g217c9cfb7ae_0_7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534" name="Google Shape;3534;g217c9cfb7ae_0_72"/>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Mayor claridad y comprensión de los temas.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Información concisa.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Excelente explicación.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Ejemplificación de la información.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Corta duración.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38"/>
        <p:cNvGrpSpPr/>
        <p:nvPr/>
      </p:nvGrpSpPr>
      <p:grpSpPr>
        <a:xfrm>
          <a:off x="0" y="0"/>
          <a:ext cx="0" cy="0"/>
          <a:chOff x="0" y="0"/>
          <a:chExt cx="0" cy="0"/>
        </a:xfrm>
      </p:grpSpPr>
      <p:sp>
        <p:nvSpPr>
          <p:cNvPr id="3539" name="Google Shape;3539;g217c9cfb7ae_0_8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40" name="Google Shape;3540;g217c9cfb7ae_0_83"/>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41" name="Google Shape;3541;g217c9cfb7ae_0_83"/>
          <p:cNvSpPr txBox="1">
            <a:spLocks noGrp="1"/>
          </p:cNvSpPr>
          <p:nvPr>
            <p:ph type="title"/>
          </p:nvPr>
        </p:nvSpPr>
        <p:spPr>
          <a:xfrm>
            <a:off x="661212" y="760285"/>
            <a:ext cx="10869600" cy="33249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23. Indique algunas sugerencias para mejorar los videos utilizados en el curso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542" name="Google Shape;3542;g217c9cfb7ae_0_83"/>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543" name="Google Shape;3543;g217c9cfb7ae_0_83"/>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Ninguna, todo estaba muy bien.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volumen.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sean más dinámicos.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la plataforma.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Utilizar más ejemplos.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47"/>
        <p:cNvGrpSpPr/>
        <p:nvPr/>
      </p:nvGrpSpPr>
      <p:grpSpPr>
        <a:xfrm>
          <a:off x="0" y="0"/>
          <a:ext cx="0" cy="0"/>
          <a:chOff x="0" y="0"/>
          <a:chExt cx="0" cy="0"/>
        </a:xfrm>
      </p:grpSpPr>
      <p:sp>
        <p:nvSpPr>
          <p:cNvPr id="3548" name="Google Shape;3548;g217c9cfb7ae_0_6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49" name="Google Shape;3549;g217c9cfb7ae_0_6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50" name="Google Shape;3550;g217c9cfb7ae_0_6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551" name="Google Shape;3551;g217c9cfb7ae_0_65"/>
          <p:cNvPicPr preferRelativeResize="0"/>
          <p:nvPr/>
        </p:nvPicPr>
        <p:blipFill>
          <a:blip r:embed="rId3">
            <a:alphaModFix/>
          </a:blip>
          <a:stretch>
            <a:fillRect/>
          </a:stretch>
        </p:blipFill>
        <p:spPr>
          <a:xfrm>
            <a:off x="992748" y="1002050"/>
            <a:ext cx="10206499" cy="4853900"/>
          </a:xfrm>
          <a:prstGeom prst="rect">
            <a:avLst/>
          </a:prstGeom>
          <a:noFill/>
          <a:ln>
            <a:noFill/>
          </a:ln>
        </p:spPr>
      </p:pic>
    </p:spTree>
  </p:cSld>
  <p:clrMapOvr>
    <a:masterClrMapping/>
  </p:clrMapOvr>
</p:sld>
</file>

<file path=ppt/slides/slide4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5"/>
        <p:cNvGrpSpPr/>
        <p:nvPr/>
      </p:nvGrpSpPr>
      <p:grpSpPr>
        <a:xfrm>
          <a:off x="0" y="0"/>
          <a:ext cx="0" cy="0"/>
          <a:chOff x="0" y="0"/>
          <a:chExt cx="0" cy="0"/>
        </a:xfrm>
      </p:grpSpPr>
      <p:sp>
        <p:nvSpPr>
          <p:cNvPr id="3556" name="Google Shape;3556;g1dcbe43a34b_0_5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57" name="Google Shape;3557;g1dcbe43a34b_0_5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58" name="Google Shape;3558;g1dcbe43a34b_0_54"/>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559" name="Google Shape;3559;g1dcbe43a34b_0_54"/>
          <p:cNvPicPr preferRelativeResize="0"/>
          <p:nvPr/>
        </p:nvPicPr>
        <p:blipFill>
          <a:blip r:embed="rId3">
            <a:alphaModFix/>
          </a:blip>
          <a:stretch>
            <a:fillRect/>
          </a:stretch>
        </p:blipFill>
        <p:spPr>
          <a:xfrm>
            <a:off x="1023564" y="1132364"/>
            <a:ext cx="10144875" cy="4593275"/>
          </a:xfrm>
          <a:prstGeom prst="rect">
            <a:avLst/>
          </a:prstGeom>
          <a:noFill/>
          <a:ln>
            <a:noFill/>
          </a:ln>
        </p:spPr>
      </p:pic>
    </p:spTree>
  </p:cSld>
  <p:clrMapOvr>
    <a:masterClrMapping/>
  </p:clrMapOvr>
</p:sld>
</file>

<file path=ppt/slides/slide4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63"/>
        <p:cNvGrpSpPr/>
        <p:nvPr/>
      </p:nvGrpSpPr>
      <p:grpSpPr>
        <a:xfrm>
          <a:off x="0" y="0"/>
          <a:ext cx="0" cy="0"/>
          <a:chOff x="0" y="0"/>
          <a:chExt cx="0" cy="0"/>
        </a:xfrm>
      </p:grpSpPr>
      <p:sp>
        <p:nvSpPr>
          <p:cNvPr id="3564" name="Google Shape;3564;g217c9cfb7ae_0_10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65" name="Google Shape;3565;g217c9cfb7ae_0_100"/>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66" name="Google Shape;3566;g217c9cfb7ae_0_100"/>
          <p:cNvSpPr txBox="1">
            <a:spLocks noGrp="1"/>
          </p:cNvSpPr>
          <p:nvPr>
            <p:ph type="title"/>
          </p:nvPr>
        </p:nvSpPr>
        <p:spPr>
          <a:xfrm>
            <a:off x="661212" y="760285"/>
            <a:ext cx="10869600" cy="33249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26. ¿Cuáles son los principales aprendizajes y satisfacciones que se llevó del curso?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567" name="Google Shape;3567;g217c9cfb7ae_0_10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568" name="Google Shape;3568;g217c9cfb7ae_0_100"/>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la calidad del servicio que se brinda.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Implementación de los estándares en el centro educativo.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Actualización y ampliación de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Aplicación correcta de los tamizajes.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Todo el aprendizaje del curso.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g1ef537109ee_1_10"/>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462" name="Google Shape;462;g1ef537109ee_1_10"/>
          <p:cNvSpPr txBox="1">
            <a:spLocks noGrp="1"/>
          </p:cNvSpPr>
          <p:nvPr>
            <p:ph type="body" idx="1"/>
          </p:nvPr>
        </p:nvSpPr>
        <p:spPr>
          <a:xfrm>
            <a:off x="637025" y="1419075"/>
            <a:ext cx="11177100" cy="5345400"/>
          </a:xfrm>
          <a:prstGeom prst="rect">
            <a:avLst/>
          </a:prstGeom>
          <a:noFill/>
          <a:ln>
            <a:noFill/>
          </a:ln>
        </p:spPr>
        <p:txBody>
          <a:bodyPr spcFirstLastPara="1" wrap="square" lIns="91425" tIns="45700" rIns="91425" bIns="45700" anchor="t" anchorCtr="0">
            <a:normAutofit fontScale="77500" lnSpcReduction="20000"/>
          </a:bodyPr>
          <a:lstStyle/>
          <a:p>
            <a:pPr marL="514350" lvl="0" indent="-473709" algn="l" rtl="0">
              <a:lnSpc>
                <a:spcPct val="120000"/>
              </a:lnSpc>
              <a:spcBef>
                <a:spcPts val="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Componentes del desarrollo normal de los niños y niñas.</a:t>
            </a:r>
            <a:endParaRPr sz="2927"/>
          </a:p>
          <a:p>
            <a:pPr marL="514350" lvl="0" indent="-473709" algn="l" rtl="0">
              <a:lnSpc>
                <a:spcPct val="120000"/>
              </a:lnSpc>
              <a:spcBef>
                <a:spcPts val="100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Tipos y mecanismos de abuso y maltrato en perjuicio de las personas menores de edad.</a:t>
            </a:r>
            <a:endParaRPr sz="2927"/>
          </a:p>
          <a:p>
            <a:pPr marL="514350" lvl="0" indent="-473709" algn="l" rtl="0">
              <a:lnSpc>
                <a:spcPct val="120000"/>
              </a:lnSpc>
              <a:spcBef>
                <a:spcPts val="100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Elementos que intervienen en la elaboración de una adecuada historia clínica psiquiátrica en niños y adolescentes: </a:t>
            </a:r>
            <a:endParaRPr sz="2927"/>
          </a:p>
          <a:p>
            <a:pPr marL="514350" lvl="0" indent="-473709" algn="l" rtl="0">
              <a:lnSpc>
                <a:spcPct val="120000"/>
              </a:lnSpc>
              <a:spcBef>
                <a:spcPts val="100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Trastorno por Déficit de Atención é Hiperactividad y Trastorno Oposicionista Desafiante.</a:t>
            </a:r>
            <a:endParaRPr sz="2927"/>
          </a:p>
          <a:p>
            <a:pPr marL="514350" lvl="0" indent="-473709" algn="l" rtl="0">
              <a:lnSpc>
                <a:spcPct val="120000"/>
              </a:lnSpc>
              <a:spcBef>
                <a:spcPts val="100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Trastornos Generalizados del Desarrollo.</a:t>
            </a:r>
            <a:endParaRPr sz="2927"/>
          </a:p>
          <a:p>
            <a:pPr marL="514350" lvl="0" indent="-473709" algn="l" rtl="0">
              <a:lnSpc>
                <a:spcPct val="120000"/>
              </a:lnSpc>
              <a:spcBef>
                <a:spcPts val="100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Trastornos de la Conducta Alimentaria.</a:t>
            </a:r>
            <a:endParaRPr sz="2927"/>
          </a:p>
          <a:p>
            <a:pPr marL="514350" lvl="0" indent="-473709" algn="l" rtl="0">
              <a:lnSpc>
                <a:spcPct val="120000"/>
              </a:lnSpc>
              <a:spcBef>
                <a:spcPts val="100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Principales Trastornos Psicóticos en la Infancia:</a:t>
            </a:r>
            <a:endParaRPr sz="2927"/>
          </a:p>
          <a:p>
            <a:pPr marL="514350" lvl="0" indent="-473709" algn="l" rtl="0">
              <a:lnSpc>
                <a:spcPct val="120000"/>
              </a:lnSpc>
              <a:spcBef>
                <a:spcPts val="100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Principales Trastornos de Ansiedad en el niño y adolescente.</a:t>
            </a:r>
            <a:endParaRPr sz="2927"/>
          </a:p>
          <a:p>
            <a:pPr marL="514350" lvl="0" indent="-473709" algn="l" rtl="0">
              <a:lnSpc>
                <a:spcPct val="120000"/>
              </a:lnSpc>
              <a:spcBef>
                <a:spcPts val="1000"/>
              </a:spcBef>
              <a:spcAft>
                <a:spcPts val="0"/>
              </a:spcAft>
              <a:buClr>
                <a:schemeClr val="dk1"/>
              </a:buClr>
              <a:buSzPct val="100000"/>
              <a:buFont typeface="Calibri"/>
              <a:buAutoNum type="arabicPeriod"/>
            </a:pPr>
            <a:r>
              <a:rPr lang="es-ES" sz="2527">
                <a:latin typeface="Century Gothic"/>
                <a:ea typeface="Century Gothic"/>
                <a:cs typeface="Century Gothic"/>
                <a:sym typeface="Century Gothic"/>
              </a:rPr>
              <a:t>Trastornos del aprendizaje.</a:t>
            </a:r>
            <a:endParaRPr sz="2927"/>
          </a:p>
          <a:p>
            <a:pPr marL="0" lvl="0" indent="0" algn="l" rtl="0">
              <a:lnSpc>
                <a:spcPct val="90000"/>
              </a:lnSpc>
              <a:spcBef>
                <a:spcPts val="1000"/>
              </a:spcBef>
              <a:spcAft>
                <a:spcPts val="0"/>
              </a:spcAft>
              <a:buClr>
                <a:schemeClr val="dk1"/>
              </a:buClr>
              <a:buSzPct val="100000"/>
              <a:buNone/>
            </a:pPr>
            <a:endParaRPr>
              <a:latin typeface="Century Gothic"/>
              <a:ea typeface="Century Gothic"/>
              <a:cs typeface="Century Gothic"/>
              <a:sym typeface="Century Gothic"/>
            </a:endParaRPr>
          </a:p>
        </p:txBody>
      </p:sp>
    </p:spTree>
  </p:cSld>
  <p:clrMapOvr>
    <a:masterClrMapping/>
  </p:clrMapOvr>
</p:sld>
</file>

<file path=ppt/slides/slide4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72"/>
        <p:cNvGrpSpPr/>
        <p:nvPr/>
      </p:nvGrpSpPr>
      <p:grpSpPr>
        <a:xfrm>
          <a:off x="0" y="0"/>
          <a:ext cx="0" cy="0"/>
          <a:chOff x="0" y="0"/>
          <a:chExt cx="0" cy="0"/>
        </a:xfrm>
      </p:grpSpPr>
      <p:sp>
        <p:nvSpPr>
          <p:cNvPr id="3573" name="Google Shape;3573;g217c9cfb7ae_0_9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74" name="Google Shape;3574;g217c9cfb7ae_0_9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75" name="Google Shape;3575;g217c9cfb7ae_0_93"/>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576" name="Google Shape;3576;g217c9cfb7ae_0_93"/>
          <p:cNvPicPr preferRelativeResize="0"/>
          <p:nvPr/>
        </p:nvPicPr>
        <p:blipFill>
          <a:blip r:embed="rId3">
            <a:alphaModFix/>
          </a:blip>
          <a:stretch>
            <a:fillRect/>
          </a:stretch>
        </p:blipFill>
        <p:spPr>
          <a:xfrm>
            <a:off x="985027" y="1275900"/>
            <a:ext cx="10221951" cy="4306300"/>
          </a:xfrm>
          <a:prstGeom prst="rect">
            <a:avLst/>
          </a:prstGeom>
          <a:noFill/>
          <a:ln>
            <a:noFill/>
          </a:ln>
        </p:spPr>
      </p:pic>
    </p:spTree>
  </p:cSld>
  <p:clrMapOvr>
    <a:masterClrMapping/>
  </p:clrMapOvr>
</p:sld>
</file>

<file path=ppt/slides/slide431.xml><?xml version="1.0" encoding="utf-8"?>
<p:sld xmlns:a="http://schemas.openxmlformats.org/drawingml/2006/main" xmlns:r="http://schemas.openxmlformats.org/officeDocument/2006/relationships" xmlns:p="http://schemas.openxmlformats.org/presentationml/2006/main">
  <p:cSld>
    <p:spTree>
      <p:nvGrpSpPr>
        <p:cNvPr id="1" name="Shape 3580"/>
        <p:cNvGrpSpPr/>
        <p:nvPr/>
      </p:nvGrpSpPr>
      <p:grpSpPr>
        <a:xfrm>
          <a:off x="0" y="0"/>
          <a:ext cx="0" cy="0"/>
          <a:chOff x="0" y="0"/>
          <a:chExt cx="0" cy="0"/>
        </a:xfrm>
      </p:grpSpPr>
      <p:sp>
        <p:nvSpPr>
          <p:cNvPr id="3581" name="Google Shape;3581;g18a0223d577_0_30"/>
          <p:cNvSpPr txBox="1"/>
          <p:nvPr/>
        </p:nvSpPr>
        <p:spPr>
          <a:xfrm>
            <a:off x="838200" y="821998"/>
            <a:ext cx="10515600" cy="21351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4400" b="0" i="0" u="none" strike="noStrike" cap="none">
                <a:solidFill>
                  <a:schemeClr val="lt1"/>
                </a:solidFill>
                <a:latin typeface="Arial"/>
                <a:ea typeface="Arial"/>
                <a:cs typeface="Arial"/>
                <a:sym typeface="Arial"/>
              </a:rPr>
              <a:t>Atención de niños, niñas y adolescentes con énfasis en problemas de comportamiento (1-2022)</a:t>
            </a:r>
            <a:endParaRPr sz="4400" b="0" i="0" u="none" strike="noStrike" cap="none">
              <a:solidFill>
                <a:schemeClr val="lt1"/>
              </a:solidFill>
              <a:latin typeface="Arial"/>
              <a:ea typeface="Arial"/>
              <a:cs typeface="Arial"/>
              <a:sym typeface="Arial"/>
            </a:endParaRPr>
          </a:p>
        </p:txBody>
      </p:sp>
      <p:sp>
        <p:nvSpPr>
          <p:cNvPr id="3582" name="Google Shape;3582;g18a0223d577_0_30"/>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3600" b="0" i="0" u="none" strike="noStrike" cap="none">
                <a:solidFill>
                  <a:srgbClr val="000000"/>
                </a:solidFill>
                <a:latin typeface="Century Gothic"/>
                <a:ea typeface="Century Gothic"/>
                <a:cs typeface="Century Gothic"/>
                <a:sym typeface="Century Gothic"/>
              </a:rPr>
              <a:t>Total de participantes aprobados: 11</a:t>
            </a:r>
            <a:r>
              <a:rPr lang="es-ES" sz="3600">
                <a:latin typeface="Century Gothic"/>
                <a:ea typeface="Century Gothic"/>
                <a:cs typeface="Century Gothic"/>
                <a:sym typeface="Century Gothic"/>
              </a:rPr>
              <a:t>8</a:t>
            </a:r>
            <a:endParaRPr sz="12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3600" b="0" i="0" u="none" strike="noStrike" cap="none">
                <a:solidFill>
                  <a:srgbClr val="000000"/>
                </a:solidFill>
                <a:latin typeface="Century Gothic"/>
                <a:ea typeface="Century Gothic"/>
                <a:cs typeface="Century Gothic"/>
                <a:sym typeface="Century Gothic"/>
              </a:rPr>
              <a:t>Total de respuestas al cuestionario: 7</a:t>
            </a:r>
            <a:r>
              <a:rPr lang="es-ES" sz="3600">
                <a:latin typeface="Century Gothic"/>
                <a:ea typeface="Century Gothic"/>
                <a:cs typeface="Century Gothic"/>
                <a:sym typeface="Century Gothic"/>
              </a:rPr>
              <a:t>9</a:t>
            </a:r>
            <a:r>
              <a:rPr lang="es-ES" sz="3600" b="0" i="0" u="none" strike="noStrike" cap="none">
                <a:solidFill>
                  <a:srgbClr val="000000"/>
                </a:solidFill>
                <a:latin typeface="Century Gothic"/>
                <a:ea typeface="Century Gothic"/>
                <a:cs typeface="Century Gothic"/>
                <a:sym typeface="Century Gothic"/>
              </a:rPr>
              <a:t> </a:t>
            </a:r>
            <a:endParaRPr sz="12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3600" b="0" i="0" u="none" strike="noStrike" cap="none">
                <a:solidFill>
                  <a:srgbClr val="000000"/>
                </a:solidFill>
                <a:latin typeface="Century Gothic"/>
                <a:ea typeface="Century Gothic"/>
                <a:cs typeface="Century Gothic"/>
                <a:sym typeface="Century Gothic"/>
              </a:rPr>
              <a:t>Porcentaje de participación: 6</a:t>
            </a:r>
            <a:r>
              <a:rPr lang="es-ES" sz="3600">
                <a:latin typeface="Century Gothic"/>
                <a:ea typeface="Century Gothic"/>
                <a:cs typeface="Century Gothic"/>
                <a:sym typeface="Century Gothic"/>
              </a:rPr>
              <a:t>7</a:t>
            </a:r>
            <a:r>
              <a:rPr lang="es-ES" sz="3600" b="0" i="0" u="none" strike="noStrike" cap="none">
                <a:solidFill>
                  <a:srgbClr val="000000"/>
                </a:solidFill>
                <a:latin typeface="Century Gothic"/>
                <a:ea typeface="Century Gothic"/>
                <a:cs typeface="Century Gothic"/>
                <a:sym typeface="Century Gothic"/>
              </a:rPr>
              <a:t>%</a:t>
            </a:r>
            <a:endParaRPr sz="36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432.xml><?xml version="1.0" encoding="utf-8"?>
<p:sld xmlns:a="http://schemas.openxmlformats.org/drawingml/2006/main" xmlns:r="http://schemas.openxmlformats.org/officeDocument/2006/relationships" xmlns:p="http://schemas.openxmlformats.org/presentationml/2006/main">
  <p:cSld>
    <p:spTree>
      <p:nvGrpSpPr>
        <p:cNvPr id="1" name="Shape 3587"/>
        <p:cNvGrpSpPr/>
        <p:nvPr/>
      </p:nvGrpSpPr>
      <p:grpSpPr>
        <a:xfrm>
          <a:off x="0" y="0"/>
          <a:ext cx="0" cy="0"/>
          <a:chOff x="0" y="0"/>
          <a:chExt cx="0" cy="0"/>
        </a:xfrm>
      </p:grpSpPr>
      <p:sp>
        <p:nvSpPr>
          <p:cNvPr id="3588" name="Google Shape;3588;g18a0223d577_0_4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s-ES"/>
              <a:t>Enlace para ir a los resultados:</a:t>
            </a:r>
            <a:endParaRPr/>
          </a:p>
        </p:txBody>
      </p:sp>
      <p:sp>
        <p:nvSpPr>
          <p:cNvPr id="3589" name="Google Shape;3589;g18a0223d577_0_4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s-ES" u="sng">
                <a:solidFill>
                  <a:schemeClr val="hlink"/>
                </a:solidFill>
                <a:hlinkClick r:id="rId3"/>
              </a:rPr>
              <a:t>https://docs.google.com/forms/d/e/1FAIpQLSeM2tolKz5TVqU1fV5FcDp8D4FPlFEL7q7lyU0c-rcn9ZLKKA/viewform?usp=sharing</a:t>
            </a:r>
            <a:endParaRPr/>
          </a:p>
          <a:p>
            <a:pPr marL="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4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93"/>
        <p:cNvGrpSpPr/>
        <p:nvPr/>
      </p:nvGrpSpPr>
      <p:grpSpPr>
        <a:xfrm>
          <a:off x="0" y="0"/>
          <a:ext cx="0" cy="0"/>
          <a:chOff x="0" y="0"/>
          <a:chExt cx="0" cy="0"/>
        </a:xfrm>
      </p:grpSpPr>
      <p:sp>
        <p:nvSpPr>
          <p:cNvPr id="3594" name="Google Shape;3594;p39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95" name="Google Shape;3595;p39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96" name="Google Shape;3596;p396"/>
          <p:cNvSpPr txBox="1">
            <a:spLocks noGrp="1"/>
          </p:cNvSpPr>
          <p:nvPr>
            <p:ph type="title"/>
          </p:nvPr>
        </p:nvSpPr>
        <p:spPr>
          <a:xfrm>
            <a:off x="700088" y="495699"/>
            <a:ext cx="10869545" cy="3693319"/>
          </a:xfrm>
          <a:prstGeom prst="rect">
            <a:avLst/>
          </a:prstGeom>
          <a:noFill/>
          <a:ln>
            <a:noFill/>
          </a:ln>
        </p:spPr>
        <p:txBody>
          <a:bodyPr spcFirstLastPara="1" wrap="square" lIns="91425" tIns="0" rIns="91425" bIns="0" anchor="ctr" anchorCtr="0">
            <a:spAutoFit/>
          </a:bodyPr>
          <a:lstStyle/>
          <a:p>
            <a:pPr marL="0" marR="0" lvl="0" indent="0" algn="just"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800"/>
              <a:buFont typeface="Century Gothic"/>
              <a:buAutoNum type="arabicPeriod"/>
            </a:pPr>
            <a:r>
              <a:rPr lang="es-ES" sz="2800" b="0" i="0" u="none" strike="noStrike" cap="none">
                <a:solidFill>
                  <a:srgbClr val="000000"/>
                </a:solidFill>
                <a:latin typeface="Century Gothic"/>
                <a:ea typeface="Century Gothic"/>
                <a:cs typeface="Century Gothic"/>
                <a:sym typeface="Century Gothic"/>
              </a:rPr>
              <a:t>Nombre del establecimiento donde labora</a:t>
            </a:r>
            <a:br>
              <a:rPr lang="es-ES" sz="28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597" name="Google Shape;3597;p39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598" name="Google Shape;3598;p396"/>
          <p:cNvGraphicFramePr/>
          <p:nvPr/>
        </p:nvGraphicFramePr>
        <p:xfrm>
          <a:off x="1511959" y="2497126"/>
          <a:ext cx="3000000" cy="3000000"/>
        </p:xfrm>
        <a:graphic>
          <a:graphicData uri="http://schemas.openxmlformats.org/drawingml/2006/table">
            <a:tbl>
              <a:tblPr>
                <a:noFill/>
                <a:tableStyleId>{E7A12AD5-2539-4949-84F0-6E08BD2323E5}</a:tableStyleId>
              </a:tblPr>
              <a:tblGrid>
                <a:gridCol w="1197725">
                  <a:extLst>
                    <a:ext uri="{9D8B030D-6E8A-4147-A177-3AD203B41FA5}">
                      <a16:colId xmlns:a16="http://schemas.microsoft.com/office/drawing/2014/main" val="20000"/>
                    </a:ext>
                  </a:extLst>
                </a:gridCol>
                <a:gridCol w="7970350">
                  <a:extLst>
                    <a:ext uri="{9D8B030D-6E8A-4147-A177-3AD203B41FA5}">
                      <a16:colId xmlns:a16="http://schemas.microsoft.com/office/drawing/2014/main" val="20001"/>
                    </a:ext>
                  </a:extLst>
                </a:gridCol>
              </a:tblGrid>
              <a:tr h="5691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691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Hospital Dr. Tomas Casas Casajús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91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Área de Salud de Pavas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91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Hospital México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91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Hospital Monseñor Sanabria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91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Hospital Dr. R. A. Calderón Guardia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02"/>
        <p:cNvGrpSpPr/>
        <p:nvPr/>
      </p:nvGrpSpPr>
      <p:grpSpPr>
        <a:xfrm>
          <a:off x="0" y="0"/>
          <a:ext cx="0" cy="0"/>
          <a:chOff x="0" y="0"/>
          <a:chExt cx="0" cy="0"/>
        </a:xfrm>
      </p:grpSpPr>
      <p:sp>
        <p:nvSpPr>
          <p:cNvPr id="3603" name="Google Shape;3603;p39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04" name="Google Shape;3604;p39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05" name="Google Shape;3605;p39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06" name="Google Shape;3606;p397" descr="Gráfico, Gráfico circular&#10;&#10;Descripción generada automáticamente"/>
          <p:cNvPicPr preferRelativeResize="0"/>
          <p:nvPr/>
        </p:nvPicPr>
        <p:blipFill rotWithShape="1">
          <a:blip r:embed="rId3">
            <a:alphaModFix/>
          </a:blip>
          <a:srcRect/>
          <a:stretch/>
        </p:blipFill>
        <p:spPr>
          <a:xfrm>
            <a:off x="544978" y="1092793"/>
            <a:ext cx="11102043" cy="4672414"/>
          </a:xfrm>
          <a:prstGeom prst="rect">
            <a:avLst/>
          </a:prstGeom>
          <a:noFill/>
          <a:ln>
            <a:noFill/>
          </a:ln>
        </p:spPr>
      </p:pic>
    </p:spTree>
  </p:cSld>
  <p:clrMapOvr>
    <a:masterClrMapping/>
  </p:clrMapOvr>
</p:sld>
</file>

<file path=ppt/slides/slide4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10"/>
        <p:cNvGrpSpPr/>
        <p:nvPr/>
      </p:nvGrpSpPr>
      <p:grpSpPr>
        <a:xfrm>
          <a:off x="0" y="0"/>
          <a:ext cx="0" cy="0"/>
          <a:chOff x="0" y="0"/>
          <a:chExt cx="0" cy="0"/>
        </a:xfrm>
      </p:grpSpPr>
      <p:sp>
        <p:nvSpPr>
          <p:cNvPr id="3611" name="Google Shape;3611;p39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12" name="Google Shape;3612;p39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13" name="Google Shape;3613;p39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14" name="Google Shape;3614;p398" descr="Gráfico, Gráfico circular&#10;&#10;Descripción generada automáticamente"/>
          <p:cNvPicPr preferRelativeResize="0"/>
          <p:nvPr/>
        </p:nvPicPr>
        <p:blipFill rotWithShape="1">
          <a:blip r:embed="rId3">
            <a:alphaModFix/>
          </a:blip>
          <a:srcRect/>
          <a:stretch/>
        </p:blipFill>
        <p:spPr>
          <a:xfrm>
            <a:off x="647126" y="956237"/>
            <a:ext cx="10897747" cy="4586434"/>
          </a:xfrm>
          <a:prstGeom prst="rect">
            <a:avLst/>
          </a:prstGeom>
          <a:noFill/>
          <a:ln>
            <a:noFill/>
          </a:ln>
        </p:spPr>
      </p:pic>
    </p:spTree>
  </p:cSld>
  <p:clrMapOvr>
    <a:masterClrMapping/>
  </p:clrMapOvr>
</p:sld>
</file>

<file path=ppt/slides/slide4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18"/>
        <p:cNvGrpSpPr/>
        <p:nvPr/>
      </p:nvGrpSpPr>
      <p:grpSpPr>
        <a:xfrm>
          <a:off x="0" y="0"/>
          <a:ext cx="0" cy="0"/>
          <a:chOff x="0" y="0"/>
          <a:chExt cx="0" cy="0"/>
        </a:xfrm>
      </p:grpSpPr>
      <p:sp>
        <p:nvSpPr>
          <p:cNvPr id="3619" name="Google Shape;3619;p39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20" name="Google Shape;3620;p39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21" name="Google Shape;3621;p39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22" name="Google Shape;3622;p399" descr="Gráfico, Gráfico circular&#10;&#10;Descripción generada automáticamente"/>
          <p:cNvPicPr preferRelativeResize="0"/>
          <p:nvPr/>
        </p:nvPicPr>
        <p:blipFill rotWithShape="1">
          <a:blip r:embed="rId3">
            <a:alphaModFix/>
          </a:blip>
          <a:srcRect/>
          <a:stretch/>
        </p:blipFill>
        <p:spPr>
          <a:xfrm>
            <a:off x="672195" y="876821"/>
            <a:ext cx="10847609" cy="4565333"/>
          </a:xfrm>
          <a:prstGeom prst="rect">
            <a:avLst/>
          </a:prstGeom>
          <a:noFill/>
          <a:ln>
            <a:noFill/>
          </a:ln>
        </p:spPr>
      </p:pic>
    </p:spTree>
  </p:cSld>
  <p:clrMapOvr>
    <a:masterClrMapping/>
  </p:clrMapOvr>
</p:sld>
</file>

<file path=ppt/slides/slide4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26"/>
        <p:cNvGrpSpPr/>
        <p:nvPr/>
      </p:nvGrpSpPr>
      <p:grpSpPr>
        <a:xfrm>
          <a:off x="0" y="0"/>
          <a:ext cx="0" cy="0"/>
          <a:chOff x="0" y="0"/>
          <a:chExt cx="0" cy="0"/>
        </a:xfrm>
      </p:grpSpPr>
      <p:sp>
        <p:nvSpPr>
          <p:cNvPr id="3627" name="Google Shape;3627;p40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28" name="Google Shape;3628;p40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29" name="Google Shape;3629;p40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30" name="Google Shape;3630;p400" descr="Gráfico&#10;&#10;Descripción generada automáticamente"/>
          <p:cNvPicPr preferRelativeResize="0"/>
          <p:nvPr/>
        </p:nvPicPr>
        <p:blipFill rotWithShape="1">
          <a:blip r:embed="rId3">
            <a:alphaModFix/>
          </a:blip>
          <a:srcRect/>
          <a:stretch/>
        </p:blipFill>
        <p:spPr>
          <a:xfrm>
            <a:off x="514054" y="904178"/>
            <a:ext cx="11163892" cy="5304949"/>
          </a:xfrm>
          <a:prstGeom prst="rect">
            <a:avLst/>
          </a:prstGeom>
          <a:noFill/>
          <a:ln>
            <a:noFill/>
          </a:ln>
        </p:spPr>
      </p:pic>
    </p:spTree>
  </p:cSld>
  <p:clrMapOvr>
    <a:masterClrMapping/>
  </p:clrMapOvr>
</p:sld>
</file>

<file path=ppt/slides/slide4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34"/>
        <p:cNvGrpSpPr/>
        <p:nvPr/>
      </p:nvGrpSpPr>
      <p:grpSpPr>
        <a:xfrm>
          <a:off x="0" y="0"/>
          <a:ext cx="0" cy="0"/>
          <a:chOff x="0" y="0"/>
          <a:chExt cx="0" cy="0"/>
        </a:xfrm>
      </p:grpSpPr>
      <p:sp>
        <p:nvSpPr>
          <p:cNvPr id="3635" name="Google Shape;3635;p40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36" name="Google Shape;3636;p40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37" name="Google Shape;3637;p40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38" name="Google Shape;3638;p401" descr="Interfaz de usuario gráfica, Texto, Aplicación&#10;&#10;Descripción generada automáticamente"/>
          <p:cNvPicPr preferRelativeResize="0"/>
          <p:nvPr/>
        </p:nvPicPr>
        <p:blipFill rotWithShape="1">
          <a:blip r:embed="rId3">
            <a:alphaModFix/>
          </a:blip>
          <a:srcRect/>
          <a:stretch/>
        </p:blipFill>
        <p:spPr>
          <a:xfrm>
            <a:off x="716081" y="668873"/>
            <a:ext cx="10759837" cy="5112947"/>
          </a:xfrm>
          <a:prstGeom prst="rect">
            <a:avLst/>
          </a:prstGeom>
          <a:noFill/>
          <a:ln>
            <a:noFill/>
          </a:ln>
        </p:spPr>
      </p:pic>
    </p:spTree>
  </p:cSld>
  <p:clrMapOvr>
    <a:masterClrMapping/>
  </p:clrMapOvr>
</p:sld>
</file>

<file path=ppt/slides/slide4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42"/>
        <p:cNvGrpSpPr/>
        <p:nvPr/>
      </p:nvGrpSpPr>
      <p:grpSpPr>
        <a:xfrm>
          <a:off x="0" y="0"/>
          <a:ext cx="0" cy="0"/>
          <a:chOff x="0" y="0"/>
          <a:chExt cx="0" cy="0"/>
        </a:xfrm>
      </p:grpSpPr>
      <p:sp>
        <p:nvSpPr>
          <p:cNvPr id="3643" name="Google Shape;3643;p40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44" name="Google Shape;3644;p40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45" name="Google Shape;3645;p40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46" name="Google Shape;3646;p402" descr="Imagen que contiene Aplicación&#10;&#10;Descripción generada automáticamente"/>
          <p:cNvPicPr preferRelativeResize="0"/>
          <p:nvPr/>
        </p:nvPicPr>
        <p:blipFill rotWithShape="1">
          <a:blip r:embed="rId3">
            <a:alphaModFix/>
          </a:blip>
          <a:srcRect/>
          <a:stretch/>
        </p:blipFill>
        <p:spPr>
          <a:xfrm>
            <a:off x="641723" y="851480"/>
            <a:ext cx="10908554" cy="5183616"/>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44"/>
          <p:cNvSpPr txBox="1">
            <a:spLocks noGrp="1"/>
          </p:cNvSpPr>
          <p:nvPr>
            <p:ph type="title"/>
          </p:nvPr>
        </p:nvSpPr>
        <p:spPr>
          <a:xfrm>
            <a:off x="838200" y="182880"/>
            <a:ext cx="10515600" cy="2290221"/>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a:solidFill>
                  <a:schemeClr val="lt1"/>
                </a:solidFill>
                <a:latin typeface="Arial"/>
                <a:ea typeface="Arial"/>
                <a:cs typeface="Arial"/>
                <a:sym typeface="Arial"/>
              </a:rPr>
              <a:t>Curso Mi práctica profesional en entornos inclusivos: Atendiendo el neurodesarrollo de niños y niñas II</a:t>
            </a:r>
            <a:endParaRPr sz="5400">
              <a:solidFill>
                <a:schemeClr val="lt1"/>
              </a:solidFill>
              <a:latin typeface="Arial"/>
              <a:ea typeface="Arial"/>
              <a:cs typeface="Arial"/>
              <a:sym typeface="Arial"/>
            </a:endParaRPr>
          </a:p>
        </p:txBody>
      </p:sp>
      <p:sp>
        <p:nvSpPr>
          <p:cNvPr id="468" name="Google Shape;468;p44"/>
          <p:cNvSpPr txBox="1">
            <a:spLocks noGrp="1"/>
          </p:cNvSpPr>
          <p:nvPr>
            <p:ph type="body" idx="1"/>
          </p:nvPr>
        </p:nvSpPr>
        <p:spPr>
          <a:xfrm>
            <a:off x="838200" y="2796844"/>
            <a:ext cx="10515600" cy="3870000"/>
          </a:xfrm>
          <a:prstGeom prst="rect">
            <a:avLst/>
          </a:prstGeom>
          <a:solidFill>
            <a:schemeClr val="lt1"/>
          </a:solidFill>
          <a:ln>
            <a:noFill/>
          </a:ln>
        </p:spPr>
        <p:txBody>
          <a:bodyPr spcFirstLastPara="1" wrap="square" lIns="91425" tIns="45700" rIns="91425" bIns="45700" anchor="t" anchorCtr="0">
            <a:normAutofit lnSpcReduction="20000"/>
          </a:bodyPr>
          <a:lstStyle/>
          <a:p>
            <a:pPr marL="0" lvl="0" indent="0" algn="just" rtl="0">
              <a:spcBef>
                <a:spcPts val="0"/>
              </a:spcBef>
              <a:spcAft>
                <a:spcPts val="0"/>
              </a:spcAft>
              <a:buClr>
                <a:schemeClr val="dk1"/>
              </a:buClr>
              <a:buSzPts val="2800"/>
              <a:buNone/>
            </a:pPr>
            <a:r>
              <a:rPr lang="es-ES" b="1">
                <a:latin typeface="Century Gothic"/>
                <a:ea typeface="Century Gothic"/>
                <a:cs typeface="Century Gothic"/>
                <a:sym typeface="Century Gothic"/>
              </a:rPr>
              <a:t>Breve descripción: </a:t>
            </a:r>
            <a:r>
              <a:rPr lang="es-ES" sz="2600">
                <a:latin typeface="Century Gothic"/>
                <a:ea typeface="Century Gothic"/>
                <a:cs typeface="Century Gothic"/>
                <a:sym typeface="Century Gothic"/>
              </a:rPr>
              <a:t>Este curso estuvo dirigido a profesionales de la salud o educación. Las personas participantes construyeron aprendizajes sobre los conceptos básicos vinculados con el neurodesarrollo integral de niñas y niños y los riesgos que esta población enfrenta debido a causas genéticas y ambientales; así como, el trabajo intersectorial colaborativo en pro de la población atendida en el país, estimulado por el SAIID.</a:t>
            </a:r>
            <a:endParaRPr sz="2600">
              <a:latin typeface="Century Gothic"/>
              <a:ea typeface="Century Gothic"/>
              <a:cs typeface="Century Gothic"/>
              <a:sym typeface="Century Gothic"/>
            </a:endParaRPr>
          </a:p>
          <a:p>
            <a:pPr marL="0" lvl="0" indent="0" algn="l" rtl="0">
              <a:spcBef>
                <a:spcPts val="1000"/>
              </a:spcBef>
              <a:spcAft>
                <a:spcPts val="0"/>
              </a:spcAft>
              <a:buClr>
                <a:schemeClr val="dk1"/>
              </a:buClr>
              <a:buSzPts val="28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spcBef>
                <a:spcPts val="1000"/>
              </a:spcBef>
              <a:spcAft>
                <a:spcPts val="0"/>
              </a:spcAft>
              <a:buClr>
                <a:schemeClr val="dk1"/>
              </a:buClr>
              <a:buSzPts val="28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80</a:t>
            </a:r>
            <a:endParaRPr/>
          </a:p>
          <a:p>
            <a:pPr marL="0" lvl="0" indent="0" algn="l" rtl="0">
              <a:spcBef>
                <a:spcPts val="1000"/>
              </a:spcBef>
              <a:spcAft>
                <a:spcPts val="0"/>
              </a:spcAft>
              <a:buClr>
                <a:schemeClr val="dk1"/>
              </a:buClr>
              <a:buSzPts val="28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12 semanas</a:t>
            </a:r>
            <a:endParaRPr b="1">
              <a:latin typeface="Century Gothic"/>
              <a:ea typeface="Century Gothic"/>
              <a:cs typeface="Century Gothic"/>
              <a:sym typeface="Century Gothic"/>
            </a:endParaRPr>
          </a:p>
        </p:txBody>
      </p:sp>
    </p:spTree>
  </p:cSld>
  <p:clrMapOvr>
    <a:masterClrMapping/>
  </p:clrMapOvr>
</p:sld>
</file>

<file path=ppt/slides/slide4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50"/>
        <p:cNvGrpSpPr/>
        <p:nvPr/>
      </p:nvGrpSpPr>
      <p:grpSpPr>
        <a:xfrm>
          <a:off x="0" y="0"/>
          <a:ext cx="0" cy="0"/>
          <a:chOff x="0" y="0"/>
          <a:chExt cx="0" cy="0"/>
        </a:xfrm>
      </p:grpSpPr>
      <p:sp>
        <p:nvSpPr>
          <p:cNvPr id="3651" name="Google Shape;3651;p40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52" name="Google Shape;3652;p40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53" name="Google Shape;3653;p40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54" name="Google Shape;3654;p403" descr="Gráfico, Gráfico circular&#10;&#10;Descripción generada automáticamente"/>
          <p:cNvPicPr preferRelativeResize="0"/>
          <p:nvPr/>
        </p:nvPicPr>
        <p:blipFill rotWithShape="1">
          <a:blip r:embed="rId3">
            <a:alphaModFix/>
          </a:blip>
          <a:srcRect/>
          <a:stretch/>
        </p:blipFill>
        <p:spPr>
          <a:xfrm>
            <a:off x="549832" y="921067"/>
            <a:ext cx="11165156" cy="4698976"/>
          </a:xfrm>
          <a:prstGeom prst="rect">
            <a:avLst/>
          </a:prstGeom>
          <a:noFill/>
          <a:ln>
            <a:noFill/>
          </a:ln>
        </p:spPr>
      </p:pic>
    </p:spTree>
  </p:cSld>
  <p:clrMapOvr>
    <a:masterClrMapping/>
  </p:clrMapOvr>
</p:sld>
</file>

<file path=ppt/slides/slide4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58"/>
        <p:cNvGrpSpPr/>
        <p:nvPr/>
      </p:nvGrpSpPr>
      <p:grpSpPr>
        <a:xfrm>
          <a:off x="0" y="0"/>
          <a:ext cx="0" cy="0"/>
          <a:chOff x="0" y="0"/>
          <a:chExt cx="0" cy="0"/>
        </a:xfrm>
      </p:grpSpPr>
      <p:sp>
        <p:nvSpPr>
          <p:cNvPr id="3659" name="Google Shape;3659;p40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60" name="Google Shape;3660;p404"/>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61" name="Google Shape;3661;p404"/>
          <p:cNvSpPr txBox="1">
            <a:spLocks noGrp="1"/>
          </p:cNvSpPr>
          <p:nvPr>
            <p:ph type="title"/>
          </p:nvPr>
        </p:nvSpPr>
        <p:spPr>
          <a:xfrm>
            <a:off x="700088" y="495699"/>
            <a:ext cx="10869545" cy="3693319"/>
          </a:xfrm>
          <a:prstGeom prst="rect">
            <a:avLst/>
          </a:prstGeom>
          <a:noFill/>
          <a:ln>
            <a:noFill/>
          </a:ln>
        </p:spPr>
        <p:txBody>
          <a:bodyPr spcFirstLastPara="1" wrap="square" lIns="91425" tIns="0" rIns="91425" bIns="0" anchor="ctr" anchorCtr="0">
            <a:spAutoFit/>
          </a:bodyPr>
          <a:lstStyle/>
          <a:p>
            <a:pPr marL="0" marR="0" lvl="0" indent="0" algn="just"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800"/>
              <a:buNone/>
            </a:pPr>
            <a:r>
              <a:rPr lang="es-ES" sz="2800" b="0" i="0" u="none" strike="noStrike" cap="none">
                <a:solidFill>
                  <a:srgbClr val="000000"/>
                </a:solidFill>
                <a:latin typeface="Century Gothic"/>
                <a:ea typeface="Century Gothic"/>
                <a:cs typeface="Century Gothic"/>
                <a:sym typeface="Century Gothic"/>
              </a:rPr>
              <a:t>9.  Razón por la que se matriculó en el curso</a:t>
            </a:r>
            <a:br>
              <a:rPr lang="es-ES" sz="28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662" name="Google Shape;3662;p40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663" name="Google Shape;3663;p404"/>
          <p:cNvGraphicFramePr/>
          <p:nvPr/>
        </p:nvGraphicFramePr>
        <p:xfrm>
          <a:off x="1232269" y="2708950"/>
          <a:ext cx="3000000" cy="3000000"/>
        </p:xfrm>
        <a:graphic>
          <a:graphicData uri="http://schemas.openxmlformats.org/drawingml/2006/table">
            <a:tbl>
              <a:tblPr>
                <a:noFill/>
                <a:tableStyleId>{E7A12AD5-2539-4949-84F0-6E08BD2323E5}</a:tableStyleId>
              </a:tblPr>
              <a:tblGrid>
                <a:gridCol w="981425">
                  <a:extLst>
                    <a:ext uri="{9D8B030D-6E8A-4147-A177-3AD203B41FA5}">
                      <a16:colId xmlns:a16="http://schemas.microsoft.com/office/drawing/2014/main" val="20000"/>
                    </a:ext>
                  </a:extLst>
                </a:gridCol>
                <a:gridCol w="8823750">
                  <a:extLst>
                    <a:ext uri="{9D8B030D-6E8A-4147-A177-3AD203B41FA5}">
                      <a16:colId xmlns:a16="http://schemas.microsoft.com/office/drawing/2014/main" val="20001"/>
                    </a:ext>
                  </a:extLst>
                </a:gridCol>
              </a:tblGrid>
              <a:tr h="544175">
                <a:tc gridSpan="2">
                  <a:txBody>
                    <a:bodyPr/>
                    <a:lstStyle/>
                    <a:p>
                      <a:pPr marL="0" marR="0" lvl="0" indent="0" algn="ctr" rtl="0">
                        <a:lnSpc>
                          <a:spcPct val="107000"/>
                        </a:lnSpc>
                        <a:spcBef>
                          <a:spcPts val="0"/>
                        </a:spcBef>
                        <a:spcAft>
                          <a:spcPts val="0"/>
                        </a:spcAft>
                        <a:buNone/>
                      </a:pPr>
                      <a:r>
                        <a:rPr lang="es-ES" sz="2000" b="1" u="none" strike="noStrike" cap="none">
                          <a:latin typeface="Century Gothic"/>
                          <a:ea typeface="Century Gothic"/>
                          <a:cs typeface="Century Gothic"/>
                          <a:sym typeface="Century Gothic"/>
                        </a:rPr>
                        <a:t>Respuestas</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44175">
                <a:tc>
                  <a:txBody>
                    <a:bodyPr/>
                    <a:lstStyle/>
                    <a:p>
                      <a:pPr marL="0" marR="0" lvl="0" indent="0" algn="ctr"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1.</a:t>
                      </a:r>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Actualización profesional</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44175">
                <a:tc>
                  <a:txBody>
                    <a:bodyPr/>
                    <a:lstStyle/>
                    <a:p>
                      <a:pPr marL="0" marR="0" lvl="0" indent="0" algn="ctr"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2.</a:t>
                      </a:r>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Ampliar conocimientos en el tema.</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705000">
                <a:tc>
                  <a:txBody>
                    <a:bodyPr/>
                    <a:lstStyle/>
                    <a:p>
                      <a:pPr marL="0" marR="0" lvl="0" indent="0" algn="ctr"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3.</a:t>
                      </a:r>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Mejorarla atención que se brinda a las personas menores de edad y sus familias.</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44175">
                <a:tc>
                  <a:txBody>
                    <a:bodyPr/>
                    <a:lstStyle/>
                    <a:p>
                      <a:pPr marL="0" marR="0" lvl="0" indent="0" algn="ctr"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4.</a:t>
                      </a:r>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Adquirir herramientas para el abordaje profesional.</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44175">
                <a:tc>
                  <a:txBody>
                    <a:bodyPr/>
                    <a:lstStyle/>
                    <a:p>
                      <a:pPr marL="0" marR="0" lvl="0" indent="0" algn="ctr"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5.</a:t>
                      </a:r>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Interés personal.</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67"/>
        <p:cNvGrpSpPr/>
        <p:nvPr/>
      </p:nvGrpSpPr>
      <p:grpSpPr>
        <a:xfrm>
          <a:off x="0" y="0"/>
          <a:ext cx="0" cy="0"/>
          <a:chOff x="0" y="0"/>
          <a:chExt cx="0" cy="0"/>
        </a:xfrm>
      </p:grpSpPr>
      <p:sp>
        <p:nvSpPr>
          <p:cNvPr id="3668" name="Google Shape;3668;p40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69" name="Google Shape;3669;p40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70" name="Google Shape;3670;p40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71" name="Google Shape;3671;p405" descr="Imagen que contiene Gráfico&#10;&#10;Descripción generada automáticamente"/>
          <p:cNvPicPr preferRelativeResize="0"/>
          <p:nvPr/>
        </p:nvPicPr>
        <p:blipFill rotWithShape="1">
          <a:blip r:embed="rId3">
            <a:alphaModFix/>
          </a:blip>
          <a:srcRect/>
          <a:stretch/>
        </p:blipFill>
        <p:spPr>
          <a:xfrm>
            <a:off x="1151790" y="1080151"/>
            <a:ext cx="9888420" cy="4697697"/>
          </a:xfrm>
          <a:prstGeom prst="rect">
            <a:avLst/>
          </a:prstGeom>
          <a:noFill/>
          <a:ln>
            <a:noFill/>
          </a:ln>
        </p:spPr>
      </p:pic>
    </p:spTree>
  </p:cSld>
  <p:clrMapOvr>
    <a:masterClrMapping/>
  </p:clrMapOvr>
</p:sld>
</file>

<file path=ppt/slides/slide4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75"/>
        <p:cNvGrpSpPr/>
        <p:nvPr/>
      </p:nvGrpSpPr>
      <p:grpSpPr>
        <a:xfrm>
          <a:off x="0" y="0"/>
          <a:ext cx="0" cy="0"/>
          <a:chOff x="0" y="0"/>
          <a:chExt cx="0" cy="0"/>
        </a:xfrm>
      </p:grpSpPr>
      <p:sp>
        <p:nvSpPr>
          <p:cNvPr id="3676" name="Google Shape;3676;p40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77" name="Google Shape;3677;p40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78" name="Google Shape;3678;p40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79" name="Google Shape;3679;p406" descr="Gráfico&#10;&#10;Descripción generada automáticamente con confianza media"/>
          <p:cNvPicPr preferRelativeResize="0"/>
          <p:nvPr/>
        </p:nvPicPr>
        <p:blipFill rotWithShape="1">
          <a:blip r:embed="rId3">
            <a:alphaModFix/>
          </a:blip>
          <a:srcRect/>
          <a:stretch/>
        </p:blipFill>
        <p:spPr>
          <a:xfrm>
            <a:off x="1011202" y="1013362"/>
            <a:ext cx="10169595" cy="4831275"/>
          </a:xfrm>
          <a:prstGeom prst="rect">
            <a:avLst/>
          </a:prstGeom>
          <a:noFill/>
          <a:ln>
            <a:noFill/>
          </a:ln>
        </p:spPr>
      </p:pic>
    </p:spTree>
  </p:cSld>
  <p:clrMapOvr>
    <a:masterClrMapping/>
  </p:clrMapOvr>
</p:sld>
</file>

<file path=ppt/slides/slide44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83"/>
        <p:cNvGrpSpPr/>
        <p:nvPr/>
      </p:nvGrpSpPr>
      <p:grpSpPr>
        <a:xfrm>
          <a:off x="0" y="0"/>
          <a:ext cx="0" cy="0"/>
          <a:chOff x="0" y="0"/>
          <a:chExt cx="0" cy="0"/>
        </a:xfrm>
      </p:grpSpPr>
      <p:sp>
        <p:nvSpPr>
          <p:cNvPr id="3684" name="Google Shape;3684;p40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85" name="Google Shape;3685;p40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86" name="Google Shape;3686;p40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87" name="Google Shape;3687;p407" descr="Gráfico&#10;&#10;Descripción generada automáticamente"/>
          <p:cNvPicPr preferRelativeResize="0"/>
          <p:nvPr/>
        </p:nvPicPr>
        <p:blipFill rotWithShape="1">
          <a:blip r:embed="rId3">
            <a:alphaModFix/>
          </a:blip>
          <a:srcRect/>
          <a:stretch/>
        </p:blipFill>
        <p:spPr>
          <a:xfrm>
            <a:off x="1292513" y="1147005"/>
            <a:ext cx="9606973" cy="4563990"/>
          </a:xfrm>
          <a:prstGeom prst="rect">
            <a:avLst/>
          </a:prstGeom>
          <a:noFill/>
          <a:ln>
            <a:noFill/>
          </a:ln>
        </p:spPr>
      </p:pic>
    </p:spTree>
  </p:cSld>
  <p:clrMapOvr>
    <a:masterClrMapping/>
  </p:clrMapOvr>
</p:sld>
</file>

<file path=ppt/slides/slide4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91"/>
        <p:cNvGrpSpPr/>
        <p:nvPr/>
      </p:nvGrpSpPr>
      <p:grpSpPr>
        <a:xfrm>
          <a:off x="0" y="0"/>
          <a:ext cx="0" cy="0"/>
          <a:chOff x="0" y="0"/>
          <a:chExt cx="0" cy="0"/>
        </a:xfrm>
      </p:grpSpPr>
      <p:sp>
        <p:nvSpPr>
          <p:cNvPr id="3692" name="Google Shape;3692;p40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93" name="Google Shape;3693;p40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94" name="Google Shape;3694;p40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695" name="Google Shape;3695;p408" descr="Imagen que contiene Escala de tiempo&#10;&#10;Descripción generada automáticamente"/>
          <p:cNvPicPr preferRelativeResize="0"/>
          <p:nvPr/>
        </p:nvPicPr>
        <p:blipFill rotWithShape="1">
          <a:blip r:embed="rId3">
            <a:alphaModFix/>
          </a:blip>
          <a:srcRect/>
          <a:stretch/>
        </p:blipFill>
        <p:spPr>
          <a:xfrm>
            <a:off x="1267364" y="1087438"/>
            <a:ext cx="9917895" cy="4711700"/>
          </a:xfrm>
          <a:prstGeom prst="rect">
            <a:avLst/>
          </a:prstGeom>
          <a:noFill/>
          <a:ln>
            <a:noFill/>
          </a:ln>
        </p:spPr>
      </p:pic>
    </p:spTree>
  </p:cSld>
  <p:clrMapOvr>
    <a:masterClrMapping/>
  </p:clrMapOvr>
</p:sld>
</file>

<file path=ppt/slides/slide44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99"/>
        <p:cNvGrpSpPr/>
        <p:nvPr/>
      </p:nvGrpSpPr>
      <p:grpSpPr>
        <a:xfrm>
          <a:off x="0" y="0"/>
          <a:ext cx="0" cy="0"/>
          <a:chOff x="0" y="0"/>
          <a:chExt cx="0" cy="0"/>
        </a:xfrm>
      </p:grpSpPr>
      <p:sp>
        <p:nvSpPr>
          <p:cNvPr id="3700" name="Google Shape;3700;p40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01" name="Google Shape;3701;p409"/>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02" name="Google Shape;3702;p409"/>
          <p:cNvSpPr txBox="1">
            <a:spLocks noGrp="1"/>
          </p:cNvSpPr>
          <p:nvPr>
            <p:ph type="title"/>
          </p:nvPr>
        </p:nvSpPr>
        <p:spPr>
          <a:xfrm>
            <a:off x="700087" y="739178"/>
            <a:ext cx="10869545" cy="393954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b="0" i="0" u="none" strike="noStrike" cap="none">
                <a:solidFill>
                  <a:srgbClr val="000000"/>
                </a:solidFill>
                <a:latin typeface="Century Gothic"/>
                <a:ea typeface="Century Gothic"/>
                <a:cs typeface="Century Gothic"/>
                <a:sym typeface="Century Gothic"/>
              </a:rPr>
              <a:t>14. ¿Cuál considera usted que es la principal competencia o capacidad que desarrolló gracias al curso y que beneficiará su labor profesional?</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703" name="Google Shape;3703;p40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704" name="Google Shape;3704;p409"/>
          <p:cNvGraphicFramePr/>
          <p:nvPr/>
        </p:nvGraphicFramePr>
        <p:xfrm>
          <a:off x="1913499" y="3217855"/>
          <a:ext cx="3000000" cy="3000000"/>
        </p:xfrm>
        <a:graphic>
          <a:graphicData uri="http://schemas.openxmlformats.org/drawingml/2006/table">
            <a:tbl>
              <a:tblPr>
                <a:noFill/>
                <a:tableStyleId>{E7A12AD5-2539-4949-84F0-6E08BD2323E5}</a:tableStyleId>
              </a:tblPr>
              <a:tblGrid>
                <a:gridCol w="823750">
                  <a:extLst>
                    <a:ext uri="{9D8B030D-6E8A-4147-A177-3AD203B41FA5}">
                      <a16:colId xmlns:a16="http://schemas.microsoft.com/office/drawing/2014/main" val="20000"/>
                    </a:ext>
                  </a:extLst>
                </a:gridCol>
                <a:gridCol w="7541250">
                  <a:extLst>
                    <a:ext uri="{9D8B030D-6E8A-4147-A177-3AD203B41FA5}">
                      <a16:colId xmlns:a16="http://schemas.microsoft.com/office/drawing/2014/main" val="20001"/>
                    </a:ext>
                  </a:extLst>
                </a:gridCol>
              </a:tblGrid>
              <a:tr h="417950">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20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17950">
                <a:tc>
                  <a:txBody>
                    <a:bodyPr/>
                    <a:lstStyle/>
                    <a:p>
                      <a:pPr marL="0" marR="0" lvl="0" indent="0" algn="ctr" rtl="0">
                        <a:lnSpc>
                          <a:spcPct val="107000"/>
                        </a:lnSpc>
                        <a:spcBef>
                          <a:spcPts val="0"/>
                        </a:spcBef>
                        <a:spcAft>
                          <a:spcPts val="0"/>
                        </a:spcAft>
                        <a:buNone/>
                      </a:pPr>
                      <a:r>
                        <a:rPr lang="es-ES" sz="18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Mayor comprensión de los trastornos del desarrollo.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17950">
                <a:tc>
                  <a:txBody>
                    <a:bodyPr/>
                    <a:lstStyle/>
                    <a:p>
                      <a:pPr marL="0" marR="0" lvl="0" indent="0" algn="ctr" rtl="0">
                        <a:lnSpc>
                          <a:spcPct val="107000"/>
                        </a:lnSpc>
                        <a:spcBef>
                          <a:spcPts val="0"/>
                        </a:spcBef>
                        <a:spcAft>
                          <a:spcPts val="0"/>
                        </a:spcAft>
                        <a:buNone/>
                      </a:pPr>
                      <a:r>
                        <a:rPr lang="es-ES" sz="18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Mejor lectura en el abordaje de los casos.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17950">
                <a:tc>
                  <a:txBody>
                    <a:bodyPr/>
                    <a:lstStyle/>
                    <a:p>
                      <a:pPr marL="0" marR="0" lvl="0" indent="0" algn="ctr" rtl="0">
                        <a:lnSpc>
                          <a:spcPct val="107000"/>
                        </a:lnSpc>
                        <a:spcBef>
                          <a:spcPts val="0"/>
                        </a:spcBef>
                        <a:spcAft>
                          <a:spcPts val="0"/>
                        </a:spcAft>
                        <a:buNone/>
                      </a:pPr>
                      <a:r>
                        <a:rPr lang="es-ES" sz="18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Valoraciones con mayor conocimiento técnico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17950">
                <a:tc>
                  <a:txBody>
                    <a:bodyPr/>
                    <a:lstStyle/>
                    <a:p>
                      <a:pPr marL="0" marR="0" lvl="0" indent="0" algn="ctr" rtl="0">
                        <a:lnSpc>
                          <a:spcPct val="107000"/>
                        </a:lnSpc>
                        <a:spcBef>
                          <a:spcPts val="0"/>
                        </a:spcBef>
                        <a:spcAft>
                          <a:spcPts val="0"/>
                        </a:spcAft>
                        <a:buNone/>
                      </a:pPr>
                      <a:r>
                        <a:rPr lang="es-ES" sz="18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Empatía con las familias y comprensión del entorno.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17950">
                <a:tc>
                  <a:txBody>
                    <a:bodyPr/>
                    <a:lstStyle/>
                    <a:p>
                      <a:pPr marL="0" marR="0" lvl="0" indent="0" algn="ctr" rtl="0">
                        <a:lnSpc>
                          <a:spcPct val="107000"/>
                        </a:lnSpc>
                        <a:spcBef>
                          <a:spcPts val="0"/>
                        </a:spcBef>
                        <a:spcAft>
                          <a:spcPts val="0"/>
                        </a:spcAft>
                        <a:buNone/>
                      </a:pPr>
                      <a:r>
                        <a:rPr lang="es-ES" sz="18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1800" u="none" strike="noStrike" cap="none">
                          <a:latin typeface="Century Gothic"/>
                          <a:ea typeface="Century Gothic"/>
                          <a:cs typeface="Century Gothic"/>
                          <a:sym typeface="Century Gothic"/>
                        </a:rPr>
                        <a:t>Sensibilización con los NNA que tienen dificultades en el desarrollo.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4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3708"/>
        <p:cNvGrpSpPr/>
        <p:nvPr/>
      </p:nvGrpSpPr>
      <p:grpSpPr>
        <a:xfrm>
          <a:off x="0" y="0"/>
          <a:ext cx="0" cy="0"/>
          <a:chOff x="0" y="0"/>
          <a:chExt cx="0" cy="0"/>
        </a:xfrm>
      </p:grpSpPr>
      <p:sp>
        <p:nvSpPr>
          <p:cNvPr id="3709" name="Google Shape;3709;p410"/>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710" name="Google Shape;3710;p410"/>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711" name="Google Shape;3711;p410"/>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3711"/>
                                        </p:tgtEl>
                                        <p:attrNameLst>
                                          <p:attrName>style.visibility</p:attrName>
                                        </p:attrNameLst>
                                      </p:cBhvr>
                                      <p:to>
                                        <p:strVal val="visible"/>
                                      </p:to>
                                    </p:set>
                                    <p:animEffect transition="in" filter="fade">
                                      <p:cBhvr>
                                        <p:cTn id="7" dur="400"/>
                                        <p:tgtEl>
                                          <p:spTgt spid="37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15"/>
        <p:cNvGrpSpPr/>
        <p:nvPr/>
      </p:nvGrpSpPr>
      <p:grpSpPr>
        <a:xfrm>
          <a:off x="0" y="0"/>
          <a:ext cx="0" cy="0"/>
          <a:chOff x="0" y="0"/>
          <a:chExt cx="0" cy="0"/>
        </a:xfrm>
      </p:grpSpPr>
      <p:sp>
        <p:nvSpPr>
          <p:cNvPr id="3716" name="Google Shape;3716;p41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17" name="Google Shape;3717;p41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18" name="Google Shape;3718;p41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719" name="Google Shape;3719;p411" descr="Imagen que contiene Aplicación&#10;&#10;Descripción generada automáticamente"/>
          <p:cNvPicPr preferRelativeResize="0"/>
          <p:nvPr/>
        </p:nvPicPr>
        <p:blipFill rotWithShape="1">
          <a:blip r:embed="rId3">
            <a:alphaModFix/>
          </a:blip>
          <a:srcRect/>
          <a:stretch/>
        </p:blipFill>
        <p:spPr>
          <a:xfrm>
            <a:off x="1284204" y="983494"/>
            <a:ext cx="9623591" cy="4891011"/>
          </a:xfrm>
          <a:prstGeom prst="rect">
            <a:avLst/>
          </a:prstGeom>
          <a:noFill/>
          <a:ln>
            <a:noFill/>
          </a:ln>
        </p:spPr>
      </p:pic>
    </p:spTree>
  </p:cSld>
  <p:clrMapOvr>
    <a:masterClrMapping/>
  </p:clrMapOvr>
</p:sld>
</file>

<file path=ppt/slides/slide4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23"/>
        <p:cNvGrpSpPr/>
        <p:nvPr/>
      </p:nvGrpSpPr>
      <p:grpSpPr>
        <a:xfrm>
          <a:off x="0" y="0"/>
          <a:ext cx="0" cy="0"/>
          <a:chOff x="0" y="0"/>
          <a:chExt cx="0" cy="0"/>
        </a:xfrm>
      </p:grpSpPr>
      <p:sp>
        <p:nvSpPr>
          <p:cNvPr id="3724" name="Google Shape;3724;p41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25" name="Google Shape;3725;p41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26" name="Google Shape;3726;p41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727" name="Google Shape;3727;p412" descr="Imagen que contiene Aplicación&#10;&#10;Descripción generada automáticamente"/>
          <p:cNvPicPr preferRelativeResize="0"/>
          <p:nvPr/>
        </p:nvPicPr>
        <p:blipFill rotWithShape="1">
          <a:blip r:embed="rId3">
            <a:alphaModFix/>
          </a:blip>
          <a:srcRect/>
          <a:stretch/>
        </p:blipFill>
        <p:spPr>
          <a:xfrm>
            <a:off x="1224377" y="967376"/>
            <a:ext cx="9743245" cy="4951823"/>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g1df3d2f1ba2_0_5"/>
          <p:cNvSpPr txBox="1">
            <a:spLocks noGrp="1"/>
          </p:cNvSpPr>
          <p:nvPr>
            <p:ph type="title"/>
          </p:nvPr>
        </p:nvSpPr>
        <p:spPr>
          <a:xfrm>
            <a:off x="838200" y="-128651"/>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474" name="Google Shape;474;g1df3d2f1ba2_0_5"/>
          <p:cNvSpPr txBox="1">
            <a:spLocks noGrp="1"/>
          </p:cNvSpPr>
          <p:nvPr>
            <p:ph type="body" idx="1"/>
          </p:nvPr>
        </p:nvSpPr>
        <p:spPr>
          <a:xfrm>
            <a:off x="566928" y="987552"/>
            <a:ext cx="11283600" cy="5812800"/>
          </a:xfrm>
          <a:prstGeom prst="rect">
            <a:avLst/>
          </a:prstGeom>
          <a:noFill/>
          <a:ln>
            <a:noFill/>
          </a:ln>
        </p:spPr>
        <p:txBody>
          <a:bodyPr spcFirstLastPara="1" wrap="square" lIns="91425" tIns="45700" rIns="91425" bIns="45700" anchor="t" anchorCtr="0">
            <a:noAutofit/>
          </a:bodyPr>
          <a:lstStyle/>
          <a:p>
            <a:pPr marL="457200" lvl="0" indent="-361950" algn="just" rtl="0">
              <a:lnSpc>
                <a:spcPct val="115000"/>
              </a:lnSpc>
              <a:spcBef>
                <a:spcPts val="1200"/>
              </a:spcBef>
              <a:spcAft>
                <a:spcPts val="0"/>
              </a:spcAft>
              <a:buSzPts val="2100"/>
              <a:buFont typeface="Century Gothic"/>
              <a:buAutoNum type="arabicPeriod"/>
            </a:pPr>
            <a:r>
              <a:rPr lang="es-ES" sz="2100">
                <a:latin typeface="Century Gothic"/>
                <a:ea typeface="Century Gothic"/>
                <a:cs typeface="Century Gothic"/>
                <a:sym typeface="Century Gothic"/>
              </a:rPr>
              <a:t>Revisar los aspectos generales del neurodesarrollo del niño y la niña, sus componentes e interacciones más importantes.</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Comprender los elementos más relevantes en la definición de riesgo del neurodesarrollo, la discapacidad y la atención temprana.</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Identificar hallazgos recientes en relación con la neuro-plasticidad y la arquitectura del cerebro.</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Analizar el impacto de las sustancias tóxicas en el desarrollo del niño y la niña, identificando medidas para prevenir su efecto negativo.</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Analizar retos y propuestas para la atención del neurodesarrollo en el ejercicio profesional.</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Definir las características del modelo social de atención a las personas con discapacidad y el enfoque centrado en las familias.</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Analizar algunas características y condiciones del trabajo colaborativo para la gestión de los servicios educativos y de salud: servicios de apoyo educativo, trabajo interdisciplinario e intersectorial.</a:t>
            </a:r>
            <a:endParaRPr sz="2100">
              <a:latin typeface="Century Gothic"/>
              <a:ea typeface="Century Gothic"/>
              <a:cs typeface="Century Gothic"/>
              <a:sym typeface="Century Gothic"/>
            </a:endParaRPr>
          </a:p>
        </p:txBody>
      </p:sp>
    </p:spTree>
  </p:cSld>
  <p:clrMapOvr>
    <a:masterClrMapping/>
  </p:clrMapOvr>
</p:sld>
</file>

<file path=ppt/slides/slide45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31"/>
        <p:cNvGrpSpPr/>
        <p:nvPr/>
      </p:nvGrpSpPr>
      <p:grpSpPr>
        <a:xfrm>
          <a:off x="0" y="0"/>
          <a:ext cx="0" cy="0"/>
          <a:chOff x="0" y="0"/>
          <a:chExt cx="0" cy="0"/>
        </a:xfrm>
      </p:grpSpPr>
      <p:sp>
        <p:nvSpPr>
          <p:cNvPr id="3732" name="Google Shape;3732;p41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3" name="Google Shape;3733;p41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4" name="Google Shape;3734;p41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735" name="Google Shape;3735;p413" descr="Imagen que contiene Aplicación&#10;&#10;Descripción generada automáticamente"/>
          <p:cNvPicPr preferRelativeResize="0"/>
          <p:nvPr/>
        </p:nvPicPr>
        <p:blipFill rotWithShape="1">
          <a:blip r:embed="rId3">
            <a:alphaModFix/>
          </a:blip>
          <a:srcRect/>
          <a:stretch/>
        </p:blipFill>
        <p:spPr>
          <a:xfrm>
            <a:off x="1177702" y="929366"/>
            <a:ext cx="9836596" cy="4999267"/>
          </a:xfrm>
          <a:prstGeom prst="rect">
            <a:avLst/>
          </a:prstGeom>
          <a:noFill/>
          <a:ln>
            <a:noFill/>
          </a:ln>
        </p:spPr>
      </p:pic>
    </p:spTree>
  </p:cSld>
  <p:clrMapOvr>
    <a:masterClrMapping/>
  </p:clrMapOvr>
</p:sld>
</file>

<file path=ppt/slides/slide45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39"/>
        <p:cNvGrpSpPr/>
        <p:nvPr/>
      </p:nvGrpSpPr>
      <p:grpSpPr>
        <a:xfrm>
          <a:off x="0" y="0"/>
          <a:ext cx="0" cy="0"/>
          <a:chOff x="0" y="0"/>
          <a:chExt cx="0" cy="0"/>
        </a:xfrm>
      </p:grpSpPr>
      <p:sp>
        <p:nvSpPr>
          <p:cNvPr id="3740" name="Google Shape;3740;p4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1" name="Google Shape;3741;p41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2" name="Google Shape;3742;p41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743" name="Google Shape;3743;p414" descr="Imagen que contiene Aplicación&#10;&#10;Descripción generada automáticamente"/>
          <p:cNvPicPr preferRelativeResize="0"/>
          <p:nvPr/>
        </p:nvPicPr>
        <p:blipFill rotWithShape="1">
          <a:blip r:embed="rId3">
            <a:alphaModFix/>
          </a:blip>
          <a:srcRect/>
          <a:stretch/>
        </p:blipFill>
        <p:spPr>
          <a:xfrm>
            <a:off x="781132" y="742105"/>
            <a:ext cx="10629736" cy="5402366"/>
          </a:xfrm>
          <a:prstGeom prst="rect">
            <a:avLst/>
          </a:prstGeom>
          <a:noFill/>
          <a:ln>
            <a:noFill/>
          </a:ln>
        </p:spPr>
      </p:pic>
    </p:spTree>
  </p:cSld>
  <p:clrMapOvr>
    <a:masterClrMapping/>
  </p:clrMapOvr>
</p:sld>
</file>

<file path=ppt/slides/slide45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47"/>
        <p:cNvGrpSpPr/>
        <p:nvPr/>
      </p:nvGrpSpPr>
      <p:grpSpPr>
        <a:xfrm>
          <a:off x="0" y="0"/>
          <a:ext cx="0" cy="0"/>
          <a:chOff x="0" y="0"/>
          <a:chExt cx="0" cy="0"/>
        </a:xfrm>
      </p:grpSpPr>
      <p:sp>
        <p:nvSpPr>
          <p:cNvPr id="3748" name="Google Shape;3748;p4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9" name="Google Shape;3749;p41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0" name="Google Shape;3750;p41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751" name="Google Shape;3751;p415" descr="Gráfico&#10;&#10;Descripción generada automáticamente con confianza baja"/>
          <p:cNvPicPr preferRelativeResize="0"/>
          <p:nvPr/>
        </p:nvPicPr>
        <p:blipFill rotWithShape="1">
          <a:blip r:embed="rId3">
            <a:alphaModFix/>
          </a:blip>
          <a:srcRect/>
          <a:stretch/>
        </p:blipFill>
        <p:spPr>
          <a:xfrm>
            <a:off x="889524" y="797193"/>
            <a:ext cx="10412952" cy="5292189"/>
          </a:xfrm>
          <a:prstGeom prst="rect">
            <a:avLst/>
          </a:prstGeom>
          <a:noFill/>
          <a:ln>
            <a:noFill/>
          </a:ln>
        </p:spPr>
      </p:pic>
    </p:spTree>
  </p:cSld>
  <p:clrMapOvr>
    <a:masterClrMapping/>
  </p:clrMapOvr>
</p:sld>
</file>

<file path=ppt/slides/slide45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55"/>
        <p:cNvGrpSpPr/>
        <p:nvPr/>
      </p:nvGrpSpPr>
      <p:grpSpPr>
        <a:xfrm>
          <a:off x="0" y="0"/>
          <a:ext cx="0" cy="0"/>
          <a:chOff x="0" y="0"/>
          <a:chExt cx="0" cy="0"/>
        </a:xfrm>
      </p:grpSpPr>
      <p:sp>
        <p:nvSpPr>
          <p:cNvPr id="3756" name="Google Shape;3756;p41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7" name="Google Shape;3757;p41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8" name="Google Shape;3758;p41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759" name="Google Shape;3759;p416" descr="Imagen que contiene Escala de tiempo&#10;&#10;Descripción generada automáticamente"/>
          <p:cNvPicPr preferRelativeResize="0"/>
          <p:nvPr/>
        </p:nvPicPr>
        <p:blipFill rotWithShape="1">
          <a:blip r:embed="rId3">
            <a:alphaModFix/>
          </a:blip>
          <a:srcRect/>
          <a:stretch/>
        </p:blipFill>
        <p:spPr>
          <a:xfrm>
            <a:off x="950784" y="998947"/>
            <a:ext cx="10290431" cy="4888681"/>
          </a:xfrm>
          <a:prstGeom prst="rect">
            <a:avLst/>
          </a:prstGeom>
          <a:noFill/>
          <a:ln>
            <a:noFill/>
          </a:ln>
        </p:spPr>
      </p:pic>
    </p:spTree>
  </p:cSld>
  <p:clrMapOvr>
    <a:masterClrMapping/>
  </p:clrMapOvr>
</p:sld>
</file>

<file path=ppt/slides/slide4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63"/>
        <p:cNvGrpSpPr/>
        <p:nvPr/>
      </p:nvGrpSpPr>
      <p:grpSpPr>
        <a:xfrm>
          <a:off x="0" y="0"/>
          <a:ext cx="0" cy="0"/>
          <a:chOff x="0" y="0"/>
          <a:chExt cx="0" cy="0"/>
        </a:xfrm>
      </p:grpSpPr>
      <p:sp>
        <p:nvSpPr>
          <p:cNvPr id="3764" name="Google Shape;3764;p4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65" name="Google Shape;3765;p417"/>
          <p:cNvSpPr/>
          <p:nvPr/>
        </p:nvSpPr>
        <p:spPr>
          <a:xfrm>
            <a:off x="477012" y="451925"/>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66" name="Google Shape;3766;p41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767" name="Google Shape;3767;p417" descr="Escala de tiempo&#10;&#10;Descripción generada automáticamente con confianza media"/>
          <p:cNvPicPr preferRelativeResize="0"/>
          <p:nvPr/>
        </p:nvPicPr>
        <p:blipFill rotWithShape="1">
          <a:blip r:embed="rId3">
            <a:alphaModFix/>
          </a:blip>
          <a:srcRect/>
          <a:stretch/>
        </p:blipFill>
        <p:spPr>
          <a:xfrm>
            <a:off x="750665" y="745203"/>
            <a:ext cx="10690669" cy="5078822"/>
          </a:xfrm>
          <a:prstGeom prst="rect">
            <a:avLst/>
          </a:prstGeom>
          <a:noFill/>
          <a:ln>
            <a:noFill/>
          </a:ln>
        </p:spPr>
      </p:pic>
    </p:spTree>
  </p:cSld>
  <p:clrMapOvr>
    <a:masterClrMapping/>
  </p:clrMapOvr>
</p:sld>
</file>

<file path=ppt/slides/slide4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71"/>
        <p:cNvGrpSpPr/>
        <p:nvPr/>
      </p:nvGrpSpPr>
      <p:grpSpPr>
        <a:xfrm>
          <a:off x="0" y="0"/>
          <a:ext cx="0" cy="0"/>
          <a:chOff x="0" y="0"/>
          <a:chExt cx="0" cy="0"/>
        </a:xfrm>
      </p:grpSpPr>
      <p:sp>
        <p:nvSpPr>
          <p:cNvPr id="3772" name="Google Shape;3772;p41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73" name="Google Shape;3773;p418"/>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74" name="Google Shape;3774;p418"/>
          <p:cNvSpPr txBox="1">
            <a:spLocks noGrp="1"/>
          </p:cNvSpPr>
          <p:nvPr>
            <p:ph type="title"/>
          </p:nvPr>
        </p:nvSpPr>
        <p:spPr>
          <a:xfrm>
            <a:off x="700088" y="280256"/>
            <a:ext cx="10869545" cy="4124206"/>
          </a:xfrm>
          <a:prstGeom prst="rect">
            <a:avLst/>
          </a:prstGeom>
          <a:noFill/>
          <a:ln>
            <a:noFill/>
          </a:ln>
        </p:spPr>
        <p:txBody>
          <a:bodyPr spcFirstLastPara="1" wrap="square" lIns="91425" tIns="0" rIns="91425" bIns="0" anchor="ctr" anchorCtr="0">
            <a:spAutoFit/>
          </a:bodyPr>
          <a:lstStyle/>
          <a:p>
            <a:pPr marL="0" marR="0" lvl="0" indent="0" algn="just"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800"/>
              <a:buNone/>
            </a:pPr>
            <a:r>
              <a:rPr lang="es-ES" sz="2800" b="0" i="0" u="none" strike="noStrike" cap="none">
                <a:solidFill>
                  <a:srgbClr val="000000"/>
                </a:solidFill>
                <a:latin typeface="Century Gothic"/>
                <a:ea typeface="Century Gothic"/>
                <a:cs typeface="Century Gothic"/>
                <a:sym typeface="Century Gothic"/>
              </a:rPr>
              <a:t>22. Indique aspectos positivos de los videos utilizados en el curso</a:t>
            </a:r>
            <a:br>
              <a:rPr lang="es-ES" sz="28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775" name="Google Shape;3775;p41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776" name="Google Shape;3776;p418"/>
          <p:cNvGraphicFramePr/>
          <p:nvPr/>
        </p:nvGraphicFramePr>
        <p:xfrm>
          <a:off x="1735581" y="2928825"/>
          <a:ext cx="3000000" cy="3000000"/>
        </p:xfrm>
        <a:graphic>
          <a:graphicData uri="http://schemas.openxmlformats.org/drawingml/2006/table">
            <a:tbl>
              <a:tblPr>
                <a:noFill/>
                <a:tableStyleId>{E7A12AD5-2539-4949-84F0-6E08BD2323E5}</a:tableStyleId>
              </a:tblPr>
              <a:tblGrid>
                <a:gridCol w="831975">
                  <a:extLst>
                    <a:ext uri="{9D8B030D-6E8A-4147-A177-3AD203B41FA5}">
                      <a16:colId xmlns:a16="http://schemas.microsoft.com/office/drawing/2014/main" val="20000"/>
                    </a:ext>
                  </a:extLst>
                </a:gridCol>
                <a:gridCol w="7888850">
                  <a:extLst>
                    <a:ext uri="{9D8B030D-6E8A-4147-A177-3AD203B41FA5}">
                      <a16:colId xmlns:a16="http://schemas.microsoft.com/office/drawing/2014/main" val="20001"/>
                    </a:ext>
                  </a:extLst>
                </a:gridCol>
              </a:tblGrid>
              <a:tr h="464850">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648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Complementan la teoría de la lectura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648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Explicación concisa.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648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Actualizados para entender la realidad.</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648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Fácil comprensión.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648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Especialistas en el tema para ampliar aprendizajes desde la teoría.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5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80"/>
        <p:cNvGrpSpPr/>
        <p:nvPr/>
      </p:nvGrpSpPr>
      <p:grpSpPr>
        <a:xfrm>
          <a:off x="0" y="0"/>
          <a:ext cx="0" cy="0"/>
          <a:chOff x="0" y="0"/>
          <a:chExt cx="0" cy="0"/>
        </a:xfrm>
      </p:grpSpPr>
      <p:sp>
        <p:nvSpPr>
          <p:cNvPr id="3781" name="Google Shape;3781;p41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82" name="Google Shape;3782;p419"/>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83" name="Google Shape;3783;p419"/>
          <p:cNvSpPr txBox="1">
            <a:spLocks noGrp="1"/>
          </p:cNvSpPr>
          <p:nvPr>
            <p:ph type="title"/>
          </p:nvPr>
        </p:nvSpPr>
        <p:spPr>
          <a:xfrm>
            <a:off x="700088" y="280256"/>
            <a:ext cx="10869545" cy="4124206"/>
          </a:xfrm>
          <a:prstGeom prst="rect">
            <a:avLst/>
          </a:prstGeom>
          <a:noFill/>
          <a:ln>
            <a:noFill/>
          </a:ln>
        </p:spPr>
        <p:txBody>
          <a:bodyPr spcFirstLastPara="1" wrap="square" lIns="91425" tIns="0" rIns="91425" bIns="0" anchor="ctr" anchorCtr="0">
            <a:spAutoFit/>
          </a:bodyPr>
          <a:lstStyle/>
          <a:p>
            <a:pPr marL="0" marR="0" lvl="0" indent="0" algn="just" rtl="0">
              <a:lnSpc>
                <a:spcPct val="100000"/>
              </a:lnSpc>
              <a:spcBef>
                <a:spcPts val="0"/>
              </a:spcBef>
              <a:spcAft>
                <a:spcPts val="0"/>
              </a:spcAft>
              <a:buClr>
                <a:schemeClr val="dk1"/>
              </a:buClr>
              <a:buSzPts val="2800"/>
              <a:buFont typeface="Calibri"/>
              <a:buNone/>
            </a:pP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800"/>
              <a:buNone/>
            </a:pPr>
            <a:r>
              <a:rPr lang="es-ES" sz="2800" b="0" i="0" u="none" strike="noStrike" cap="none">
                <a:solidFill>
                  <a:srgbClr val="000000"/>
                </a:solidFill>
                <a:latin typeface="Century Gothic"/>
                <a:ea typeface="Century Gothic"/>
                <a:cs typeface="Century Gothic"/>
                <a:sym typeface="Century Gothic"/>
              </a:rPr>
              <a:t>23. Indique algunas sugerencias para mejorar los videos utilizados en el curso</a:t>
            </a:r>
            <a:br>
              <a:rPr lang="es-ES" sz="28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784" name="Google Shape;3784;p41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785" name="Google Shape;3785;p419"/>
          <p:cNvGraphicFramePr/>
          <p:nvPr/>
        </p:nvGraphicFramePr>
        <p:xfrm>
          <a:off x="1708370" y="3016446"/>
          <a:ext cx="3000000" cy="3000000"/>
        </p:xfrm>
        <a:graphic>
          <a:graphicData uri="http://schemas.openxmlformats.org/drawingml/2006/table">
            <a:tbl>
              <a:tblPr>
                <a:noFill/>
                <a:tableStyleId>{E7A12AD5-2539-4949-84F0-6E08BD2323E5}</a:tableStyleId>
              </a:tblPr>
              <a:tblGrid>
                <a:gridCol w="850400">
                  <a:extLst>
                    <a:ext uri="{9D8B030D-6E8A-4147-A177-3AD203B41FA5}">
                      <a16:colId xmlns:a16="http://schemas.microsoft.com/office/drawing/2014/main" val="20000"/>
                    </a:ext>
                  </a:extLst>
                </a:gridCol>
                <a:gridCol w="7924875">
                  <a:extLst>
                    <a:ext uri="{9D8B030D-6E8A-4147-A177-3AD203B41FA5}">
                      <a16:colId xmlns:a16="http://schemas.microsoft.com/office/drawing/2014/main" val="20001"/>
                    </a:ext>
                  </a:extLst>
                </a:gridCol>
              </a:tblGrid>
              <a:tr h="4626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626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Que sean en español porque no todos manejan el idioma inglés.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626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Ninguna.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626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Que sean más cortos.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626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Integrar la intervención social.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626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Tener la posibilidad de descargarlos o verlos después.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5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89"/>
        <p:cNvGrpSpPr/>
        <p:nvPr/>
      </p:nvGrpSpPr>
      <p:grpSpPr>
        <a:xfrm>
          <a:off x="0" y="0"/>
          <a:ext cx="0" cy="0"/>
          <a:chOff x="0" y="0"/>
          <a:chExt cx="0" cy="0"/>
        </a:xfrm>
      </p:grpSpPr>
      <p:sp>
        <p:nvSpPr>
          <p:cNvPr id="3790" name="Google Shape;3790;p42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91" name="Google Shape;3791;p42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92" name="Google Shape;3792;p42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793" name="Google Shape;3793;p420" descr="Escala de tiempo&#10;&#10;Descripción generada automáticamente con confianza baja"/>
          <p:cNvPicPr preferRelativeResize="0"/>
          <p:nvPr/>
        </p:nvPicPr>
        <p:blipFill rotWithShape="1">
          <a:blip r:embed="rId3">
            <a:alphaModFix/>
          </a:blip>
          <a:srcRect/>
          <a:stretch/>
        </p:blipFill>
        <p:spPr>
          <a:xfrm>
            <a:off x="872685" y="961845"/>
            <a:ext cx="10446629" cy="4962886"/>
          </a:xfrm>
          <a:prstGeom prst="rect">
            <a:avLst/>
          </a:prstGeom>
          <a:noFill/>
          <a:ln>
            <a:noFill/>
          </a:ln>
        </p:spPr>
      </p:pic>
    </p:spTree>
  </p:cSld>
  <p:clrMapOvr>
    <a:masterClrMapping/>
  </p:clrMapOvr>
</p:sld>
</file>

<file path=ppt/slides/slide45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97"/>
        <p:cNvGrpSpPr/>
        <p:nvPr/>
      </p:nvGrpSpPr>
      <p:grpSpPr>
        <a:xfrm>
          <a:off x="0" y="0"/>
          <a:ext cx="0" cy="0"/>
          <a:chOff x="0" y="0"/>
          <a:chExt cx="0" cy="0"/>
        </a:xfrm>
      </p:grpSpPr>
      <p:sp>
        <p:nvSpPr>
          <p:cNvPr id="3798" name="Google Shape;3798;p42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99" name="Google Shape;3799;p42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00" name="Google Shape;3800;p42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801" name="Google Shape;3801;p421" descr="Gráfico, Gráfico de barras&#10;&#10;Descripción generada automáticamente"/>
          <p:cNvPicPr preferRelativeResize="0"/>
          <p:nvPr/>
        </p:nvPicPr>
        <p:blipFill rotWithShape="1">
          <a:blip r:embed="rId3">
            <a:alphaModFix/>
          </a:blip>
          <a:srcRect/>
          <a:stretch/>
        </p:blipFill>
        <p:spPr>
          <a:xfrm>
            <a:off x="1327297" y="1005395"/>
            <a:ext cx="9537406" cy="4847209"/>
          </a:xfrm>
          <a:prstGeom prst="rect">
            <a:avLst/>
          </a:prstGeom>
          <a:noFill/>
          <a:ln>
            <a:noFill/>
          </a:ln>
        </p:spPr>
      </p:pic>
    </p:spTree>
  </p:cSld>
  <p:clrMapOvr>
    <a:masterClrMapping/>
  </p:clrMapOvr>
</p:sld>
</file>

<file path=ppt/slides/slide45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05"/>
        <p:cNvGrpSpPr/>
        <p:nvPr/>
      </p:nvGrpSpPr>
      <p:grpSpPr>
        <a:xfrm>
          <a:off x="0" y="0"/>
          <a:ext cx="0" cy="0"/>
          <a:chOff x="0" y="0"/>
          <a:chExt cx="0" cy="0"/>
        </a:xfrm>
      </p:grpSpPr>
      <p:sp>
        <p:nvSpPr>
          <p:cNvPr id="3806" name="Google Shape;3806;p4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07" name="Google Shape;3807;p422"/>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08" name="Google Shape;3808;p422"/>
          <p:cNvSpPr txBox="1">
            <a:spLocks noGrp="1"/>
          </p:cNvSpPr>
          <p:nvPr>
            <p:ph type="title"/>
          </p:nvPr>
        </p:nvSpPr>
        <p:spPr>
          <a:xfrm>
            <a:off x="700087" y="923844"/>
            <a:ext cx="10869545" cy="3570208"/>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b="0" i="0" u="none" strike="noStrike" cap="none">
                <a:solidFill>
                  <a:srgbClr val="000000"/>
                </a:solidFill>
                <a:latin typeface="Century Gothic"/>
                <a:ea typeface="Century Gothic"/>
                <a:cs typeface="Century Gothic"/>
                <a:sym typeface="Century Gothic"/>
              </a:rPr>
              <a:t>26. ¿Cuáles fueron los principales retos o problemas que enfrentó en el curso?</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809" name="Google Shape;3809;p42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810" name="Google Shape;3810;p422"/>
          <p:cNvGraphicFramePr/>
          <p:nvPr/>
        </p:nvGraphicFramePr>
        <p:xfrm>
          <a:off x="1742535" y="3094892"/>
          <a:ext cx="3000000" cy="3000000"/>
        </p:xfrm>
        <a:graphic>
          <a:graphicData uri="http://schemas.openxmlformats.org/drawingml/2006/table">
            <a:tbl>
              <a:tblPr>
                <a:noFill/>
                <a:tableStyleId>{E7A12AD5-2539-4949-84F0-6E08BD2323E5}</a:tableStyleId>
              </a:tblPr>
              <a:tblGrid>
                <a:gridCol w="406775">
                  <a:extLst>
                    <a:ext uri="{9D8B030D-6E8A-4147-A177-3AD203B41FA5}">
                      <a16:colId xmlns:a16="http://schemas.microsoft.com/office/drawing/2014/main" val="20000"/>
                    </a:ext>
                  </a:extLst>
                </a:gridCol>
                <a:gridCol w="8300175">
                  <a:extLst>
                    <a:ext uri="{9D8B030D-6E8A-4147-A177-3AD203B41FA5}">
                      <a16:colId xmlns:a16="http://schemas.microsoft.com/office/drawing/2014/main" val="20001"/>
                    </a:ext>
                  </a:extLst>
                </a:gridCol>
              </a:tblGrid>
              <a:tr h="470900">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709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Organización del tiempo.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709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Las lecturas fueron muy extensas.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709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Los materiales en el idioma inglés.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709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Problemas de conexión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709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Deficiencia con recursos tecnológicos personales.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g1df3d2f1ba2_0_10"/>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480" name="Google Shape;480;g1df3d2f1ba2_0_10"/>
          <p:cNvSpPr txBox="1">
            <a:spLocks noGrp="1"/>
          </p:cNvSpPr>
          <p:nvPr>
            <p:ph type="body" idx="1"/>
          </p:nvPr>
        </p:nvSpPr>
        <p:spPr>
          <a:xfrm>
            <a:off x="507457" y="1206983"/>
            <a:ext cx="11177100" cy="5389800"/>
          </a:xfrm>
          <a:prstGeom prst="rect">
            <a:avLst/>
          </a:prstGeom>
          <a:noFill/>
          <a:ln>
            <a:noFill/>
          </a:ln>
        </p:spPr>
        <p:txBody>
          <a:bodyPr spcFirstLastPara="1" wrap="square" lIns="91425" tIns="45700" rIns="91425" bIns="45700" anchor="t" anchorCtr="0">
            <a:noAutofit/>
          </a:bodyPr>
          <a:lstStyle/>
          <a:p>
            <a:pPr marL="457200" lvl="0" indent="-361950" algn="just" rtl="0">
              <a:lnSpc>
                <a:spcPct val="115000"/>
              </a:lnSpc>
              <a:spcBef>
                <a:spcPts val="2400"/>
              </a:spcBef>
              <a:spcAft>
                <a:spcPts val="0"/>
              </a:spcAft>
              <a:buSzPts val="2100"/>
              <a:buFont typeface="Century Gothic"/>
              <a:buAutoNum type="arabicPeriod"/>
            </a:pPr>
            <a:r>
              <a:rPr lang="es-ES" sz="2100">
                <a:latin typeface="Century Gothic"/>
                <a:ea typeface="Century Gothic"/>
                <a:cs typeface="Century Gothic"/>
                <a:sym typeface="Century Gothic"/>
              </a:rPr>
              <a:t>Aspectos generales del neurodesarrollo del niño y la niña, sus componentes e interacciones más importantes.</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Elementos más relevantes en la definición de riesgo del neurodesarrollo, la discapacidad y la atención temprana.</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Hallazgos recientes en relación con la neuroplasticidad y la arquitectura del cerebro.</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Sustancias tóxicas, su influencia en el desarrollo y recomendaciones para prevenir su impacto negativo.</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Análisis, identificación de retos y propuestas para la atención del neurodesarrollo en el ejercicio profesional.</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Características del modelo social de atención a las personas con discapacidad y el enfoque centrado en las familias.</a:t>
            </a:r>
            <a:endParaRPr sz="2100">
              <a:latin typeface="Century Gothic"/>
              <a:ea typeface="Century Gothic"/>
              <a:cs typeface="Century Gothic"/>
              <a:sym typeface="Century Gothic"/>
            </a:endParaRPr>
          </a:p>
          <a:p>
            <a:pPr marL="457200" lvl="0" indent="-361950" algn="just" rtl="0">
              <a:lnSpc>
                <a:spcPct val="115000"/>
              </a:lnSpc>
              <a:spcBef>
                <a:spcPts val="0"/>
              </a:spcBef>
              <a:spcAft>
                <a:spcPts val="0"/>
              </a:spcAft>
              <a:buSzPts val="2100"/>
              <a:buFont typeface="Century Gothic"/>
              <a:buAutoNum type="arabicPeriod"/>
            </a:pPr>
            <a:r>
              <a:rPr lang="es-ES" sz="2100">
                <a:latin typeface="Century Gothic"/>
                <a:ea typeface="Century Gothic"/>
                <a:cs typeface="Century Gothic"/>
                <a:sym typeface="Century Gothic"/>
              </a:rPr>
              <a:t>Características y condiciones del trabajo colaborativo para la gestión de los servicios de salud y educación: servicios de apoyo educativo, trabajo interdisciplinario e intersectorial.</a:t>
            </a:r>
            <a:endParaRPr sz="3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46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14"/>
        <p:cNvGrpSpPr/>
        <p:nvPr/>
      </p:nvGrpSpPr>
      <p:grpSpPr>
        <a:xfrm>
          <a:off x="0" y="0"/>
          <a:ext cx="0" cy="0"/>
          <a:chOff x="0" y="0"/>
          <a:chExt cx="0" cy="0"/>
        </a:xfrm>
      </p:grpSpPr>
      <p:sp>
        <p:nvSpPr>
          <p:cNvPr id="3815" name="Google Shape;3815;p42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16" name="Google Shape;3816;p423"/>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17" name="Google Shape;3817;p423"/>
          <p:cNvSpPr txBox="1">
            <a:spLocks noGrp="1"/>
          </p:cNvSpPr>
          <p:nvPr>
            <p:ph type="title"/>
          </p:nvPr>
        </p:nvSpPr>
        <p:spPr>
          <a:xfrm>
            <a:off x="700087" y="1108510"/>
            <a:ext cx="10869545" cy="3200876"/>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b="0" i="0" u="none" strike="noStrike" cap="none">
                <a:solidFill>
                  <a:srgbClr val="000000"/>
                </a:solidFill>
                <a:latin typeface="Century Gothic"/>
                <a:ea typeface="Century Gothic"/>
                <a:cs typeface="Century Gothic"/>
                <a:sym typeface="Century Gothic"/>
              </a:rPr>
              <a:t>27. ¿Cuál es la principal satisfacción al haber tomado este curso?</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3818" name="Google Shape;3818;p42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819" name="Google Shape;3819;p423"/>
          <p:cNvGraphicFramePr/>
          <p:nvPr/>
        </p:nvGraphicFramePr>
        <p:xfrm>
          <a:off x="1742535" y="2828774"/>
          <a:ext cx="3000000" cy="3000000"/>
        </p:xfrm>
        <a:graphic>
          <a:graphicData uri="http://schemas.openxmlformats.org/drawingml/2006/table">
            <a:tbl>
              <a:tblPr>
                <a:noFill/>
                <a:tableStyleId>{E7A12AD5-2539-4949-84F0-6E08BD2323E5}</a:tableStyleId>
              </a:tblPr>
              <a:tblGrid>
                <a:gridCol w="843775">
                  <a:extLst>
                    <a:ext uri="{9D8B030D-6E8A-4147-A177-3AD203B41FA5}">
                      <a16:colId xmlns:a16="http://schemas.microsoft.com/office/drawing/2014/main" val="20000"/>
                    </a:ext>
                  </a:extLst>
                </a:gridCol>
                <a:gridCol w="7863150">
                  <a:extLst>
                    <a:ext uri="{9D8B030D-6E8A-4147-A177-3AD203B41FA5}">
                      <a16:colId xmlns:a16="http://schemas.microsoft.com/office/drawing/2014/main" val="20001"/>
                    </a:ext>
                  </a:extLst>
                </a:gridCol>
              </a:tblGrid>
              <a:tr h="4867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Ampliación de conocimientos sobre el tema.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La adquisición de herramientas para un abordaje oportuno.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Intervención y abordaje profesional más científico.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Comprender mejor los entornos de los niños, niñas y adolescentes.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Enriquecimiento personal y profesional.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6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23"/>
        <p:cNvGrpSpPr/>
        <p:nvPr/>
      </p:nvGrpSpPr>
      <p:grpSpPr>
        <a:xfrm>
          <a:off x="0" y="0"/>
          <a:ext cx="0" cy="0"/>
          <a:chOff x="0" y="0"/>
          <a:chExt cx="0" cy="0"/>
        </a:xfrm>
      </p:grpSpPr>
      <p:sp>
        <p:nvSpPr>
          <p:cNvPr id="3824" name="Google Shape;3824;p42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25" name="Google Shape;3825;p42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26" name="Google Shape;3826;p42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3827" name="Google Shape;3827;p424" descr="Gráfico, Gráfico de burbujas&#10;&#10;Descripción generada automáticamente"/>
          <p:cNvPicPr preferRelativeResize="0"/>
          <p:nvPr/>
        </p:nvPicPr>
        <p:blipFill rotWithShape="1">
          <a:blip r:embed="rId3">
            <a:alphaModFix/>
          </a:blip>
          <a:srcRect/>
          <a:stretch/>
        </p:blipFill>
        <p:spPr>
          <a:xfrm>
            <a:off x="980334" y="1276618"/>
            <a:ext cx="10231332" cy="4304763"/>
          </a:xfrm>
          <a:prstGeom prst="rect">
            <a:avLst/>
          </a:prstGeom>
          <a:noFill/>
          <a:ln>
            <a:noFill/>
          </a:ln>
        </p:spPr>
      </p:pic>
    </p:spTree>
  </p:cSld>
  <p:clrMapOvr>
    <a:masterClrMapping/>
  </p:clrMapOvr>
</p:sld>
</file>

<file path=ppt/slides/slide462.xml><?xml version="1.0" encoding="utf-8"?>
<p:sld xmlns:a="http://schemas.openxmlformats.org/drawingml/2006/main" xmlns:r="http://schemas.openxmlformats.org/officeDocument/2006/relationships" xmlns:p="http://schemas.openxmlformats.org/presentationml/2006/main">
  <p:cSld>
    <p:spTree>
      <p:nvGrpSpPr>
        <p:cNvPr id="1" name="Shape 3831"/>
        <p:cNvGrpSpPr/>
        <p:nvPr/>
      </p:nvGrpSpPr>
      <p:grpSpPr>
        <a:xfrm>
          <a:off x="0" y="0"/>
          <a:ext cx="0" cy="0"/>
          <a:chOff x="0" y="0"/>
          <a:chExt cx="0" cy="0"/>
        </a:xfrm>
      </p:grpSpPr>
      <p:sp>
        <p:nvSpPr>
          <p:cNvPr id="3832" name="Google Shape;3832;g18a0223d577_0_13"/>
          <p:cNvSpPr txBox="1"/>
          <p:nvPr/>
        </p:nvSpPr>
        <p:spPr>
          <a:xfrm>
            <a:off x="838200" y="411481"/>
            <a:ext cx="10515600" cy="20118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4000" b="0" i="0" u="none" strike="noStrike" cap="none">
                <a:solidFill>
                  <a:schemeClr val="lt1"/>
                </a:solidFill>
                <a:latin typeface="Arial"/>
                <a:ea typeface="Arial"/>
                <a:cs typeface="Arial"/>
                <a:sym typeface="Arial"/>
              </a:rPr>
              <a:t>Curso Mi práctica profesional en entornos inclusivos: Atendiendo el neurodesarrollo de niños y niñas (2-2022)</a:t>
            </a:r>
            <a:endParaRPr sz="1400" b="0" i="0" u="none" strike="noStrike" cap="none">
              <a:solidFill>
                <a:srgbClr val="000000"/>
              </a:solidFill>
              <a:latin typeface="Arial"/>
              <a:ea typeface="Arial"/>
              <a:cs typeface="Arial"/>
              <a:sym typeface="Arial"/>
            </a:endParaRPr>
          </a:p>
        </p:txBody>
      </p:sp>
      <p:sp>
        <p:nvSpPr>
          <p:cNvPr id="3833" name="Google Shape;3833;g18a0223d577_0_13"/>
          <p:cNvSpPr/>
          <p:nvPr/>
        </p:nvSpPr>
        <p:spPr>
          <a:xfrm>
            <a:off x="838200" y="2835514"/>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120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a:t>
            </a:r>
            <a:r>
              <a:rPr lang="es-ES" sz="4000">
                <a:latin typeface="Century Gothic"/>
                <a:ea typeface="Century Gothic"/>
                <a:cs typeface="Century Gothic"/>
                <a:sym typeface="Century Gothic"/>
              </a:rPr>
              <a:t>68</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a:t>
            </a:r>
            <a:r>
              <a:rPr lang="es-ES" sz="4000">
                <a:latin typeface="Century Gothic"/>
                <a:ea typeface="Century Gothic"/>
                <a:cs typeface="Century Gothic"/>
                <a:sym typeface="Century Gothic"/>
              </a:rPr>
              <a:t>57</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a:p>
            <a:pPr marL="0" marR="0" lvl="0" indent="0" algn="l" rtl="0">
              <a:lnSpc>
                <a:spcPct val="90000"/>
              </a:lnSpc>
              <a:spcBef>
                <a:spcPts val="1000"/>
              </a:spcBef>
              <a:spcAft>
                <a:spcPts val="0"/>
              </a:spcAft>
              <a:buNone/>
            </a:pPr>
            <a:endParaRPr sz="4000" b="0" i="0" u="none" strike="noStrike" cap="none">
              <a:solidFill>
                <a:srgbClr val="FF0000"/>
              </a:solidFill>
              <a:highlight>
                <a:srgbClr val="FFFF00"/>
              </a:highlight>
              <a:latin typeface="Century Gothic"/>
              <a:ea typeface="Century Gothic"/>
              <a:cs typeface="Century Gothic"/>
              <a:sym typeface="Century Gothic"/>
            </a:endParaRPr>
          </a:p>
        </p:txBody>
      </p:sp>
    </p:spTree>
  </p:cSld>
  <p:clrMapOvr>
    <a:masterClrMapping/>
  </p:clrMapOvr>
</p:sld>
</file>

<file path=ppt/slides/slide463.xml><?xml version="1.0" encoding="utf-8"?>
<p:sld xmlns:a="http://schemas.openxmlformats.org/drawingml/2006/main" xmlns:r="http://schemas.openxmlformats.org/officeDocument/2006/relationships" xmlns:p="http://schemas.openxmlformats.org/presentationml/2006/main">
  <p:cSld>
    <p:spTree>
      <p:nvGrpSpPr>
        <p:cNvPr id="1" name="Shape 3838"/>
        <p:cNvGrpSpPr/>
        <p:nvPr/>
      </p:nvGrpSpPr>
      <p:grpSpPr>
        <a:xfrm>
          <a:off x="0" y="0"/>
          <a:ext cx="0" cy="0"/>
          <a:chOff x="0" y="0"/>
          <a:chExt cx="0" cy="0"/>
        </a:xfrm>
      </p:grpSpPr>
      <p:sp>
        <p:nvSpPr>
          <p:cNvPr id="3839" name="Google Shape;3839;g18a0223d577_0_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3840" name="Google Shape;3840;g18a0223d577_0_2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s-ES"/>
              <a:t>https://docs.google.com/forms/d/1x9tiaprlLrU5Ie18QnJkgdUunEB4kud6p7w6J0KF1MQ/edit?ts=63e3c218</a:t>
            </a: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46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44"/>
        <p:cNvGrpSpPr/>
        <p:nvPr/>
      </p:nvGrpSpPr>
      <p:grpSpPr>
        <a:xfrm>
          <a:off x="0" y="0"/>
          <a:ext cx="0" cy="0"/>
          <a:chOff x="0" y="0"/>
          <a:chExt cx="0" cy="0"/>
        </a:xfrm>
      </p:grpSpPr>
      <p:sp>
        <p:nvSpPr>
          <p:cNvPr id="3845" name="Google Shape;3845;g1dcc6fe6f10_1_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46" name="Google Shape;3846;g1dcc6fe6f10_1_1"/>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47" name="Google Shape;3847;g1dcc6fe6f10_1_1"/>
          <p:cNvSpPr txBox="1">
            <a:spLocks noGrp="1"/>
          </p:cNvSpPr>
          <p:nvPr>
            <p:ph type="title"/>
          </p:nvPr>
        </p:nvSpPr>
        <p:spPr>
          <a:xfrm>
            <a:off x="700087" y="1108510"/>
            <a:ext cx="10869600" cy="1293000"/>
          </a:xfrm>
          <a:prstGeom prst="rect">
            <a:avLst/>
          </a:prstGeom>
          <a:noFill/>
          <a:ln>
            <a:noFill/>
          </a:ln>
        </p:spPr>
        <p:txBody>
          <a:bodyPr spcFirstLastPara="1" wrap="square" lIns="91425" tIns="0" rIns="91425" bIns="0" anchor="ctr" anchorCtr="0">
            <a:spAutoFit/>
          </a:bodyPr>
          <a:lstStyle/>
          <a:p>
            <a:pPr marL="457200" marR="0" lvl="0" indent="-381000" algn="l" rtl="0">
              <a:lnSpc>
                <a:spcPct val="100000"/>
              </a:lnSpc>
              <a:spcBef>
                <a:spcPts val="0"/>
              </a:spcBef>
              <a:spcAft>
                <a:spcPts val="0"/>
              </a:spcAft>
              <a:buClr>
                <a:srgbClr val="000000"/>
              </a:buClr>
              <a:buSzPts val="2400"/>
              <a:buFont typeface="Century Gothic"/>
              <a:buAutoNum type="arabicPeriod"/>
            </a:pPr>
            <a:r>
              <a:rPr lang="es-ES" sz="2400">
                <a:solidFill>
                  <a:srgbClr val="000000"/>
                </a:solidFill>
                <a:latin typeface="Century Gothic"/>
                <a:ea typeface="Century Gothic"/>
                <a:cs typeface="Century Gothic"/>
                <a:sym typeface="Century Gothic"/>
              </a:rPr>
              <a:t>Nombre de la Institución en la que labora actualmente.</a:t>
            </a: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3848" name="Google Shape;3848;g1dcc6fe6f10_1_1"/>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849" name="Google Shape;3849;g1dcc6fe6f10_1_1"/>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Caja Costarricense de Seguro Social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Ministerio de Educación Pública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CEN-CINAI</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Dirección Nacional de CEN-CINAI</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EScuela San Vicente</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6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53"/>
        <p:cNvGrpSpPr/>
        <p:nvPr/>
      </p:nvGrpSpPr>
      <p:grpSpPr>
        <a:xfrm>
          <a:off x="0" y="0"/>
          <a:ext cx="0" cy="0"/>
          <a:chOff x="0" y="0"/>
          <a:chExt cx="0" cy="0"/>
        </a:xfrm>
      </p:grpSpPr>
      <p:sp>
        <p:nvSpPr>
          <p:cNvPr id="3854" name="Google Shape;3854;g1dcbe2508d1_0_1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55" name="Google Shape;3855;g1dcbe2508d1_0_1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2. Provincia de Procedencia</a:t>
            </a:r>
            <a:endParaRPr sz="1200" u="sng">
              <a:solidFill>
                <a:srgbClr val="202124"/>
              </a:solidFill>
              <a:highlight>
                <a:srgbClr val="FFFFFF"/>
              </a:highlight>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856" name="Google Shape;3856;g1dcbe2508d1_0_19"/>
          <p:cNvPicPr preferRelativeResize="0"/>
          <p:nvPr/>
        </p:nvPicPr>
        <p:blipFill>
          <a:blip r:embed="rId3">
            <a:alphaModFix/>
          </a:blip>
          <a:stretch>
            <a:fillRect/>
          </a:stretch>
        </p:blipFill>
        <p:spPr>
          <a:xfrm>
            <a:off x="1177962" y="1976150"/>
            <a:ext cx="9836074" cy="3673700"/>
          </a:xfrm>
          <a:prstGeom prst="rect">
            <a:avLst/>
          </a:prstGeom>
          <a:noFill/>
          <a:ln>
            <a:noFill/>
          </a:ln>
        </p:spPr>
      </p:pic>
    </p:spTree>
  </p:cSld>
  <p:clrMapOvr>
    <a:masterClrMapping/>
  </p:clrMapOvr>
</p:sld>
</file>

<file path=ppt/slides/slide46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0"/>
        <p:cNvGrpSpPr/>
        <p:nvPr/>
      </p:nvGrpSpPr>
      <p:grpSpPr>
        <a:xfrm>
          <a:off x="0" y="0"/>
          <a:ext cx="0" cy="0"/>
          <a:chOff x="0" y="0"/>
          <a:chExt cx="0" cy="0"/>
        </a:xfrm>
      </p:grpSpPr>
      <p:sp>
        <p:nvSpPr>
          <p:cNvPr id="3861" name="Google Shape;3861;g1dcc6fe6f10_1_1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62" name="Google Shape;3862;g1dcc6fe6f10_1_1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3. Sexo</a:t>
            </a:r>
            <a:endParaRPr sz="1200" u="sng">
              <a:solidFill>
                <a:srgbClr val="202124"/>
              </a:solidFill>
              <a:highlight>
                <a:srgbClr val="FFFFFF"/>
              </a:highlight>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863" name="Google Shape;3863;g1dcc6fe6f10_1_12"/>
          <p:cNvPicPr preferRelativeResize="0"/>
          <p:nvPr/>
        </p:nvPicPr>
        <p:blipFill>
          <a:blip r:embed="rId3">
            <a:alphaModFix/>
          </a:blip>
          <a:stretch>
            <a:fillRect/>
          </a:stretch>
        </p:blipFill>
        <p:spPr>
          <a:xfrm>
            <a:off x="1679375" y="1900500"/>
            <a:ext cx="8833251" cy="3441100"/>
          </a:xfrm>
          <a:prstGeom prst="rect">
            <a:avLst/>
          </a:prstGeom>
          <a:noFill/>
          <a:ln>
            <a:noFill/>
          </a:ln>
        </p:spPr>
      </p:pic>
    </p:spTree>
  </p:cSld>
  <p:clrMapOvr>
    <a:masterClrMapping/>
  </p:clrMapOvr>
</p:sld>
</file>

<file path=ppt/slides/slide46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7"/>
        <p:cNvGrpSpPr/>
        <p:nvPr/>
      </p:nvGrpSpPr>
      <p:grpSpPr>
        <a:xfrm>
          <a:off x="0" y="0"/>
          <a:ext cx="0" cy="0"/>
          <a:chOff x="0" y="0"/>
          <a:chExt cx="0" cy="0"/>
        </a:xfrm>
      </p:grpSpPr>
      <p:sp>
        <p:nvSpPr>
          <p:cNvPr id="3868" name="Google Shape;3868;g1dcc6fe6f10_1_1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69" name="Google Shape;3869;g1dcc6fe6f10_1_1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4. Rango de edad</a:t>
            </a:r>
            <a:endParaRPr sz="1200" u="sng">
              <a:solidFill>
                <a:srgbClr val="202124"/>
              </a:solidFill>
              <a:highlight>
                <a:srgbClr val="FFFFFF"/>
              </a:highlight>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870" name="Google Shape;3870;g1dcc6fe6f10_1_19"/>
          <p:cNvPicPr preferRelativeResize="0"/>
          <p:nvPr/>
        </p:nvPicPr>
        <p:blipFill>
          <a:blip r:embed="rId3">
            <a:alphaModFix/>
          </a:blip>
          <a:stretch>
            <a:fillRect/>
          </a:stretch>
        </p:blipFill>
        <p:spPr>
          <a:xfrm>
            <a:off x="1714500" y="1709752"/>
            <a:ext cx="8763000" cy="3438525"/>
          </a:xfrm>
          <a:prstGeom prst="rect">
            <a:avLst/>
          </a:prstGeom>
          <a:noFill/>
          <a:ln>
            <a:noFill/>
          </a:ln>
        </p:spPr>
      </p:pic>
    </p:spTree>
  </p:cSld>
  <p:clrMapOvr>
    <a:masterClrMapping/>
  </p:clrMapOvr>
</p:sld>
</file>

<file path=ppt/slides/slide46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74"/>
        <p:cNvGrpSpPr/>
        <p:nvPr/>
      </p:nvGrpSpPr>
      <p:grpSpPr>
        <a:xfrm>
          <a:off x="0" y="0"/>
          <a:ext cx="0" cy="0"/>
          <a:chOff x="0" y="0"/>
          <a:chExt cx="0" cy="0"/>
        </a:xfrm>
      </p:grpSpPr>
      <p:sp>
        <p:nvSpPr>
          <p:cNvPr id="3875" name="Google Shape;3875;g1dcc6fe6f10_1_2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76" name="Google Shape;3876;g1dcc6fe6f10_1_2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5. Años de experiencia en su campo profesional.</a:t>
            </a:r>
            <a:endParaRPr sz="1200" u="sng">
              <a:solidFill>
                <a:srgbClr val="202124"/>
              </a:solidFill>
              <a:highlight>
                <a:srgbClr val="FFFFFF"/>
              </a:highlight>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877" name="Google Shape;3877;g1dcc6fe6f10_1_26"/>
          <p:cNvPicPr preferRelativeResize="0"/>
          <p:nvPr/>
        </p:nvPicPr>
        <p:blipFill>
          <a:blip r:embed="rId3">
            <a:alphaModFix/>
          </a:blip>
          <a:stretch>
            <a:fillRect/>
          </a:stretch>
        </p:blipFill>
        <p:spPr>
          <a:xfrm>
            <a:off x="1880625" y="1666875"/>
            <a:ext cx="8324875" cy="3344412"/>
          </a:xfrm>
          <a:prstGeom prst="rect">
            <a:avLst/>
          </a:prstGeom>
          <a:noFill/>
          <a:ln>
            <a:noFill/>
          </a:ln>
        </p:spPr>
      </p:pic>
    </p:spTree>
  </p:cSld>
  <p:clrMapOvr>
    <a:masterClrMapping/>
  </p:clrMapOvr>
</p:sld>
</file>

<file path=ppt/slides/slide46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81"/>
        <p:cNvGrpSpPr/>
        <p:nvPr/>
      </p:nvGrpSpPr>
      <p:grpSpPr>
        <a:xfrm>
          <a:off x="0" y="0"/>
          <a:ext cx="0" cy="0"/>
          <a:chOff x="0" y="0"/>
          <a:chExt cx="0" cy="0"/>
        </a:xfrm>
      </p:grpSpPr>
      <p:sp>
        <p:nvSpPr>
          <p:cNvPr id="3882" name="Google Shape;3882;g1dcc6fe6f10_1_3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83" name="Google Shape;3883;g1dcc6fe6f10_1_3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300">
                <a:latin typeface="Century Gothic"/>
                <a:ea typeface="Century Gothic"/>
                <a:cs typeface="Century Gothic"/>
                <a:sym typeface="Century Gothic"/>
              </a:rPr>
              <a:t>6. Experiencia con niños y niñas con discapacidad o riesgo en el desarrollo desde el nacimiento hasta los 6 años obtenida en el servicio (educativo o de salud) en que labora.</a:t>
            </a:r>
            <a:endParaRPr sz="23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884" name="Google Shape;3884;g1dcc6fe6f10_1_33"/>
          <p:cNvPicPr preferRelativeResize="0"/>
          <p:nvPr/>
        </p:nvPicPr>
        <p:blipFill>
          <a:blip r:embed="rId3">
            <a:alphaModFix/>
          </a:blip>
          <a:stretch>
            <a:fillRect/>
          </a:stretch>
        </p:blipFill>
        <p:spPr>
          <a:xfrm>
            <a:off x="1165200" y="2639822"/>
            <a:ext cx="9312300" cy="3522479"/>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45"/>
          <p:cNvSpPr txBox="1">
            <a:spLocks noGrp="1"/>
          </p:cNvSpPr>
          <p:nvPr>
            <p:ph type="title"/>
          </p:nvPr>
        </p:nvSpPr>
        <p:spPr>
          <a:xfrm>
            <a:off x="838200" y="182881"/>
            <a:ext cx="10515600" cy="1627631"/>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dirty="0">
                <a:solidFill>
                  <a:schemeClr val="lt1"/>
                </a:solidFill>
                <a:latin typeface="Arial"/>
                <a:ea typeface="Arial"/>
                <a:cs typeface="Arial"/>
                <a:sym typeface="Arial"/>
              </a:rPr>
              <a:t>Curso Pedagogía preventiva: Desafíos actuales </a:t>
            </a:r>
            <a:endParaRPr sz="5400" dirty="0">
              <a:solidFill>
                <a:schemeClr val="lt1"/>
              </a:solidFill>
              <a:latin typeface="Arial"/>
              <a:ea typeface="Arial"/>
              <a:cs typeface="Arial"/>
              <a:sym typeface="Arial"/>
            </a:endParaRPr>
          </a:p>
        </p:txBody>
      </p:sp>
      <p:sp>
        <p:nvSpPr>
          <p:cNvPr id="486" name="Google Shape;486;p45"/>
          <p:cNvSpPr txBox="1">
            <a:spLocks noGrp="1"/>
          </p:cNvSpPr>
          <p:nvPr>
            <p:ph type="body" idx="1"/>
          </p:nvPr>
        </p:nvSpPr>
        <p:spPr>
          <a:xfrm>
            <a:off x="838200" y="2115775"/>
            <a:ext cx="10515600" cy="4109100"/>
          </a:xfrm>
          <a:prstGeom prst="rect">
            <a:avLst/>
          </a:prstGeom>
          <a:noFill/>
          <a:ln>
            <a:noFill/>
          </a:ln>
        </p:spPr>
        <p:txBody>
          <a:bodyPr spcFirstLastPara="1" wrap="square" lIns="91425" tIns="45700" rIns="91425" bIns="45700" anchor="t" anchorCtr="0">
            <a:normAutofit lnSpcReduction="10000"/>
          </a:bodyPr>
          <a:lstStyle/>
          <a:p>
            <a:pPr marL="0" lvl="0" indent="0" algn="just" rtl="0">
              <a:lnSpc>
                <a:spcPct val="100000"/>
              </a:lnSpc>
              <a:spcBef>
                <a:spcPts val="0"/>
              </a:spcBef>
              <a:spcAft>
                <a:spcPts val="0"/>
              </a:spcAft>
              <a:buClr>
                <a:schemeClr val="dk1"/>
              </a:buClr>
              <a:buSzPts val="2800"/>
              <a:buNone/>
            </a:pPr>
            <a:r>
              <a:rPr lang="es-ES" b="1">
                <a:latin typeface="Century Gothic"/>
                <a:ea typeface="Century Gothic"/>
                <a:cs typeface="Century Gothic"/>
                <a:sym typeface="Century Gothic"/>
              </a:rPr>
              <a:t>Breve descripción: </a:t>
            </a:r>
            <a:r>
              <a:rPr lang="es-ES" sz="2600">
                <a:latin typeface="Century Gothic"/>
                <a:ea typeface="Century Gothic"/>
                <a:cs typeface="Century Gothic"/>
                <a:sym typeface="Century Gothic"/>
              </a:rPr>
              <a:t>Este curso fue dirigido a trabajadores de una institución educativa de las Hijas de María Auxiliadora en la Provincia de Cartago. Propicia una relectura de la pedagogía preventiva (desarrollada durante el período de la revolución industrial en Europa) desde la perspectiva de la educación que queremos en el siglo XXl para dar respuestas acordes a los desafíos de las nuevas generaciones.</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76</a:t>
            </a:r>
            <a:endParaRPr/>
          </a:p>
          <a:p>
            <a:pPr marL="0" lvl="0" indent="0" algn="l" rtl="0">
              <a:lnSpc>
                <a:spcPct val="90000"/>
              </a:lnSpc>
              <a:spcBef>
                <a:spcPts val="1000"/>
              </a:spcBef>
              <a:spcAft>
                <a:spcPts val="0"/>
              </a:spcAft>
              <a:buClr>
                <a:schemeClr val="dk1"/>
              </a:buClr>
              <a:buSzPts val="28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10 semanas</a:t>
            </a:r>
            <a:endParaRPr/>
          </a:p>
        </p:txBody>
      </p:sp>
    </p:spTree>
  </p:cSld>
  <p:clrMapOvr>
    <a:masterClrMapping/>
  </p:clrMapOvr>
</p:sld>
</file>

<file path=ppt/slides/slide47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88"/>
        <p:cNvGrpSpPr/>
        <p:nvPr/>
      </p:nvGrpSpPr>
      <p:grpSpPr>
        <a:xfrm>
          <a:off x="0" y="0"/>
          <a:ext cx="0" cy="0"/>
          <a:chOff x="0" y="0"/>
          <a:chExt cx="0" cy="0"/>
        </a:xfrm>
      </p:grpSpPr>
      <p:sp>
        <p:nvSpPr>
          <p:cNvPr id="3889" name="Google Shape;3889;g1dcc6fe6f10_1_4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90" name="Google Shape;3890;g1dcc6fe6f10_1_40"/>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91" name="Google Shape;3891;g1dcc6fe6f10_1_40"/>
          <p:cNvSpPr txBox="1">
            <a:spLocks noGrp="1"/>
          </p:cNvSpPr>
          <p:nvPr>
            <p:ph type="title"/>
          </p:nvPr>
        </p:nvSpPr>
        <p:spPr>
          <a:xfrm>
            <a:off x="515887" y="774560"/>
            <a:ext cx="10869600" cy="1785600"/>
          </a:xfrm>
          <a:prstGeom prst="rect">
            <a:avLst/>
          </a:prstGeom>
          <a:noFill/>
          <a:ln>
            <a:noFill/>
          </a:ln>
        </p:spPr>
        <p:txBody>
          <a:bodyPr spcFirstLastPara="1" wrap="square" lIns="91425" tIns="0" rIns="91425" bIns="0" anchor="ctr" anchorCtr="0">
            <a:spAutoFit/>
          </a:bodyPr>
          <a:lstStyle/>
          <a:p>
            <a:pPr marL="457200" marR="0" lvl="0" indent="0" algn="just"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7. Razón por la que se matriculó en el curso “Mi práctica profesional en entornos inclusivos: atendiendo al neurodesarrollo del niño y de la niña”</a:t>
            </a: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3892" name="Google Shape;3892;g1dcc6fe6f10_1_4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893" name="Google Shape;3893;g1dcc6fe6f10_1_40"/>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Por ser miembros del equipo RISA.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Actualizar conocimientos y nuevos aprendizajes.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Capacitación y renovación de conocimientos.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Crecimiento profesional.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Herramientas para brindar una atención más integral a cada niño y su familia.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71.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3897"/>
        <p:cNvGrpSpPr/>
        <p:nvPr/>
      </p:nvGrpSpPr>
      <p:grpSpPr>
        <a:xfrm>
          <a:off x="0" y="0"/>
          <a:ext cx="0" cy="0"/>
          <a:chOff x="0" y="0"/>
          <a:chExt cx="0" cy="0"/>
        </a:xfrm>
      </p:grpSpPr>
      <p:sp>
        <p:nvSpPr>
          <p:cNvPr id="3898" name="Google Shape;3898;g207f6b38a4a_0_0"/>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899" name="Google Shape;3899;g207f6b38a4a_0_0"/>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900" name="Google Shape;3900;g207f6b38a4a_0_0"/>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3900"/>
                                        </p:tgtEl>
                                        <p:attrNameLst>
                                          <p:attrName>style.visibility</p:attrName>
                                        </p:attrNameLst>
                                      </p:cBhvr>
                                      <p:to>
                                        <p:strVal val="visible"/>
                                      </p:to>
                                    </p:set>
                                    <p:animEffect transition="in" filter="fade">
                                      <p:cBhvr>
                                        <p:cTn id="7" dur="400"/>
                                        <p:tgtEl>
                                          <p:spTgt spid="39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04"/>
        <p:cNvGrpSpPr/>
        <p:nvPr/>
      </p:nvGrpSpPr>
      <p:grpSpPr>
        <a:xfrm>
          <a:off x="0" y="0"/>
          <a:ext cx="0" cy="0"/>
          <a:chOff x="0" y="0"/>
          <a:chExt cx="0" cy="0"/>
        </a:xfrm>
      </p:grpSpPr>
      <p:sp>
        <p:nvSpPr>
          <p:cNvPr id="3905" name="Google Shape;3905;g207f6b38a4a_0_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06" name="Google Shape;3906;g207f6b38a4a_0_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8. El curso favoreció revisar los aspectos generales del neurodesarrollo del niño y la niña, sus componentes e interacciones más importantes.</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07" name="Google Shape;3907;g207f6b38a4a_0_6"/>
          <p:cNvPicPr preferRelativeResize="0"/>
          <p:nvPr/>
        </p:nvPicPr>
        <p:blipFill>
          <a:blip r:embed="rId3">
            <a:alphaModFix/>
          </a:blip>
          <a:stretch>
            <a:fillRect/>
          </a:stretch>
        </p:blipFill>
        <p:spPr>
          <a:xfrm>
            <a:off x="1481338" y="2180775"/>
            <a:ext cx="8772525" cy="3638550"/>
          </a:xfrm>
          <a:prstGeom prst="rect">
            <a:avLst/>
          </a:prstGeom>
          <a:noFill/>
          <a:ln>
            <a:noFill/>
          </a:ln>
        </p:spPr>
      </p:pic>
    </p:spTree>
  </p:cSld>
  <p:clrMapOvr>
    <a:masterClrMapping/>
  </p:clrMapOvr>
</p:sld>
</file>

<file path=ppt/slides/slide47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11"/>
        <p:cNvGrpSpPr/>
        <p:nvPr/>
      </p:nvGrpSpPr>
      <p:grpSpPr>
        <a:xfrm>
          <a:off x="0" y="0"/>
          <a:ext cx="0" cy="0"/>
          <a:chOff x="0" y="0"/>
          <a:chExt cx="0" cy="0"/>
        </a:xfrm>
      </p:grpSpPr>
      <p:sp>
        <p:nvSpPr>
          <p:cNvPr id="3912" name="Google Shape;3912;g207f6b38a4a_1_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13" name="Google Shape;3913;g207f6b38a4a_1_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9. El curso favoreció su comprensión de los elementos más relevantes en la definición de riesgo del neurodesarrollo, la discapacidad y la atención temprana.</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14" name="Google Shape;3914;g207f6b38a4a_1_1"/>
          <p:cNvPicPr preferRelativeResize="0"/>
          <p:nvPr/>
        </p:nvPicPr>
        <p:blipFill>
          <a:blip r:embed="rId3">
            <a:alphaModFix/>
          </a:blip>
          <a:stretch>
            <a:fillRect/>
          </a:stretch>
        </p:blipFill>
        <p:spPr>
          <a:xfrm>
            <a:off x="1938163" y="2561475"/>
            <a:ext cx="8772525" cy="3619500"/>
          </a:xfrm>
          <a:prstGeom prst="rect">
            <a:avLst/>
          </a:prstGeom>
          <a:noFill/>
          <a:ln>
            <a:noFill/>
          </a:ln>
        </p:spPr>
      </p:pic>
    </p:spTree>
  </p:cSld>
  <p:clrMapOvr>
    <a:masterClrMapping/>
  </p:clrMapOvr>
</p:sld>
</file>

<file path=ppt/slides/slide47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18"/>
        <p:cNvGrpSpPr/>
        <p:nvPr/>
      </p:nvGrpSpPr>
      <p:grpSpPr>
        <a:xfrm>
          <a:off x="0" y="0"/>
          <a:ext cx="0" cy="0"/>
          <a:chOff x="0" y="0"/>
          <a:chExt cx="0" cy="0"/>
        </a:xfrm>
      </p:grpSpPr>
      <p:sp>
        <p:nvSpPr>
          <p:cNvPr id="3919" name="Google Shape;3919;g207f6b38a4a_1_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20" name="Google Shape;3920;g207f6b38a4a_1_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10. El curso le permitió identificar hallazgos recientes basados en evidencia en relación con la neuro-plasticidad y la arquitectura del cerebro.</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21" name="Google Shape;3921;g207f6b38a4a_1_8"/>
          <p:cNvPicPr preferRelativeResize="0"/>
          <p:nvPr/>
        </p:nvPicPr>
        <p:blipFill>
          <a:blip r:embed="rId3">
            <a:alphaModFix/>
          </a:blip>
          <a:stretch>
            <a:fillRect/>
          </a:stretch>
        </p:blipFill>
        <p:spPr>
          <a:xfrm>
            <a:off x="1338575" y="2341326"/>
            <a:ext cx="8772525" cy="3853950"/>
          </a:xfrm>
          <a:prstGeom prst="rect">
            <a:avLst/>
          </a:prstGeom>
          <a:noFill/>
          <a:ln>
            <a:noFill/>
          </a:ln>
        </p:spPr>
      </p:pic>
    </p:spTree>
  </p:cSld>
  <p:clrMapOvr>
    <a:masterClrMapping/>
  </p:clrMapOvr>
</p:sld>
</file>

<file path=ppt/slides/slide47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25"/>
        <p:cNvGrpSpPr/>
        <p:nvPr/>
      </p:nvGrpSpPr>
      <p:grpSpPr>
        <a:xfrm>
          <a:off x="0" y="0"/>
          <a:ext cx="0" cy="0"/>
          <a:chOff x="0" y="0"/>
          <a:chExt cx="0" cy="0"/>
        </a:xfrm>
      </p:grpSpPr>
      <p:sp>
        <p:nvSpPr>
          <p:cNvPr id="3926" name="Google Shape;3926;g207f6b38a4a_1_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27" name="Google Shape;3927;g207f6b38a4a_1_1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11. El curso promovió su análisis del impacto de las sustancias tóxicas, como factores ambientales, en el desarrollo del niño y la niña, identificando medidas para prevenir su efecto negativo.</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28" name="Google Shape;3928;g207f6b38a4a_1_15"/>
          <p:cNvPicPr preferRelativeResize="0"/>
          <p:nvPr/>
        </p:nvPicPr>
        <p:blipFill>
          <a:blip r:embed="rId3">
            <a:alphaModFix/>
          </a:blip>
          <a:stretch>
            <a:fillRect/>
          </a:stretch>
        </p:blipFill>
        <p:spPr>
          <a:xfrm>
            <a:off x="1110150" y="2512625"/>
            <a:ext cx="8772525" cy="3720850"/>
          </a:xfrm>
          <a:prstGeom prst="rect">
            <a:avLst/>
          </a:prstGeom>
          <a:noFill/>
          <a:ln>
            <a:noFill/>
          </a:ln>
        </p:spPr>
      </p:pic>
    </p:spTree>
  </p:cSld>
  <p:clrMapOvr>
    <a:masterClrMapping/>
  </p:clrMapOvr>
</p:sld>
</file>

<file path=ppt/slides/slide47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32"/>
        <p:cNvGrpSpPr/>
        <p:nvPr/>
      </p:nvGrpSpPr>
      <p:grpSpPr>
        <a:xfrm>
          <a:off x="0" y="0"/>
          <a:ext cx="0" cy="0"/>
          <a:chOff x="0" y="0"/>
          <a:chExt cx="0" cy="0"/>
        </a:xfrm>
      </p:grpSpPr>
      <p:sp>
        <p:nvSpPr>
          <p:cNvPr id="3933" name="Google Shape;3933;g207f6b38a4a_1_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34" name="Google Shape;3934;g207f6b38a4a_1_2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12. El curso permitió el análisis de retos y propuestas para la atención del neurodesarrollo en el ejercicio profesional.</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35" name="Google Shape;3935;g207f6b38a4a_1_22"/>
          <p:cNvPicPr preferRelativeResize="0"/>
          <p:nvPr/>
        </p:nvPicPr>
        <p:blipFill>
          <a:blip r:embed="rId3">
            <a:alphaModFix/>
          </a:blip>
          <a:stretch>
            <a:fillRect/>
          </a:stretch>
        </p:blipFill>
        <p:spPr>
          <a:xfrm>
            <a:off x="1709725" y="2123675"/>
            <a:ext cx="8772525" cy="3638550"/>
          </a:xfrm>
          <a:prstGeom prst="rect">
            <a:avLst/>
          </a:prstGeom>
          <a:noFill/>
          <a:ln>
            <a:noFill/>
          </a:ln>
        </p:spPr>
      </p:pic>
    </p:spTree>
  </p:cSld>
  <p:clrMapOvr>
    <a:masterClrMapping/>
  </p:clrMapOvr>
</p:sld>
</file>

<file path=ppt/slides/slide47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39"/>
        <p:cNvGrpSpPr/>
        <p:nvPr/>
      </p:nvGrpSpPr>
      <p:grpSpPr>
        <a:xfrm>
          <a:off x="0" y="0"/>
          <a:ext cx="0" cy="0"/>
          <a:chOff x="0" y="0"/>
          <a:chExt cx="0" cy="0"/>
        </a:xfrm>
      </p:grpSpPr>
      <p:sp>
        <p:nvSpPr>
          <p:cNvPr id="3940" name="Google Shape;3940;g207f6b38a4a_1_2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41" name="Google Shape;3941;g207f6b38a4a_1_2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13. El curso facilitó definir las características del modelo social, basado en los Derechos Humanos, en la atención a las personas con discapacidad y las del enfoque centrado en las familias.</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42" name="Google Shape;3942;g207f6b38a4a_1_29"/>
          <p:cNvPicPr preferRelativeResize="0"/>
          <p:nvPr/>
        </p:nvPicPr>
        <p:blipFill>
          <a:blip r:embed="rId3">
            <a:alphaModFix/>
          </a:blip>
          <a:stretch>
            <a:fillRect/>
          </a:stretch>
        </p:blipFill>
        <p:spPr>
          <a:xfrm>
            <a:off x="1709725" y="2356963"/>
            <a:ext cx="8772525" cy="3648075"/>
          </a:xfrm>
          <a:prstGeom prst="rect">
            <a:avLst/>
          </a:prstGeom>
          <a:noFill/>
          <a:ln>
            <a:noFill/>
          </a:ln>
        </p:spPr>
      </p:pic>
    </p:spTree>
  </p:cSld>
  <p:clrMapOvr>
    <a:masterClrMapping/>
  </p:clrMapOvr>
</p:sld>
</file>

<file path=ppt/slides/slide47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46"/>
        <p:cNvGrpSpPr/>
        <p:nvPr/>
      </p:nvGrpSpPr>
      <p:grpSpPr>
        <a:xfrm>
          <a:off x="0" y="0"/>
          <a:ext cx="0" cy="0"/>
          <a:chOff x="0" y="0"/>
          <a:chExt cx="0" cy="0"/>
        </a:xfrm>
      </p:grpSpPr>
      <p:sp>
        <p:nvSpPr>
          <p:cNvPr id="3947" name="Google Shape;3947;g207f6b38a4a_1_3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48" name="Google Shape;3948;g207f6b38a4a_1_3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14. El curso favoreció analizar algunas características y condiciones del trabajo colaborativo para la gestión de los servicios educativos y de salud: servicios de apoyo educativo, trabajo interdisciplinario e intersectorial.</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49" name="Google Shape;3949;g207f6b38a4a_1_37"/>
          <p:cNvPicPr preferRelativeResize="0"/>
          <p:nvPr/>
        </p:nvPicPr>
        <p:blipFill>
          <a:blip r:embed="rId3">
            <a:alphaModFix/>
          </a:blip>
          <a:stretch>
            <a:fillRect/>
          </a:stretch>
        </p:blipFill>
        <p:spPr>
          <a:xfrm>
            <a:off x="1481325" y="2969474"/>
            <a:ext cx="8772525" cy="3408575"/>
          </a:xfrm>
          <a:prstGeom prst="rect">
            <a:avLst/>
          </a:prstGeom>
          <a:noFill/>
          <a:ln>
            <a:noFill/>
          </a:ln>
        </p:spPr>
      </p:pic>
    </p:spTree>
  </p:cSld>
  <p:clrMapOvr>
    <a:masterClrMapping/>
  </p:clrMapOvr>
</p:sld>
</file>

<file path=ppt/slides/slide47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53"/>
        <p:cNvGrpSpPr/>
        <p:nvPr/>
      </p:nvGrpSpPr>
      <p:grpSpPr>
        <a:xfrm>
          <a:off x="0" y="0"/>
          <a:ext cx="0" cy="0"/>
          <a:chOff x="0" y="0"/>
          <a:chExt cx="0" cy="0"/>
        </a:xfrm>
      </p:grpSpPr>
      <p:sp>
        <p:nvSpPr>
          <p:cNvPr id="3954" name="Google Shape;3954;g207f6b38a4a_1_4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55" name="Google Shape;3955;g207f6b38a4a_1_4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15. El curso permitió reflexionar ante la acción, observación, evaluación y  sistematización en su práctica.</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56" name="Google Shape;3956;g207f6b38a4a_1_44"/>
          <p:cNvPicPr preferRelativeResize="0"/>
          <p:nvPr/>
        </p:nvPicPr>
        <p:blipFill rotWithShape="1">
          <a:blip r:embed="rId3">
            <a:alphaModFix/>
          </a:blip>
          <a:srcRect b="10055"/>
          <a:stretch/>
        </p:blipFill>
        <p:spPr>
          <a:xfrm>
            <a:off x="1709725" y="2038000"/>
            <a:ext cx="8772525" cy="327280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492" name="Google Shape;492;p46"/>
          <p:cNvSpPr txBox="1">
            <a:spLocks noGrp="1"/>
          </p:cNvSpPr>
          <p:nvPr>
            <p:ph type="body" idx="1"/>
          </p:nvPr>
        </p:nvSpPr>
        <p:spPr>
          <a:xfrm>
            <a:off x="838200" y="1690688"/>
            <a:ext cx="10515600" cy="5109747"/>
          </a:xfrm>
          <a:prstGeom prst="rect">
            <a:avLst/>
          </a:prstGeom>
          <a:noFill/>
          <a:ln>
            <a:noFill/>
          </a:ln>
        </p:spPr>
        <p:txBody>
          <a:bodyPr spcFirstLastPara="1" wrap="square" lIns="91425" tIns="45700" rIns="91425" bIns="45700" anchor="t" anchorCtr="0">
            <a:normAutofit/>
          </a:bodyPr>
          <a:lstStyle/>
          <a:p>
            <a:pPr marL="514350" lvl="0" indent="-514350" algn="l" rtl="0">
              <a:lnSpc>
                <a:spcPct val="9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Analizar la realidad desde diversas perspectivas y premisas paradigmáticas que influyen en la pedagogía preventiva y sus desafíos actuales. </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antecedentes relevantes de la pedagogía preventiva como cambio en el quehacer pedagógico y precursora de la educación salesiana. </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Definir la concepción, características y fundamentos del Sistema Preventivo Salesiano. </a:t>
            </a:r>
            <a:endParaRPr/>
          </a:p>
          <a:p>
            <a:pPr marL="514350" lvl="0" indent="-514350" algn="l" rtl="0">
              <a:lnSpc>
                <a:spcPct val="9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Vivenciar el proceso del curso como un todo, integral, dinámico, socio-histórico, que permite el encuentro con la realidad y el respeto a la singularidad humana desde la perspectiva de la pedagogía preventiva. </a:t>
            </a:r>
            <a:endParaRPr/>
          </a:p>
          <a:p>
            <a:pPr marL="514350" lvl="0" indent="-33655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48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0"/>
        <p:cNvGrpSpPr/>
        <p:nvPr/>
      </p:nvGrpSpPr>
      <p:grpSpPr>
        <a:xfrm>
          <a:off x="0" y="0"/>
          <a:ext cx="0" cy="0"/>
          <a:chOff x="0" y="0"/>
          <a:chExt cx="0" cy="0"/>
        </a:xfrm>
      </p:grpSpPr>
      <p:sp>
        <p:nvSpPr>
          <p:cNvPr id="3961" name="Google Shape;3961;g207f6b38a4a_1_5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62" name="Google Shape;3962;g207f6b38a4a_1_5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16. ¿Qué tan útiles y pertinentes fueron para usted las lecturas facilitadas en el curso?</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63" name="Google Shape;3963;g207f6b38a4a_1_51"/>
          <p:cNvPicPr preferRelativeResize="0"/>
          <p:nvPr/>
        </p:nvPicPr>
        <p:blipFill>
          <a:blip r:embed="rId3">
            <a:alphaModFix/>
          </a:blip>
          <a:stretch>
            <a:fillRect/>
          </a:stretch>
        </p:blipFill>
        <p:spPr>
          <a:xfrm>
            <a:off x="1714500" y="2161775"/>
            <a:ext cx="8763000" cy="3619500"/>
          </a:xfrm>
          <a:prstGeom prst="rect">
            <a:avLst/>
          </a:prstGeom>
          <a:noFill/>
          <a:ln>
            <a:noFill/>
          </a:ln>
        </p:spPr>
      </p:pic>
    </p:spTree>
  </p:cSld>
  <p:clrMapOvr>
    <a:masterClrMapping/>
  </p:clrMapOvr>
</p:sld>
</file>

<file path=ppt/slides/slide48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7"/>
        <p:cNvGrpSpPr/>
        <p:nvPr/>
      </p:nvGrpSpPr>
      <p:grpSpPr>
        <a:xfrm>
          <a:off x="0" y="0"/>
          <a:ext cx="0" cy="0"/>
          <a:chOff x="0" y="0"/>
          <a:chExt cx="0" cy="0"/>
        </a:xfrm>
      </p:grpSpPr>
      <p:sp>
        <p:nvSpPr>
          <p:cNvPr id="3968" name="Google Shape;3968;g207f6b38a4a_1_5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69" name="Google Shape;3969;g207f6b38a4a_1_5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17. ¿Qué tan útiles y pertinentes fueron para usted los vídeos facilitados en el curso?</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70" name="Google Shape;3970;g207f6b38a4a_1_58"/>
          <p:cNvPicPr preferRelativeResize="0"/>
          <p:nvPr/>
        </p:nvPicPr>
        <p:blipFill>
          <a:blip r:embed="rId3">
            <a:alphaModFix/>
          </a:blip>
          <a:stretch>
            <a:fillRect/>
          </a:stretch>
        </p:blipFill>
        <p:spPr>
          <a:xfrm>
            <a:off x="1714500" y="2390175"/>
            <a:ext cx="8763000" cy="3619500"/>
          </a:xfrm>
          <a:prstGeom prst="rect">
            <a:avLst/>
          </a:prstGeom>
          <a:noFill/>
          <a:ln>
            <a:noFill/>
          </a:ln>
        </p:spPr>
      </p:pic>
    </p:spTree>
  </p:cSld>
  <p:clrMapOvr>
    <a:masterClrMapping/>
  </p:clrMapOvr>
</p:sld>
</file>

<file path=ppt/slides/slide48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74"/>
        <p:cNvGrpSpPr/>
        <p:nvPr/>
      </p:nvGrpSpPr>
      <p:grpSpPr>
        <a:xfrm>
          <a:off x="0" y="0"/>
          <a:ext cx="0" cy="0"/>
          <a:chOff x="0" y="0"/>
          <a:chExt cx="0" cy="0"/>
        </a:xfrm>
      </p:grpSpPr>
      <p:sp>
        <p:nvSpPr>
          <p:cNvPr id="3975" name="Google Shape;3975;g207f6b38a4a_1_6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76" name="Google Shape;3976;g207f6b38a4a_1_65"/>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77" name="Google Shape;3977;g207f6b38a4a_1_65"/>
          <p:cNvSpPr txBox="1">
            <a:spLocks noGrp="1"/>
          </p:cNvSpPr>
          <p:nvPr>
            <p:ph type="title"/>
          </p:nvPr>
        </p:nvSpPr>
        <p:spPr>
          <a:xfrm>
            <a:off x="515875" y="774555"/>
            <a:ext cx="10869600" cy="1046700"/>
          </a:xfrm>
          <a:prstGeom prst="rect">
            <a:avLst/>
          </a:prstGeom>
          <a:noFill/>
          <a:ln>
            <a:noFill/>
          </a:ln>
        </p:spPr>
        <p:txBody>
          <a:bodyPr spcFirstLastPara="1" wrap="square" lIns="91425" tIns="0" rIns="91425" bIns="0" anchor="ctr" anchorCtr="0">
            <a:spAutoFit/>
          </a:bodyPr>
          <a:lstStyle/>
          <a:p>
            <a:pPr marL="457200" marR="0" lvl="0" indent="0" algn="just"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18. Indique aspectos positivos de los videos utilizados en los cursos.</a:t>
            </a:r>
            <a:endParaRPr sz="2400">
              <a:solidFill>
                <a:srgbClr val="000000"/>
              </a:solidFill>
              <a:latin typeface="Century Gothic"/>
              <a:ea typeface="Century Gothic"/>
              <a:cs typeface="Century Gothic"/>
              <a:sym typeface="Century Gothic"/>
            </a:endParaRPr>
          </a:p>
          <a:p>
            <a:pPr marL="457200" marR="0" lvl="0" indent="0" algn="just"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3978" name="Google Shape;3978;g207f6b38a4a_1_6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979" name="Google Shape;3979;g207f6b38a4a_1_65"/>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Información actualizada y clara.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Atinados con casos de la vida cotidiana.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Información concisa y concreta.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Explicativos, transmiten nuevos conocimientos.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Permiten la reflexión.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8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83"/>
        <p:cNvGrpSpPr/>
        <p:nvPr/>
      </p:nvGrpSpPr>
      <p:grpSpPr>
        <a:xfrm>
          <a:off x="0" y="0"/>
          <a:ext cx="0" cy="0"/>
          <a:chOff x="0" y="0"/>
          <a:chExt cx="0" cy="0"/>
        </a:xfrm>
      </p:grpSpPr>
      <p:sp>
        <p:nvSpPr>
          <p:cNvPr id="3984" name="Google Shape;3984;g207f6b38a4a_1_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85" name="Google Shape;3985;g207f6b38a4a_1_73"/>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86" name="Google Shape;3986;g207f6b38a4a_1_73"/>
          <p:cNvSpPr txBox="1">
            <a:spLocks noGrp="1"/>
          </p:cNvSpPr>
          <p:nvPr>
            <p:ph type="title"/>
          </p:nvPr>
        </p:nvSpPr>
        <p:spPr>
          <a:xfrm>
            <a:off x="515875" y="774555"/>
            <a:ext cx="10869600" cy="1416000"/>
          </a:xfrm>
          <a:prstGeom prst="rect">
            <a:avLst/>
          </a:prstGeom>
          <a:noFill/>
          <a:ln>
            <a:noFill/>
          </a:ln>
        </p:spPr>
        <p:txBody>
          <a:bodyPr spcFirstLastPara="1" wrap="square" lIns="91425" tIns="0" rIns="91425" bIns="0" anchor="ctr" anchorCtr="0">
            <a:spAutoFit/>
          </a:bodyPr>
          <a:lstStyle/>
          <a:p>
            <a:pPr marL="457200" marR="0" lvl="0" indent="0" algn="just"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19. Indique algunas sugerencias para mejorar los videos utilizados en el curso.</a:t>
            </a: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3987" name="Google Shape;3987;g207f6b38a4a_1_73"/>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3988" name="Google Shape;3988;g207f6b38a4a_1_73"/>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Que sean videos en español.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Que no sean tan extensos, que sean cortos.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Que el volumen este bien.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Que se puedan compartir.</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Ninguna, excelentes.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8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92"/>
        <p:cNvGrpSpPr/>
        <p:nvPr/>
      </p:nvGrpSpPr>
      <p:grpSpPr>
        <a:xfrm>
          <a:off x="0" y="0"/>
          <a:ext cx="0" cy="0"/>
          <a:chOff x="0" y="0"/>
          <a:chExt cx="0" cy="0"/>
        </a:xfrm>
      </p:grpSpPr>
      <p:sp>
        <p:nvSpPr>
          <p:cNvPr id="3993" name="Google Shape;3993;g207f6b38a4a_1_8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4" name="Google Shape;3994;g207f6b38a4a_1_8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20. ¿Qué tan valioso para su formación resultó el análisis de situaciones que presentaron casos como el abordaje de afectación del desarrollo por Zika, TEA, Parálisis Cerebral y Síndrome de Down?</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3995" name="Google Shape;3995;g207f6b38a4a_1_81"/>
          <p:cNvPicPr preferRelativeResize="0"/>
          <p:nvPr/>
        </p:nvPicPr>
        <p:blipFill>
          <a:blip r:embed="rId3">
            <a:alphaModFix/>
          </a:blip>
          <a:stretch>
            <a:fillRect/>
          </a:stretch>
        </p:blipFill>
        <p:spPr>
          <a:xfrm>
            <a:off x="1576613" y="2514025"/>
            <a:ext cx="8772525" cy="3619500"/>
          </a:xfrm>
          <a:prstGeom prst="rect">
            <a:avLst/>
          </a:prstGeom>
          <a:noFill/>
          <a:ln>
            <a:noFill/>
          </a:ln>
        </p:spPr>
      </p:pic>
    </p:spTree>
  </p:cSld>
  <p:clrMapOvr>
    <a:masterClrMapping/>
  </p:clrMapOvr>
</p:sld>
</file>

<file path=ppt/slides/slide48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99"/>
        <p:cNvGrpSpPr/>
        <p:nvPr/>
      </p:nvGrpSpPr>
      <p:grpSpPr>
        <a:xfrm>
          <a:off x="0" y="0"/>
          <a:ext cx="0" cy="0"/>
          <a:chOff x="0" y="0"/>
          <a:chExt cx="0" cy="0"/>
        </a:xfrm>
      </p:grpSpPr>
      <p:sp>
        <p:nvSpPr>
          <p:cNvPr id="4000" name="Google Shape;4000;g207f6b38a4a_1_8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01" name="Google Shape;4001;g207f6b38a4a_1_8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21. Valore la utilidad de las 3 sesiones virtuales sincrónicas del curso y de la mediación pedagógica en ellas.</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4002" name="Google Shape;4002;g207f6b38a4a_1_89"/>
          <p:cNvPicPr preferRelativeResize="0"/>
          <p:nvPr/>
        </p:nvPicPr>
        <p:blipFill>
          <a:blip r:embed="rId3">
            <a:alphaModFix/>
          </a:blip>
          <a:stretch>
            <a:fillRect/>
          </a:stretch>
        </p:blipFill>
        <p:spPr>
          <a:xfrm>
            <a:off x="1709725" y="2252163"/>
            <a:ext cx="8772525" cy="3609975"/>
          </a:xfrm>
          <a:prstGeom prst="rect">
            <a:avLst/>
          </a:prstGeom>
          <a:noFill/>
          <a:ln>
            <a:noFill/>
          </a:ln>
        </p:spPr>
      </p:pic>
    </p:spTree>
  </p:cSld>
  <p:clrMapOvr>
    <a:masterClrMapping/>
  </p:clrMapOvr>
</p:sld>
</file>

<file path=ppt/slides/slide48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06"/>
        <p:cNvGrpSpPr/>
        <p:nvPr/>
      </p:nvGrpSpPr>
      <p:grpSpPr>
        <a:xfrm>
          <a:off x="0" y="0"/>
          <a:ext cx="0" cy="0"/>
          <a:chOff x="0" y="0"/>
          <a:chExt cx="0" cy="0"/>
        </a:xfrm>
      </p:grpSpPr>
      <p:sp>
        <p:nvSpPr>
          <p:cNvPr id="4007" name="Google Shape;4007;g207f6b38a4a_1_9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08" name="Google Shape;4008;g207f6b38a4a_1_9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22. ¿ Qué  problemas enfrentó con el uso del Aula Virtual? (seleccione todas las opciones que considere oportunas).</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4009" name="Google Shape;4009;g207f6b38a4a_1_96"/>
          <p:cNvPicPr preferRelativeResize="0"/>
          <p:nvPr/>
        </p:nvPicPr>
        <p:blipFill>
          <a:blip r:embed="rId3">
            <a:alphaModFix/>
          </a:blip>
          <a:stretch>
            <a:fillRect/>
          </a:stretch>
        </p:blipFill>
        <p:spPr>
          <a:xfrm>
            <a:off x="1538438" y="2044163"/>
            <a:ext cx="8772525" cy="4333875"/>
          </a:xfrm>
          <a:prstGeom prst="rect">
            <a:avLst/>
          </a:prstGeom>
          <a:noFill/>
          <a:ln>
            <a:noFill/>
          </a:ln>
        </p:spPr>
      </p:pic>
    </p:spTree>
  </p:cSld>
  <p:clrMapOvr>
    <a:masterClrMapping/>
  </p:clrMapOvr>
</p:sld>
</file>

<file path=ppt/slides/slide48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13"/>
        <p:cNvGrpSpPr/>
        <p:nvPr/>
      </p:nvGrpSpPr>
      <p:grpSpPr>
        <a:xfrm>
          <a:off x="0" y="0"/>
          <a:ext cx="0" cy="0"/>
          <a:chOff x="0" y="0"/>
          <a:chExt cx="0" cy="0"/>
        </a:xfrm>
      </p:grpSpPr>
      <p:sp>
        <p:nvSpPr>
          <p:cNvPr id="4014" name="Google Shape;4014;g207f6b38a4a_1_10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15" name="Google Shape;4015;g207f6b38a4a_1_109"/>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16" name="Google Shape;4016;g207f6b38a4a_1_109"/>
          <p:cNvSpPr txBox="1">
            <a:spLocks noGrp="1"/>
          </p:cNvSpPr>
          <p:nvPr>
            <p:ph type="title"/>
          </p:nvPr>
        </p:nvSpPr>
        <p:spPr>
          <a:xfrm>
            <a:off x="515875" y="774555"/>
            <a:ext cx="10869600" cy="1416000"/>
          </a:xfrm>
          <a:prstGeom prst="rect">
            <a:avLst/>
          </a:prstGeom>
          <a:noFill/>
          <a:ln>
            <a:noFill/>
          </a:ln>
        </p:spPr>
        <p:txBody>
          <a:bodyPr spcFirstLastPara="1" wrap="square" lIns="91425" tIns="0" rIns="91425" bIns="0" anchor="ctr" anchorCtr="0">
            <a:spAutoFit/>
          </a:bodyPr>
          <a:lstStyle/>
          <a:p>
            <a:pPr marL="457200" marR="0" lvl="0" indent="0" algn="just"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23. Explique cuáles fueron los principales retos o problemas que enfrentó en el desarrollo de su aprendizaje en el curso.</a:t>
            </a: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4017" name="Google Shape;4017;g207f6b38a4a_1_10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018" name="Google Shape;4018;g207f6b38a4a_1_109"/>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Falta de tiempo para leer y ver videos detalladamente.</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Carga laboral.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Problemas de salud.</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Videos y lecturas muy extensos.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Organizar el curso con el trabajo y el tiempo de descanso.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8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22"/>
        <p:cNvGrpSpPr/>
        <p:nvPr/>
      </p:nvGrpSpPr>
      <p:grpSpPr>
        <a:xfrm>
          <a:off x="0" y="0"/>
          <a:ext cx="0" cy="0"/>
          <a:chOff x="0" y="0"/>
          <a:chExt cx="0" cy="0"/>
        </a:xfrm>
      </p:grpSpPr>
      <p:sp>
        <p:nvSpPr>
          <p:cNvPr id="4023" name="Google Shape;4023;g207f6b38a4a_1_1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24" name="Google Shape;4024;g207f6b38a4a_1_117"/>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25" name="Google Shape;4025;g207f6b38a4a_1_117"/>
          <p:cNvSpPr txBox="1">
            <a:spLocks noGrp="1"/>
          </p:cNvSpPr>
          <p:nvPr>
            <p:ph type="title"/>
          </p:nvPr>
        </p:nvSpPr>
        <p:spPr>
          <a:xfrm>
            <a:off x="515875" y="774555"/>
            <a:ext cx="10869600" cy="1416000"/>
          </a:xfrm>
          <a:prstGeom prst="rect">
            <a:avLst/>
          </a:prstGeom>
          <a:noFill/>
          <a:ln>
            <a:noFill/>
          </a:ln>
        </p:spPr>
        <p:txBody>
          <a:bodyPr spcFirstLastPara="1" wrap="square" lIns="91425" tIns="0" rIns="91425" bIns="0" anchor="ctr" anchorCtr="0">
            <a:spAutoFit/>
          </a:bodyPr>
          <a:lstStyle/>
          <a:p>
            <a:pPr marL="457200" marR="0" lvl="0" indent="0" algn="just"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24. Comparta cuál es la principal satisfacción al haber tomado este curso.</a:t>
            </a: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4026" name="Google Shape;4026;g207f6b38a4a_1_117"/>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027" name="Google Shape;4027;g207f6b38a4a_1_117"/>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Actualizar información y adquisición de conocimiento.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Aprendizaje  y refrescamiento.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Importancia del trabajo interdisciplinar.</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Profundizar en el análisis de situaciones para ayudar a los niños y las niñas para un abordaje integral.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Aprendizaje sobre  el neurodesarrollo.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89.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031"/>
        <p:cNvGrpSpPr/>
        <p:nvPr/>
      </p:nvGrpSpPr>
      <p:grpSpPr>
        <a:xfrm>
          <a:off x="0" y="0"/>
          <a:ext cx="0" cy="0"/>
          <a:chOff x="0" y="0"/>
          <a:chExt cx="0" cy="0"/>
        </a:xfrm>
      </p:grpSpPr>
      <p:sp>
        <p:nvSpPr>
          <p:cNvPr id="4032" name="Google Shape;4032;g207f6b38a4a_1_125"/>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033" name="Google Shape;4033;g207f6b38a4a_1_125"/>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034" name="Google Shape;4034;g207f6b38a4a_1_125"/>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4035" name="Google Shape;4035;g207f6b38a4a_1_125"/>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034"/>
                                        </p:tgtEl>
                                        <p:attrNameLst>
                                          <p:attrName>style.visibility</p:attrName>
                                        </p:attrNameLst>
                                      </p:cBhvr>
                                      <p:to>
                                        <p:strVal val="visible"/>
                                      </p:to>
                                    </p:set>
                                    <p:animEffect transition="in" filter="fade">
                                      <p:cBhvr>
                                        <p:cTn id="7" dur="400"/>
                                        <p:tgtEl>
                                          <p:spTgt spid="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49"/>
          <p:cNvSpPr txBox="1">
            <a:spLocks noGrp="1"/>
          </p:cNvSpPr>
          <p:nvPr>
            <p:ph type="title"/>
          </p:nvPr>
        </p:nvSpPr>
        <p:spPr>
          <a:xfrm>
            <a:off x="838200" y="9350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498" name="Google Shape;498;p49"/>
          <p:cNvSpPr txBox="1">
            <a:spLocks noGrp="1"/>
          </p:cNvSpPr>
          <p:nvPr>
            <p:ph type="body" idx="1"/>
          </p:nvPr>
        </p:nvSpPr>
        <p:spPr>
          <a:xfrm>
            <a:off x="507492" y="1605759"/>
            <a:ext cx="11177100" cy="5651100"/>
          </a:xfrm>
          <a:prstGeom prst="rect">
            <a:avLst/>
          </a:prstGeom>
          <a:noFill/>
          <a:ln>
            <a:noFill/>
          </a:ln>
        </p:spPr>
        <p:txBody>
          <a:bodyPr spcFirstLastPara="1" wrap="square" lIns="91425" tIns="45700" rIns="91425" bIns="45700" anchor="t" anchorCtr="0">
            <a:normAutofit/>
          </a:bodyPr>
          <a:lstStyle/>
          <a:p>
            <a:pPr marL="514350" lvl="0" indent="-495300" algn="l" rtl="0">
              <a:lnSpc>
                <a:spcPct val="120000"/>
              </a:lnSpc>
              <a:spcBef>
                <a:spcPts val="1000"/>
              </a:spcBef>
              <a:spcAft>
                <a:spcPts val="0"/>
              </a:spcAft>
              <a:buClr>
                <a:schemeClr val="dk1"/>
              </a:buClr>
              <a:buSzPts val="2100"/>
              <a:buFont typeface="Century Gothic"/>
              <a:buAutoNum type="arabicPeriod"/>
            </a:pPr>
            <a:r>
              <a:rPr lang="es-ES" sz="2500">
                <a:latin typeface="Century Gothic"/>
                <a:ea typeface="Century Gothic"/>
                <a:cs typeface="Century Gothic"/>
                <a:sym typeface="Century Gothic"/>
              </a:rPr>
              <a:t>Pedagogía preventiva antecedentes, desafíos actuales y relación con la educación salesiana.</a:t>
            </a:r>
            <a:endParaRPr sz="2500">
              <a:latin typeface="Century Gothic"/>
              <a:ea typeface="Century Gothic"/>
              <a:cs typeface="Century Gothic"/>
              <a:sym typeface="Century Gothic"/>
            </a:endParaRPr>
          </a:p>
          <a:p>
            <a:pPr marL="514350" lvl="0" indent="-495300" algn="l" rtl="0">
              <a:lnSpc>
                <a:spcPct val="120000"/>
              </a:lnSpc>
              <a:spcBef>
                <a:spcPts val="1000"/>
              </a:spcBef>
              <a:spcAft>
                <a:spcPts val="0"/>
              </a:spcAft>
              <a:buClr>
                <a:schemeClr val="dk1"/>
              </a:buClr>
              <a:buSzPts val="2100"/>
              <a:buFont typeface="Century Gothic"/>
              <a:buAutoNum type="arabicPeriod"/>
            </a:pPr>
            <a:r>
              <a:rPr lang="es-ES" sz="2500">
                <a:latin typeface="Century Gothic"/>
                <a:ea typeface="Century Gothic"/>
                <a:cs typeface="Century Gothic"/>
                <a:sym typeface="Century Gothic"/>
              </a:rPr>
              <a:t>La realidad desde diversas perspectivas, paradigmas culturales y crisis que influyen en la pedagogía preventiva</a:t>
            </a:r>
            <a:endParaRPr sz="2500">
              <a:latin typeface="Century Gothic"/>
              <a:ea typeface="Century Gothic"/>
              <a:cs typeface="Century Gothic"/>
              <a:sym typeface="Century Gothic"/>
            </a:endParaRPr>
          </a:p>
          <a:p>
            <a:pPr marL="514350" lvl="0" indent="-495300" algn="l" rtl="0">
              <a:lnSpc>
                <a:spcPct val="120000"/>
              </a:lnSpc>
              <a:spcBef>
                <a:spcPts val="1000"/>
              </a:spcBef>
              <a:spcAft>
                <a:spcPts val="0"/>
              </a:spcAft>
              <a:buClr>
                <a:schemeClr val="dk1"/>
              </a:buClr>
              <a:buSzPts val="2100"/>
              <a:buFont typeface="Century Gothic"/>
              <a:buAutoNum type="arabicPeriod"/>
            </a:pPr>
            <a:r>
              <a:rPr lang="es-ES" sz="2500">
                <a:latin typeface="Century Gothic"/>
                <a:ea typeface="Century Gothic"/>
                <a:cs typeface="Century Gothic"/>
                <a:sym typeface="Century Gothic"/>
              </a:rPr>
              <a:t>Concepción, características y fundamentos del Sistema Preventivo Salesiano</a:t>
            </a:r>
            <a:endParaRPr sz="2500">
              <a:latin typeface="Century Gothic"/>
              <a:ea typeface="Century Gothic"/>
              <a:cs typeface="Century Gothic"/>
              <a:sym typeface="Century Gothic"/>
            </a:endParaRPr>
          </a:p>
          <a:p>
            <a:pPr marL="514350" lvl="0" indent="-495300" algn="l" rtl="0">
              <a:lnSpc>
                <a:spcPct val="120000"/>
              </a:lnSpc>
              <a:spcBef>
                <a:spcPts val="1000"/>
              </a:spcBef>
              <a:spcAft>
                <a:spcPts val="0"/>
              </a:spcAft>
              <a:buClr>
                <a:schemeClr val="dk1"/>
              </a:buClr>
              <a:buSzPts val="2100"/>
              <a:buFont typeface="Century Gothic"/>
              <a:buAutoNum type="arabicPeriod"/>
            </a:pPr>
            <a:r>
              <a:rPr lang="es-ES" sz="2500">
                <a:latin typeface="Century Gothic"/>
                <a:ea typeface="Century Gothic"/>
                <a:cs typeface="Century Gothic"/>
                <a:sym typeface="Century Gothic"/>
              </a:rPr>
              <a:t>Misión educativa salesiana como cambio en el quehacer pedagógico</a:t>
            </a:r>
            <a:endParaRPr sz="2500">
              <a:latin typeface="Century Gothic"/>
              <a:ea typeface="Century Gothic"/>
              <a:cs typeface="Century Gothic"/>
              <a:sym typeface="Century Gothic"/>
            </a:endParaRPr>
          </a:p>
        </p:txBody>
      </p:sp>
    </p:spTree>
  </p:cSld>
  <p:clrMapOvr>
    <a:masterClrMapping/>
  </p:clrMapOvr>
</p:sld>
</file>

<file path=ppt/slides/slide49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39"/>
        <p:cNvGrpSpPr/>
        <p:nvPr/>
      </p:nvGrpSpPr>
      <p:grpSpPr>
        <a:xfrm>
          <a:off x="0" y="0"/>
          <a:ext cx="0" cy="0"/>
          <a:chOff x="0" y="0"/>
          <a:chExt cx="0" cy="0"/>
        </a:xfrm>
      </p:grpSpPr>
      <p:sp>
        <p:nvSpPr>
          <p:cNvPr id="4040" name="Google Shape;4040;g207f6b38a4a_1_13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41" name="Google Shape;4041;g207f6b38a4a_1_13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25. Este curso le ayudó a desarrollar competencias y habilidades para el trabajo colaborativo.</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4042" name="Google Shape;4042;g207f6b38a4a_1_138"/>
          <p:cNvPicPr preferRelativeResize="0"/>
          <p:nvPr/>
        </p:nvPicPr>
        <p:blipFill>
          <a:blip r:embed="rId3">
            <a:alphaModFix/>
          </a:blip>
          <a:stretch>
            <a:fillRect/>
          </a:stretch>
        </p:blipFill>
        <p:spPr>
          <a:xfrm>
            <a:off x="2019300" y="2124075"/>
            <a:ext cx="8763000" cy="3929100"/>
          </a:xfrm>
          <a:prstGeom prst="rect">
            <a:avLst/>
          </a:prstGeom>
          <a:noFill/>
          <a:ln>
            <a:noFill/>
          </a:ln>
        </p:spPr>
      </p:pic>
    </p:spTree>
  </p:cSld>
  <p:clrMapOvr>
    <a:masterClrMapping/>
  </p:clrMapOvr>
</p:sld>
</file>

<file path=ppt/slides/slide49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46"/>
        <p:cNvGrpSpPr/>
        <p:nvPr/>
      </p:nvGrpSpPr>
      <p:grpSpPr>
        <a:xfrm>
          <a:off x="0" y="0"/>
          <a:ext cx="0" cy="0"/>
          <a:chOff x="0" y="0"/>
          <a:chExt cx="0" cy="0"/>
        </a:xfrm>
      </p:grpSpPr>
      <p:sp>
        <p:nvSpPr>
          <p:cNvPr id="4047" name="Google Shape;4047;g207f6b38a4a_1_14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48" name="Google Shape;4048;g207f6b38a4a_1_14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26. Este curso contribuyó a mejorar su capacidad para el trabajo en red.</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4049" name="Google Shape;4049;g207f6b38a4a_1_147"/>
          <p:cNvPicPr preferRelativeResize="0"/>
          <p:nvPr/>
        </p:nvPicPr>
        <p:blipFill>
          <a:blip r:embed="rId3">
            <a:alphaModFix/>
          </a:blip>
          <a:stretch>
            <a:fillRect/>
          </a:stretch>
        </p:blipFill>
        <p:spPr>
          <a:xfrm>
            <a:off x="1538438" y="1961900"/>
            <a:ext cx="8772525" cy="3619500"/>
          </a:xfrm>
          <a:prstGeom prst="rect">
            <a:avLst/>
          </a:prstGeom>
          <a:noFill/>
          <a:ln>
            <a:noFill/>
          </a:ln>
        </p:spPr>
      </p:pic>
    </p:spTree>
  </p:cSld>
  <p:clrMapOvr>
    <a:masterClrMapping/>
  </p:clrMapOvr>
</p:sld>
</file>

<file path=ppt/slides/slide49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53"/>
        <p:cNvGrpSpPr/>
        <p:nvPr/>
      </p:nvGrpSpPr>
      <p:grpSpPr>
        <a:xfrm>
          <a:off x="0" y="0"/>
          <a:ext cx="0" cy="0"/>
          <a:chOff x="0" y="0"/>
          <a:chExt cx="0" cy="0"/>
        </a:xfrm>
      </p:grpSpPr>
      <p:sp>
        <p:nvSpPr>
          <p:cNvPr id="4054" name="Google Shape;4054;g207f6b38a4a_1_15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55" name="Google Shape;4055;g207f6b38a4a_1_15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27. Este curso le permitió desarrollar competencias tecnológicas.</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4056" name="Google Shape;4056;g207f6b38a4a_1_154"/>
          <p:cNvPicPr preferRelativeResize="0"/>
          <p:nvPr/>
        </p:nvPicPr>
        <p:blipFill>
          <a:blip r:embed="rId3">
            <a:alphaModFix/>
          </a:blip>
          <a:stretch>
            <a:fillRect/>
          </a:stretch>
        </p:blipFill>
        <p:spPr>
          <a:xfrm>
            <a:off x="1714500" y="1800225"/>
            <a:ext cx="8763000" cy="3257550"/>
          </a:xfrm>
          <a:prstGeom prst="rect">
            <a:avLst/>
          </a:prstGeom>
          <a:noFill/>
          <a:ln>
            <a:noFill/>
          </a:ln>
        </p:spPr>
      </p:pic>
    </p:spTree>
  </p:cSld>
  <p:clrMapOvr>
    <a:masterClrMapping/>
  </p:clrMapOvr>
</p:sld>
</file>

<file path=ppt/slides/slide49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60"/>
        <p:cNvGrpSpPr/>
        <p:nvPr/>
      </p:nvGrpSpPr>
      <p:grpSpPr>
        <a:xfrm>
          <a:off x="0" y="0"/>
          <a:ext cx="0" cy="0"/>
          <a:chOff x="0" y="0"/>
          <a:chExt cx="0" cy="0"/>
        </a:xfrm>
      </p:grpSpPr>
      <p:sp>
        <p:nvSpPr>
          <p:cNvPr id="4061" name="Google Shape;4061;g207f6b38a4a_1_16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2" name="Google Shape;4062;g207f6b38a4a_1_16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a:t>
            </a:r>
            <a:r>
              <a:rPr lang="es-ES" sz="2300">
                <a:latin typeface="Century Gothic"/>
                <a:ea typeface="Century Gothic"/>
                <a:cs typeface="Century Gothic"/>
                <a:sym typeface="Century Gothic"/>
              </a:rPr>
              <a:t>28. Este curso le ayudó a leer mejor el entorno de la atención y desarrollo de los niños y las niñas (familia, comunidad, entorno económico-social, acceso a servicios educativos y de salud, posibilidad de disfrute de los derechos humanos, igualdad de oportunidades y la importancia de apoyos).</a:t>
            </a:r>
            <a:endParaRPr sz="23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4063" name="Google Shape;4063;g207f6b38a4a_1_161"/>
          <p:cNvPicPr preferRelativeResize="0"/>
          <p:nvPr/>
        </p:nvPicPr>
        <p:blipFill>
          <a:blip r:embed="rId3">
            <a:alphaModFix/>
          </a:blip>
          <a:stretch>
            <a:fillRect/>
          </a:stretch>
        </p:blipFill>
        <p:spPr>
          <a:xfrm>
            <a:off x="2033463" y="2380825"/>
            <a:ext cx="8772525" cy="3486150"/>
          </a:xfrm>
          <a:prstGeom prst="rect">
            <a:avLst/>
          </a:prstGeom>
          <a:noFill/>
          <a:ln>
            <a:noFill/>
          </a:ln>
        </p:spPr>
      </p:pic>
    </p:spTree>
  </p:cSld>
  <p:clrMapOvr>
    <a:masterClrMapping/>
  </p:clrMapOvr>
</p:sld>
</file>

<file path=ppt/slides/slide49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67"/>
        <p:cNvGrpSpPr/>
        <p:nvPr/>
      </p:nvGrpSpPr>
      <p:grpSpPr>
        <a:xfrm>
          <a:off x="0" y="0"/>
          <a:ext cx="0" cy="0"/>
          <a:chOff x="0" y="0"/>
          <a:chExt cx="0" cy="0"/>
        </a:xfrm>
      </p:grpSpPr>
      <p:sp>
        <p:nvSpPr>
          <p:cNvPr id="4068" name="Google Shape;4068;g207f6b38a4a_1_17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9" name="Google Shape;4069;g207f6b38a4a_1_170"/>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70" name="Google Shape;4070;g207f6b38a4a_1_170"/>
          <p:cNvSpPr txBox="1">
            <a:spLocks noGrp="1"/>
          </p:cNvSpPr>
          <p:nvPr>
            <p:ph type="title"/>
          </p:nvPr>
        </p:nvSpPr>
        <p:spPr>
          <a:xfrm>
            <a:off x="515875" y="774555"/>
            <a:ext cx="10869600" cy="1046700"/>
          </a:xfrm>
          <a:prstGeom prst="rect">
            <a:avLst/>
          </a:prstGeom>
          <a:noFill/>
          <a:ln>
            <a:noFill/>
          </a:ln>
        </p:spPr>
        <p:txBody>
          <a:bodyPr spcFirstLastPara="1" wrap="square" lIns="91425" tIns="0" rIns="91425" bIns="0" anchor="ctr" anchorCtr="0">
            <a:spAutoFit/>
          </a:bodyPr>
          <a:lstStyle/>
          <a:p>
            <a:pPr marL="457200" marR="0" lvl="0" indent="0" algn="just"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29. Por favor, amplíe su respuesta anterior.</a:t>
            </a: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4071" name="Google Shape;4071;g207f6b38a4a_1_17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072" name="Google Shape;4072;g207f6b38a4a_1_170"/>
          <p:cNvGraphicFramePr/>
          <p:nvPr/>
        </p:nvGraphicFramePr>
        <p:xfrm>
          <a:off x="1165411" y="242420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Mejor abordaje para una atención integral.</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La importancia de realizar trabajo colaborativo entre entidades.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Conocer el contexto de los estudiantes y su familia.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Mejorar la labor.</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Detectar tempranamente las necesidades de los estudiantes.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9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76"/>
        <p:cNvGrpSpPr/>
        <p:nvPr/>
      </p:nvGrpSpPr>
      <p:grpSpPr>
        <a:xfrm>
          <a:off x="0" y="0"/>
          <a:ext cx="0" cy="0"/>
          <a:chOff x="0" y="0"/>
          <a:chExt cx="0" cy="0"/>
        </a:xfrm>
      </p:grpSpPr>
      <p:sp>
        <p:nvSpPr>
          <p:cNvPr id="4077" name="Google Shape;4077;g207f6b38a4a_1_17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78" name="Google Shape;4078;g207f6b38a4a_1_178"/>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79" name="Google Shape;4079;g207f6b38a4a_1_178"/>
          <p:cNvSpPr txBox="1">
            <a:spLocks noGrp="1"/>
          </p:cNvSpPr>
          <p:nvPr>
            <p:ph type="title"/>
          </p:nvPr>
        </p:nvSpPr>
        <p:spPr>
          <a:xfrm>
            <a:off x="515875" y="774550"/>
            <a:ext cx="11238000" cy="1416000"/>
          </a:xfrm>
          <a:prstGeom prst="rect">
            <a:avLst/>
          </a:prstGeom>
          <a:noFill/>
          <a:ln>
            <a:noFill/>
          </a:ln>
        </p:spPr>
        <p:txBody>
          <a:bodyPr spcFirstLastPara="1" wrap="square" lIns="91425" tIns="0" rIns="91425" bIns="0" anchor="ctr" anchorCtr="0">
            <a:spAutoFit/>
          </a:bodyPr>
          <a:lstStyle/>
          <a:p>
            <a:pPr marL="457200" marR="0" lvl="0" indent="0" algn="just"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30. ¿Cuál considera que es la principal competencia que desarrolló en el curso?</a:t>
            </a: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4080" name="Google Shape;4080;g207f6b38a4a_1_178"/>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081" name="Google Shape;4081;g207f6b38a4a_1_178"/>
          <p:cNvGraphicFramePr/>
          <p:nvPr/>
        </p:nvGraphicFramePr>
        <p:xfrm>
          <a:off x="1165411" y="242420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Empatía.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Trabajo colaborativo.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Tecnología y ampliar conocimiento.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La observación.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07000"/>
                        </a:lnSpc>
                        <a:spcBef>
                          <a:spcPts val="0"/>
                        </a:spcBef>
                        <a:spcAft>
                          <a:spcPts val="0"/>
                        </a:spcAft>
                        <a:buClr>
                          <a:schemeClr val="dk1"/>
                        </a:buClr>
                        <a:buFont typeface="Arial"/>
                        <a:buNone/>
                      </a:pPr>
                      <a:r>
                        <a:rPr lang="es-ES" sz="2000">
                          <a:solidFill>
                            <a:schemeClr val="dk1"/>
                          </a:solidFill>
                          <a:latin typeface="Century Gothic"/>
                          <a:ea typeface="Century Gothic"/>
                          <a:cs typeface="Century Gothic"/>
                          <a:sym typeface="Century Gothic"/>
                        </a:rPr>
                        <a:t>Sensibilización.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96.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085"/>
        <p:cNvGrpSpPr/>
        <p:nvPr/>
      </p:nvGrpSpPr>
      <p:grpSpPr>
        <a:xfrm>
          <a:off x="0" y="0"/>
          <a:ext cx="0" cy="0"/>
          <a:chOff x="0" y="0"/>
          <a:chExt cx="0" cy="0"/>
        </a:xfrm>
      </p:grpSpPr>
      <p:sp>
        <p:nvSpPr>
          <p:cNvPr id="4086" name="Google Shape;4086;g207f6b38a4a_1_186"/>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087" name="Google Shape;4087;g207f6b38a4a_1_186"/>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088" name="Google Shape;4088;g207f6b38a4a_1_186"/>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Acercamiento a los intereses de Educación Continua y Asesoría Pedagógica.</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088"/>
                                        </p:tgtEl>
                                        <p:attrNameLst>
                                          <p:attrName>style.visibility</p:attrName>
                                        </p:attrNameLst>
                                      </p:cBhvr>
                                      <p:to>
                                        <p:strVal val="visible"/>
                                      </p:to>
                                    </p:set>
                                    <p:animEffect transition="in" filter="fade">
                                      <p:cBhvr>
                                        <p:cTn id="7" dur="400"/>
                                        <p:tgtEl>
                                          <p:spTgt spid="40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92"/>
        <p:cNvGrpSpPr/>
        <p:nvPr/>
      </p:nvGrpSpPr>
      <p:grpSpPr>
        <a:xfrm>
          <a:off x="0" y="0"/>
          <a:ext cx="0" cy="0"/>
          <a:chOff x="0" y="0"/>
          <a:chExt cx="0" cy="0"/>
        </a:xfrm>
      </p:grpSpPr>
      <p:sp>
        <p:nvSpPr>
          <p:cNvPr id="4093" name="Google Shape;4093;g207f6b38a4a_1_19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94" name="Google Shape;4094;g207f6b38a4a_1_19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31. Volvería a tomar cursos complementarios a este (Mi Práctica Profesional en Ambientes Inclusivos), en el futuro.</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4095" name="Google Shape;4095;g207f6b38a4a_1_192"/>
          <p:cNvPicPr preferRelativeResize="0"/>
          <p:nvPr/>
        </p:nvPicPr>
        <p:blipFill>
          <a:blip r:embed="rId3">
            <a:alphaModFix/>
          </a:blip>
          <a:stretch>
            <a:fillRect/>
          </a:stretch>
        </p:blipFill>
        <p:spPr>
          <a:xfrm>
            <a:off x="1333325" y="2126925"/>
            <a:ext cx="9525351" cy="3199275"/>
          </a:xfrm>
          <a:prstGeom prst="rect">
            <a:avLst/>
          </a:prstGeom>
          <a:noFill/>
          <a:ln>
            <a:noFill/>
          </a:ln>
        </p:spPr>
      </p:pic>
    </p:spTree>
  </p:cSld>
  <p:clrMapOvr>
    <a:masterClrMapping/>
  </p:clrMapOvr>
</p:sld>
</file>

<file path=ppt/slides/slide49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99"/>
        <p:cNvGrpSpPr/>
        <p:nvPr/>
      </p:nvGrpSpPr>
      <p:grpSpPr>
        <a:xfrm>
          <a:off x="0" y="0"/>
          <a:ext cx="0" cy="0"/>
          <a:chOff x="0" y="0"/>
          <a:chExt cx="0" cy="0"/>
        </a:xfrm>
      </p:grpSpPr>
      <p:sp>
        <p:nvSpPr>
          <p:cNvPr id="4100" name="Google Shape;4100;g207f6b38a4a_1_20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2000">
              <a:latin typeface="Century Gothic"/>
              <a:ea typeface="Century Gothic"/>
              <a:cs typeface="Century Gothic"/>
              <a:sym typeface="Century Gothic"/>
            </a:endParaRPr>
          </a:p>
        </p:txBody>
      </p:sp>
      <p:sp>
        <p:nvSpPr>
          <p:cNvPr id="4101" name="Google Shape;4101;g207f6b38a4a_1_200"/>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2000">
              <a:latin typeface="Century Gothic"/>
              <a:ea typeface="Century Gothic"/>
              <a:cs typeface="Century Gothic"/>
              <a:sym typeface="Century Gothic"/>
            </a:endParaRPr>
          </a:p>
        </p:txBody>
      </p:sp>
      <p:sp>
        <p:nvSpPr>
          <p:cNvPr id="4102" name="Google Shape;4102;g207f6b38a4a_1_200"/>
          <p:cNvSpPr txBox="1">
            <a:spLocks noGrp="1"/>
          </p:cNvSpPr>
          <p:nvPr>
            <p:ph type="title"/>
          </p:nvPr>
        </p:nvSpPr>
        <p:spPr>
          <a:xfrm>
            <a:off x="515875" y="494349"/>
            <a:ext cx="10869600" cy="2154900"/>
          </a:xfrm>
          <a:prstGeom prst="rect">
            <a:avLst/>
          </a:prstGeom>
          <a:noFill/>
          <a:ln>
            <a:noFill/>
          </a:ln>
        </p:spPr>
        <p:txBody>
          <a:bodyPr spcFirstLastPara="1" wrap="square" lIns="91425" tIns="0" rIns="91425" bIns="0" anchor="ctr" anchorCtr="0">
            <a:spAutoFit/>
          </a:bodyPr>
          <a:lstStyle/>
          <a:p>
            <a:pPr marL="457200" marR="0" lvl="0" indent="0" algn="just"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32. Mencione al menos 3 áreas de temáticas de interés que le gustaría que desarrolláramos en la oferta de formación del Proyecto de Educación Continua en áreas de diversidad, desarrollo integral y atención a la primera infancia.</a:t>
            </a: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b="0" i="0" u="none" strike="noStrike" cap="none">
              <a:solidFill>
                <a:schemeClr val="dk1"/>
              </a:solidFill>
              <a:latin typeface="Rosarivo"/>
              <a:ea typeface="Rosarivo"/>
              <a:cs typeface="Rosarivo"/>
              <a:sym typeface="Rosarivo"/>
            </a:endParaRPr>
          </a:p>
        </p:txBody>
      </p:sp>
      <p:sp>
        <p:nvSpPr>
          <p:cNvPr id="4103" name="Google Shape;4103;g207f6b38a4a_1_20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104" name="Google Shape;4104;g207f6b38a4a_1_200"/>
          <p:cNvGraphicFramePr/>
          <p:nvPr/>
        </p:nvGraphicFramePr>
        <p:xfrm>
          <a:off x="1165411" y="28151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a:latin typeface="Century Gothic"/>
                          <a:ea typeface="Century Gothic"/>
                          <a:cs typeface="Century Gothic"/>
                          <a:sym typeface="Century Gothic"/>
                        </a:rPr>
                        <a:t>Respuestas</a:t>
                      </a:r>
                      <a:endParaRPr sz="2000">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a:latin typeface="Century Gothic"/>
                          <a:ea typeface="Century Gothic"/>
                          <a:cs typeface="Century Gothic"/>
                          <a:sym typeface="Century Gothic"/>
                        </a:rPr>
                        <a:t>1.</a:t>
                      </a:r>
                      <a:endParaRPr sz="2000">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a:latin typeface="Century Gothic"/>
                          <a:ea typeface="Century Gothic"/>
                          <a:cs typeface="Century Gothic"/>
                          <a:sym typeface="Century Gothic"/>
                        </a:rPr>
                        <a:t>Neurodesarrollo, Neuro-plasticidad.</a:t>
                      </a:r>
                      <a:endParaRPr sz="2000">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a:latin typeface="Century Gothic"/>
                          <a:ea typeface="Century Gothic"/>
                          <a:cs typeface="Century Gothic"/>
                          <a:sym typeface="Century Gothic"/>
                        </a:rPr>
                        <a:t>2.</a:t>
                      </a:r>
                      <a:endParaRPr sz="2000">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Trastorno del espectro autista (TEA), la familia y el entorno educativo.</a:t>
                      </a:r>
                      <a:endParaRPr sz="2000">
                        <a:latin typeface="Century Gothic"/>
                        <a:ea typeface="Century Gothic"/>
                        <a:cs typeface="Century Gothic"/>
                        <a:sym typeface="Century Gothic"/>
                      </a:endParaRPr>
                    </a:p>
                  </a:txBody>
                  <a:tcPr marL="68575" marR="6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a:latin typeface="Century Gothic"/>
                          <a:ea typeface="Century Gothic"/>
                          <a:cs typeface="Century Gothic"/>
                          <a:sym typeface="Century Gothic"/>
                        </a:rPr>
                        <a:t>3.</a:t>
                      </a:r>
                      <a:endParaRPr sz="2000">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Problemas de conducta.</a:t>
                      </a:r>
                      <a:endParaRPr sz="2000">
                        <a:latin typeface="Century Gothic"/>
                        <a:ea typeface="Century Gothic"/>
                        <a:cs typeface="Century Gothic"/>
                        <a:sym typeface="Century Gothic"/>
                      </a:endParaRPr>
                    </a:p>
                  </a:txBody>
                  <a:tcPr marL="68575" marR="6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a:latin typeface="Century Gothic"/>
                          <a:ea typeface="Century Gothic"/>
                          <a:cs typeface="Century Gothic"/>
                          <a:sym typeface="Century Gothic"/>
                        </a:rPr>
                        <a:t>4.</a:t>
                      </a:r>
                      <a:endParaRPr sz="2000">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Terapia de lenguaje. Estimulación temprana.</a:t>
                      </a:r>
                      <a:endParaRPr sz="2000">
                        <a:latin typeface="Century Gothic"/>
                        <a:ea typeface="Century Gothic"/>
                        <a:cs typeface="Century Gothic"/>
                        <a:sym typeface="Century Gothic"/>
                      </a:endParaRPr>
                    </a:p>
                  </a:txBody>
                  <a:tcPr marL="68575" marR="6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a:latin typeface="Century Gothic"/>
                          <a:ea typeface="Century Gothic"/>
                          <a:cs typeface="Century Gothic"/>
                          <a:sym typeface="Century Gothic"/>
                        </a:rPr>
                        <a:t>5.</a:t>
                      </a:r>
                      <a:endParaRPr sz="2000">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Tamizajes</a:t>
                      </a:r>
                      <a:endParaRPr sz="2000">
                        <a:latin typeface="Century Gothic"/>
                        <a:ea typeface="Century Gothic"/>
                        <a:cs typeface="Century Gothic"/>
                        <a:sym typeface="Century Gothic"/>
                      </a:endParaRPr>
                    </a:p>
                  </a:txBody>
                  <a:tcPr marL="68575" marR="6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9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08"/>
        <p:cNvGrpSpPr/>
        <p:nvPr/>
      </p:nvGrpSpPr>
      <p:grpSpPr>
        <a:xfrm>
          <a:off x="0" y="0"/>
          <a:ext cx="0" cy="0"/>
          <a:chOff x="0" y="0"/>
          <a:chExt cx="0" cy="0"/>
        </a:xfrm>
      </p:grpSpPr>
      <p:sp>
        <p:nvSpPr>
          <p:cNvPr id="4109" name="Google Shape;4109;g207f6b38a4a_1_21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10" name="Google Shape;4110;g207f6b38a4a_1_21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33. </a:t>
            </a:r>
            <a:r>
              <a:rPr lang="es-ES" sz="2300">
                <a:latin typeface="Century Gothic"/>
                <a:ea typeface="Century Gothic"/>
                <a:cs typeface="Century Gothic"/>
                <a:sym typeface="Century Gothic"/>
              </a:rPr>
              <a:t>De las siguientes características. ¿Cuáles cinco le gustaría que tomáramos en cuenta en el Proyecto de Educación Continua para la planificación y ejecución de los cursos?</a:t>
            </a:r>
            <a:endParaRPr sz="23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1200" u="sng">
              <a:solidFill>
                <a:srgbClr val="202124"/>
              </a:solidFill>
              <a:highlight>
                <a:srgbClr val="FFFFFF"/>
              </a:highlight>
              <a:latin typeface="Roboto"/>
              <a:ea typeface="Roboto"/>
              <a:cs typeface="Roboto"/>
              <a:sym typeface="Roboto"/>
            </a:endParaRPr>
          </a:p>
          <a:p>
            <a:pPr marL="0" marR="0" lvl="0" indent="0" algn="ctr" rtl="0">
              <a:lnSpc>
                <a:spcPct val="100000"/>
              </a:lnSpc>
              <a:spcBef>
                <a:spcPts val="1200"/>
              </a:spcBef>
              <a:spcAft>
                <a:spcPts val="0"/>
              </a:spcAft>
              <a:buClr>
                <a:srgbClr val="000000"/>
              </a:buClr>
              <a:buSzPts val="1800"/>
              <a:buFont typeface="Arial"/>
              <a:buNone/>
            </a:pPr>
            <a:endParaRPr sz="1800">
              <a:solidFill>
                <a:schemeClr val="lt1"/>
              </a:solidFill>
              <a:latin typeface="Calibri"/>
              <a:ea typeface="Calibri"/>
              <a:cs typeface="Calibri"/>
              <a:sym typeface="Calibri"/>
            </a:endParaRPr>
          </a:p>
        </p:txBody>
      </p:sp>
      <p:pic>
        <p:nvPicPr>
          <p:cNvPr id="4111" name="Google Shape;4111;g207f6b38a4a_1_212"/>
          <p:cNvPicPr preferRelativeResize="0"/>
          <p:nvPr/>
        </p:nvPicPr>
        <p:blipFill>
          <a:blip r:embed="rId3">
            <a:alphaModFix/>
          </a:blip>
          <a:stretch>
            <a:fillRect/>
          </a:stretch>
        </p:blipFill>
        <p:spPr>
          <a:xfrm>
            <a:off x="1538425" y="1741726"/>
            <a:ext cx="8772525" cy="43014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5"/>
          <p:cNvSpPr txBox="1">
            <a:spLocks noGrp="1"/>
          </p:cNvSpPr>
          <p:nvPr>
            <p:ph type="body" idx="1"/>
          </p:nvPr>
        </p:nvSpPr>
        <p:spPr>
          <a:xfrm>
            <a:off x="838200" y="751114"/>
            <a:ext cx="10515600" cy="5425849"/>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s-ES">
                <a:latin typeface="Century Gothic"/>
                <a:ea typeface="Century Gothic"/>
                <a:cs typeface="Century Gothic"/>
                <a:sym typeface="Century Gothic"/>
              </a:rPr>
              <a:t>Los cursos estuvieron matriculados en el Aula Virtual de Educación Permanente de la Universidad Nacional y fueron diseñados en colaboración con los diferentes actores de las instituciones parte del SAIID, de acuerdo a las necesidades de formación identificadas.</a:t>
            </a:r>
            <a:endParaRPr/>
          </a:p>
          <a:p>
            <a:pPr marL="0" lvl="0" indent="0" algn="l" rtl="0">
              <a:lnSpc>
                <a:spcPct val="90000"/>
              </a:lnSpc>
              <a:spcBef>
                <a:spcPts val="1000"/>
              </a:spcBef>
              <a:spcAft>
                <a:spcPts val="0"/>
              </a:spcAft>
              <a:buClr>
                <a:schemeClr val="dk1"/>
              </a:buClr>
              <a:buSzPts val="2800"/>
              <a:buNone/>
            </a:pPr>
            <a:r>
              <a:rPr lang="es-ES">
                <a:latin typeface="Century Gothic"/>
                <a:ea typeface="Century Gothic"/>
                <a:cs typeface="Century Gothic"/>
                <a:sym typeface="Century Gothic"/>
              </a:rPr>
              <a:t>Se trató de cursos virtuales gratuitos con una duración de entre 10 y 17 semanas. La mayoría de los cursos implicó la asistencia a sesiones virtuales sincrónica (tres en promedio) que promovió el seguimiento del aprendizaje de los participantes.</a:t>
            </a:r>
            <a:endParaRPr/>
          </a:p>
          <a:p>
            <a:pPr marL="0" lvl="0" indent="0" algn="l" rtl="0">
              <a:lnSpc>
                <a:spcPct val="90000"/>
              </a:lnSpc>
              <a:spcBef>
                <a:spcPts val="1000"/>
              </a:spcBef>
              <a:spcAft>
                <a:spcPts val="0"/>
              </a:spcAft>
              <a:buClr>
                <a:schemeClr val="dk1"/>
              </a:buClr>
              <a:buSzPts val="2800"/>
              <a:buNone/>
            </a:pPr>
            <a:r>
              <a:rPr lang="es-ES">
                <a:latin typeface="Century Gothic"/>
                <a:ea typeface="Century Gothic"/>
                <a:cs typeface="Century Gothic"/>
                <a:sym typeface="Century Gothic"/>
              </a:rPr>
              <a:t>A continuación se presenta un reporte de los cursos ofrecidos en el marco de ambos proyectos durante el periodo 2021-2023.</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47"/>
          <p:cNvSpPr txBox="1">
            <a:spLocks noGrp="1"/>
          </p:cNvSpPr>
          <p:nvPr>
            <p:ph type="title"/>
          </p:nvPr>
        </p:nvSpPr>
        <p:spPr>
          <a:xfrm>
            <a:off x="838200" y="182881"/>
            <a:ext cx="10515600" cy="1627631"/>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4100">
                <a:solidFill>
                  <a:schemeClr val="lt1"/>
                </a:solidFill>
                <a:latin typeface="Arial"/>
                <a:ea typeface="Arial"/>
                <a:cs typeface="Arial"/>
                <a:sym typeface="Arial"/>
              </a:rPr>
              <a:t>Curso Detección temprana de trastornos motores en el niño y la niña menor de 1 año</a:t>
            </a:r>
            <a:endParaRPr sz="5100">
              <a:solidFill>
                <a:schemeClr val="lt1"/>
              </a:solidFill>
              <a:latin typeface="Arial"/>
              <a:ea typeface="Arial"/>
              <a:cs typeface="Arial"/>
              <a:sym typeface="Arial"/>
            </a:endParaRPr>
          </a:p>
        </p:txBody>
      </p:sp>
      <p:sp>
        <p:nvSpPr>
          <p:cNvPr id="504" name="Google Shape;504;p47"/>
          <p:cNvSpPr txBox="1">
            <a:spLocks noGrp="1"/>
          </p:cNvSpPr>
          <p:nvPr>
            <p:ph type="body" idx="1"/>
          </p:nvPr>
        </p:nvSpPr>
        <p:spPr>
          <a:xfrm>
            <a:off x="838200" y="2355095"/>
            <a:ext cx="10515600" cy="3869860"/>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lnSpc>
                <a:spcPct val="90000"/>
              </a:lnSpc>
              <a:spcBef>
                <a:spcPts val="0"/>
              </a:spcBef>
              <a:spcAft>
                <a:spcPts val="0"/>
              </a:spcAft>
              <a:buClr>
                <a:schemeClr val="dk1"/>
              </a:buClr>
              <a:buSzPct val="100000"/>
              <a:buNone/>
            </a:pPr>
            <a:r>
              <a:rPr lang="es-ES" b="1">
                <a:latin typeface="Century Gothic"/>
                <a:ea typeface="Century Gothic"/>
                <a:cs typeface="Century Gothic"/>
                <a:sym typeface="Century Gothic"/>
              </a:rPr>
              <a:t>Breve descripción: </a:t>
            </a:r>
            <a:r>
              <a:rPr lang="es-ES" sz="2600">
                <a:latin typeface="Century Gothic"/>
                <a:ea typeface="Century Gothic"/>
                <a:cs typeface="Century Gothic"/>
                <a:sym typeface="Century Gothic"/>
              </a:rPr>
              <a:t>Este curso estuvo dirigido a profesionales de la salud o educación que atienden a niños y niñas menores de 1 año o ser estudiante o docente universitaria. Construirán conceptos básicos vinculados con la neurociencia, el desarrollo y sus implicaciones de los avances en la práctica clínica en Neonatología, así como, por las evaluaciones basadas en la evidencia para la detección temprana de parálisis cerebral.</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Naturaleza del curso: </a:t>
            </a:r>
            <a:r>
              <a:rPr lang="es-ES">
                <a:latin typeface="Century Gothic"/>
                <a:ea typeface="Century Gothic"/>
                <a:cs typeface="Century Gothic"/>
                <a:sym typeface="Century Gothic"/>
              </a:rPr>
              <a:t>Teórico Práctico</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Total de horas: </a:t>
            </a:r>
            <a:r>
              <a:rPr lang="es-ES">
                <a:latin typeface="Century Gothic"/>
                <a:ea typeface="Century Gothic"/>
                <a:cs typeface="Century Gothic"/>
                <a:sym typeface="Century Gothic"/>
              </a:rPr>
              <a:t>37</a:t>
            </a:r>
            <a:endParaRPr/>
          </a:p>
          <a:p>
            <a:pPr marL="0" lvl="0" indent="0" algn="l" rtl="0">
              <a:lnSpc>
                <a:spcPct val="90000"/>
              </a:lnSpc>
              <a:spcBef>
                <a:spcPts val="1000"/>
              </a:spcBef>
              <a:spcAft>
                <a:spcPts val="0"/>
              </a:spcAft>
              <a:buClr>
                <a:schemeClr val="dk1"/>
              </a:buClr>
              <a:buSzPct val="100000"/>
              <a:buNone/>
            </a:pPr>
            <a:r>
              <a:rPr lang="es-ES" b="1">
                <a:latin typeface="Century Gothic"/>
                <a:ea typeface="Century Gothic"/>
                <a:cs typeface="Century Gothic"/>
                <a:sym typeface="Century Gothic"/>
              </a:rPr>
              <a:t>Duración: </a:t>
            </a:r>
            <a:r>
              <a:rPr lang="es-ES">
                <a:latin typeface="Century Gothic"/>
                <a:ea typeface="Century Gothic"/>
                <a:cs typeface="Century Gothic"/>
                <a:sym typeface="Century Gothic"/>
              </a:rPr>
              <a:t>13 semanas</a:t>
            </a:r>
            <a:endParaRPr/>
          </a:p>
        </p:txBody>
      </p:sp>
    </p:spTree>
  </p:cSld>
  <p:clrMapOvr>
    <a:masterClrMapping/>
  </p:clrMapOvr>
</p:sld>
</file>

<file path=ppt/slides/slide50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15"/>
        <p:cNvGrpSpPr/>
        <p:nvPr/>
      </p:nvGrpSpPr>
      <p:grpSpPr>
        <a:xfrm>
          <a:off x="0" y="0"/>
          <a:ext cx="0" cy="0"/>
          <a:chOff x="0" y="0"/>
          <a:chExt cx="0" cy="0"/>
        </a:xfrm>
      </p:grpSpPr>
      <p:sp>
        <p:nvSpPr>
          <p:cNvPr id="4116" name="Google Shape;4116;g207f6b38a4a_1_22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2400">
              <a:latin typeface="Century Gothic"/>
              <a:ea typeface="Century Gothic"/>
              <a:cs typeface="Century Gothic"/>
              <a:sym typeface="Century Gothic"/>
            </a:endParaRPr>
          </a:p>
        </p:txBody>
      </p:sp>
      <p:sp>
        <p:nvSpPr>
          <p:cNvPr id="4117" name="Google Shape;4117;g207f6b38a4a_1_22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a:t>
            </a: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34. ¿Cuál es la modalidad de su preferencia para los procesos de formación y capacitación?</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marR="0" lvl="0" indent="0" algn="ctr" rtl="0">
              <a:lnSpc>
                <a:spcPct val="100000"/>
              </a:lnSpc>
              <a:spcBef>
                <a:spcPts val="1200"/>
              </a:spcBef>
              <a:spcAft>
                <a:spcPts val="0"/>
              </a:spcAft>
              <a:buClr>
                <a:srgbClr val="000000"/>
              </a:buClr>
              <a:buSzPts val="1800"/>
              <a:buFont typeface="Arial"/>
              <a:buNone/>
            </a:pPr>
            <a:endParaRPr sz="2400">
              <a:latin typeface="Century Gothic"/>
              <a:ea typeface="Century Gothic"/>
              <a:cs typeface="Century Gothic"/>
              <a:sym typeface="Century Gothic"/>
            </a:endParaRPr>
          </a:p>
        </p:txBody>
      </p:sp>
      <p:pic>
        <p:nvPicPr>
          <p:cNvPr id="4118" name="Google Shape;4118;g207f6b38a4a_1_220"/>
          <p:cNvPicPr preferRelativeResize="0"/>
          <p:nvPr/>
        </p:nvPicPr>
        <p:blipFill>
          <a:blip r:embed="rId3">
            <a:alphaModFix/>
          </a:blip>
          <a:stretch>
            <a:fillRect/>
          </a:stretch>
        </p:blipFill>
        <p:spPr>
          <a:xfrm>
            <a:off x="1180063" y="2265825"/>
            <a:ext cx="9831874" cy="3861775"/>
          </a:xfrm>
          <a:prstGeom prst="rect">
            <a:avLst/>
          </a:prstGeom>
          <a:noFill/>
          <a:ln>
            <a:noFill/>
          </a:ln>
        </p:spPr>
      </p:pic>
    </p:spTree>
  </p:cSld>
  <p:clrMapOvr>
    <a:masterClrMapping/>
  </p:clrMapOvr>
</p:sld>
</file>

<file path=ppt/slides/slide50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22"/>
        <p:cNvGrpSpPr/>
        <p:nvPr/>
      </p:nvGrpSpPr>
      <p:grpSpPr>
        <a:xfrm>
          <a:off x="0" y="0"/>
          <a:ext cx="0" cy="0"/>
          <a:chOff x="0" y="0"/>
          <a:chExt cx="0" cy="0"/>
        </a:xfrm>
      </p:grpSpPr>
      <p:sp>
        <p:nvSpPr>
          <p:cNvPr id="4123" name="Google Shape;4123;g207f6b38a4a_1_2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2400">
              <a:latin typeface="Century Gothic"/>
              <a:ea typeface="Century Gothic"/>
              <a:cs typeface="Century Gothic"/>
              <a:sym typeface="Century Gothic"/>
            </a:endParaRPr>
          </a:p>
        </p:txBody>
      </p:sp>
      <p:sp>
        <p:nvSpPr>
          <p:cNvPr id="4124" name="Google Shape;4124;g207f6b38a4a_1_22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 </a:t>
            </a:r>
            <a:endParaRPr sz="2400">
              <a:latin typeface="Century Gothic"/>
              <a:ea typeface="Century Gothic"/>
              <a:cs typeface="Century Gothic"/>
              <a:sym typeface="Century Gothic"/>
            </a:endParaRPr>
          </a:p>
          <a:p>
            <a:pPr marL="0" lvl="0" indent="0" algn="just" rtl="0">
              <a:lnSpc>
                <a:spcPct val="115000"/>
              </a:lnSpc>
              <a:spcBef>
                <a:spcPts val="1200"/>
              </a:spcBef>
              <a:spcAft>
                <a:spcPts val="0"/>
              </a:spcAft>
              <a:buClr>
                <a:schemeClr val="dk1"/>
              </a:buClr>
              <a:buSzPts val="1100"/>
              <a:buFont typeface="Arial"/>
              <a:buNone/>
            </a:pPr>
            <a:r>
              <a:rPr lang="es-ES" sz="2400">
                <a:latin typeface="Century Gothic"/>
                <a:ea typeface="Century Gothic"/>
                <a:cs typeface="Century Gothic"/>
                <a:sym typeface="Century Gothic"/>
              </a:rPr>
              <a:t>35. ¿Está usted de acuerdo con que se le envíe información de futuros cursos y procesos de formación?</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endParaRPr sz="2400">
              <a:latin typeface="Century Gothic"/>
              <a:ea typeface="Century Gothic"/>
              <a:cs typeface="Century Gothic"/>
              <a:sym typeface="Century Gothic"/>
            </a:endParaRPr>
          </a:p>
          <a:p>
            <a:pPr marL="0" marR="0" lvl="0" indent="0" algn="ctr" rtl="0">
              <a:lnSpc>
                <a:spcPct val="100000"/>
              </a:lnSpc>
              <a:spcBef>
                <a:spcPts val="1200"/>
              </a:spcBef>
              <a:spcAft>
                <a:spcPts val="0"/>
              </a:spcAft>
              <a:buClr>
                <a:srgbClr val="000000"/>
              </a:buClr>
              <a:buSzPts val="1800"/>
              <a:buFont typeface="Arial"/>
              <a:buNone/>
            </a:pPr>
            <a:endParaRPr sz="2400">
              <a:latin typeface="Century Gothic"/>
              <a:ea typeface="Century Gothic"/>
              <a:cs typeface="Century Gothic"/>
              <a:sym typeface="Century Gothic"/>
            </a:endParaRPr>
          </a:p>
        </p:txBody>
      </p:sp>
      <p:pic>
        <p:nvPicPr>
          <p:cNvPr id="4125" name="Google Shape;4125;g207f6b38a4a_1_228"/>
          <p:cNvPicPr preferRelativeResize="0"/>
          <p:nvPr/>
        </p:nvPicPr>
        <p:blipFill>
          <a:blip r:embed="rId3">
            <a:alphaModFix/>
          </a:blip>
          <a:stretch>
            <a:fillRect/>
          </a:stretch>
        </p:blipFill>
        <p:spPr>
          <a:xfrm>
            <a:off x="1006800" y="2437075"/>
            <a:ext cx="10178399" cy="3628825"/>
          </a:xfrm>
          <a:prstGeom prst="rect">
            <a:avLst/>
          </a:prstGeom>
          <a:noFill/>
          <a:ln>
            <a:noFill/>
          </a:ln>
        </p:spPr>
      </p:pic>
    </p:spTree>
  </p:cSld>
  <p:clrMapOvr>
    <a:masterClrMapping/>
  </p:clrMapOvr>
</p:sld>
</file>

<file path=ppt/slides/slide502.xml><?xml version="1.0" encoding="utf-8"?>
<p:sld xmlns:a="http://schemas.openxmlformats.org/drawingml/2006/main" xmlns:r="http://schemas.openxmlformats.org/officeDocument/2006/relationships" xmlns:p="http://schemas.openxmlformats.org/presentationml/2006/main">
  <p:cSld>
    <p:spTree>
      <p:nvGrpSpPr>
        <p:cNvPr id="1" name="Shape 4129"/>
        <p:cNvGrpSpPr/>
        <p:nvPr/>
      </p:nvGrpSpPr>
      <p:grpSpPr>
        <a:xfrm>
          <a:off x="0" y="0"/>
          <a:ext cx="0" cy="0"/>
          <a:chOff x="0" y="0"/>
          <a:chExt cx="0" cy="0"/>
        </a:xfrm>
      </p:grpSpPr>
      <p:sp>
        <p:nvSpPr>
          <p:cNvPr id="4130" name="Google Shape;4130;g18a0223d577_0_35"/>
          <p:cNvSpPr txBox="1"/>
          <p:nvPr/>
        </p:nvSpPr>
        <p:spPr>
          <a:xfrm>
            <a:off x="838200" y="821998"/>
            <a:ext cx="10515600" cy="21351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4800" b="0" i="0" u="none" strike="noStrike" cap="none">
                <a:solidFill>
                  <a:schemeClr val="lt1"/>
                </a:solidFill>
                <a:latin typeface="Arial"/>
                <a:ea typeface="Arial"/>
                <a:cs typeface="Arial"/>
                <a:sym typeface="Arial"/>
              </a:rPr>
              <a:t>Curso Pedagogía preventiva: Desafíos actuales</a:t>
            </a:r>
            <a:endParaRPr sz="4800" b="0" i="0" u="none" strike="noStrike" cap="none">
              <a:solidFill>
                <a:schemeClr val="lt1"/>
              </a:solidFill>
              <a:latin typeface="Arial"/>
              <a:ea typeface="Arial"/>
              <a:cs typeface="Arial"/>
              <a:sym typeface="Arial"/>
            </a:endParaRPr>
          </a:p>
        </p:txBody>
      </p:sp>
      <p:sp>
        <p:nvSpPr>
          <p:cNvPr id="4131" name="Google Shape;4131;g18a0223d577_0_35"/>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a:t>
            </a:r>
            <a:r>
              <a:rPr lang="es-ES" sz="4000">
                <a:latin typeface="Century Gothic"/>
                <a:ea typeface="Century Gothic"/>
                <a:cs typeface="Century Gothic"/>
                <a:sym typeface="Century Gothic"/>
              </a:rPr>
              <a:t>133</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70</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a:t>
            </a:r>
            <a:r>
              <a:rPr lang="es-ES" sz="4000">
                <a:latin typeface="Century Gothic"/>
                <a:ea typeface="Century Gothic"/>
                <a:cs typeface="Century Gothic"/>
                <a:sym typeface="Century Gothic"/>
              </a:rPr>
              <a:t>53</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503.xml><?xml version="1.0" encoding="utf-8"?>
<p:sld xmlns:a="http://schemas.openxmlformats.org/drawingml/2006/main" xmlns:r="http://schemas.openxmlformats.org/officeDocument/2006/relationships" xmlns:p="http://schemas.openxmlformats.org/presentationml/2006/main">
  <p:cSld>
    <p:spTree>
      <p:nvGrpSpPr>
        <p:cNvPr id="1" name="Shape 4136"/>
        <p:cNvGrpSpPr/>
        <p:nvPr/>
      </p:nvGrpSpPr>
      <p:grpSpPr>
        <a:xfrm>
          <a:off x="0" y="0"/>
          <a:ext cx="0" cy="0"/>
          <a:chOff x="0" y="0"/>
          <a:chExt cx="0" cy="0"/>
        </a:xfrm>
      </p:grpSpPr>
      <p:sp>
        <p:nvSpPr>
          <p:cNvPr id="4137" name="Google Shape;4137;g18a0223d577_0_4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s-ES"/>
              <a:t>Enlace para ir a los resultados:</a:t>
            </a:r>
            <a:endParaRPr/>
          </a:p>
        </p:txBody>
      </p:sp>
      <p:sp>
        <p:nvSpPr>
          <p:cNvPr id="4138" name="Google Shape;4138;g18a0223d577_0_4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s-ES" u="sng">
                <a:solidFill>
                  <a:schemeClr val="hlink"/>
                </a:solidFill>
                <a:hlinkClick r:id="rId3"/>
              </a:rPr>
              <a:t>https://docs.google.com/forms/d/1WBt7wa1c7D3mlpaF7lwxKXdXkRPAdtlXo0i-vSnKgTc/edit#responses</a:t>
            </a:r>
            <a:endParaRPr/>
          </a:p>
          <a:p>
            <a:pPr marL="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50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42"/>
        <p:cNvGrpSpPr/>
        <p:nvPr/>
      </p:nvGrpSpPr>
      <p:grpSpPr>
        <a:xfrm>
          <a:off x="0" y="0"/>
          <a:ext cx="0" cy="0"/>
          <a:chOff x="0" y="0"/>
          <a:chExt cx="0" cy="0"/>
        </a:xfrm>
      </p:grpSpPr>
      <p:sp>
        <p:nvSpPr>
          <p:cNvPr id="4143" name="Google Shape;4143;p42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44" name="Google Shape;4144;p425"/>
          <p:cNvSpPr/>
          <p:nvPr/>
        </p:nvSpPr>
        <p:spPr>
          <a:xfrm>
            <a:off x="515871"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45" name="Google Shape;4145;p425"/>
          <p:cNvSpPr txBox="1">
            <a:spLocks noGrp="1"/>
          </p:cNvSpPr>
          <p:nvPr>
            <p:ph type="title"/>
          </p:nvPr>
        </p:nvSpPr>
        <p:spPr>
          <a:xfrm>
            <a:off x="700087" y="1108510"/>
            <a:ext cx="10869545" cy="3200876"/>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b="0" i="0" u="none" strike="noStrike" cap="none">
                <a:solidFill>
                  <a:srgbClr val="000000"/>
                </a:solidFill>
                <a:latin typeface="Century Gothic"/>
                <a:ea typeface="Century Gothic"/>
                <a:cs typeface="Century Gothic"/>
                <a:sym typeface="Century Gothic"/>
              </a:rPr>
              <a:t>1.	 Nombre de la Institución en la que labora actualmente</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146" name="Google Shape;4146;p42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147" name="Google Shape;4147;p425"/>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Escuela Liceo María Auxiliadora de San José</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Colegio María Auxiliadora Granada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CINDEA María Mazzarello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Colegio María Auxiliadora - Heredia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Colegio María Auxiliadora Primaria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0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51"/>
        <p:cNvGrpSpPr/>
        <p:nvPr/>
      </p:nvGrpSpPr>
      <p:grpSpPr>
        <a:xfrm>
          <a:off x="0" y="0"/>
          <a:ext cx="0" cy="0"/>
          <a:chOff x="0" y="0"/>
          <a:chExt cx="0" cy="0"/>
        </a:xfrm>
      </p:grpSpPr>
      <p:sp>
        <p:nvSpPr>
          <p:cNvPr id="4152" name="Google Shape;4152;p42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53" name="Google Shape;4153;p42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54" name="Google Shape;4154;p42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155" name="Google Shape;4155;p426" descr="Gráfico, Gráfico circular&#10;&#10;Descripción generada automáticamente"/>
          <p:cNvPicPr preferRelativeResize="0"/>
          <p:nvPr/>
        </p:nvPicPr>
        <p:blipFill rotWithShape="1">
          <a:blip r:embed="rId3">
            <a:alphaModFix/>
          </a:blip>
          <a:srcRect/>
          <a:stretch/>
        </p:blipFill>
        <p:spPr>
          <a:xfrm>
            <a:off x="779640" y="1090655"/>
            <a:ext cx="10871228" cy="4705265"/>
          </a:xfrm>
          <a:prstGeom prst="rect">
            <a:avLst/>
          </a:prstGeom>
          <a:noFill/>
          <a:ln>
            <a:noFill/>
          </a:ln>
        </p:spPr>
      </p:pic>
      <p:sp>
        <p:nvSpPr>
          <p:cNvPr id="4156" name="Google Shape;4156;p426"/>
          <p:cNvSpPr txBox="1"/>
          <p:nvPr/>
        </p:nvSpPr>
        <p:spPr>
          <a:xfrm>
            <a:off x="654502" y="1434957"/>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2. </a:t>
            </a:r>
            <a:endParaRPr b="1"/>
          </a:p>
        </p:txBody>
      </p:sp>
    </p:spTree>
  </p:cSld>
  <p:clrMapOvr>
    <a:masterClrMapping/>
  </p:clrMapOvr>
</p:sld>
</file>

<file path=ppt/slides/slide50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60"/>
        <p:cNvGrpSpPr/>
        <p:nvPr/>
      </p:nvGrpSpPr>
      <p:grpSpPr>
        <a:xfrm>
          <a:off x="0" y="0"/>
          <a:ext cx="0" cy="0"/>
          <a:chOff x="0" y="0"/>
          <a:chExt cx="0" cy="0"/>
        </a:xfrm>
      </p:grpSpPr>
      <p:sp>
        <p:nvSpPr>
          <p:cNvPr id="4161" name="Google Shape;4161;p42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62" name="Google Shape;4162;p42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63" name="Google Shape;4163;p42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164" name="Google Shape;4164;p427" descr="Gráfico, Gráfico circular&#10;&#10;Descripción generada automáticamente"/>
          <p:cNvPicPr preferRelativeResize="0"/>
          <p:nvPr/>
        </p:nvPicPr>
        <p:blipFill rotWithShape="1">
          <a:blip r:embed="rId3">
            <a:alphaModFix/>
          </a:blip>
          <a:srcRect/>
          <a:stretch/>
        </p:blipFill>
        <p:spPr>
          <a:xfrm>
            <a:off x="719719" y="1113968"/>
            <a:ext cx="10995269" cy="4630063"/>
          </a:xfrm>
          <a:prstGeom prst="rect">
            <a:avLst/>
          </a:prstGeom>
          <a:noFill/>
          <a:ln>
            <a:noFill/>
          </a:ln>
        </p:spPr>
      </p:pic>
      <p:sp>
        <p:nvSpPr>
          <p:cNvPr id="4165" name="Google Shape;4165;p427"/>
          <p:cNvSpPr txBox="1"/>
          <p:nvPr/>
        </p:nvSpPr>
        <p:spPr>
          <a:xfrm>
            <a:off x="654502" y="1434957"/>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3.</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0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69"/>
        <p:cNvGrpSpPr/>
        <p:nvPr/>
      </p:nvGrpSpPr>
      <p:grpSpPr>
        <a:xfrm>
          <a:off x="0" y="0"/>
          <a:ext cx="0" cy="0"/>
          <a:chOff x="0" y="0"/>
          <a:chExt cx="0" cy="0"/>
        </a:xfrm>
      </p:grpSpPr>
      <p:sp>
        <p:nvSpPr>
          <p:cNvPr id="4170" name="Google Shape;4170;p4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71" name="Google Shape;4171;p42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72" name="Google Shape;4172;p42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173" name="Google Shape;4173;p428" descr="Gráfico, Gráfico circular&#10;&#10;Descripción generada automáticamente"/>
          <p:cNvPicPr preferRelativeResize="0"/>
          <p:nvPr/>
        </p:nvPicPr>
        <p:blipFill rotWithShape="1">
          <a:blip r:embed="rId3">
            <a:alphaModFix/>
          </a:blip>
          <a:srcRect/>
          <a:stretch/>
        </p:blipFill>
        <p:spPr>
          <a:xfrm>
            <a:off x="674471" y="1271032"/>
            <a:ext cx="10843058" cy="4565968"/>
          </a:xfrm>
          <a:prstGeom prst="rect">
            <a:avLst/>
          </a:prstGeom>
          <a:noFill/>
          <a:ln>
            <a:noFill/>
          </a:ln>
        </p:spPr>
      </p:pic>
      <p:sp>
        <p:nvSpPr>
          <p:cNvPr id="4174" name="Google Shape;4174;p428"/>
          <p:cNvSpPr txBox="1"/>
          <p:nvPr/>
        </p:nvSpPr>
        <p:spPr>
          <a:xfrm>
            <a:off x="674471" y="1588222"/>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4</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0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78"/>
        <p:cNvGrpSpPr/>
        <p:nvPr/>
      </p:nvGrpSpPr>
      <p:grpSpPr>
        <a:xfrm>
          <a:off x="0" y="0"/>
          <a:ext cx="0" cy="0"/>
          <a:chOff x="0" y="0"/>
          <a:chExt cx="0" cy="0"/>
        </a:xfrm>
      </p:grpSpPr>
      <p:sp>
        <p:nvSpPr>
          <p:cNvPr id="4179" name="Google Shape;4179;p42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80" name="Google Shape;4180;p42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81" name="Google Shape;4181;p42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182" name="Google Shape;4182;p429" descr="Gráfico, Gráfico circular&#10;&#10;Descripción generada automáticamente"/>
          <p:cNvPicPr preferRelativeResize="0"/>
          <p:nvPr/>
        </p:nvPicPr>
        <p:blipFill rotWithShape="1">
          <a:blip r:embed="rId3">
            <a:alphaModFix/>
          </a:blip>
          <a:srcRect/>
          <a:stretch/>
        </p:blipFill>
        <p:spPr>
          <a:xfrm>
            <a:off x="871930" y="1160304"/>
            <a:ext cx="10843058" cy="4565968"/>
          </a:xfrm>
          <a:prstGeom prst="rect">
            <a:avLst/>
          </a:prstGeom>
          <a:noFill/>
          <a:ln>
            <a:noFill/>
          </a:ln>
        </p:spPr>
      </p:pic>
      <p:sp>
        <p:nvSpPr>
          <p:cNvPr id="4183" name="Google Shape;4183;p429"/>
          <p:cNvSpPr txBox="1"/>
          <p:nvPr/>
        </p:nvSpPr>
        <p:spPr>
          <a:xfrm>
            <a:off x="744810" y="1489748"/>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5. </a:t>
            </a:r>
            <a:endParaRPr b="1"/>
          </a:p>
        </p:txBody>
      </p:sp>
    </p:spTree>
  </p:cSld>
  <p:clrMapOvr>
    <a:masterClrMapping/>
  </p:clrMapOvr>
</p:sld>
</file>

<file path=ppt/slides/slide50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87"/>
        <p:cNvGrpSpPr/>
        <p:nvPr/>
      </p:nvGrpSpPr>
      <p:grpSpPr>
        <a:xfrm>
          <a:off x="0" y="0"/>
          <a:ext cx="0" cy="0"/>
          <a:chOff x="0" y="0"/>
          <a:chExt cx="0" cy="0"/>
        </a:xfrm>
      </p:grpSpPr>
      <p:sp>
        <p:nvSpPr>
          <p:cNvPr id="4188" name="Google Shape;4188;p43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89" name="Google Shape;4189;p43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90" name="Google Shape;4190;p43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191" name="Google Shape;4191;p430" descr="Gráfico, Gráfico circular&#10;&#10;Descripción generada automáticamente"/>
          <p:cNvPicPr preferRelativeResize="0"/>
          <p:nvPr/>
        </p:nvPicPr>
        <p:blipFill rotWithShape="1">
          <a:blip r:embed="rId3">
            <a:alphaModFix/>
          </a:blip>
          <a:srcRect/>
          <a:stretch/>
        </p:blipFill>
        <p:spPr>
          <a:xfrm>
            <a:off x="800938" y="1028663"/>
            <a:ext cx="10590124" cy="4800674"/>
          </a:xfrm>
          <a:prstGeom prst="rect">
            <a:avLst/>
          </a:prstGeom>
          <a:noFill/>
          <a:ln>
            <a:noFill/>
          </a:ln>
        </p:spPr>
      </p:pic>
      <p:sp>
        <p:nvSpPr>
          <p:cNvPr id="4192" name="Google Shape;4192;p430"/>
          <p:cNvSpPr txBox="1"/>
          <p:nvPr/>
        </p:nvSpPr>
        <p:spPr>
          <a:xfrm>
            <a:off x="660403" y="1349071"/>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6.</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510" name="Google Shape;510;p48"/>
          <p:cNvSpPr txBox="1">
            <a:spLocks noGrp="1"/>
          </p:cNvSpPr>
          <p:nvPr>
            <p:ph type="body" idx="1"/>
          </p:nvPr>
        </p:nvSpPr>
        <p:spPr>
          <a:xfrm>
            <a:off x="838200" y="1690688"/>
            <a:ext cx="10515600" cy="5109747"/>
          </a:xfrm>
          <a:prstGeom prst="rect">
            <a:avLst/>
          </a:prstGeom>
          <a:noFill/>
          <a:ln>
            <a:noFill/>
          </a:ln>
        </p:spPr>
        <p:txBody>
          <a:bodyPr spcFirstLastPara="1" wrap="square" lIns="91425" tIns="45700" rIns="91425" bIns="45700" anchor="t" anchorCtr="0">
            <a:normAutofit/>
          </a:bodyPr>
          <a:lstStyle/>
          <a:p>
            <a:pPr marL="514350" lvl="0" indent="-514350" algn="l" rtl="0">
              <a:lnSpc>
                <a:spcPct val="9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Revisar los aspectos generales de la neurociencia, el desarrollo y las implicaciones de los avances en la práctica clínica en Neonatología.</a:t>
            </a:r>
            <a:endParaRPr/>
          </a:p>
          <a:p>
            <a:pPr marL="514350" lvl="0" indent="-361950" algn="l" rtl="0">
              <a:lnSpc>
                <a:spcPct val="90000"/>
              </a:lnSpc>
              <a:spcBef>
                <a:spcPts val="0"/>
              </a:spcBef>
              <a:spcAft>
                <a:spcPts val="0"/>
              </a:spcAft>
              <a:buClr>
                <a:schemeClr val="dk1"/>
              </a:buClr>
              <a:buSzPts val="2400"/>
              <a:buFont typeface="Calibri"/>
              <a:buNone/>
            </a:pPr>
            <a:endParaRPr/>
          </a:p>
          <a:p>
            <a:pPr marL="514350" lvl="0" indent="-514350" algn="l" rtl="0">
              <a:lnSpc>
                <a:spcPct val="9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elementos de evaluaciones basadas en evidencia, para la detección temprana de Parálisis Cerebral.</a:t>
            </a:r>
            <a:endParaRPr/>
          </a:p>
          <a:p>
            <a:pPr marL="514350" lvl="0" indent="-361950" algn="l" rtl="0">
              <a:lnSpc>
                <a:spcPct val="90000"/>
              </a:lnSpc>
              <a:spcBef>
                <a:spcPts val="0"/>
              </a:spcBef>
              <a:spcAft>
                <a:spcPts val="0"/>
              </a:spcAft>
              <a:buClr>
                <a:schemeClr val="dk1"/>
              </a:buClr>
              <a:buSzPts val="2400"/>
              <a:buFont typeface="Calibri"/>
              <a:buNone/>
            </a:pPr>
            <a:endParaRPr/>
          </a:p>
          <a:p>
            <a:pPr marL="514350" lvl="0" indent="-514350" algn="l" rtl="0">
              <a:lnSpc>
                <a:spcPct val="9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Aplicar los conocimiento y herramientas de evaluación en su práctica laboral cotidiana.</a:t>
            </a:r>
            <a:endParaRPr/>
          </a:p>
          <a:p>
            <a:pPr marL="514350" lvl="0" indent="-33655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5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96"/>
        <p:cNvGrpSpPr/>
        <p:nvPr/>
      </p:nvGrpSpPr>
      <p:grpSpPr>
        <a:xfrm>
          <a:off x="0" y="0"/>
          <a:ext cx="0" cy="0"/>
          <a:chOff x="0" y="0"/>
          <a:chExt cx="0" cy="0"/>
        </a:xfrm>
      </p:grpSpPr>
      <p:sp>
        <p:nvSpPr>
          <p:cNvPr id="4197" name="Google Shape;4197;p43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98" name="Google Shape;4198;p431"/>
          <p:cNvSpPr/>
          <p:nvPr/>
        </p:nvSpPr>
        <p:spPr>
          <a:xfrm>
            <a:off x="515871"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99" name="Google Shape;4199;p431"/>
          <p:cNvSpPr txBox="1">
            <a:spLocks noGrp="1"/>
          </p:cNvSpPr>
          <p:nvPr>
            <p:ph type="title"/>
          </p:nvPr>
        </p:nvSpPr>
        <p:spPr>
          <a:xfrm>
            <a:off x="700087" y="923844"/>
            <a:ext cx="10869545" cy="3570208"/>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a:solidFill>
                  <a:srgbClr val="000000"/>
                </a:solidFill>
                <a:latin typeface="Century Gothic"/>
                <a:ea typeface="Century Gothic"/>
                <a:cs typeface="Century Gothic"/>
                <a:sym typeface="Century Gothic"/>
              </a:rPr>
              <a:t>7. </a:t>
            </a:r>
            <a:r>
              <a:rPr lang="es-ES" sz="2400" b="0" i="0" u="none" strike="noStrike" cap="none">
                <a:solidFill>
                  <a:srgbClr val="000000"/>
                </a:solidFill>
                <a:latin typeface="Century Gothic"/>
                <a:ea typeface="Century Gothic"/>
                <a:cs typeface="Century Gothic"/>
                <a:sym typeface="Century Gothic"/>
              </a:rPr>
              <a:t>Razón por la que se matriculó en el curso "Pedagogía Preventiva: Desafíos Actuales"</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200" name="Google Shape;4200;p43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201" name="Google Shape;4201;p431"/>
          <p:cNvGraphicFramePr/>
          <p:nvPr/>
        </p:nvGraphicFramePr>
        <p:xfrm>
          <a:off x="1956560" y="3038058"/>
          <a:ext cx="3000000" cy="3000000"/>
        </p:xfrm>
        <a:graphic>
          <a:graphicData uri="http://schemas.openxmlformats.org/drawingml/2006/table">
            <a:tbl>
              <a:tblPr>
                <a:noFill/>
                <a:tableStyleId>{E7A12AD5-2539-4949-84F0-6E08BD2323E5}</a:tableStyleId>
              </a:tblPr>
              <a:tblGrid>
                <a:gridCol w="842500">
                  <a:extLst>
                    <a:ext uri="{9D8B030D-6E8A-4147-A177-3AD203B41FA5}">
                      <a16:colId xmlns:a16="http://schemas.microsoft.com/office/drawing/2014/main" val="20000"/>
                    </a:ext>
                  </a:extLst>
                </a:gridCol>
                <a:gridCol w="7436375">
                  <a:extLst>
                    <a:ext uri="{9D8B030D-6E8A-4147-A177-3AD203B41FA5}">
                      <a16:colId xmlns:a16="http://schemas.microsoft.com/office/drawing/2014/main" val="20001"/>
                    </a:ext>
                  </a:extLst>
                </a:gridCol>
              </a:tblGrid>
              <a:tr h="4867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Aprender más sobre la pedagogía preventiva.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Formación continua.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Actualización.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Mejorar la labor docente.</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Oportunidad y requisito que brindó la institución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11.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205"/>
        <p:cNvGrpSpPr/>
        <p:nvPr/>
      </p:nvGrpSpPr>
      <p:grpSpPr>
        <a:xfrm>
          <a:off x="0" y="0"/>
          <a:ext cx="0" cy="0"/>
          <a:chOff x="0" y="0"/>
          <a:chExt cx="0" cy="0"/>
        </a:xfrm>
      </p:grpSpPr>
      <p:sp>
        <p:nvSpPr>
          <p:cNvPr id="4206" name="Google Shape;4206;p432"/>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207" name="Google Shape;4207;p432"/>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208" name="Google Shape;4208;p432"/>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208"/>
                                        </p:tgtEl>
                                        <p:attrNameLst>
                                          <p:attrName>style.visibility</p:attrName>
                                        </p:attrNameLst>
                                      </p:cBhvr>
                                      <p:to>
                                        <p:strVal val="visible"/>
                                      </p:to>
                                    </p:set>
                                    <p:animEffect transition="in" filter="fade">
                                      <p:cBhvr>
                                        <p:cTn id="7" dur="400"/>
                                        <p:tgtEl>
                                          <p:spTgt spid="4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12"/>
        <p:cNvGrpSpPr/>
        <p:nvPr/>
      </p:nvGrpSpPr>
      <p:grpSpPr>
        <a:xfrm>
          <a:off x="0" y="0"/>
          <a:ext cx="0" cy="0"/>
          <a:chOff x="0" y="0"/>
          <a:chExt cx="0" cy="0"/>
        </a:xfrm>
      </p:grpSpPr>
      <p:sp>
        <p:nvSpPr>
          <p:cNvPr id="4213" name="Google Shape;4213;p43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14" name="Google Shape;4214;p43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15" name="Google Shape;4215;p43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216" name="Google Shape;4216;p433" descr="Gráfico, Gráfico en cascada&#10;&#10;Descripción generada automáticamente"/>
          <p:cNvPicPr preferRelativeResize="0"/>
          <p:nvPr/>
        </p:nvPicPr>
        <p:blipFill rotWithShape="1">
          <a:blip r:embed="rId3">
            <a:alphaModFix/>
          </a:blip>
          <a:srcRect/>
          <a:stretch/>
        </p:blipFill>
        <p:spPr>
          <a:xfrm>
            <a:off x="1042772" y="1101896"/>
            <a:ext cx="10106455" cy="5139983"/>
          </a:xfrm>
          <a:prstGeom prst="rect">
            <a:avLst/>
          </a:prstGeom>
          <a:noFill/>
          <a:ln>
            <a:noFill/>
          </a:ln>
        </p:spPr>
      </p:pic>
      <p:sp>
        <p:nvSpPr>
          <p:cNvPr id="4217" name="Google Shape;4217;p433"/>
          <p:cNvSpPr txBox="1"/>
          <p:nvPr/>
        </p:nvSpPr>
        <p:spPr>
          <a:xfrm>
            <a:off x="960129" y="1391274"/>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8.</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21"/>
        <p:cNvGrpSpPr/>
        <p:nvPr/>
      </p:nvGrpSpPr>
      <p:grpSpPr>
        <a:xfrm>
          <a:off x="0" y="0"/>
          <a:ext cx="0" cy="0"/>
          <a:chOff x="0" y="0"/>
          <a:chExt cx="0" cy="0"/>
        </a:xfrm>
      </p:grpSpPr>
      <p:sp>
        <p:nvSpPr>
          <p:cNvPr id="4222" name="Google Shape;4222;p43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23" name="Google Shape;4223;p43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24" name="Google Shape;4224;p43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225" name="Google Shape;4225;p434" descr="Escala de tiempo&#10;&#10;Descripción generada automáticamente con confianza baja"/>
          <p:cNvPicPr preferRelativeResize="0"/>
          <p:nvPr/>
        </p:nvPicPr>
        <p:blipFill rotWithShape="1">
          <a:blip r:embed="rId3">
            <a:alphaModFix/>
          </a:blip>
          <a:srcRect/>
          <a:stretch/>
        </p:blipFill>
        <p:spPr>
          <a:xfrm>
            <a:off x="749632" y="939783"/>
            <a:ext cx="10692736" cy="5438157"/>
          </a:xfrm>
          <a:prstGeom prst="rect">
            <a:avLst/>
          </a:prstGeom>
          <a:noFill/>
          <a:ln>
            <a:noFill/>
          </a:ln>
        </p:spPr>
      </p:pic>
      <p:sp>
        <p:nvSpPr>
          <p:cNvPr id="4226" name="Google Shape;4226;p434"/>
          <p:cNvSpPr txBox="1"/>
          <p:nvPr/>
        </p:nvSpPr>
        <p:spPr>
          <a:xfrm>
            <a:off x="632268" y="1250598"/>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9.</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0"/>
        <p:cNvGrpSpPr/>
        <p:nvPr/>
      </p:nvGrpSpPr>
      <p:grpSpPr>
        <a:xfrm>
          <a:off x="0" y="0"/>
          <a:ext cx="0" cy="0"/>
          <a:chOff x="0" y="0"/>
          <a:chExt cx="0" cy="0"/>
        </a:xfrm>
      </p:grpSpPr>
      <p:sp>
        <p:nvSpPr>
          <p:cNvPr id="4231" name="Google Shape;4231;p43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32" name="Google Shape;4232;p43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33" name="Google Shape;4233;p43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234" name="Google Shape;4234;p435" descr="Escala de tiempo&#10;&#10;Descripción generada automáticamente con confianza baja"/>
          <p:cNvPicPr preferRelativeResize="0"/>
          <p:nvPr/>
        </p:nvPicPr>
        <p:blipFill rotWithShape="1">
          <a:blip r:embed="rId3">
            <a:alphaModFix/>
          </a:blip>
          <a:srcRect/>
          <a:stretch/>
        </p:blipFill>
        <p:spPr>
          <a:xfrm>
            <a:off x="914888" y="1036856"/>
            <a:ext cx="10362223" cy="5270063"/>
          </a:xfrm>
          <a:prstGeom prst="rect">
            <a:avLst/>
          </a:prstGeom>
          <a:noFill/>
          <a:ln>
            <a:noFill/>
          </a:ln>
        </p:spPr>
      </p:pic>
      <p:sp>
        <p:nvSpPr>
          <p:cNvPr id="4235" name="Google Shape;4235;p435"/>
          <p:cNvSpPr txBox="1"/>
          <p:nvPr/>
        </p:nvSpPr>
        <p:spPr>
          <a:xfrm>
            <a:off x="702606" y="1349072"/>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10.</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9"/>
        <p:cNvGrpSpPr/>
        <p:nvPr/>
      </p:nvGrpSpPr>
      <p:grpSpPr>
        <a:xfrm>
          <a:off x="0" y="0"/>
          <a:ext cx="0" cy="0"/>
          <a:chOff x="0" y="0"/>
          <a:chExt cx="0" cy="0"/>
        </a:xfrm>
      </p:grpSpPr>
      <p:sp>
        <p:nvSpPr>
          <p:cNvPr id="4240" name="Google Shape;4240;p43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41" name="Google Shape;4241;p43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42" name="Google Shape;4242;p43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243" name="Google Shape;4243;p436" descr="Escala de tiempo&#10;&#10;Descripción generada automáticamente con confianza baja"/>
          <p:cNvPicPr preferRelativeResize="0"/>
          <p:nvPr/>
        </p:nvPicPr>
        <p:blipFill rotWithShape="1">
          <a:blip r:embed="rId3">
            <a:alphaModFix/>
          </a:blip>
          <a:srcRect/>
          <a:stretch/>
        </p:blipFill>
        <p:spPr>
          <a:xfrm>
            <a:off x="1104802" y="1133444"/>
            <a:ext cx="9982395" cy="5076888"/>
          </a:xfrm>
          <a:prstGeom prst="rect">
            <a:avLst/>
          </a:prstGeom>
          <a:noFill/>
          <a:ln>
            <a:noFill/>
          </a:ln>
        </p:spPr>
      </p:pic>
      <p:sp>
        <p:nvSpPr>
          <p:cNvPr id="4244" name="Google Shape;4244;p436"/>
          <p:cNvSpPr txBox="1"/>
          <p:nvPr/>
        </p:nvSpPr>
        <p:spPr>
          <a:xfrm>
            <a:off x="1013850" y="1433479"/>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11.</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48"/>
        <p:cNvGrpSpPr/>
        <p:nvPr/>
      </p:nvGrpSpPr>
      <p:grpSpPr>
        <a:xfrm>
          <a:off x="0" y="0"/>
          <a:ext cx="0" cy="0"/>
          <a:chOff x="0" y="0"/>
          <a:chExt cx="0" cy="0"/>
        </a:xfrm>
      </p:grpSpPr>
      <p:sp>
        <p:nvSpPr>
          <p:cNvPr id="4249" name="Google Shape;4249;p43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50" name="Google Shape;4250;p43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51" name="Google Shape;4251;p43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252" name="Google Shape;4252;p437" descr="Imagen que contiene Gráfico&#10;&#10;Descripción generada automáticamente"/>
          <p:cNvPicPr preferRelativeResize="0"/>
          <p:nvPr/>
        </p:nvPicPr>
        <p:blipFill rotWithShape="1">
          <a:blip r:embed="rId3">
            <a:alphaModFix/>
          </a:blip>
          <a:srcRect/>
          <a:stretch/>
        </p:blipFill>
        <p:spPr>
          <a:xfrm>
            <a:off x="1259547" y="983544"/>
            <a:ext cx="9672906" cy="4919487"/>
          </a:xfrm>
          <a:prstGeom prst="rect">
            <a:avLst/>
          </a:prstGeom>
          <a:noFill/>
          <a:ln>
            <a:noFill/>
          </a:ln>
        </p:spPr>
      </p:pic>
      <p:sp>
        <p:nvSpPr>
          <p:cNvPr id="4253" name="Google Shape;4253;p437"/>
          <p:cNvSpPr txBox="1"/>
          <p:nvPr/>
        </p:nvSpPr>
        <p:spPr>
          <a:xfrm>
            <a:off x="1013850" y="1264667"/>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12.</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57"/>
        <p:cNvGrpSpPr/>
        <p:nvPr/>
      </p:nvGrpSpPr>
      <p:grpSpPr>
        <a:xfrm>
          <a:off x="0" y="0"/>
          <a:ext cx="0" cy="0"/>
          <a:chOff x="0" y="0"/>
          <a:chExt cx="0" cy="0"/>
        </a:xfrm>
      </p:grpSpPr>
      <p:sp>
        <p:nvSpPr>
          <p:cNvPr id="4258" name="Google Shape;4258;p43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59" name="Google Shape;4259;p43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60" name="Google Shape;4260;p43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261" name="Google Shape;4261;p438" descr="Imagen que contiene Gráfico&#10;&#10;Descripción generada automáticamente"/>
          <p:cNvPicPr preferRelativeResize="0"/>
          <p:nvPr/>
        </p:nvPicPr>
        <p:blipFill rotWithShape="1">
          <a:blip r:embed="rId3">
            <a:alphaModFix/>
          </a:blip>
          <a:srcRect/>
          <a:stretch/>
        </p:blipFill>
        <p:spPr>
          <a:xfrm>
            <a:off x="959811" y="831104"/>
            <a:ext cx="10272377" cy="5224368"/>
          </a:xfrm>
          <a:prstGeom prst="rect">
            <a:avLst/>
          </a:prstGeom>
          <a:noFill/>
          <a:ln>
            <a:noFill/>
          </a:ln>
        </p:spPr>
      </p:pic>
      <p:sp>
        <p:nvSpPr>
          <p:cNvPr id="4262" name="Google Shape;4262;p438"/>
          <p:cNvSpPr txBox="1"/>
          <p:nvPr/>
        </p:nvSpPr>
        <p:spPr>
          <a:xfrm>
            <a:off x="718429" y="1109922"/>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13. </a:t>
            </a:r>
            <a:endParaRPr b="1"/>
          </a:p>
        </p:txBody>
      </p:sp>
    </p:spTree>
  </p:cSld>
  <p:clrMapOvr>
    <a:masterClrMapping/>
  </p:clrMapOvr>
</p:sld>
</file>

<file path=ppt/slides/slide5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66"/>
        <p:cNvGrpSpPr/>
        <p:nvPr/>
      </p:nvGrpSpPr>
      <p:grpSpPr>
        <a:xfrm>
          <a:off x="0" y="0"/>
          <a:ext cx="0" cy="0"/>
          <a:chOff x="0" y="0"/>
          <a:chExt cx="0" cy="0"/>
        </a:xfrm>
      </p:grpSpPr>
      <p:sp>
        <p:nvSpPr>
          <p:cNvPr id="4267" name="Google Shape;4267;p43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68" name="Google Shape;4268;p43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69" name="Google Shape;4269;p43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270" name="Google Shape;4270;p439" descr="Gráfico, Gráfico en cascada&#10;&#10;Descripción generada automáticamente"/>
          <p:cNvPicPr preferRelativeResize="0"/>
          <p:nvPr/>
        </p:nvPicPr>
        <p:blipFill rotWithShape="1">
          <a:blip r:embed="rId3">
            <a:alphaModFix/>
          </a:blip>
          <a:srcRect/>
          <a:stretch/>
        </p:blipFill>
        <p:spPr>
          <a:xfrm>
            <a:off x="858617" y="953314"/>
            <a:ext cx="10474765" cy="4979948"/>
          </a:xfrm>
          <a:prstGeom prst="rect">
            <a:avLst/>
          </a:prstGeom>
          <a:noFill/>
          <a:ln>
            <a:noFill/>
          </a:ln>
        </p:spPr>
      </p:pic>
      <p:sp>
        <p:nvSpPr>
          <p:cNvPr id="4271" name="Google Shape;4271;p439"/>
          <p:cNvSpPr txBox="1"/>
          <p:nvPr/>
        </p:nvSpPr>
        <p:spPr>
          <a:xfrm>
            <a:off x="648090" y="1278734"/>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14.</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75"/>
        <p:cNvGrpSpPr/>
        <p:nvPr/>
      </p:nvGrpSpPr>
      <p:grpSpPr>
        <a:xfrm>
          <a:off x="0" y="0"/>
          <a:ext cx="0" cy="0"/>
          <a:chOff x="0" y="0"/>
          <a:chExt cx="0" cy="0"/>
        </a:xfrm>
      </p:grpSpPr>
      <p:sp>
        <p:nvSpPr>
          <p:cNvPr id="4276" name="Google Shape;4276;p44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77" name="Google Shape;4277;p44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78" name="Google Shape;4278;p44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279" name="Google Shape;4279;p440" descr="Gráfico&#10;&#10;Descripción generada automáticamente con confianza media"/>
          <p:cNvPicPr preferRelativeResize="0"/>
          <p:nvPr/>
        </p:nvPicPr>
        <p:blipFill rotWithShape="1">
          <a:blip r:embed="rId3">
            <a:alphaModFix/>
          </a:blip>
          <a:srcRect/>
          <a:stretch/>
        </p:blipFill>
        <p:spPr>
          <a:xfrm>
            <a:off x="943024" y="979155"/>
            <a:ext cx="10305952" cy="4899690"/>
          </a:xfrm>
          <a:prstGeom prst="rect">
            <a:avLst/>
          </a:prstGeom>
          <a:noFill/>
          <a:ln>
            <a:noFill/>
          </a:ln>
        </p:spPr>
      </p:pic>
      <p:sp>
        <p:nvSpPr>
          <p:cNvPr id="4280" name="Google Shape;4280;p440"/>
          <p:cNvSpPr txBox="1"/>
          <p:nvPr/>
        </p:nvSpPr>
        <p:spPr>
          <a:xfrm>
            <a:off x="648090" y="1278734"/>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15.</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g159bd189a61_0_0"/>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516" name="Google Shape;516;g159bd189a61_0_0"/>
          <p:cNvSpPr txBox="1">
            <a:spLocks noGrp="1"/>
          </p:cNvSpPr>
          <p:nvPr>
            <p:ph type="body" idx="1"/>
          </p:nvPr>
        </p:nvSpPr>
        <p:spPr>
          <a:xfrm>
            <a:off x="507492" y="2082009"/>
            <a:ext cx="11177100" cy="5651100"/>
          </a:xfrm>
          <a:prstGeom prst="rect">
            <a:avLst/>
          </a:prstGeom>
          <a:noFill/>
          <a:ln>
            <a:noFill/>
          </a:ln>
        </p:spPr>
        <p:txBody>
          <a:bodyPr spcFirstLastPara="1" wrap="square" lIns="91425" tIns="45700" rIns="91425" bIns="45700" anchor="t" anchorCtr="0">
            <a:normAutofit/>
          </a:bodyPr>
          <a:lstStyle/>
          <a:p>
            <a:pPr marL="514350" lvl="0" indent="-514350" algn="l" rtl="0">
              <a:lnSpc>
                <a:spcPct val="12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Neurociencia y desarrollo. Implicaciones de los avances en la práctica clínica en Neonatología.</a:t>
            </a:r>
            <a:endParaRPr/>
          </a:p>
          <a:p>
            <a:pPr marL="514350" lvl="0" indent="-514350" algn="l" rtl="0">
              <a:lnSpc>
                <a:spcPct val="12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Evaluaciones basadas en la evidencia para la detección temprana de Parálisis Cerebral</a:t>
            </a:r>
            <a:endParaRPr/>
          </a:p>
        </p:txBody>
      </p:sp>
    </p:spTree>
  </p:cSld>
  <p:clrMapOvr>
    <a:masterClrMapping/>
  </p:clrMapOvr>
</p:sld>
</file>

<file path=ppt/slides/slide5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84"/>
        <p:cNvGrpSpPr/>
        <p:nvPr/>
      </p:nvGrpSpPr>
      <p:grpSpPr>
        <a:xfrm>
          <a:off x="0" y="0"/>
          <a:ext cx="0" cy="0"/>
          <a:chOff x="0" y="0"/>
          <a:chExt cx="0" cy="0"/>
        </a:xfrm>
      </p:grpSpPr>
      <p:sp>
        <p:nvSpPr>
          <p:cNvPr id="4285" name="Google Shape;4285;p44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86" name="Google Shape;4286;p441"/>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87" name="Google Shape;4287;p441"/>
          <p:cNvSpPr txBox="1">
            <a:spLocks noGrp="1"/>
          </p:cNvSpPr>
          <p:nvPr>
            <p:ph type="title"/>
          </p:nvPr>
        </p:nvSpPr>
        <p:spPr>
          <a:xfrm>
            <a:off x="700087" y="1108510"/>
            <a:ext cx="10869545" cy="3200876"/>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b="0" i="0" u="none" strike="noStrike" cap="none">
                <a:solidFill>
                  <a:srgbClr val="000000"/>
                </a:solidFill>
                <a:latin typeface="Century Gothic"/>
                <a:ea typeface="Century Gothic"/>
                <a:cs typeface="Century Gothic"/>
                <a:sym typeface="Century Gothic"/>
              </a:rPr>
              <a:t>16. Indique aspectos positivos de los videos utilizados en los cursos.</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288" name="Google Shape;4288;p44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289" name="Google Shape;4289;p441"/>
          <p:cNvGraphicFramePr/>
          <p:nvPr/>
        </p:nvGraphicFramePr>
        <p:xfrm>
          <a:off x="1437576" y="3049058"/>
          <a:ext cx="3000000" cy="3000000"/>
        </p:xfrm>
        <a:graphic>
          <a:graphicData uri="http://schemas.openxmlformats.org/drawingml/2006/table">
            <a:tbl>
              <a:tblPr>
                <a:noFill/>
                <a:tableStyleId>{E7A12AD5-2539-4949-84F0-6E08BD2323E5}</a:tableStyleId>
              </a:tblPr>
              <a:tblGrid>
                <a:gridCol w="452800">
                  <a:extLst>
                    <a:ext uri="{9D8B030D-6E8A-4147-A177-3AD203B41FA5}">
                      <a16:colId xmlns:a16="http://schemas.microsoft.com/office/drawing/2014/main" val="20000"/>
                    </a:ext>
                  </a:extLst>
                </a:gridCol>
                <a:gridCol w="8864050">
                  <a:extLst>
                    <a:ext uri="{9D8B030D-6E8A-4147-A177-3AD203B41FA5}">
                      <a16:colId xmlns:a16="http://schemas.microsoft.com/office/drawing/2014/main" val="20001"/>
                    </a:ext>
                  </a:extLst>
                </a:gridCol>
              </a:tblGrid>
              <a:tr h="4867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Reflejan aspectos de la realidad.</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Claros y Concisos.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Fácil compresión.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Un apoyo visual para el aprendizaje.</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Invitaban a la reflexión y motivación.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93"/>
        <p:cNvGrpSpPr/>
        <p:nvPr/>
      </p:nvGrpSpPr>
      <p:grpSpPr>
        <a:xfrm>
          <a:off x="0" y="0"/>
          <a:ext cx="0" cy="0"/>
          <a:chOff x="0" y="0"/>
          <a:chExt cx="0" cy="0"/>
        </a:xfrm>
      </p:grpSpPr>
      <p:sp>
        <p:nvSpPr>
          <p:cNvPr id="4294" name="Google Shape;4294;p44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95" name="Google Shape;4295;p442"/>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96" name="Google Shape;4296;p442"/>
          <p:cNvSpPr txBox="1">
            <a:spLocks noGrp="1"/>
          </p:cNvSpPr>
          <p:nvPr>
            <p:ph type="title"/>
          </p:nvPr>
        </p:nvSpPr>
        <p:spPr>
          <a:xfrm>
            <a:off x="700087" y="923844"/>
            <a:ext cx="10869545" cy="3570208"/>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b="0" i="0" u="none" strike="noStrike" cap="none">
                <a:solidFill>
                  <a:srgbClr val="000000"/>
                </a:solidFill>
                <a:latin typeface="Century Gothic"/>
                <a:ea typeface="Century Gothic"/>
                <a:cs typeface="Century Gothic"/>
                <a:sym typeface="Century Gothic"/>
              </a:rPr>
              <a:t>17. Indique algunas sugerencias para mejorar los videos utilizados en el curso.</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297" name="Google Shape;4297;p44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298" name="Google Shape;4298;p442"/>
          <p:cNvGraphicFramePr/>
          <p:nvPr/>
        </p:nvGraphicFramePr>
        <p:xfrm>
          <a:off x="1612778" y="3113596"/>
          <a:ext cx="3000000" cy="3000000"/>
        </p:xfrm>
        <a:graphic>
          <a:graphicData uri="http://schemas.openxmlformats.org/drawingml/2006/table">
            <a:tbl>
              <a:tblPr>
                <a:noFill/>
                <a:tableStyleId>{E7A12AD5-2539-4949-84F0-6E08BD2323E5}</a:tableStyleId>
              </a:tblPr>
              <a:tblGrid>
                <a:gridCol w="897475">
                  <a:extLst>
                    <a:ext uri="{9D8B030D-6E8A-4147-A177-3AD203B41FA5}">
                      <a16:colId xmlns:a16="http://schemas.microsoft.com/office/drawing/2014/main" val="20000"/>
                    </a:ext>
                  </a:extLst>
                </a:gridCol>
                <a:gridCol w="8068975">
                  <a:extLst>
                    <a:ext uri="{9D8B030D-6E8A-4147-A177-3AD203B41FA5}">
                      <a16:colId xmlns:a16="http://schemas.microsoft.com/office/drawing/2014/main" val="20001"/>
                    </a:ext>
                  </a:extLst>
                </a:gridCol>
              </a:tblGrid>
              <a:tr h="460150">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601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Ninguna.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601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Mejorar la calidad del audio.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601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Que sean más cortos.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601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Posibilidad de descargarlos.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601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Menos texto en las diapositivas.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02"/>
        <p:cNvGrpSpPr/>
        <p:nvPr/>
      </p:nvGrpSpPr>
      <p:grpSpPr>
        <a:xfrm>
          <a:off x="0" y="0"/>
          <a:ext cx="0" cy="0"/>
          <a:chOff x="0" y="0"/>
          <a:chExt cx="0" cy="0"/>
        </a:xfrm>
      </p:grpSpPr>
      <p:sp>
        <p:nvSpPr>
          <p:cNvPr id="4303" name="Google Shape;4303;p44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04" name="Google Shape;4304;p443"/>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05" name="Google Shape;4305;p44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306" name="Google Shape;4306;p443" descr="Gráfico&#10;&#10;Descripción generada automáticamente"/>
          <p:cNvPicPr preferRelativeResize="0"/>
          <p:nvPr/>
        </p:nvPicPr>
        <p:blipFill rotWithShape="1">
          <a:blip r:embed="rId3">
            <a:alphaModFix/>
          </a:blip>
          <a:srcRect/>
          <a:stretch/>
        </p:blipFill>
        <p:spPr>
          <a:xfrm>
            <a:off x="1139730" y="1086961"/>
            <a:ext cx="9912540" cy="4712653"/>
          </a:xfrm>
          <a:prstGeom prst="rect">
            <a:avLst/>
          </a:prstGeom>
          <a:noFill/>
          <a:ln>
            <a:noFill/>
          </a:ln>
        </p:spPr>
      </p:pic>
      <p:sp>
        <p:nvSpPr>
          <p:cNvPr id="4307" name="Google Shape;4307;p443"/>
          <p:cNvSpPr txBox="1"/>
          <p:nvPr/>
        </p:nvSpPr>
        <p:spPr>
          <a:xfrm>
            <a:off x="901309" y="1377208"/>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18. </a:t>
            </a:r>
            <a:endParaRPr b="1"/>
          </a:p>
        </p:txBody>
      </p:sp>
    </p:spTree>
  </p:cSld>
  <p:clrMapOvr>
    <a:masterClrMapping/>
  </p:clrMapOvr>
</p:sld>
</file>

<file path=ppt/slides/slide5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11"/>
        <p:cNvGrpSpPr/>
        <p:nvPr/>
      </p:nvGrpSpPr>
      <p:grpSpPr>
        <a:xfrm>
          <a:off x="0" y="0"/>
          <a:ext cx="0" cy="0"/>
          <a:chOff x="0" y="0"/>
          <a:chExt cx="0" cy="0"/>
        </a:xfrm>
      </p:grpSpPr>
      <p:sp>
        <p:nvSpPr>
          <p:cNvPr id="4312" name="Google Shape;4312;p44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13" name="Google Shape;4313;p444"/>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14" name="Google Shape;4314;p444"/>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315" name="Google Shape;4315;p444" descr="Gráfico, Gráfico en cascada&#10;&#10;Descripción generada automáticamente"/>
          <p:cNvPicPr preferRelativeResize="0"/>
          <p:nvPr/>
        </p:nvPicPr>
        <p:blipFill rotWithShape="1">
          <a:blip r:embed="rId3">
            <a:alphaModFix/>
          </a:blip>
          <a:srcRect/>
          <a:stretch/>
        </p:blipFill>
        <p:spPr>
          <a:xfrm>
            <a:off x="1125904" y="915575"/>
            <a:ext cx="9940192" cy="5055425"/>
          </a:xfrm>
          <a:prstGeom prst="rect">
            <a:avLst/>
          </a:prstGeom>
          <a:noFill/>
          <a:ln>
            <a:noFill/>
          </a:ln>
        </p:spPr>
      </p:pic>
      <p:sp>
        <p:nvSpPr>
          <p:cNvPr id="4316" name="Google Shape;4316;p444"/>
          <p:cNvSpPr txBox="1"/>
          <p:nvPr/>
        </p:nvSpPr>
        <p:spPr>
          <a:xfrm>
            <a:off x="859105" y="1180260"/>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19.</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20"/>
        <p:cNvGrpSpPr/>
        <p:nvPr/>
      </p:nvGrpSpPr>
      <p:grpSpPr>
        <a:xfrm>
          <a:off x="0" y="0"/>
          <a:ext cx="0" cy="0"/>
          <a:chOff x="0" y="0"/>
          <a:chExt cx="0" cy="0"/>
        </a:xfrm>
      </p:grpSpPr>
      <p:sp>
        <p:nvSpPr>
          <p:cNvPr id="4321" name="Google Shape;4321;p44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22" name="Google Shape;4322;p44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23" name="Google Shape;4323;p44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324" name="Google Shape;4324;p445" descr="Escala de tiempo&#10;&#10;Descripción generada automáticamente"/>
          <p:cNvPicPr preferRelativeResize="0"/>
          <p:nvPr/>
        </p:nvPicPr>
        <p:blipFill rotWithShape="1">
          <a:blip r:embed="rId3">
            <a:alphaModFix/>
          </a:blip>
          <a:srcRect/>
          <a:stretch/>
        </p:blipFill>
        <p:spPr>
          <a:xfrm>
            <a:off x="957091" y="815432"/>
            <a:ext cx="10277817" cy="5227135"/>
          </a:xfrm>
          <a:prstGeom prst="rect">
            <a:avLst/>
          </a:prstGeom>
          <a:noFill/>
          <a:ln>
            <a:noFill/>
          </a:ln>
        </p:spPr>
      </p:pic>
      <p:sp>
        <p:nvSpPr>
          <p:cNvPr id="4325" name="Google Shape;4325;p445"/>
          <p:cNvSpPr txBox="1"/>
          <p:nvPr/>
        </p:nvSpPr>
        <p:spPr>
          <a:xfrm>
            <a:off x="732496" y="1123989"/>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20.</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29"/>
        <p:cNvGrpSpPr/>
        <p:nvPr/>
      </p:nvGrpSpPr>
      <p:grpSpPr>
        <a:xfrm>
          <a:off x="0" y="0"/>
          <a:ext cx="0" cy="0"/>
          <a:chOff x="0" y="0"/>
          <a:chExt cx="0" cy="0"/>
        </a:xfrm>
      </p:grpSpPr>
      <p:sp>
        <p:nvSpPr>
          <p:cNvPr id="4330" name="Google Shape;4330;p44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31" name="Google Shape;4331;p446"/>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32" name="Google Shape;4332;p446"/>
          <p:cNvSpPr txBox="1">
            <a:spLocks noGrp="1"/>
          </p:cNvSpPr>
          <p:nvPr>
            <p:ph type="title"/>
          </p:nvPr>
        </p:nvSpPr>
        <p:spPr>
          <a:xfrm>
            <a:off x="700087" y="923844"/>
            <a:ext cx="10869545" cy="3570208"/>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b="0" i="0" u="none" strike="noStrike" cap="none">
                <a:solidFill>
                  <a:srgbClr val="000000"/>
                </a:solidFill>
                <a:latin typeface="Century Gothic"/>
                <a:ea typeface="Century Gothic"/>
                <a:cs typeface="Century Gothic"/>
                <a:sym typeface="Century Gothic"/>
              </a:rPr>
              <a:t>21. Explique cuáles fueron los principales retos o problemas que enfrentó en el desarrollo del  curso.</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333" name="Google Shape;4333;p44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334" name="Google Shape;4334;p446"/>
          <p:cNvGraphicFramePr/>
          <p:nvPr/>
        </p:nvGraphicFramePr>
        <p:xfrm>
          <a:off x="1903948" y="3043566"/>
          <a:ext cx="3000000" cy="3000000"/>
        </p:xfrm>
        <a:graphic>
          <a:graphicData uri="http://schemas.openxmlformats.org/drawingml/2006/table">
            <a:tbl>
              <a:tblPr>
                <a:noFill/>
                <a:tableStyleId>{E7A12AD5-2539-4949-84F0-6E08BD2323E5}</a:tableStyleId>
              </a:tblPr>
              <a:tblGrid>
                <a:gridCol w="590675">
                  <a:extLst>
                    <a:ext uri="{9D8B030D-6E8A-4147-A177-3AD203B41FA5}">
                      <a16:colId xmlns:a16="http://schemas.microsoft.com/office/drawing/2014/main" val="20000"/>
                    </a:ext>
                  </a:extLst>
                </a:gridCol>
                <a:gridCol w="7793425">
                  <a:extLst>
                    <a:ext uri="{9D8B030D-6E8A-4147-A177-3AD203B41FA5}">
                      <a16:colId xmlns:a16="http://schemas.microsoft.com/office/drawing/2014/main" val="20001"/>
                    </a:ext>
                  </a:extLst>
                </a:gridCol>
              </a:tblGrid>
              <a:tr h="411400">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114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Organización del tiempo.</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114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Las lecturas muy extensas.</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0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Los cuestionarios (no se entendían, era cansado hacer lo mismo siempre, muy pocas oportunidad y tiempo).</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114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El horario.</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114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Ninguno.</a:t>
                      </a:r>
                      <a:endParaRPr sz="1800" u="none" strike="noStrike" cap="none">
                        <a:latin typeface="Century Gothic"/>
                        <a:ea typeface="Century Gothic"/>
                        <a:cs typeface="Century Gothic"/>
                        <a:sym typeface="Century Gothic"/>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38"/>
        <p:cNvGrpSpPr/>
        <p:nvPr/>
      </p:nvGrpSpPr>
      <p:grpSpPr>
        <a:xfrm>
          <a:off x="0" y="0"/>
          <a:ext cx="0" cy="0"/>
          <a:chOff x="0" y="0"/>
          <a:chExt cx="0" cy="0"/>
        </a:xfrm>
      </p:grpSpPr>
      <p:sp>
        <p:nvSpPr>
          <p:cNvPr id="4339" name="Google Shape;4339;p44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40" name="Google Shape;4340;p447"/>
          <p:cNvSpPr/>
          <p:nvPr/>
        </p:nvSpPr>
        <p:spPr>
          <a:xfrm>
            <a:off x="477012"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41" name="Google Shape;4341;p447"/>
          <p:cNvSpPr txBox="1">
            <a:spLocks noGrp="1"/>
          </p:cNvSpPr>
          <p:nvPr>
            <p:ph type="title"/>
          </p:nvPr>
        </p:nvSpPr>
        <p:spPr>
          <a:xfrm>
            <a:off x="700087" y="923844"/>
            <a:ext cx="10869545" cy="3570208"/>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b="0" i="0" u="none" strike="noStrike" cap="none">
                <a:solidFill>
                  <a:srgbClr val="000000"/>
                </a:solidFill>
                <a:latin typeface="Century Gothic"/>
                <a:ea typeface="Century Gothic"/>
                <a:cs typeface="Century Gothic"/>
                <a:sym typeface="Century Gothic"/>
              </a:rPr>
              <a:t>22. Comparta cuál es la principal satisfacción al haber tomado este curso.</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342" name="Google Shape;4342;p44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343" name="Google Shape;4343;p447"/>
          <p:cNvGraphicFramePr/>
          <p:nvPr/>
        </p:nvGraphicFramePr>
        <p:xfrm>
          <a:off x="1487062" y="2944783"/>
          <a:ext cx="3000000" cy="3000000"/>
        </p:xfrm>
        <a:graphic>
          <a:graphicData uri="http://schemas.openxmlformats.org/drawingml/2006/table">
            <a:tbl>
              <a:tblPr>
                <a:noFill/>
                <a:tableStyleId>{E7A12AD5-2539-4949-84F0-6E08BD2323E5}</a:tableStyleId>
              </a:tblPr>
              <a:tblGrid>
                <a:gridCol w="697750">
                  <a:extLst>
                    <a:ext uri="{9D8B030D-6E8A-4147-A177-3AD203B41FA5}">
                      <a16:colId xmlns:a16="http://schemas.microsoft.com/office/drawing/2014/main" val="20000"/>
                    </a:ext>
                  </a:extLst>
                </a:gridCol>
                <a:gridCol w="8520125">
                  <a:extLst>
                    <a:ext uri="{9D8B030D-6E8A-4147-A177-3AD203B41FA5}">
                      <a16:colId xmlns:a16="http://schemas.microsoft.com/office/drawing/2014/main" val="20001"/>
                    </a:ext>
                  </a:extLst>
                </a:gridCol>
              </a:tblGrid>
              <a:tr h="5164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1642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Conocer y refrescar sobre la pedagogía preventiva.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1642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La formación salesiana.</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1642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Aplicar en la práctica lo aprendido.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42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El trabajo y aprendizaje en conjunto.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1642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Conocimiento y actualización de información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2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347"/>
        <p:cNvGrpSpPr/>
        <p:nvPr/>
      </p:nvGrpSpPr>
      <p:grpSpPr>
        <a:xfrm>
          <a:off x="0" y="0"/>
          <a:ext cx="0" cy="0"/>
          <a:chOff x="0" y="0"/>
          <a:chExt cx="0" cy="0"/>
        </a:xfrm>
      </p:grpSpPr>
      <p:sp>
        <p:nvSpPr>
          <p:cNvPr id="4348" name="Google Shape;4348;p448"/>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349" name="Google Shape;4349;p448"/>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350" name="Google Shape;4350;p448"/>
          <p:cNvSpPr txBox="1">
            <a:spLocks noGrp="1"/>
          </p:cNvSpPr>
          <p:nvPr>
            <p:ph type="title"/>
          </p:nvPr>
        </p:nvSpPr>
        <p:spPr>
          <a:xfrm>
            <a:off x="804672" y="234110"/>
            <a:ext cx="5936370" cy="3466213"/>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4351" name="Google Shape;4351;p448"/>
          <p:cNvSpPr txBox="1">
            <a:spLocks noGrp="1"/>
          </p:cNvSpPr>
          <p:nvPr>
            <p:ph type="body" idx="1"/>
          </p:nvPr>
        </p:nvSpPr>
        <p:spPr>
          <a:xfrm>
            <a:off x="804672" y="4180354"/>
            <a:ext cx="5649289" cy="12799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350"/>
                                        </p:tgtEl>
                                        <p:attrNameLst>
                                          <p:attrName>style.visibility</p:attrName>
                                        </p:attrNameLst>
                                      </p:cBhvr>
                                      <p:to>
                                        <p:strVal val="visible"/>
                                      </p:to>
                                    </p:set>
                                    <p:animEffect transition="in" filter="fade">
                                      <p:cBhvr>
                                        <p:cTn id="7" dur="400"/>
                                        <p:tgtEl>
                                          <p:spTgt spid="4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55"/>
        <p:cNvGrpSpPr/>
        <p:nvPr/>
      </p:nvGrpSpPr>
      <p:grpSpPr>
        <a:xfrm>
          <a:off x="0" y="0"/>
          <a:ext cx="0" cy="0"/>
          <a:chOff x="0" y="0"/>
          <a:chExt cx="0" cy="0"/>
        </a:xfrm>
      </p:grpSpPr>
      <p:sp>
        <p:nvSpPr>
          <p:cNvPr id="4356" name="Google Shape;4356;p44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57" name="Google Shape;4357;p44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58" name="Google Shape;4358;p44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359" name="Google Shape;4359;p449" descr="Gráfico&#10;&#10;Descripción generada automáticamente"/>
          <p:cNvPicPr preferRelativeResize="0"/>
          <p:nvPr/>
        </p:nvPicPr>
        <p:blipFill rotWithShape="1">
          <a:blip r:embed="rId3">
            <a:alphaModFix/>
          </a:blip>
          <a:srcRect/>
          <a:stretch/>
        </p:blipFill>
        <p:spPr>
          <a:xfrm>
            <a:off x="1047241" y="1042990"/>
            <a:ext cx="10097517" cy="4800595"/>
          </a:xfrm>
          <a:prstGeom prst="rect">
            <a:avLst/>
          </a:prstGeom>
          <a:noFill/>
          <a:ln>
            <a:noFill/>
          </a:ln>
        </p:spPr>
      </p:pic>
      <p:sp>
        <p:nvSpPr>
          <p:cNvPr id="4360" name="Google Shape;4360;p449"/>
          <p:cNvSpPr txBox="1"/>
          <p:nvPr/>
        </p:nvSpPr>
        <p:spPr>
          <a:xfrm>
            <a:off x="830970" y="1335005"/>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23.</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64"/>
        <p:cNvGrpSpPr/>
        <p:nvPr/>
      </p:nvGrpSpPr>
      <p:grpSpPr>
        <a:xfrm>
          <a:off x="0" y="0"/>
          <a:ext cx="0" cy="0"/>
          <a:chOff x="0" y="0"/>
          <a:chExt cx="0" cy="0"/>
        </a:xfrm>
      </p:grpSpPr>
      <p:sp>
        <p:nvSpPr>
          <p:cNvPr id="4365" name="Google Shape;4365;p4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66" name="Google Shape;4366;p450"/>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67" name="Google Shape;4367;p450"/>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368" name="Google Shape;4368;p450" descr="Gráfico&#10;&#10;Descripción generada automáticamente"/>
          <p:cNvPicPr preferRelativeResize="0"/>
          <p:nvPr/>
        </p:nvPicPr>
        <p:blipFill rotWithShape="1">
          <a:blip r:embed="rId3">
            <a:alphaModFix/>
          </a:blip>
          <a:srcRect/>
          <a:stretch/>
        </p:blipFill>
        <p:spPr>
          <a:xfrm>
            <a:off x="788694" y="920071"/>
            <a:ext cx="10614611" cy="5046434"/>
          </a:xfrm>
          <a:prstGeom prst="rect">
            <a:avLst/>
          </a:prstGeom>
          <a:noFill/>
          <a:ln>
            <a:noFill/>
          </a:ln>
        </p:spPr>
      </p:pic>
      <p:sp>
        <p:nvSpPr>
          <p:cNvPr id="4369" name="Google Shape;4369;p450"/>
          <p:cNvSpPr txBox="1"/>
          <p:nvPr/>
        </p:nvSpPr>
        <p:spPr>
          <a:xfrm>
            <a:off x="648090" y="1250599"/>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24.</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0"/>
        <p:cNvGrpSpPr/>
        <p:nvPr/>
      </p:nvGrpSpPr>
      <p:grpSpPr>
        <a:xfrm>
          <a:off x="0" y="0"/>
          <a:ext cx="0" cy="0"/>
          <a:chOff x="0" y="0"/>
          <a:chExt cx="0" cy="0"/>
        </a:xfrm>
      </p:grpSpPr>
      <p:sp>
        <p:nvSpPr>
          <p:cNvPr id="521" name="Google Shape;521;g1e2fbad1916_0_0"/>
          <p:cNvSpPr txBox="1">
            <a:spLocks noGrp="1"/>
          </p:cNvSpPr>
          <p:nvPr>
            <p:ph type="title"/>
          </p:nvPr>
        </p:nvSpPr>
        <p:spPr>
          <a:xfrm>
            <a:off x="863897" y="-138995"/>
            <a:ext cx="10588500" cy="10626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ct val="100000"/>
              <a:buFont typeface="Arial"/>
              <a:buNone/>
            </a:pPr>
            <a:r>
              <a:rPr lang="es-ES">
                <a:latin typeface="Arial"/>
                <a:ea typeface="Arial"/>
                <a:cs typeface="Arial"/>
                <a:sym typeface="Arial"/>
              </a:rPr>
              <a:t>3. Presentación general de los cursos 2023</a:t>
            </a:r>
            <a:endParaRPr>
              <a:latin typeface="Arial"/>
              <a:ea typeface="Arial"/>
              <a:cs typeface="Arial"/>
              <a:sym typeface="Arial"/>
            </a:endParaRPr>
          </a:p>
        </p:txBody>
      </p:sp>
      <p:cxnSp>
        <p:nvCxnSpPr>
          <p:cNvPr id="522" name="Google Shape;522;g1e2fbad1916_0_0"/>
          <p:cNvCxnSpPr/>
          <p:nvPr/>
        </p:nvCxnSpPr>
        <p:spPr>
          <a:xfrm>
            <a:off x="1047624" y="2265037"/>
            <a:ext cx="10125000" cy="0"/>
          </a:xfrm>
          <a:prstGeom prst="straightConnector1">
            <a:avLst/>
          </a:prstGeom>
          <a:noFill/>
          <a:ln w="15875" cap="flat" cmpd="sng">
            <a:solidFill>
              <a:srgbClr val="595959"/>
            </a:solidFill>
            <a:prstDash val="solid"/>
            <a:miter lim="800000"/>
            <a:headEnd type="none" w="sm" len="sm"/>
            <a:tailEnd type="none" w="sm" len="sm"/>
          </a:ln>
        </p:spPr>
      </p:cxnSp>
      <p:graphicFrame>
        <p:nvGraphicFramePr>
          <p:cNvPr id="523" name="Google Shape;523;g1e2fbad1916_0_0"/>
          <p:cNvGraphicFramePr/>
          <p:nvPr/>
        </p:nvGraphicFramePr>
        <p:xfrm>
          <a:off x="1019402" y="1115264"/>
          <a:ext cx="3000000" cy="3000000"/>
        </p:xfrm>
        <a:graphic>
          <a:graphicData uri="http://schemas.openxmlformats.org/drawingml/2006/table">
            <a:tbl>
              <a:tblPr firstRow="1" firstCol="1" bandRow="1">
                <a:noFill/>
                <a:tableStyleId>{CA70D16C-34E5-40CA-8324-94ED903EF728}</a:tableStyleId>
              </a:tblPr>
              <a:tblGrid>
                <a:gridCol w="8263900">
                  <a:extLst>
                    <a:ext uri="{9D8B030D-6E8A-4147-A177-3AD203B41FA5}">
                      <a16:colId xmlns:a16="http://schemas.microsoft.com/office/drawing/2014/main" val="20000"/>
                    </a:ext>
                  </a:extLst>
                </a:gridCol>
                <a:gridCol w="2013575">
                  <a:extLst>
                    <a:ext uri="{9D8B030D-6E8A-4147-A177-3AD203B41FA5}">
                      <a16:colId xmlns:a16="http://schemas.microsoft.com/office/drawing/2014/main" val="20001"/>
                    </a:ext>
                  </a:extLst>
                </a:gridCol>
              </a:tblGrid>
              <a:tr h="658100">
                <a:tc>
                  <a:txBody>
                    <a:bodyPr/>
                    <a:lstStyle/>
                    <a:p>
                      <a:pPr marL="0" marR="0" lvl="0" indent="0" algn="ctr" rtl="0">
                        <a:lnSpc>
                          <a:spcPct val="107000"/>
                        </a:lnSpc>
                        <a:spcBef>
                          <a:spcPts val="0"/>
                        </a:spcBef>
                        <a:spcAft>
                          <a:spcPts val="0"/>
                        </a:spcAft>
                        <a:buClr>
                          <a:srgbClr val="000000"/>
                        </a:buClr>
                        <a:buSzPts val="2800"/>
                        <a:buFont typeface="Arial"/>
                        <a:buNone/>
                      </a:pPr>
                      <a:r>
                        <a:rPr lang="es-ES" sz="2800" b="1" u="none" strike="noStrike" cap="none">
                          <a:latin typeface="Century Gothic"/>
                          <a:ea typeface="Century Gothic"/>
                          <a:cs typeface="Century Gothic"/>
                          <a:sym typeface="Century Gothic"/>
                        </a:rPr>
                        <a:t>Curso</a:t>
                      </a:r>
                      <a:endParaRPr sz="2800" b="1" u="none" strike="noStrike" cap="none">
                        <a:latin typeface="Century Gothic"/>
                        <a:ea typeface="Century Gothic"/>
                        <a:cs typeface="Century Gothic"/>
                        <a:sym typeface="Century Gothic"/>
                      </a:endParaRPr>
                    </a:p>
                  </a:txBody>
                  <a:tcPr marL="67025" marR="67025" marT="0" marB="0"/>
                </a:tc>
                <a:tc>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latin typeface="Century Gothic"/>
                          <a:ea typeface="Century Gothic"/>
                          <a:cs typeface="Century Gothic"/>
                          <a:sym typeface="Century Gothic"/>
                        </a:rPr>
                        <a:t>Proyecto al que se adscribe</a:t>
                      </a:r>
                      <a:endParaRPr sz="1800" b="1"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0"/>
                  </a:ext>
                </a:extLst>
              </a:tr>
              <a:tr h="886875">
                <a:tc>
                  <a:txBody>
                    <a:bodyPr/>
                    <a:lstStyle/>
                    <a:p>
                      <a:pPr marL="457200" marR="0" lvl="0" indent="-342900" algn="l" rtl="0">
                        <a:lnSpc>
                          <a:spcPct val="107000"/>
                        </a:lnSpc>
                        <a:spcBef>
                          <a:spcPts val="0"/>
                        </a:spcBef>
                        <a:spcAft>
                          <a:spcPts val="0"/>
                        </a:spcAft>
                        <a:buSzPts val="1800"/>
                        <a:buFont typeface="Century Gothic"/>
                        <a:buAutoNum type="arabicPeriod"/>
                      </a:pPr>
                      <a:r>
                        <a:rPr lang="es-ES" sz="1800" b="0">
                          <a:latin typeface="Century Gothic"/>
                          <a:ea typeface="Century Gothic"/>
                          <a:cs typeface="Century Gothic"/>
                          <a:sym typeface="Century Gothic"/>
                        </a:rPr>
                        <a:t>Introducción a los estándares esenciales de calidad en los servicios de cuidado y desarrollo infantil de costa rica en el marco de la REDCUDI</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ctr"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1"/>
                  </a:ext>
                </a:extLst>
              </a:tr>
              <a:tr h="570400">
                <a:tc>
                  <a:txBody>
                    <a:bodyPr/>
                    <a:lstStyle/>
                    <a:p>
                      <a:pPr marL="0" marR="0" lvl="0" indent="0" algn="l" rtl="0">
                        <a:lnSpc>
                          <a:spcPct val="107000"/>
                        </a:lnSpc>
                        <a:spcBef>
                          <a:spcPts val="0"/>
                        </a:spcBef>
                        <a:spcAft>
                          <a:spcPts val="0"/>
                        </a:spcAft>
                        <a:buNone/>
                      </a:pPr>
                      <a:r>
                        <a:rPr lang="es-ES" sz="1800" b="0">
                          <a:latin typeface="Century Gothic"/>
                          <a:ea typeface="Century Gothic"/>
                          <a:cs typeface="Century Gothic"/>
                          <a:sym typeface="Century Gothic"/>
                        </a:rPr>
                        <a:t>2. Detección temprana de trastornos motores en el niño y la niña menor de 1 año II: Análisis de casos.</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lvl="0" indent="0" algn="ctr" rtl="0">
                        <a:lnSpc>
                          <a:spcPct val="107000"/>
                        </a:lnSpc>
                        <a:spcBef>
                          <a:spcPts val="0"/>
                        </a:spcBef>
                        <a:spcAft>
                          <a:spcPts val="0"/>
                        </a:spcAft>
                        <a:buClr>
                          <a:schemeClr val="dk1"/>
                        </a:buClr>
                        <a:buSzPts val="1800"/>
                        <a:buFont typeface="Arial"/>
                        <a:buNone/>
                      </a:pPr>
                      <a:r>
                        <a:rPr lang="es-ES" sz="1800">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2"/>
                  </a:ext>
                </a:extLst>
              </a:tr>
              <a:tr h="7582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3. </a:t>
                      </a:r>
                      <a:r>
                        <a:rPr lang="es-ES" sz="1800" b="0">
                          <a:latin typeface="Century Gothic"/>
                          <a:ea typeface="Century Gothic"/>
                          <a:cs typeface="Century Gothic"/>
                          <a:sym typeface="Century Gothic"/>
                        </a:rPr>
                        <a:t>Atención de niños, niñas y adolescentes con énfasis en problemas de comportamiento (1 ed.)</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ctr" rtl="0">
                        <a:lnSpc>
                          <a:spcPct val="107000"/>
                        </a:lnSpc>
                        <a:spcBef>
                          <a:spcPts val="0"/>
                        </a:spcBef>
                        <a:spcAft>
                          <a:spcPts val="0"/>
                        </a:spcAft>
                        <a:buClr>
                          <a:schemeClr val="dk1"/>
                        </a:buClr>
                        <a:buSzPts val="1800"/>
                        <a:buFont typeface="Arial"/>
                        <a:buNone/>
                      </a:pPr>
                      <a:r>
                        <a:rPr lang="es-ES" sz="180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3"/>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4. </a:t>
                      </a:r>
                      <a:r>
                        <a:rPr lang="es-ES" sz="1800" b="0">
                          <a:latin typeface="Century Gothic"/>
                          <a:ea typeface="Century Gothic"/>
                          <a:cs typeface="Century Gothic"/>
                          <a:sym typeface="Century Gothic"/>
                        </a:rPr>
                        <a:t>Mi práctica profesional en entornos inclusivos: Atendiendo el neurodesarrollo de niños y niñas</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ctr"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4"/>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5. </a:t>
                      </a:r>
                      <a:r>
                        <a:rPr lang="es-ES" sz="1800" b="0">
                          <a:latin typeface="Century Gothic"/>
                          <a:ea typeface="Century Gothic"/>
                          <a:cs typeface="Century Gothic"/>
                          <a:sym typeface="Century Gothic"/>
                        </a:rPr>
                        <a:t>La educación que queremos II:  Metodologías de aprendizaje y evaluación innovadoras</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lvl="0" indent="0" algn="ctr" rtl="0">
                        <a:lnSpc>
                          <a:spcPct val="107000"/>
                        </a:lnSpc>
                        <a:spcBef>
                          <a:spcPts val="0"/>
                        </a:spcBef>
                        <a:spcAft>
                          <a:spcPts val="0"/>
                        </a:spcAft>
                        <a:buClr>
                          <a:schemeClr val="dk1"/>
                        </a:buClr>
                        <a:buSzPts val="1800"/>
                        <a:buFont typeface="Arial"/>
                        <a:buNone/>
                      </a:pPr>
                      <a:r>
                        <a:rPr lang="es-ES" sz="1800">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5"/>
                  </a:ext>
                </a:extLst>
              </a:tr>
              <a:tr h="658100">
                <a:tc>
                  <a:txBody>
                    <a:bodyPr/>
                    <a:lstStyle/>
                    <a:p>
                      <a:pPr marL="0" lvl="0" indent="0" algn="l" rtl="0">
                        <a:lnSpc>
                          <a:spcPct val="107000"/>
                        </a:lnSpc>
                        <a:spcBef>
                          <a:spcPts val="0"/>
                        </a:spcBef>
                        <a:spcAft>
                          <a:spcPts val="0"/>
                        </a:spcAft>
                        <a:buClr>
                          <a:schemeClr val="dk1"/>
                        </a:buClr>
                        <a:buSzPts val="1100"/>
                        <a:buFont typeface="Arial"/>
                        <a:buNone/>
                      </a:pPr>
                      <a:r>
                        <a:rPr lang="es-ES" sz="1800" b="0">
                          <a:latin typeface="Century Gothic"/>
                          <a:ea typeface="Century Gothic"/>
                          <a:cs typeface="Century Gothic"/>
                          <a:sym typeface="Century Gothic"/>
                        </a:rPr>
                        <a:t>6. Atención del neurodesarrollo de niños y niñas</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lvl="0" indent="0" algn="ctr" rtl="0">
                        <a:lnSpc>
                          <a:spcPct val="107000"/>
                        </a:lnSpc>
                        <a:spcBef>
                          <a:spcPts val="0"/>
                        </a:spcBef>
                        <a:spcAft>
                          <a:spcPts val="0"/>
                        </a:spcAft>
                        <a:buClr>
                          <a:schemeClr val="dk1"/>
                        </a:buClr>
                        <a:buSzPts val="1800"/>
                        <a:buFont typeface="Arial"/>
                        <a:buNone/>
                      </a:pPr>
                      <a:r>
                        <a:rPr lang="es-ES" sz="1800">
                          <a:latin typeface="Century Gothic"/>
                          <a:ea typeface="Century Gothic"/>
                          <a:cs typeface="Century Gothic"/>
                          <a:sym typeface="Century Gothic"/>
                        </a:rPr>
                        <a:t>ASESORIAP</a:t>
                      </a:r>
                      <a:endParaRPr sz="1800">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6"/>
                  </a:ext>
                </a:extLst>
              </a:tr>
              <a:tr h="658100">
                <a:tc>
                  <a:txBody>
                    <a:bodyPr/>
                    <a:lstStyle/>
                    <a:p>
                      <a:pPr marL="0" lvl="0" indent="0" algn="l" rtl="0">
                        <a:lnSpc>
                          <a:spcPct val="107000"/>
                        </a:lnSpc>
                        <a:spcBef>
                          <a:spcPts val="0"/>
                        </a:spcBef>
                        <a:spcAft>
                          <a:spcPts val="0"/>
                        </a:spcAft>
                        <a:buClr>
                          <a:schemeClr val="dk1"/>
                        </a:buClr>
                        <a:buSzPts val="1100"/>
                        <a:buFont typeface="Arial"/>
                        <a:buNone/>
                      </a:pPr>
                      <a:r>
                        <a:rPr lang="es-ES" sz="1800" b="0">
                          <a:latin typeface="Century Gothic"/>
                          <a:ea typeface="Century Gothic"/>
                          <a:cs typeface="Century Gothic"/>
                          <a:sym typeface="Century Gothic"/>
                        </a:rPr>
                        <a:t>7. Atención de niños, niñas y adolescentes con énfasis en problemas de comportamiento (2 ed.)</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lvl="0" indent="0" algn="ctr" rtl="0">
                        <a:lnSpc>
                          <a:spcPct val="107000"/>
                        </a:lnSpc>
                        <a:spcBef>
                          <a:spcPts val="0"/>
                        </a:spcBef>
                        <a:spcAft>
                          <a:spcPts val="0"/>
                        </a:spcAft>
                        <a:buClr>
                          <a:schemeClr val="dk1"/>
                        </a:buClr>
                        <a:buSzPts val="1800"/>
                        <a:buFont typeface="Arial"/>
                        <a:buNone/>
                      </a:pPr>
                      <a:r>
                        <a:rPr lang="es-ES" sz="1800">
                          <a:latin typeface="Century Gothic"/>
                          <a:ea typeface="Century Gothic"/>
                          <a:cs typeface="Century Gothic"/>
                          <a:sym typeface="Century Gothic"/>
                        </a:rPr>
                        <a:t>ASESORIAP</a:t>
                      </a:r>
                      <a:endParaRPr sz="1800">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7"/>
                  </a:ext>
                </a:extLst>
              </a:tr>
            </a:tbl>
          </a:graphicData>
        </a:graphic>
      </p:graphicFrame>
      <p:cxnSp>
        <p:nvCxnSpPr>
          <p:cNvPr id="524" name="Google Shape;524;g1e2fbad1916_0_0"/>
          <p:cNvCxnSpPr/>
          <p:nvPr/>
        </p:nvCxnSpPr>
        <p:spPr>
          <a:xfrm>
            <a:off x="778512" y="923599"/>
            <a:ext cx="10125000" cy="0"/>
          </a:xfrm>
          <a:prstGeom prst="straightConnector1">
            <a:avLst/>
          </a:prstGeom>
          <a:noFill/>
          <a:ln w="9525" cap="flat" cmpd="sng">
            <a:solidFill>
              <a:schemeClr val="dk1"/>
            </a:solidFill>
            <a:prstDash val="solid"/>
            <a:miter lim="800000"/>
            <a:headEnd type="none" w="sm" len="sm"/>
            <a:tailEnd type="none" w="sm" len="sm"/>
          </a:ln>
        </p:spPr>
      </p:cxnSp>
    </p:spTree>
  </p:cSld>
  <p:clrMapOvr>
    <a:masterClrMapping/>
  </p:clrMapOvr>
</p:sld>
</file>

<file path=ppt/slides/slide5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73"/>
        <p:cNvGrpSpPr/>
        <p:nvPr/>
      </p:nvGrpSpPr>
      <p:grpSpPr>
        <a:xfrm>
          <a:off x="0" y="0"/>
          <a:ext cx="0" cy="0"/>
          <a:chOff x="0" y="0"/>
          <a:chExt cx="0" cy="0"/>
        </a:xfrm>
      </p:grpSpPr>
      <p:sp>
        <p:nvSpPr>
          <p:cNvPr id="4374" name="Google Shape;4374;p45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75" name="Google Shape;4375;p451"/>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76" name="Google Shape;4376;p451"/>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377" name="Google Shape;4377;p451" descr="Gráfico, Gráfico en cascada&#10;&#10;Descripción generada automáticamente"/>
          <p:cNvPicPr preferRelativeResize="0"/>
          <p:nvPr/>
        </p:nvPicPr>
        <p:blipFill rotWithShape="1">
          <a:blip r:embed="rId3">
            <a:alphaModFix/>
          </a:blip>
          <a:srcRect/>
          <a:stretch/>
        </p:blipFill>
        <p:spPr>
          <a:xfrm>
            <a:off x="811820" y="1246333"/>
            <a:ext cx="10568360" cy="5024445"/>
          </a:xfrm>
          <a:prstGeom prst="rect">
            <a:avLst/>
          </a:prstGeom>
          <a:noFill/>
          <a:ln>
            <a:noFill/>
          </a:ln>
        </p:spPr>
      </p:pic>
      <p:sp>
        <p:nvSpPr>
          <p:cNvPr id="4378" name="Google Shape;4378;p451"/>
          <p:cNvSpPr txBox="1"/>
          <p:nvPr/>
        </p:nvSpPr>
        <p:spPr>
          <a:xfrm>
            <a:off x="662158" y="1574156"/>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25.</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82"/>
        <p:cNvGrpSpPr/>
        <p:nvPr/>
      </p:nvGrpSpPr>
      <p:grpSpPr>
        <a:xfrm>
          <a:off x="0" y="0"/>
          <a:ext cx="0" cy="0"/>
          <a:chOff x="0" y="0"/>
          <a:chExt cx="0" cy="0"/>
        </a:xfrm>
      </p:grpSpPr>
      <p:sp>
        <p:nvSpPr>
          <p:cNvPr id="4383" name="Google Shape;4383;p4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84" name="Google Shape;4384;p452"/>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85" name="Google Shape;4385;p452"/>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386" name="Google Shape;4386;p452" descr="Gráfico&#10;&#10;Descripción generada automáticamente con confianza media"/>
          <p:cNvPicPr preferRelativeResize="0"/>
          <p:nvPr/>
        </p:nvPicPr>
        <p:blipFill rotWithShape="1">
          <a:blip r:embed="rId3">
            <a:alphaModFix/>
          </a:blip>
          <a:srcRect/>
          <a:stretch/>
        </p:blipFill>
        <p:spPr>
          <a:xfrm>
            <a:off x="1028767" y="1262807"/>
            <a:ext cx="10134465" cy="4818161"/>
          </a:xfrm>
          <a:prstGeom prst="rect">
            <a:avLst/>
          </a:prstGeom>
          <a:noFill/>
          <a:ln>
            <a:noFill/>
          </a:ln>
        </p:spPr>
      </p:pic>
      <p:sp>
        <p:nvSpPr>
          <p:cNvPr id="4387" name="Google Shape;4387;p452"/>
          <p:cNvSpPr txBox="1"/>
          <p:nvPr/>
        </p:nvSpPr>
        <p:spPr>
          <a:xfrm>
            <a:off x="830970" y="1574156"/>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26</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91"/>
        <p:cNvGrpSpPr/>
        <p:nvPr/>
      </p:nvGrpSpPr>
      <p:grpSpPr>
        <a:xfrm>
          <a:off x="0" y="0"/>
          <a:ext cx="0" cy="0"/>
          <a:chOff x="0" y="0"/>
          <a:chExt cx="0" cy="0"/>
        </a:xfrm>
      </p:grpSpPr>
      <p:sp>
        <p:nvSpPr>
          <p:cNvPr id="4392" name="Google Shape;4392;p45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93" name="Google Shape;4393;p453"/>
          <p:cNvSpPr/>
          <p:nvPr/>
        </p:nvSpPr>
        <p:spPr>
          <a:xfrm>
            <a:off x="515871"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94" name="Google Shape;4394;p453"/>
          <p:cNvSpPr txBox="1">
            <a:spLocks noGrp="1"/>
          </p:cNvSpPr>
          <p:nvPr>
            <p:ph type="title"/>
          </p:nvPr>
        </p:nvSpPr>
        <p:spPr>
          <a:xfrm>
            <a:off x="700087" y="923844"/>
            <a:ext cx="10869545" cy="3570208"/>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400">
                <a:solidFill>
                  <a:srgbClr val="000000"/>
                </a:solidFill>
                <a:latin typeface="Century Gothic"/>
                <a:ea typeface="Century Gothic"/>
                <a:cs typeface="Century Gothic"/>
                <a:sym typeface="Century Gothic"/>
              </a:rPr>
              <a:t>27.  ¿Cuál considera que es la principal competencia que desarrolló en el curso?</a:t>
            </a:r>
            <a:br>
              <a:rPr lang="es-ES" sz="2400" b="0" i="0" u="none" strike="noStrike" cap="none">
                <a:solidFill>
                  <a:srgbClr val="000000"/>
                </a:solidFill>
                <a:latin typeface="Century Gothic"/>
                <a:ea typeface="Century Gothic"/>
                <a:cs typeface="Century Gothic"/>
                <a:sym typeface="Century Gothic"/>
              </a:rPr>
            </a:br>
            <a:br>
              <a:rPr lang="es-ES" sz="40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395" name="Google Shape;4395;p453"/>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396" name="Google Shape;4396;p453"/>
          <p:cNvGraphicFramePr/>
          <p:nvPr/>
        </p:nvGraphicFramePr>
        <p:xfrm>
          <a:off x="1513622" y="3033694"/>
          <a:ext cx="3000000" cy="3000000"/>
        </p:xfrm>
        <a:graphic>
          <a:graphicData uri="http://schemas.openxmlformats.org/drawingml/2006/table">
            <a:tbl>
              <a:tblPr>
                <a:noFill/>
                <a:tableStyleId>{E7A12AD5-2539-4949-84F0-6E08BD2323E5}</a:tableStyleId>
              </a:tblPr>
              <a:tblGrid>
                <a:gridCol w="940550">
                  <a:extLst>
                    <a:ext uri="{9D8B030D-6E8A-4147-A177-3AD203B41FA5}">
                      <a16:colId xmlns:a16="http://schemas.microsoft.com/office/drawing/2014/main" val="20000"/>
                    </a:ext>
                  </a:extLst>
                </a:gridCol>
                <a:gridCol w="8301925">
                  <a:extLst>
                    <a:ext uri="{9D8B030D-6E8A-4147-A177-3AD203B41FA5}">
                      <a16:colId xmlns:a16="http://schemas.microsoft.com/office/drawing/2014/main" val="20001"/>
                    </a:ext>
                  </a:extLst>
                </a:gridCol>
              </a:tblGrid>
              <a:tr h="4867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Trabajo Colaborativo y en red.</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Cambio de paradigma de la educación.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Comprensión del sistema preventivo de Don Bosco.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Comunicación.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Innovación y competencias tecnológicas.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33.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400"/>
        <p:cNvGrpSpPr/>
        <p:nvPr/>
      </p:nvGrpSpPr>
      <p:grpSpPr>
        <a:xfrm>
          <a:off x="0" y="0"/>
          <a:ext cx="0" cy="0"/>
          <a:chOff x="0" y="0"/>
          <a:chExt cx="0" cy="0"/>
        </a:xfrm>
      </p:grpSpPr>
      <p:sp>
        <p:nvSpPr>
          <p:cNvPr id="4401" name="Google Shape;4401;p454"/>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402" name="Google Shape;4402;p454"/>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403" name="Google Shape;4403;p454"/>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Acercamiento a los intereses de Educación Continua y Asesoría Pedagógica.</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403"/>
                                        </p:tgtEl>
                                        <p:attrNameLst>
                                          <p:attrName>style.visibility</p:attrName>
                                        </p:attrNameLst>
                                      </p:cBhvr>
                                      <p:to>
                                        <p:strVal val="visible"/>
                                      </p:to>
                                    </p:set>
                                    <p:animEffect transition="in" filter="fade">
                                      <p:cBhvr>
                                        <p:cTn id="7" dur="400"/>
                                        <p:tgtEl>
                                          <p:spTgt spid="4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07"/>
        <p:cNvGrpSpPr/>
        <p:nvPr/>
      </p:nvGrpSpPr>
      <p:grpSpPr>
        <a:xfrm>
          <a:off x="0" y="0"/>
          <a:ext cx="0" cy="0"/>
          <a:chOff x="0" y="0"/>
          <a:chExt cx="0" cy="0"/>
        </a:xfrm>
      </p:grpSpPr>
      <p:sp>
        <p:nvSpPr>
          <p:cNvPr id="4408" name="Google Shape;4408;p45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09" name="Google Shape;4409;p45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10" name="Google Shape;4410;p455"/>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11" name="Google Shape;4411;p455" descr="Gráfico, Gráfico circular&#10;&#10;Descripción generada automáticamente"/>
          <p:cNvPicPr preferRelativeResize="0"/>
          <p:nvPr/>
        </p:nvPicPr>
        <p:blipFill rotWithShape="1">
          <a:blip r:embed="rId3">
            <a:alphaModFix/>
          </a:blip>
          <a:srcRect/>
          <a:stretch/>
        </p:blipFill>
        <p:spPr>
          <a:xfrm>
            <a:off x="969700" y="1007782"/>
            <a:ext cx="10745288" cy="4871012"/>
          </a:xfrm>
          <a:prstGeom prst="rect">
            <a:avLst/>
          </a:prstGeom>
          <a:noFill/>
          <a:ln>
            <a:noFill/>
          </a:ln>
        </p:spPr>
      </p:pic>
      <p:sp>
        <p:nvSpPr>
          <p:cNvPr id="4412" name="Google Shape;4412;p455"/>
          <p:cNvSpPr txBox="1"/>
          <p:nvPr/>
        </p:nvSpPr>
        <p:spPr>
          <a:xfrm>
            <a:off x="830999" y="1333672"/>
            <a:ext cx="15417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28.</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16"/>
        <p:cNvGrpSpPr/>
        <p:nvPr/>
      </p:nvGrpSpPr>
      <p:grpSpPr>
        <a:xfrm>
          <a:off x="0" y="0"/>
          <a:ext cx="0" cy="0"/>
          <a:chOff x="0" y="0"/>
          <a:chExt cx="0" cy="0"/>
        </a:xfrm>
      </p:grpSpPr>
      <p:sp>
        <p:nvSpPr>
          <p:cNvPr id="4417" name="Google Shape;4417;p45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18" name="Google Shape;4418;p456"/>
          <p:cNvSpPr/>
          <p:nvPr/>
        </p:nvSpPr>
        <p:spPr>
          <a:xfrm>
            <a:off x="515871" y="494348"/>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19" name="Google Shape;4419;p456"/>
          <p:cNvSpPr txBox="1">
            <a:spLocks noGrp="1"/>
          </p:cNvSpPr>
          <p:nvPr>
            <p:ph type="title"/>
          </p:nvPr>
        </p:nvSpPr>
        <p:spPr>
          <a:xfrm>
            <a:off x="700075" y="795275"/>
            <a:ext cx="10869600" cy="35403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rgbClr val="000000"/>
              </a:buClr>
              <a:buSzPts val="2800"/>
              <a:buNone/>
            </a:pPr>
            <a:r>
              <a:rPr lang="es-ES" sz="2300">
                <a:solidFill>
                  <a:srgbClr val="000000"/>
                </a:solidFill>
                <a:latin typeface="Century Gothic"/>
                <a:ea typeface="Century Gothic"/>
                <a:cs typeface="Century Gothic"/>
                <a:sym typeface="Century Gothic"/>
              </a:rPr>
              <a:t>29. Mencione al menos 3 áreas de temáticas de interés que le gustaría que desarrolláramos en la oferta de formación del Programa de Educación Continua.</a:t>
            </a:r>
            <a:br>
              <a:rPr lang="es-ES" sz="2400" b="0" i="0" u="none" strike="noStrike" cap="none">
                <a:solidFill>
                  <a:srgbClr val="000000"/>
                </a:solidFill>
                <a:latin typeface="Century Gothic"/>
                <a:ea typeface="Century Gothic"/>
                <a:cs typeface="Century Gothic"/>
                <a:sym typeface="Century Gothic"/>
              </a:rPr>
            </a:br>
            <a:br>
              <a:rPr lang="es-ES" sz="1700" b="0" i="0" u="none" strike="noStrike" cap="none">
                <a:solidFill>
                  <a:srgbClr val="000000"/>
                </a:solidFill>
                <a:latin typeface="Century Gothic"/>
                <a:ea typeface="Century Gothic"/>
                <a:cs typeface="Century Gothic"/>
                <a:sym typeface="Century Gothic"/>
              </a:rPr>
            </a:b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420" name="Google Shape;4420;p456"/>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421" name="Google Shape;4421;p456"/>
          <p:cNvGraphicFramePr/>
          <p:nvPr/>
        </p:nvGraphicFramePr>
        <p:xfrm>
          <a:off x="1680049" y="2951885"/>
          <a:ext cx="3000000" cy="3000000"/>
        </p:xfrm>
        <a:graphic>
          <a:graphicData uri="http://schemas.openxmlformats.org/drawingml/2006/table">
            <a:tbl>
              <a:tblPr>
                <a:noFill/>
                <a:tableStyleId>{E7A12AD5-2539-4949-84F0-6E08BD2323E5}</a:tableStyleId>
              </a:tblPr>
              <a:tblGrid>
                <a:gridCol w="600825">
                  <a:extLst>
                    <a:ext uri="{9D8B030D-6E8A-4147-A177-3AD203B41FA5}">
                      <a16:colId xmlns:a16="http://schemas.microsoft.com/office/drawing/2014/main" val="20000"/>
                    </a:ext>
                  </a:extLst>
                </a:gridCol>
                <a:gridCol w="8231075">
                  <a:extLst>
                    <a:ext uri="{9D8B030D-6E8A-4147-A177-3AD203B41FA5}">
                      <a16:colId xmlns:a16="http://schemas.microsoft.com/office/drawing/2014/main" val="20001"/>
                    </a:ext>
                  </a:extLst>
                </a:gridCol>
              </a:tblGrid>
              <a:tr h="4867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El uso de la tecnología en la educación.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Evaluación como proceso formativo.</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Neuroeducación.</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Estrategias pedagógicas.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867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s-ES" sz="2000" u="none" strike="noStrike" cap="none">
                          <a:latin typeface="Century Gothic"/>
                          <a:ea typeface="Century Gothic"/>
                          <a:cs typeface="Century Gothic"/>
                          <a:sym typeface="Century Gothic"/>
                        </a:rPr>
                        <a:t>Habilidades blandas.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25"/>
        <p:cNvGrpSpPr/>
        <p:nvPr/>
      </p:nvGrpSpPr>
      <p:grpSpPr>
        <a:xfrm>
          <a:off x="0" y="0"/>
          <a:ext cx="0" cy="0"/>
          <a:chOff x="0" y="0"/>
          <a:chExt cx="0" cy="0"/>
        </a:xfrm>
      </p:grpSpPr>
      <p:sp>
        <p:nvSpPr>
          <p:cNvPr id="4426" name="Google Shape;4426;p45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27" name="Google Shape;4427;p45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28" name="Google Shape;4428;p457"/>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29" name="Google Shape;4429;p457" descr="Gráfico, Gráfico de barras&#10;&#10;Descripción generada automáticamente"/>
          <p:cNvPicPr preferRelativeResize="0"/>
          <p:nvPr/>
        </p:nvPicPr>
        <p:blipFill rotWithShape="1">
          <a:blip r:embed="rId3">
            <a:alphaModFix/>
          </a:blip>
          <a:srcRect/>
          <a:stretch/>
        </p:blipFill>
        <p:spPr>
          <a:xfrm>
            <a:off x="1280563" y="994233"/>
            <a:ext cx="9630873" cy="4898110"/>
          </a:xfrm>
          <a:prstGeom prst="rect">
            <a:avLst/>
          </a:prstGeom>
          <a:noFill/>
          <a:ln>
            <a:noFill/>
          </a:ln>
        </p:spPr>
      </p:pic>
      <p:sp>
        <p:nvSpPr>
          <p:cNvPr id="4430" name="Google Shape;4430;p457"/>
          <p:cNvSpPr txBox="1"/>
          <p:nvPr/>
        </p:nvSpPr>
        <p:spPr>
          <a:xfrm>
            <a:off x="1013850" y="1264666"/>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30.</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34"/>
        <p:cNvGrpSpPr/>
        <p:nvPr/>
      </p:nvGrpSpPr>
      <p:grpSpPr>
        <a:xfrm>
          <a:off x="0" y="0"/>
          <a:ext cx="0" cy="0"/>
          <a:chOff x="0" y="0"/>
          <a:chExt cx="0" cy="0"/>
        </a:xfrm>
      </p:grpSpPr>
      <p:sp>
        <p:nvSpPr>
          <p:cNvPr id="4435" name="Google Shape;4435;p45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36" name="Google Shape;4436;p45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37" name="Google Shape;4437;p458"/>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38" name="Google Shape;4438;p458"/>
          <p:cNvPicPr preferRelativeResize="0"/>
          <p:nvPr/>
        </p:nvPicPr>
        <p:blipFill rotWithShape="1">
          <a:blip r:embed="rId3">
            <a:alphaModFix/>
          </a:blip>
          <a:srcRect/>
          <a:stretch/>
        </p:blipFill>
        <p:spPr>
          <a:xfrm>
            <a:off x="914473" y="1261368"/>
            <a:ext cx="10363053" cy="4363840"/>
          </a:xfrm>
          <a:prstGeom prst="rect">
            <a:avLst/>
          </a:prstGeom>
          <a:noFill/>
          <a:ln>
            <a:noFill/>
          </a:ln>
        </p:spPr>
      </p:pic>
      <p:sp>
        <p:nvSpPr>
          <p:cNvPr id="4439" name="Google Shape;4439;p458"/>
          <p:cNvSpPr txBox="1"/>
          <p:nvPr/>
        </p:nvSpPr>
        <p:spPr>
          <a:xfrm>
            <a:off x="718882" y="1603879"/>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31</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43"/>
        <p:cNvGrpSpPr/>
        <p:nvPr/>
      </p:nvGrpSpPr>
      <p:grpSpPr>
        <a:xfrm>
          <a:off x="0" y="0"/>
          <a:ext cx="0" cy="0"/>
          <a:chOff x="0" y="0"/>
          <a:chExt cx="0" cy="0"/>
        </a:xfrm>
      </p:grpSpPr>
      <p:sp>
        <p:nvSpPr>
          <p:cNvPr id="4444" name="Google Shape;4444;p4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45" name="Google Shape;4445;p459"/>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46" name="Google Shape;4446;p459"/>
          <p:cNvSpPr/>
          <p:nvPr/>
        </p:nvSpPr>
        <p:spPr>
          <a:xfrm>
            <a:off x="3397250" y="3443288"/>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47" name="Google Shape;4447;p459" descr="Gráfico, Gráfico circular&#10;&#10;Descripción generada automáticamente"/>
          <p:cNvPicPr preferRelativeResize="0"/>
          <p:nvPr/>
        </p:nvPicPr>
        <p:blipFill rotWithShape="1">
          <a:blip r:embed="rId3">
            <a:alphaModFix/>
          </a:blip>
          <a:srcRect/>
          <a:stretch/>
        </p:blipFill>
        <p:spPr>
          <a:xfrm>
            <a:off x="967117" y="1448972"/>
            <a:ext cx="10257765" cy="4319503"/>
          </a:xfrm>
          <a:prstGeom prst="rect">
            <a:avLst/>
          </a:prstGeom>
          <a:noFill/>
          <a:ln>
            <a:noFill/>
          </a:ln>
        </p:spPr>
      </p:pic>
      <p:sp>
        <p:nvSpPr>
          <p:cNvPr id="4448" name="Google Shape;4448;p459"/>
          <p:cNvSpPr txBox="1"/>
          <p:nvPr/>
        </p:nvSpPr>
        <p:spPr>
          <a:xfrm>
            <a:off x="732950" y="1772691"/>
            <a:ext cx="154178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32. </a:t>
            </a:r>
            <a:endParaRPr b="1"/>
          </a:p>
        </p:txBody>
      </p:sp>
    </p:spTree>
  </p:cSld>
  <p:clrMapOvr>
    <a:masterClrMapping/>
  </p:clrMapOvr>
</p:sld>
</file>

<file path=ppt/slides/slide539.xml><?xml version="1.0" encoding="utf-8"?>
<p:sld xmlns:a="http://schemas.openxmlformats.org/drawingml/2006/main" xmlns:r="http://schemas.openxmlformats.org/officeDocument/2006/relationships" xmlns:p="http://schemas.openxmlformats.org/presentationml/2006/main">
  <p:cSld>
    <p:spTree>
      <p:nvGrpSpPr>
        <p:cNvPr id="1" name="Shape 4452"/>
        <p:cNvGrpSpPr/>
        <p:nvPr/>
      </p:nvGrpSpPr>
      <p:grpSpPr>
        <a:xfrm>
          <a:off x="0" y="0"/>
          <a:ext cx="0" cy="0"/>
          <a:chOff x="0" y="0"/>
          <a:chExt cx="0" cy="0"/>
        </a:xfrm>
      </p:grpSpPr>
      <p:sp>
        <p:nvSpPr>
          <p:cNvPr id="4453" name="Google Shape;4453;g18a0223d577_0_54"/>
          <p:cNvSpPr txBox="1"/>
          <p:nvPr/>
        </p:nvSpPr>
        <p:spPr>
          <a:xfrm>
            <a:off x="838200" y="821998"/>
            <a:ext cx="10515600" cy="21351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600" b="0" i="0" u="none" strike="noStrike" cap="none" dirty="0">
                <a:solidFill>
                  <a:schemeClr val="lt1"/>
                </a:solidFill>
                <a:latin typeface="Arial"/>
                <a:ea typeface="Arial"/>
                <a:cs typeface="Arial"/>
                <a:sym typeface="Arial"/>
              </a:rPr>
              <a:t>Curso Detección temprana de trastornos motores en el niño y la niña menor de 1 año</a:t>
            </a:r>
            <a:endParaRPr sz="3600" b="0" i="0" u="none" strike="noStrike" cap="none" dirty="0">
              <a:solidFill>
                <a:schemeClr val="lt1"/>
              </a:solidFill>
              <a:latin typeface="Arial"/>
              <a:ea typeface="Arial"/>
              <a:cs typeface="Arial"/>
              <a:sym typeface="Arial"/>
            </a:endParaRPr>
          </a:p>
        </p:txBody>
      </p:sp>
      <p:sp>
        <p:nvSpPr>
          <p:cNvPr id="4454" name="Google Shape;4454;g18a0223d577_0_54"/>
          <p:cNvSpPr/>
          <p:nvPr/>
        </p:nvSpPr>
        <p:spPr>
          <a:xfrm>
            <a:off x="838200" y="3359839"/>
            <a:ext cx="10515600" cy="20109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1</a:t>
            </a:r>
            <a:r>
              <a:rPr lang="es-ES" sz="4000">
                <a:latin typeface="Century Gothic"/>
                <a:ea typeface="Century Gothic"/>
                <a:cs typeface="Century Gothic"/>
                <a:sym typeface="Century Gothic"/>
              </a:rPr>
              <a:t>00</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2</a:t>
            </a:r>
            <a:r>
              <a:rPr lang="es-ES" sz="4000">
                <a:latin typeface="Century Gothic"/>
                <a:ea typeface="Century Gothic"/>
                <a:cs typeface="Century Gothic"/>
                <a:sym typeface="Century Gothic"/>
              </a:rPr>
              <a:t>8</a:t>
            </a:r>
            <a:r>
              <a:rPr lang="es-ES" sz="4000" b="0" i="0" u="none" strike="noStrike" cap="none">
                <a:solidFill>
                  <a:srgbClr val="000000"/>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2</a:t>
            </a:r>
            <a:r>
              <a:rPr lang="es-ES" sz="4000">
                <a:latin typeface="Century Gothic"/>
                <a:ea typeface="Century Gothic"/>
                <a:cs typeface="Century Gothic"/>
                <a:sym typeface="Century Gothic"/>
              </a:rPr>
              <a:t>8</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a:p>
            <a:pPr marL="457200" marR="0" lvl="0" indent="0" algn="l" rtl="0">
              <a:lnSpc>
                <a:spcPct val="90000"/>
              </a:lnSpc>
              <a:spcBef>
                <a:spcPts val="1000"/>
              </a:spcBef>
              <a:spcAft>
                <a:spcPts val="0"/>
              </a:spcAft>
              <a:buNone/>
            </a:pP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8"/>
        <p:cNvGrpSpPr/>
        <p:nvPr/>
      </p:nvGrpSpPr>
      <p:grpSpPr>
        <a:xfrm>
          <a:off x="0" y="0"/>
          <a:ext cx="0" cy="0"/>
          <a:chOff x="0" y="0"/>
          <a:chExt cx="0" cy="0"/>
        </a:xfrm>
      </p:grpSpPr>
      <p:cxnSp>
        <p:nvCxnSpPr>
          <p:cNvPr id="529" name="Google Shape;529;g1e31d65d965_1_8"/>
          <p:cNvCxnSpPr/>
          <p:nvPr/>
        </p:nvCxnSpPr>
        <p:spPr>
          <a:xfrm>
            <a:off x="1047624" y="2265037"/>
            <a:ext cx="10125000" cy="0"/>
          </a:xfrm>
          <a:prstGeom prst="straightConnector1">
            <a:avLst/>
          </a:prstGeom>
          <a:noFill/>
          <a:ln w="15875" cap="flat" cmpd="sng">
            <a:solidFill>
              <a:srgbClr val="595959"/>
            </a:solidFill>
            <a:prstDash val="solid"/>
            <a:miter lim="800000"/>
            <a:headEnd type="none" w="sm" len="sm"/>
            <a:tailEnd type="none" w="sm" len="sm"/>
          </a:ln>
        </p:spPr>
      </p:cxnSp>
      <p:graphicFrame>
        <p:nvGraphicFramePr>
          <p:cNvPr id="530" name="Google Shape;530;g1e31d65d965_1_8"/>
          <p:cNvGraphicFramePr/>
          <p:nvPr/>
        </p:nvGraphicFramePr>
        <p:xfrm>
          <a:off x="971377" y="1334114"/>
          <a:ext cx="3000000" cy="3000000"/>
        </p:xfrm>
        <a:graphic>
          <a:graphicData uri="http://schemas.openxmlformats.org/drawingml/2006/table">
            <a:tbl>
              <a:tblPr firstRow="1" firstCol="1" bandRow="1">
                <a:noFill/>
                <a:tableStyleId>{CA70D16C-34E5-40CA-8324-94ED903EF728}</a:tableStyleId>
              </a:tblPr>
              <a:tblGrid>
                <a:gridCol w="8263900">
                  <a:extLst>
                    <a:ext uri="{9D8B030D-6E8A-4147-A177-3AD203B41FA5}">
                      <a16:colId xmlns:a16="http://schemas.microsoft.com/office/drawing/2014/main" val="20000"/>
                    </a:ext>
                  </a:extLst>
                </a:gridCol>
                <a:gridCol w="2013575">
                  <a:extLst>
                    <a:ext uri="{9D8B030D-6E8A-4147-A177-3AD203B41FA5}">
                      <a16:colId xmlns:a16="http://schemas.microsoft.com/office/drawing/2014/main" val="20001"/>
                    </a:ext>
                  </a:extLst>
                </a:gridCol>
              </a:tblGrid>
              <a:tr h="658100">
                <a:tc>
                  <a:txBody>
                    <a:bodyPr/>
                    <a:lstStyle/>
                    <a:p>
                      <a:pPr marL="0" marR="0" lvl="0" indent="0" algn="ctr" rtl="0">
                        <a:lnSpc>
                          <a:spcPct val="107000"/>
                        </a:lnSpc>
                        <a:spcBef>
                          <a:spcPts val="0"/>
                        </a:spcBef>
                        <a:spcAft>
                          <a:spcPts val="0"/>
                        </a:spcAft>
                        <a:buClr>
                          <a:srgbClr val="000000"/>
                        </a:buClr>
                        <a:buSzPts val="2800"/>
                        <a:buFont typeface="Arial"/>
                        <a:buNone/>
                      </a:pPr>
                      <a:r>
                        <a:rPr lang="es-ES" sz="2800" b="1" u="none" strike="noStrike" cap="none">
                          <a:latin typeface="Century Gothic"/>
                          <a:ea typeface="Century Gothic"/>
                          <a:cs typeface="Century Gothic"/>
                          <a:sym typeface="Century Gothic"/>
                        </a:rPr>
                        <a:t>Curso</a:t>
                      </a:r>
                      <a:endParaRPr sz="2800" b="1" u="none" strike="noStrike" cap="none">
                        <a:latin typeface="Century Gothic"/>
                        <a:ea typeface="Century Gothic"/>
                        <a:cs typeface="Century Gothic"/>
                        <a:sym typeface="Century Gothic"/>
                      </a:endParaRPr>
                    </a:p>
                  </a:txBody>
                  <a:tcPr marL="67025" marR="67025" marT="0" marB="0"/>
                </a:tc>
                <a:tc>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latin typeface="Century Gothic"/>
                          <a:ea typeface="Century Gothic"/>
                          <a:cs typeface="Century Gothic"/>
                          <a:sym typeface="Century Gothic"/>
                        </a:rPr>
                        <a:t>Proyecto al que se adscribe</a:t>
                      </a:r>
                      <a:endParaRPr sz="1800" b="1"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0"/>
                  </a:ext>
                </a:extLst>
              </a:tr>
              <a:tr h="886875">
                <a:tc>
                  <a:txBody>
                    <a:bodyPr/>
                    <a:lstStyle/>
                    <a:p>
                      <a:pPr marL="0" marR="0" lvl="0" indent="0" algn="l" rtl="0">
                        <a:lnSpc>
                          <a:spcPct val="107000"/>
                        </a:lnSpc>
                        <a:spcBef>
                          <a:spcPts val="0"/>
                        </a:spcBef>
                        <a:spcAft>
                          <a:spcPts val="0"/>
                        </a:spcAft>
                        <a:buNone/>
                      </a:pPr>
                      <a:r>
                        <a:rPr lang="es-ES" sz="1800" b="0">
                          <a:latin typeface="Century Gothic"/>
                          <a:ea typeface="Century Gothic"/>
                          <a:cs typeface="Century Gothic"/>
                          <a:sym typeface="Century Gothic"/>
                        </a:rPr>
                        <a:t>8. Introducción a los estándares esenciales de calidad en los servicios de cuidado y desarrollo infantil de costa rica en el marco de la REDCUDI -2</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lvl="0" indent="0" algn="ctr" rtl="0">
                        <a:lnSpc>
                          <a:spcPct val="107000"/>
                        </a:lnSpc>
                        <a:spcBef>
                          <a:spcPts val="0"/>
                        </a:spcBef>
                        <a:spcAft>
                          <a:spcPts val="0"/>
                        </a:spcAft>
                        <a:buClr>
                          <a:schemeClr val="dk1"/>
                        </a:buClr>
                        <a:buSzPts val="1800"/>
                        <a:buFont typeface="Arial"/>
                        <a:buNone/>
                      </a:pPr>
                      <a:r>
                        <a:rPr lang="es-ES" sz="1800">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1"/>
                  </a:ext>
                </a:extLst>
              </a:tr>
              <a:tr h="570400">
                <a:tc>
                  <a:txBody>
                    <a:bodyPr/>
                    <a:lstStyle/>
                    <a:p>
                      <a:pPr marL="0" marR="0" lvl="0" indent="0" algn="l" rtl="0">
                        <a:lnSpc>
                          <a:spcPct val="107000"/>
                        </a:lnSpc>
                        <a:spcBef>
                          <a:spcPts val="0"/>
                        </a:spcBef>
                        <a:spcAft>
                          <a:spcPts val="0"/>
                        </a:spcAft>
                        <a:buNone/>
                      </a:pPr>
                      <a:r>
                        <a:rPr lang="es-ES" sz="1800" b="0">
                          <a:latin typeface="Century Gothic"/>
                          <a:ea typeface="Century Gothic"/>
                          <a:cs typeface="Century Gothic"/>
                          <a:sym typeface="Century Gothic"/>
                        </a:rPr>
                        <a:t>9. Atención de niños, niñas y adolescentes con énfasis en problemas de comportamiento</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lvl="0" indent="0" algn="ctr" rtl="0">
                        <a:lnSpc>
                          <a:spcPct val="107000"/>
                        </a:lnSpc>
                        <a:spcBef>
                          <a:spcPts val="0"/>
                        </a:spcBef>
                        <a:spcAft>
                          <a:spcPts val="0"/>
                        </a:spcAft>
                        <a:buClr>
                          <a:schemeClr val="dk1"/>
                        </a:buClr>
                        <a:buSzPts val="1800"/>
                        <a:buFont typeface="Arial"/>
                        <a:buNone/>
                      </a:pPr>
                      <a:r>
                        <a:rPr lang="es-ES" sz="1800">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2"/>
                  </a:ext>
                </a:extLst>
              </a:tr>
              <a:tr h="758200">
                <a:tc>
                  <a:txBody>
                    <a:bodyPr/>
                    <a:lstStyle/>
                    <a:p>
                      <a:pPr marL="0" marR="0" lvl="0" indent="0" algn="l" rtl="0">
                        <a:lnSpc>
                          <a:spcPct val="107000"/>
                        </a:lnSpc>
                        <a:spcBef>
                          <a:spcPts val="0"/>
                        </a:spcBef>
                        <a:spcAft>
                          <a:spcPts val="0"/>
                        </a:spcAft>
                        <a:buClr>
                          <a:srgbClr val="000000"/>
                        </a:buClr>
                        <a:buSzPts val="1800"/>
                        <a:buFont typeface="Arial"/>
                        <a:buNone/>
                      </a:pPr>
                      <a:r>
                        <a:rPr lang="es-ES" sz="1800" b="0">
                          <a:latin typeface="Century Gothic"/>
                          <a:ea typeface="Century Gothic"/>
                          <a:cs typeface="Century Gothic"/>
                          <a:sym typeface="Century Gothic"/>
                        </a:rPr>
                        <a:t>10. Mi práctica profesional en entornos inclusivos: Atendiendo el neurodesarrollo de niños y niñas</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ctr" rtl="0">
                        <a:lnSpc>
                          <a:spcPct val="107000"/>
                        </a:lnSpc>
                        <a:spcBef>
                          <a:spcPts val="0"/>
                        </a:spcBef>
                        <a:spcAft>
                          <a:spcPts val="0"/>
                        </a:spcAft>
                        <a:buClr>
                          <a:schemeClr val="dk1"/>
                        </a:buClr>
                        <a:buSzPts val="1800"/>
                        <a:buFont typeface="Arial"/>
                        <a:buNone/>
                      </a:pPr>
                      <a:r>
                        <a:rPr lang="es-ES" sz="180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3"/>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a:latin typeface="Century Gothic"/>
                          <a:ea typeface="Century Gothic"/>
                          <a:cs typeface="Century Gothic"/>
                          <a:sym typeface="Century Gothic"/>
                        </a:rPr>
                        <a:t>11. Pedagogía preventiva: desafíos actuales</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marR="0" lvl="0" indent="0" algn="ctr"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4"/>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a:latin typeface="Century Gothic"/>
                          <a:ea typeface="Century Gothic"/>
                          <a:cs typeface="Century Gothic"/>
                          <a:sym typeface="Century Gothic"/>
                        </a:rPr>
                        <a:t>12. Atención de niños, niñas y adolescentes con énfasis en problemas de comportamiento</a:t>
                      </a:r>
                      <a:endParaRPr sz="1800" b="0" u="none" strike="noStrike" cap="none">
                        <a:latin typeface="Century Gothic"/>
                        <a:ea typeface="Century Gothic"/>
                        <a:cs typeface="Century Gothic"/>
                        <a:sym typeface="Century Gothic"/>
                      </a:endParaRPr>
                    </a:p>
                  </a:txBody>
                  <a:tcPr marL="67025" marR="67025" marT="0" marB="0" anchor="ctr"/>
                </a:tc>
                <a:tc>
                  <a:txBody>
                    <a:bodyPr/>
                    <a:lstStyle/>
                    <a:p>
                      <a:pPr marL="0" lvl="0" indent="0" algn="ctr" rtl="0">
                        <a:lnSpc>
                          <a:spcPct val="107000"/>
                        </a:lnSpc>
                        <a:spcBef>
                          <a:spcPts val="0"/>
                        </a:spcBef>
                        <a:spcAft>
                          <a:spcPts val="0"/>
                        </a:spcAft>
                        <a:buClr>
                          <a:schemeClr val="dk1"/>
                        </a:buClr>
                        <a:buSzPts val="1800"/>
                        <a:buFont typeface="Arial"/>
                        <a:buNone/>
                      </a:pPr>
                      <a:r>
                        <a:rPr lang="es-ES" sz="1800">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5"/>
                  </a:ext>
                </a:extLst>
              </a:tr>
            </a:tbl>
          </a:graphicData>
        </a:graphic>
      </p:graphicFrame>
    </p:spTree>
  </p:cSld>
  <p:clrMapOvr>
    <a:masterClrMapping/>
  </p:clrMapOvr>
</p:sld>
</file>

<file path=ppt/slides/slide5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58"/>
        <p:cNvGrpSpPr/>
        <p:nvPr/>
      </p:nvGrpSpPr>
      <p:grpSpPr>
        <a:xfrm>
          <a:off x="0" y="0"/>
          <a:ext cx="0" cy="0"/>
          <a:chOff x="0" y="0"/>
          <a:chExt cx="0" cy="0"/>
        </a:xfrm>
      </p:grpSpPr>
      <p:sp>
        <p:nvSpPr>
          <p:cNvPr id="4459" name="Google Shape;4459;g217c9cfb7ae_0_1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60" name="Google Shape;4460;g217c9cfb7ae_0_16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61" name="Google Shape;4461;g217c9cfb7ae_0_16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62" name="Google Shape;4462;g217c9cfb7ae_0_166"/>
          <p:cNvPicPr preferRelativeResize="0"/>
          <p:nvPr/>
        </p:nvPicPr>
        <p:blipFill>
          <a:blip r:embed="rId3">
            <a:alphaModFix/>
          </a:blip>
          <a:stretch>
            <a:fillRect/>
          </a:stretch>
        </p:blipFill>
        <p:spPr>
          <a:xfrm>
            <a:off x="1709738" y="1343025"/>
            <a:ext cx="8772525" cy="4171950"/>
          </a:xfrm>
          <a:prstGeom prst="rect">
            <a:avLst/>
          </a:prstGeom>
          <a:noFill/>
          <a:ln>
            <a:noFill/>
          </a:ln>
        </p:spPr>
      </p:pic>
      <p:sp>
        <p:nvSpPr>
          <p:cNvPr id="4463" name="Google Shape;4463;g217c9cfb7ae_0_166"/>
          <p:cNvSpPr txBox="1"/>
          <p:nvPr/>
        </p:nvSpPr>
        <p:spPr>
          <a:xfrm>
            <a:off x="1632399" y="1564847"/>
            <a:ext cx="15417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1</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67"/>
        <p:cNvGrpSpPr/>
        <p:nvPr/>
      </p:nvGrpSpPr>
      <p:grpSpPr>
        <a:xfrm>
          <a:off x="0" y="0"/>
          <a:ext cx="0" cy="0"/>
          <a:chOff x="0" y="0"/>
          <a:chExt cx="0" cy="0"/>
        </a:xfrm>
      </p:grpSpPr>
      <p:sp>
        <p:nvSpPr>
          <p:cNvPr id="4468" name="Google Shape;4468;g217c9cfb7ae_0_10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69" name="Google Shape;4469;g217c9cfb7ae_0_10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70" name="Google Shape;4470;g217c9cfb7ae_0_10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71" name="Google Shape;4471;g217c9cfb7ae_0_109"/>
          <p:cNvPicPr preferRelativeResize="0"/>
          <p:nvPr/>
        </p:nvPicPr>
        <p:blipFill>
          <a:blip r:embed="rId3">
            <a:alphaModFix/>
          </a:blip>
          <a:stretch>
            <a:fillRect/>
          </a:stretch>
        </p:blipFill>
        <p:spPr>
          <a:xfrm>
            <a:off x="916540" y="1252677"/>
            <a:ext cx="10358924" cy="4352750"/>
          </a:xfrm>
          <a:prstGeom prst="rect">
            <a:avLst/>
          </a:prstGeom>
          <a:noFill/>
          <a:ln>
            <a:noFill/>
          </a:ln>
        </p:spPr>
      </p:pic>
      <p:sp>
        <p:nvSpPr>
          <p:cNvPr id="4472" name="Google Shape;4472;g217c9cfb7ae_0_109"/>
          <p:cNvSpPr txBox="1"/>
          <p:nvPr/>
        </p:nvSpPr>
        <p:spPr>
          <a:xfrm>
            <a:off x="916550" y="1549425"/>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i="0" u="none" strike="noStrike" cap="none">
                <a:solidFill>
                  <a:srgbClr val="000000"/>
                </a:solidFill>
                <a:latin typeface="Century Gothic"/>
                <a:ea typeface="Century Gothic"/>
                <a:cs typeface="Century Gothic"/>
                <a:sym typeface="Century Gothic"/>
              </a:rPr>
              <a:t>2.</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76"/>
        <p:cNvGrpSpPr/>
        <p:nvPr/>
      </p:nvGrpSpPr>
      <p:grpSpPr>
        <a:xfrm>
          <a:off x="0" y="0"/>
          <a:ext cx="0" cy="0"/>
          <a:chOff x="0" y="0"/>
          <a:chExt cx="0" cy="0"/>
        </a:xfrm>
      </p:grpSpPr>
      <p:sp>
        <p:nvSpPr>
          <p:cNvPr id="4477" name="Google Shape;4477;g217c9cfb7ae_0_16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78" name="Google Shape;4478;g217c9cfb7ae_0_16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79" name="Google Shape;4479;g217c9cfb7ae_0_16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80" name="Google Shape;4480;g217c9cfb7ae_0_160"/>
          <p:cNvPicPr preferRelativeResize="0"/>
          <p:nvPr/>
        </p:nvPicPr>
        <p:blipFill>
          <a:blip r:embed="rId3">
            <a:alphaModFix/>
          </a:blip>
          <a:stretch>
            <a:fillRect/>
          </a:stretch>
        </p:blipFill>
        <p:spPr>
          <a:xfrm>
            <a:off x="966852" y="1273815"/>
            <a:ext cx="10258301" cy="4310475"/>
          </a:xfrm>
          <a:prstGeom prst="rect">
            <a:avLst/>
          </a:prstGeom>
          <a:noFill/>
          <a:ln>
            <a:noFill/>
          </a:ln>
        </p:spPr>
      </p:pic>
      <p:sp>
        <p:nvSpPr>
          <p:cNvPr id="4481" name="Google Shape;4481;g217c9cfb7ae_0_160"/>
          <p:cNvSpPr txBox="1"/>
          <p:nvPr/>
        </p:nvSpPr>
        <p:spPr>
          <a:xfrm>
            <a:off x="905200" y="158025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3</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85"/>
        <p:cNvGrpSpPr/>
        <p:nvPr/>
      </p:nvGrpSpPr>
      <p:grpSpPr>
        <a:xfrm>
          <a:off x="0" y="0"/>
          <a:ext cx="0" cy="0"/>
          <a:chOff x="0" y="0"/>
          <a:chExt cx="0" cy="0"/>
        </a:xfrm>
      </p:grpSpPr>
      <p:sp>
        <p:nvSpPr>
          <p:cNvPr id="4486" name="Google Shape;4486;g217c9cfb7ae_0_14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87" name="Google Shape;4487;g217c9cfb7ae_0_14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88" name="Google Shape;4488;g217c9cfb7ae_0_14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89" name="Google Shape;4489;g217c9cfb7ae_0_146"/>
          <p:cNvPicPr preferRelativeResize="0"/>
          <p:nvPr/>
        </p:nvPicPr>
        <p:blipFill>
          <a:blip r:embed="rId3">
            <a:alphaModFix/>
          </a:blip>
          <a:stretch>
            <a:fillRect/>
          </a:stretch>
        </p:blipFill>
        <p:spPr>
          <a:xfrm>
            <a:off x="966852" y="1273815"/>
            <a:ext cx="10258301" cy="4310475"/>
          </a:xfrm>
          <a:prstGeom prst="rect">
            <a:avLst/>
          </a:prstGeom>
          <a:noFill/>
          <a:ln>
            <a:noFill/>
          </a:ln>
        </p:spPr>
      </p:pic>
      <p:sp>
        <p:nvSpPr>
          <p:cNvPr id="4490" name="Google Shape;4490;g217c9cfb7ae_0_146"/>
          <p:cNvSpPr txBox="1"/>
          <p:nvPr/>
        </p:nvSpPr>
        <p:spPr>
          <a:xfrm>
            <a:off x="905200" y="158025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4</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4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94"/>
        <p:cNvGrpSpPr/>
        <p:nvPr/>
      </p:nvGrpSpPr>
      <p:grpSpPr>
        <a:xfrm>
          <a:off x="0" y="0"/>
          <a:ext cx="0" cy="0"/>
          <a:chOff x="0" y="0"/>
          <a:chExt cx="0" cy="0"/>
        </a:xfrm>
      </p:grpSpPr>
      <p:sp>
        <p:nvSpPr>
          <p:cNvPr id="4495" name="Google Shape;4495;g217c9cfb7ae_0_14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96" name="Google Shape;4496;g217c9cfb7ae_0_14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97" name="Google Shape;4497;g217c9cfb7ae_0_14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498" name="Google Shape;4498;g217c9cfb7ae_0_140"/>
          <p:cNvPicPr preferRelativeResize="0"/>
          <p:nvPr/>
        </p:nvPicPr>
        <p:blipFill>
          <a:blip r:embed="rId3">
            <a:alphaModFix/>
          </a:blip>
          <a:stretch>
            <a:fillRect/>
          </a:stretch>
        </p:blipFill>
        <p:spPr>
          <a:xfrm>
            <a:off x="966852" y="1273815"/>
            <a:ext cx="10258301" cy="4310475"/>
          </a:xfrm>
          <a:prstGeom prst="rect">
            <a:avLst/>
          </a:prstGeom>
          <a:noFill/>
          <a:ln>
            <a:noFill/>
          </a:ln>
        </p:spPr>
      </p:pic>
      <p:sp>
        <p:nvSpPr>
          <p:cNvPr id="4499" name="Google Shape;4499;g217c9cfb7ae_0_140"/>
          <p:cNvSpPr txBox="1"/>
          <p:nvPr/>
        </p:nvSpPr>
        <p:spPr>
          <a:xfrm>
            <a:off x="905200" y="158025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5</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03"/>
        <p:cNvGrpSpPr/>
        <p:nvPr/>
      </p:nvGrpSpPr>
      <p:grpSpPr>
        <a:xfrm>
          <a:off x="0" y="0"/>
          <a:ext cx="0" cy="0"/>
          <a:chOff x="0" y="0"/>
          <a:chExt cx="0" cy="0"/>
        </a:xfrm>
      </p:grpSpPr>
      <p:sp>
        <p:nvSpPr>
          <p:cNvPr id="4504" name="Google Shape;4504;g217c9cfb7ae_0_13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05" name="Google Shape;4505;g217c9cfb7ae_0_13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06" name="Google Shape;4506;g217c9cfb7ae_0_134"/>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07" name="Google Shape;4507;g217c9cfb7ae_0_134"/>
          <p:cNvPicPr preferRelativeResize="0"/>
          <p:nvPr/>
        </p:nvPicPr>
        <p:blipFill>
          <a:blip r:embed="rId3">
            <a:alphaModFix/>
          </a:blip>
          <a:stretch>
            <a:fillRect/>
          </a:stretch>
        </p:blipFill>
        <p:spPr>
          <a:xfrm>
            <a:off x="980840" y="1350363"/>
            <a:ext cx="10230325" cy="4643075"/>
          </a:xfrm>
          <a:prstGeom prst="rect">
            <a:avLst/>
          </a:prstGeom>
          <a:noFill/>
          <a:ln>
            <a:noFill/>
          </a:ln>
        </p:spPr>
      </p:pic>
      <p:sp>
        <p:nvSpPr>
          <p:cNvPr id="4508" name="Google Shape;4508;g217c9cfb7ae_0_134"/>
          <p:cNvSpPr txBox="1"/>
          <p:nvPr/>
        </p:nvSpPr>
        <p:spPr>
          <a:xfrm>
            <a:off x="889775" y="1641875"/>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6</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4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12"/>
        <p:cNvGrpSpPr/>
        <p:nvPr/>
      </p:nvGrpSpPr>
      <p:grpSpPr>
        <a:xfrm>
          <a:off x="0" y="0"/>
          <a:ext cx="0" cy="0"/>
          <a:chOff x="0" y="0"/>
          <a:chExt cx="0" cy="0"/>
        </a:xfrm>
      </p:grpSpPr>
      <p:sp>
        <p:nvSpPr>
          <p:cNvPr id="4513" name="Google Shape;4513;g217c9cfb7ae_0_1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14" name="Google Shape;4514;g217c9cfb7ae_0_15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15" name="Google Shape;4515;g217c9cfb7ae_0_152"/>
          <p:cNvSpPr txBox="1">
            <a:spLocks noGrp="1"/>
          </p:cNvSpPr>
          <p:nvPr>
            <p:ph type="title"/>
          </p:nvPr>
        </p:nvSpPr>
        <p:spPr>
          <a:xfrm>
            <a:off x="661212" y="760285"/>
            <a:ext cx="10869600" cy="33249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7. Razón por la que se matriculó en el curso "Detección Temprana de Trastornos Motores en el niño y la niña menor de 1 año"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516" name="Google Shape;4516;g217c9cfb7ae_0_15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517" name="Google Shape;4517;g217c9cfb7ae_0_152"/>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Es en lo que trabajo diariamente.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Interés en la temática.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la atención de mis pacientes.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Adquisición y actualización de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Recomendación de la jefatura.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4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521"/>
        <p:cNvGrpSpPr/>
        <p:nvPr/>
      </p:nvGrpSpPr>
      <p:grpSpPr>
        <a:xfrm>
          <a:off x="0" y="0"/>
          <a:ext cx="0" cy="0"/>
          <a:chOff x="0" y="0"/>
          <a:chExt cx="0" cy="0"/>
        </a:xfrm>
      </p:grpSpPr>
      <p:sp>
        <p:nvSpPr>
          <p:cNvPr id="4522" name="Google Shape;4522;g217c9cfb7ae_0_188"/>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523" name="Google Shape;4523;g217c9cfb7ae_0_188"/>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524" name="Google Shape;4524;g217c9cfb7ae_0_188"/>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524"/>
                                        </p:tgtEl>
                                        <p:attrNameLst>
                                          <p:attrName>style.visibility</p:attrName>
                                        </p:attrNameLst>
                                      </p:cBhvr>
                                      <p:to>
                                        <p:strVal val="visible"/>
                                      </p:to>
                                    </p:set>
                                    <p:animEffect transition="in" filter="fade">
                                      <p:cBhvr>
                                        <p:cTn id="7" dur="400"/>
                                        <p:tgtEl>
                                          <p:spTgt spid="4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28"/>
        <p:cNvGrpSpPr/>
        <p:nvPr/>
      </p:nvGrpSpPr>
      <p:grpSpPr>
        <a:xfrm>
          <a:off x="0" y="0"/>
          <a:ext cx="0" cy="0"/>
          <a:chOff x="0" y="0"/>
          <a:chExt cx="0" cy="0"/>
        </a:xfrm>
      </p:grpSpPr>
      <p:sp>
        <p:nvSpPr>
          <p:cNvPr id="4529" name="Google Shape;4529;g217c9cfb7ae_0_1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30" name="Google Shape;4530;g217c9cfb7ae_0_12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31" name="Google Shape;4531;g217c9cfb7ae_0_128"/>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32" name="Google Shape;4532;g217c9cfb7ae_0_128"/>
          <p:cNvPicPr preferRelativeResize="0"/>
          <p:nvPr/>
        </p:nvPicPr>
        <p:blipFill>
          <a:blip r:embed="rId3">
            <a:alphaModFix/>
          </a:blip>
          <a:stretch>
            <a:fillRect/>
          </a:stretch>
        </p:blipFill>
        <p:spPr>
          <a:xfrm>
            <a:off x="1001085" y="1082950"/>
            <a:ext cx="10189843" cy="5177901"/>
          </a:xfrm>
          <a:prstGeom prst="rect">
            <a:avLst/>
          </a:prstGeom>
          <a:noFill/>
          <a:ln>
            <a:noFill/>
          </a:ln>
        </p:spPr>
      </p:pic>
      <p:sp>
        <p:nvSpPr>
          <p:cNvPr id="4533" name="Google Shape;4533;g217c9cfb7ae_0_128"/>
          <p:cNvSpPr txBox="1"/>
          <p:nvPr/>
        </p:nvSpPr>
        <p:spPr>
          <a:xfrm>
            <a:off x="920600" y="1379875"/>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8</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37"/>
        <p:cNvGrpSpPr/>
        <p:nvPr/>
      </p:nvGrpSpPr>
      <p:grpSpPr>
        <a:xfrm>
          <a:off x="0" y="0"/>
          <a:ext cx="0" cy="0"/>
          <a:chOff x="0" y="0"/>
          <a:chExt cx="0" cy="0"/>
        </a:xfrm>
      </p:grpSpPr>
      <p:sp>
        <p:nvSpPr>
          <p:cNvPr id="4538" name="Google Shape;4538;g217c9cfb7ae_0_1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39" name="Google Shape;4539;g217c9cfb7ae_0_12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40" name="Google Shape;4540;g217c9cfb7ae_0_12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41" name="Google Shape;4541;g217c9cfb7ae_0_122"/>
          <p:cNvPicPr preferRelativeResize="0"/>
          <p:nvPr/>
        </p:nvPicPr>
        <p:blipFill>
          <a:blip r:embed="rId3">
            <a:alphaModFix/>
          </a:blip>
          <a:stretch>
            <a:fillRect/>
          </a:stretch>
        </p:blipFill>
        <p:spPr>
          <a:xfrm>
            <a:off x="1001081" y="840100"/>
            <a:ext cx="10189843" cy="5177901"/>
          </a:xfrm>
          <a:prstGeom prst="rect">
            <a:avLst/>
          </a:prstGeom>
          <a:noFill/>
          <a:ln>
            <a:noFill/>
          </a:ln>
        </p:spPr>
      </p:pic>
      <p:sp>
        <p:nvSpPr>
          <p:cNvPr id="4542" name="Google Shape;4542;g217c9cfb7ae_0_122"/>
          <p:cNvSpPr txBox="1"/>
          <p:nvPr/>
        </p:nvSpPr>
        <p:spPr>
          <a:xfrm>
            <a:off x="1001075" y="113330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9</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g1e34b6543ab_1_0"/>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a:solidFill>
                  <a:schemeClr val="lt1"/>
                </a:solidFill>
                <a:latin typeface="Arial"/>
                <a:ea typeface="Arial"/>
                <a:cs typeface="Arial"/>
                <a:sym typeface="Arial"/>
              </a:rPr>
              <a:t>Curso Introducción a los estándares esenciales de calidad en los servicios de cuidado y desarrollo infantil de Costa Rica en el marco de la REDCUDI- 1</a:t>
            </a:r>
            <a:r>
              <a:rPr lang="es-ES" sz="4100">
                <a:solidFill>
                  <a:schemeClr val="lt1"/>
                </a:solidFill>
                <a:latin typeface="Arial"/>
                <a:ea typeface="Arial"/>
                <a:cs typeface="Arial"/>
                <a:sym typeface="Arial"/>
              </a:rPr>
              <a:t> </a:t>
            </a:r>
            <a:endParaRPr sz="5100">
              <a:solidFill>
                <a:schemeClr val="lt1"/>
              </a:solidFill>
              <a:latin typeface="Arial"/>
              <a:ea typeface="Arial"/>
              <a:cs typeface="Arial"/>
              <a:sym typeface="Arial"/>
            </a:endParaRPr>
          </a:p>
        </p:txBody>
      </p:sp>
      <p:sp>
        <p:nvSpPr>
          <p:cNvPr id="536" name="Google Shape;536;g1e34b6543ab_1_0"/>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Durante el curso se describen al estudiante los estándares consensuados a nivel nacional, para ello se realiza un recorrido teórico-práctico por cada estándar y sus fundamentos.   El objetivo que se persigue con este espacio de formación es promover la comprensión de cada estándar y de las acciones necesarias para ponerlos en práctica en una alternativa de cuidado y desarrollo. Es un curso dirigido a profesionales del área de salud y de educación que atienden el desarrollo de la niñez y que laboran en una alternativa de cuidado y desarrollo.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112</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17 semanas.</a:t>
            </a:r>
            <a:endParaRPr sz="2400">
              <a:latin typeface="Century Gothic"/>
              <a:ea typeface="Century Gothic"/>
              <a:cs typeface="Century Gothic"/>
              <a:sym typeface="Century Gothic"/>
            </a:endParaRPr>
          </a:p>
        </p:txBody>
      </p:sp>
    </p:spTree>
  </p:cSld>
  <p:clrMapOvr>
    <a:masterClrMapping/>
  </p:clrMapOvr>
</p:sld>
</file>

<file path=ppt/slides/slide55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46"/>
        <p:cNvGrpSpPr/>
        <p:nvPr/>
      </p:nvGrpSpPr>
      <p:grpSpPr>
        <a:xfrm>
          <a:off x="0" y="0"/>
          <a:ext cx="0" cy="0"/>
          <a:chOff x="0" y="0"/>
          <a:chExt cx="0" cy="0"/>
        </a:xfrm>
      </p:grpSpPr>
      <p:sp>
        <p:nvSpPr>
          <p:cNvPr id="4547" name="Google Shape;4547;g217c9cfb7ae_0_11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48" name="Google Shape;4548;g217c9cfb7ae_0_11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49" name="Google Shape;4549;g217c9cfb7ae_0_11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50" name="Google Shape;4550;g217c9cfb7ae_0_116"/>
          <p:cNvPicPr preferRelativeResize="0"/>
          <p:nvPr/>
        </p:nvPicPr>
        <p:blipFill>
          <a:blip r:embed="rId3">
            <a:alphaModFix/>
          </a:blip>
          <a:stretch>
            <a:fillRect/>
          </a:stretch>
        </p:blipFill>
        <p:spPr>
          <a:xfrm>
            <a:off x="1001085" y="1082950"/>
            <a:ext cx="10189843" cy="5177901"/>
          </a:xfrm>
          <a:prstGeom prst="rect">
            <a:avLst/>
          </a:prstGeom>
          <a:noFill/>
          <a:ln>
            <a:noFill/>
          </a:ln>
        </p:spPr>
      </p:pic>
      <p:sp>
        <p:nvSpPr>
          <p:cNvPr id="4551" name="Google Shape;4551;g217c9cfb7ae_0_116"/>
          <p:cNvSpPr txBox="1"/>
          <p:nvPr/>
        </p:nvSpPr>
        <p:spPr>
          <a:xfrm>
            <a:off x="862375" y="1379875"/>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10</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5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55"/>
        <p:cNvGrpSpPr/>
        <p:nvPr/>
      </p:nvGrpSpPr>
      <p:grpSpPr>
        <a:xfrm>
          <a:off x="0" y="0"/>
          <a:ext cx="0" cy="0"/>
          <a:chOff x="0" y="0"/>
          <a:chExt cx="0" cy="0"/>
        </a:xfrm>
      </p:grpSpPr>
      <p:sp>
        <p:nvSpPr>
          <p:cNvPr id="4556" name="Google Shape;4556;g217c9cfb7ae_0_20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57" name="Google Shape;4557;g217c9cfb7ae_0_20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58" name="Google Shape;4558;g217c9cfb7ae_0_20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59" name="Google Shape;4559;g217c9cfb7ae_0_200"/>
          <p:cNvPicPr preferRelativeResize="0"/>
          <p:nvPr/>
        </p:nvPicPr>
        <p:blipFill>
          <a:blip r:embed="rId3">
            <a:alphaModFix/>
          </a:blip>
          <a:stretch>
            <a:fillRect/>
          </a:stretch>
        </p:blipFill>
        <p:spPr>
          <a:xfrm>
            <a:off x="924285" y="1082950"/>
            <a:ext cx="10189843" cy="5177901"/>
          </a:xfrm>
          <a:prstGeom prst="rect">
            <a:avLst/>
          </a:prstGeom>
          <a:noFill/>
          <a:ln>
            <a:noFill/>
          </a:ln>
        </p:spPr>
      </p:pic>
      <p:sp>
        <p:nvSpPr>
          <p:cNvPr id="4560" name="Google Shape;4560;g217c9cfb7ae_0_200"/>
          <p:cNvSpPr txBox="1"/>
          <p:nvPr/>
        </p:nvSpPr>
        <p:spPr>
          <a:xfrm>
            <a:off x="754475" y="137990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11</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5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64"/>
        <p:cNvGrpSpPr/>
        <p:nvPr/>
      </p:nvGrpSpPr>
      <p:grpSpPr>
        <a:xfrm>
          <a:off x="0" y="0"/>
          <a:ext cx="0" cy="0"/>
          <a:chOff x="0" y="0"/>
          <a:chExt cx="0" cy="0"/>
        </a:xfrm>
      </p:grpSpPr>
      <p:sp>
        <p:nvSpPr>
          <p:cNvPr id="4565" name="Google Shape;4565;g217c9cfb7ae_0_23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66" name="Google Shape;4566;g217c9cfb7ae_0_23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67" name="Google Shape;4567;g217c9cfb7ae_0_23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68" name="Google Shape;4568;g217c9cfb7ae_0_236"/>
          <p:cNvPicPr preferRelativeResize="0"/>
          <p:nvPr/>
        </p:nvPicPr>
        <p:blipFill>
          <a:blip r:embed="rId3">
            <a:alphaModFix/>
          </a:blip>
          <a:stretch>
            <a:fillRect/>
          </a:stretch>
        </p:blipFill>
        <p:spPr>
          <a:xfrm>
            <a:off x="985027" y="998375"/>
            <a:ext cx="10221951" cy="4861250"/>
          </a:xfrm>
          <a:prstGeom prst="rect">
            <a:avLst/>
          </a:prstGeom>
          <a:noFill/>
          <a:ln>
            <a:noFill/>
          </a:ln>
        </p:spPr>
      </p:pic>
      <p:sp>
        <p:nvSpPr>
          <p:cNvPr id="4569" name="Google Shape;4569;g217c9cfb7ae_0_236"/>
          <p:cNvSpPr txBox="1"/>
          <p:nvPr/>
        </p:nvSpPr>
        <p:spPr>
          <a:xfrm>
            <a:off x="800725" y="130285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12</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5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73"/>
        <p:cNvGrpSpPr/>
        <p:nvPr/>
      </p:nvGrpSpPr>
      <p:grpSpPr>
        <a:xfrm>
          <a:off x="0" y="0"/>
          <a:ext cx="0" cy="0"/>
          <a:chOff x="0" y="0"/>
          <a:chExt cx="0" cy="0"/>
        </a:xfrm>
      </p:grpSpPr>
      <p:sp>
        <p:nvSpPr>
          <p:cNvPr id="4574" name="Google Shape;4574;g217c9cfb7ae_0_22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75" name="Google Shape;4575;g217c9cfb7ae_0_22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76" name="Google Shape;4576;g217c9cfb7ae_0_22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77" name="Google Shape;4577;g217c9cfb7ae_0_229"/>
          <p:cNvPicPr preferRelativeResize="0"/>
          <p:nvPr/>
        </p:nvPicPr>
        <p:blipFill>
          <a:blip r:embed="rId3">
            <a:alphaModFix/>
          </a:blip>
          <a:stretch>
            <a:fillRect/>
          </a:stretch>
        </p:blipFill>
        <p:spPr>
          <a:xfrm>
            <a:off x="969615" y="991050"/>
            <a:ext cx="10252775" cy="4875900"/>
          </a:xfrm>
          <a:prstGeom prst="rect">
            <a:avLst/>
          </a:prstGeom>
          <a:noFill/>
          <a:ln>
            <a:noFill/>
          </a:ln>
        </p:spPr>
      </p:pic>
      <p:sp>
        <p:nvSpPr>
          <p:cNvPr id="4578" name="Google Shape;4578;g217c9cfb7ae_0_229"/>
          <p:cNvSpPr txBox="1"/>
          <p:nvPr/>
        </p:nvSpPr>
        <p:spPr>
          <a:xfrm>
            <a:off x="785350" y="130280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13</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82"/>
        <p:cNvGrpSpPr/>
        <p:nvPr/>
      </p:nvGrpSpPr>
      <p:grpSpPr>
        <a:xfrm>
          <a:off x="0" y="0"/>
          <a:ext cx="0" cy="0"/>
          <a:chOff x="0" y="0"/>
          <a:chExt cx="0" cy="0"/>
        </a:xfrm>
      </p:grpSpPr>
      <p:sp>
        <p:nvSpPr>
          <p:cNvPr id="4583" name="Google Shape;4583;g217c9cfb7ae_0_24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84" name="Google Shape;4584;g217c9cfb7ae_0_24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85" name="Google Shape;4585;g217c9cfb7ae_0_246"/>
          <p:cNvSpPr txBox="1">
            <a:spLocks noGrp="1"/>
          </p:cNvSpPr>
          <p:nvPr>
            <p:ph type="title"/>
          </p:nvPr>
        </p:nvSpPr>
        <p:spPr>
          <a:xfrm>
            <a:off x="661212" y="760285"/>
            <a:ext cx="10869600" cy="29553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14. Indique aspectos positivos de los videos utilizados en el curso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586" name="Google Shape;4586;g217c9cfb7ae_0_246"/>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587" name="Google Shape;4587;g217c9cfb7ae_0_246"/>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Permiten visualizar los conceptos.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Ejemplifican los temas vistos.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Muy explicativos.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Fácil acceso para observarlos varias veces.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Ilustrativos.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91"/>
        <p:cNvGrpSpPr/>
        <p:nvPr/>
      </p:nvGrpSpPr>
      <p:grpSpPr>
        <a:xfrm>
          <a:off x="0" y="0"/>
          <a:ext cx="0" cy="0"/>
          <a:chOff x="0" y="0"/>
          <a:chExt cx="0" cy="0"/>
        </a:xfrm>
      </p:grpSpPr>
      <p:sp>
        <p:nvSpPr>
          <p:cNvPr id="4592" name="Google Shape;4592;g217c9cfb7ae_0_2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93" name="Google Shape;4593;g217c9cfb7ae_0_22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94" name="Google Shape;4594;g217c9cfb7ae_0_22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95" name="Google Shape;4595;g217c9cfb7ae_0_222"/>
          <p:cNvPicPr preferRelativeResize="0"/>
          <p:nvPr/>
        </p:nvPicPr>
        <p:blipFill>
          <a:blip r:embed="rId3">
            <a:alphaModFix/>
          </a:blip>
          <a:stretch>
            <a:fillRect/>
          </a:stretch>
        </p:blipFill>
        <p:spPr>
          <a:xfrm>
            <a:off x="985027" y="998425"/>
            <a:ext cx="10221951" cy="4861250"/>
          </a:xfrm>
          <a:prstGeom prst="rect">
            <a:avLst/>
          </a:prstGeom>
          <a:noFill/>
          <a:ln>
            <a:noFill/>
          </a:ln>
        </p:spPr>
      </p:pic>
      <p:sp>
        <p:nvSpPr>
          <p:cNvPr id="4596" name="Google Shape;4596;g217c9cfb7ae_0_222"/>
          <p:cNvSpPr txBox="1"/>
          <p:nvPr/>
        </p:nvSpPr>
        <p:spPr>
          <a:xfrm>
            <a:off x="785325" y="1302825"/>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15</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5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00"/>
        <p:cNvGrpSpPr/>
        <p:nvPr/>
      </p:nvGrpSpPr>
      <p:grpSpPr>
        <a:xfrm>
          <a:off x="0" y="0"/>
          <a:ext cx="0" cy="0"/>
          <a:chOff x="0" y="0"/>
          <a:chExt cx="0" cy="0"/>
        </a:xfrm>
      </p:grpSpPr>
      <p:sp>
        <p:nvSpPr>
          <p:cNvPr id="4601" name="Google Shape;4601;g217c9cfb7ae_0_2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02" name="Google Shape;4602;g217c9cfb7ae_0_21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03" name="Google Shape;4603;g217c9cfb7ae_0_21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604" name="Google Shape;4604;g217c9cfb7ae_0_215"/>
          <p:cNvPicPr preferRelativeResize="0"/>
          <p:nvPr/>
        </p:nvPicPr>
        <p:blipFill>
          <a:blip r:embed="rId3">
            <a:alphaModFix/>
          </a:blip>
          <a:stretch>
            <a:fillRect/>
          </a:stretch>
        </p:blipFill>
        <p:spPr>
          <a:xfrm>
            <a:off x="1001085" y="840100"/>
            <a:ext cx="10189843" cy="5177901"/>
          </a:xfrm>
          <a:prstGeom prst="rect">
            <a:avLst/>
          </a:prstGeom>
          <a:noFill/>
          <a:ln>
            <a:noFill/>
          </a:ln>
        </p:spPr>
      </p:pic>
      <p:sp>
        <p:nvSpPr>
          <p:cNvPr id="4605" name="Google Shape;4605;g217c9cfb7ae_0_215"/>
          <p:cNvSpPr txBox="1"/>
          <p:nvPr/>
        </p:nvSpPr>
        <p:spPr>
          <a:xfrm>
            <a:off x="831550" y="113330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16</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5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09"/>
        <p:cNvGrpSpPr/>
        <p:nvPr/>
      </p:nvGrpSpPr>
      <p:grpSpPr>
        <a:xfrm>
          <a:off x="0" y="0"/>
          <a:ext cx="0" cy="0"/>
          <a:chOff x="0" y="0"/>
          <a:chExt cx="0" cy="0"/>
        </a:xfrm>
      </p:grpSpPr>
      <p:sp>
        <p:nvSpPr>
          <p:cNvPr id="4610" name="Google Shape;4610;g217c9cfb7ae_0_26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11" name="Google Shape;4611;g217c9cfb7ae_0_26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12" name="Google Shape;4612;g217c9cfb7ae_0_26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613" name="Google Shape;4613;g217c9cfb7ae_0_265"/>
          <p:cNvPicPr preferRelativeResize="0"/>
          <p:nvPr/>
        </p:nvPicPr>
        <p:blipFill>
          <a:blip r:embed="rId3">
            <a:alphaModFix/>
          </a:blip>
          <a:stretch>
            <a:fillRect/>
          </a:stretch>
        </p:blipFill>
        <p:spPr>
          <a:xfrm>
            <a:off x="1001085" y="840050"/>
            <a:ext cx="10189843" cy="5177901"/>
          </a:xfrm>
          <a:prstGeom prst="rect">
            <a:avLst/>
          </a:prstGeom>
          <a:noFill/>
          <a:ln>
            <a:noFill/>
          </a:ln>
        </p:spPr>
      </p:pic>
      <p:sp>
        <p:nvSpPr>
          <p:cNvPr id="4614" name="Google Shape;4614;g217c9cfb7ae_0_265"/>
          <p:cNvSpPr txBox="1"/>
          <p:nvPr/>
        </p:nvSpPr>
        <p:spPr>
          <a:xfrm>
            <a:off x="831550" y="113330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17</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5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18"/>
        <p:cNvGrpSpPr/>
        <p:nvPr/>
      </p:nvGrpSpPr>
      <p:grpSpPr>
        <a:xfrm>
          <a:off x="0" y="0"/>
          <a:ext cx="0" cy="0"/>
          <a:chOff x="0" y="0"/>
          <a:chExt cx="0" cy="0"/>
        </a:xfrm>
      </p:grpSpPr>
      <p:sp>
        <p:nvSpPr>
          <p:cNvPr id="4619" name="Google Shape;4619;g217c9cfb7ae_0_30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20" name="Google Shape;4620;g217c9cfb7ae_0_303"/>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21" name="Google Shape;4621;g217c9cfb7ae_0_303"/>
          <p:cNvSpPr txBox="1">
            <a:spLocks noGrp="1"/>
          </p:cNvSpPr>
          <p:nvPr>
            <p:ph type="title"/>
          </p:nvPr>
        </p:nvSpPr>
        <p:spPr>
          <a:xfrm>
            <a:off x="661212" y="760285"/>
            <a:ext cx="10869600" cy="33249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18. Explique cuáles fueron los principales retos o problemas que enfrentó en el desarrollo de su aprendizaje en el curso.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622" name="Google Shape;4622;g217c9cfb7ae_0_303"/>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623" name="Google Shape;4623;g217c9cfb7ae_0_303"/>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uso de otro idioma en las lecturas.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conexión a internet.</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tiempo disponible.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Ninguna.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parte práctica de lo aprendido.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5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27"/>
        <p:cNvGrpSpPr/>
        <p:nvPr/>
      </p:nvGrpSpPr>
      <p:grpSpPr>
        <a:xfrm>
          <a:off x="0" y="0"/>
          <a:ext cx="0" cy="0"/>
          <a:chOff x="0" y="0"/>
          <a:chExt cx="0" cy="0"/>
        </a:xfrm>
      </p:grpSpPr>
      <p:sp>
        <p:nvSpPr>
          <p:cNvPr id="4628" name="Google Shape;4628;g217c9cfb7ae_0_31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29" name="Google Shape;4629;g217c9cfb7ae_0_31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30" name="Google Shape;4630;g217c9cfb7ae_0_312"/>
          <p:cNvSpPr txBox="1">
            <a:spLocks noGrp="1"/>
          </p:cNvSpPr>
          <p:nvPr>
            <p:ph type="title"/>
          </p:nvPr>
        </p:nvSpPr>
        <p:spPr>
          <a:xfrm>
            <a:off x="661212" y="760285"/>
            <a:ext cx="10869600" cy="33249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19. Comparta cuál es la principal satisfacción al haber tomado este curso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631" name="Google Shape;4631;g217c9cfb7ae_0_31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632" name="Google Shape;4632;g217c9cfb7ae_0_312"/>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Mucho aprendizaje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Poder poner en práctica lo aprendido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Sentirse más capacitado en la labor.</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Actualización de los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Realizar una detección más oportuna.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g1e34b6543ab_1_30"/>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542" name="Google Shape;542;g1e34b6543ab_1_30"/>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fontScale="70000" lnSpcReduction="20000"/>
          </a:bodyPr>
          <a:lstStyle/>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Describir los estándares que tienen que ver con la condición óptima de los niños y las niñas, el estado completo de crecimiento y desarrollo físico, mental y social, incluyendo aspectos básicos de nutrición. </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Presentar los estándares que se vinculan con las prácticas de calidad para el aprendizaje integral e integrado de los niños y niñas de las diferentes alternativas de cuidado infantil. </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Conceptualizar los estándares que atañen a la definición del talento humano necesaria para garantizar el desarrollo sostenible y de calidad de la alternativa de cuidado y desarrollo infantil. </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Mostrar los estándares que orientan los procesos de planificar, direccionar, organizar y controlar el quehacer en la alternativa de cuidado y desarrollo, con el fin de maximizar los recursos humanos, financieros, materiales, tecnológicos y de conocimiento, para lograr los objetivos propuestos. </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Enumerar los estándares relacionados con la calidad estructural y seguridad que soporta la calidad del entorno e infraestructura de la alternativa con el fin de contar con las condiciones universales adecuadas y evitar accidentes.</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Realizar procesos de observación y aplicación de estándares como parte de la práctica cotidiana de las alternativas de cuidado y desarrollo.</a:t>
            </a:r>
            <a:endParaRPr>
              <a:latin typeface="Century Gothic"/>
              <a:ea typeface="Century Gothic"/>
              <a:cs typeface="Century Gothic"/>
              <a:sym typeface="Century Gothic"/>
            </a:endParaRPr>
          </a:p>
        </p:txBody>
      </p:sp>
    </p:spTree>
  </p:cSld>
  <p:clrMapOvr>
    <a:masterClrMapping/>
  </p:clrMapOvr>
</p:sld>
</file>

<file path=ppt/slides/slide560.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636"/>
        <p:cNvGrpSpPr/>
        <p:nvPr/>
      </p:nvGrpSpPr>
      <p:grpSpPr>
        <a:xfrm>
          <a:off x="0" y="0"/>
          <a:ext cx="0" cy="0"/>
          <a:chOff x="0" y="0"/>
          <a:chExt cx="0" cy="0"/>
        </a:xfrm>
      </p:grpSpPr>
      <p:sp>
        <p:nvSpPr>
          <p:cNvPr id="4637" name="Google Shape;4637;g217c9cfb7ae_0_321"/>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638" name="Google Shape;4638;g217c9cfb7ae_0_321"/>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639" name="Google Shape;4639;g217c9cfb7ae_0_321"/>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4640" name="Google Shape;4640;g217c9cfb7ae_0_321"/>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639"/>
                                        </p:tgtEl>
                                        <p:attrNameLst>
                                          <p:attrName>style.visibility</p:attrName>
                                        </p:attrNameLst>
                                      </p:cBhvr>
                                      <p:to>
                                        <p:strVal val="visible"/>
                                      </p:to>
                                    </p:set>
                                    <p:animEffect transition="in" filter="fade">
                                      <p:cBhvr>
                                        <p:cTn id="7" dur="400"/>
                                        <p:tgtEl>
                                          <p:spTgt spid="46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44"/>
        <p:cNvGrpSpPr/>
        <p:nvPr/>
      </p:nvGrpSpPr>
      <p:grpSpPr>
        <a:xfrm>
          <a:off x="0" y="0"/>
          <a:ext cx="0" cy="0"/>
          <a:chOff x="0" y="0"/>
          <a:chExt cx="0" cy="0"/>
        </a:xfrm>
      </p:grpSpPr>
      <p:sp>
        <p:nvSpPr>
          <p:cNvPr id="4645" name="Google Shape;4645;g217c9cfb7ae_0_29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46" name="Google Shape;4646;g217c9cfb7ae_0_29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47" name="Google Shape;4647;g217c9cfb7ae_0_294"/>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648" name="Google Shape;4648;g217c9cfb7ae_0_294"/>
          <p:cNvPicPr preferRelativeResize="0"/>
          <p:nvPr/>
        </p:nvPicPr>
        <p:blipFill>
          <a:blip r:embed="rId3">
            <a:alphaModFix/>
          </a:blip>
          <a:stretch>
            <a:fillRect/>
          </a:stretch>
        </p:blipFill>
        <p:spPr>
          <a:xfrm>
            <a:off x="992748" y="1002050"/>
            <a:ext cx="10206499" cy="4853900"/>
          </a:xfrm>
          <a:prstGeom prst="rect">
            <a:avLst/>
          </a:prstGeom>
          <a:noFill/>
          <a:ln>
            <a:noFill/>
          </a:ln>
        </p:spPr>
      </p:pic>
      <p:sp>
        <p:nvSpPr>
          <p:cNvPr id="4649" name="Google Shape;4649;g217c9cfb7ae_0_294"/>
          <p:cNvSpPr txBox="1"/>
          <p:nvPr/>
        </p:nvSpPr>
        <p:spPr>
          <a:xfrm>
            <a:off x="831550" y="127200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20</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6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53"/>
        <p:cNvGrpSpPr/>
        <p:nvPr/>
      </p:nvGrpSpPr>
      <p:grpSpPr>
        <a:xfrm>
          <a:off x="0" y="0"/>
          <a:ext cx="0" cy="0"/>
          <a:chOff x="0" y="0"/>
          <a:chExt cx="0" cy="0"/>
        </a:xfrm>
      </p:grpSpPr>
      <p:sp>
        <p:nvSpPr>
          <p:cNvPr id="4654" name="Google Shape;4654;g217c9cfb7ae_0_28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55" name="Google Shape;4655;g217c9cfb7ae_0_28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56" name="Google Shape;4656;g217c9cfb7ae_0_287"/>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657" name="Google Shape;4657;g217c9cfb7ae_0_287"/>
          <p:cNvPicPr preferRelativeResize="0"/>
          <p:nvPr/>
        </p:nvPicPr>
        <p:blipFill>
          <a:blip r:embed="rId3">
            <a:alphaModFix/>
          </a:blip>
          <a:stretch>
            <a:fillRect/>
          </a:stretch>
        </p:blipFill>
        <p:spPr>
          <a:xfrm>
            <a:off x="985027" y="998425"/>
            <a:ext cx="10221951" cy="4861250"/>
          </a:xfrm>
          <a:prstGeom prst="rect">
            <a:avLst/>
          </a:prstGeom>
          <a:noFill/>
          <a:ln>
            <a:noFill/>
          </a:ln>
        </p:spPr>
      </p:pic>
      <p:sp>
        <p:nvSpPr>
          <p:cNvPr id="4658" name="Google Shape;4658;g217c9cfb7ae_0_287"/>
          <p:cNvSpPr txBox="1"/>
          <p:nvPr/>
        </p:nvSpPr>
        <p:spPr>
          <a:xfrm>
            <a:off x="816150" y="1302825"/>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21</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6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62"/>
        <p:cNvGrpSpPr/>
        <p:nvPr/>
      </p:nvGrpSpPr>
      <p:grpSpPr>
        <a:xfrm>
          <a:off x="0" y="0"/>
          <a:ext cx="0" cy="0"/>
          <a:chOff x="0" y="0"/>
          <a:chExt cx="0" cy="0"/>
        </a:xfrm>
      </p:grpSpPr>
      <p:sp>
        <p:nvSpPr>
          <p:cNvPr id="4663" name="Google Shape;4663;g217c9cfb7ae_0_33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64" name="Google Shape;4664;g217c9cfb7ae_0_33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65" name="Google Shape;4665;g217c9cfb7ae_0_33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666" name="Google Shape;4666;g217c9cfb7ae_0_330"/>
          <p:cNvPicPr preferRelativeResize="0"/>
          <p:nvPr/>
        </p:nvPicPr>
        <p:blipFill>
          <a:blip r:embed="rId3">
            <a:alphaModFix/>
          </a:blip>
          <a:stretch>
            <a:fillRect/>
          </a:stretch>
        </p:blipFill>
        <p:spPr>
          <a:xfrm>
            <a:off x="985027" y="998425"/>
            <a:ext cx="10221951" cy="4861250"/>
          </a:xfrm>
          <a:prstGeom prst="rect">
            <a:avLst/>
          </a:prstGeom>
          <a:noFill/>
          <a:ln>
            <a:noFill/>
          </a:ln>
        </p:spPr>
      </p:pic>
      <p:sp>
        <p:nvSpPr>
          <p:cNvPr id="4667" name="Google Shape;4667;g217c9cfb7ae_0_330"/>
          <p:cNvSpPr txBox="1"/>
          <p:nvPr/>
        </p:nvSpPr>
        <p:spPr>
          <a:xfrm>
            <a:off x="831550" y="1287425"/>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22</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6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71"/>
        <p:cNvGrpSpPr/>
        <p:nvPr/>
      </p:nvGrpSpPr>
      <p:grpSpPr>
        <a:xfrm>
          <a:off x="0" y="0"/>
          <a:ext cx="0" cy="0"/>
          <a:chOff x="0" y="0"/>
          <a:chExt cx="0" cy="0"/>
        </a:xfrm>
      </p:grpSpPr>
      <p:sp>
        <p:nvSpPr>
          <p:cNvPr id="4672" name="Google Shape;4672;g217c9cfb7ae_0_28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73" name="Google Shape;4673;g217c9cfb7ae_0_28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74" name="Google Shape;4674;g217c9cfb7ae_0_28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675" name="Google Shape;4675;g217c9cfb7ae_0_280"/>
          <p:cNvPicPr preferRelativeResize="0"/>
          <p:nvPr/>
        </p:nvPicPr>
        <p:blipFill>
          <a:blip r:embed="rId3">
            <a:alphaModFix/>
          </a:blip>
          <a:stretch>
            <a:fillRect/>
          </a:stretch>
        </p:blipFill>
        <p:spPr>
          <a:xfrm>
            <a:off x="893415" y="785388"/>
            <a:ext cx="10405175" cy="5287325"/>
          </a:xfrm>
          <a:prstGeom prst="rect">
            <a:avLst/>
          </a:prstGeom>
          <a:noFill/>
          <a:ln>
            <a:noFill/>
          </a:ln>
        </p:spPr>
      </p:pic>
      <p:sp>
        <p:nvSpPr>
          <p:cNvPr id="4676" name="Google Shape;4676;g217c9cfb7ae_0_280"/>
          <p:cNvSpPr txBox="1"/>
          <p:nvPr/>
        </p:nvSpPr>
        <p:spPr>
          <a:xfrm>
            <a:off x="677450" y="1102475"/>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23</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6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80"/>
        <p:cNvGrpSpPr/>
        <p:nvPr/>
      </p:nvGrpSpPr>
      <p:grpSpPr>
        <a:xfrm>
          <a:off x="0" y="0"/>
          <a:ext cx="0" cy="0"/>
          <a:chOff x="0" y="0"/>
          <a:chExt cx="0" cy="0"/>
        </a:xfrm>
      </p:grpSpPr>
      <p:sp>
        <p:nvSpPr>
          <p:cNvPr id="4681" name="Google Shape;4681;g217c9cfb7ae_0_33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82" name="Google Shape;4682;g217c9cfb7ae_0_339"/>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83" name="Google Shape;4683;g217c9cfb7ae_0_339"/>
          <p:cNvSpPr txBox="1">
            <a:spLocks noGrp="1"/>
          </p:cNvSpPr>
          <p:nvPr>
            <p:ph type="title"/>
          </p:nvPr>
        </p:nvSpPr>
        <p:spPr>
          <a:xfrm>
            <a:off x="661212" y="760285"/>
            <a:ext cx="10869600" cy="29553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24. Por favor, amplíe su respuesta anterior.</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684" name="Google Shape;4684;g217c9cfb7ae_0_33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685" name="Google Shape;4685;g217c9cfb7ae_0_339"/>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Al poner en práctica lo aprendido, que antes no hacía.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Identifico mejor los movimientos.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Compartir los conocimientos con colegas.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Al aplicar las herramientas aprendidas.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 quedaron varias dudas.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6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89"/>
        <p:cNvGrpSpPr/>
        <p:nvPr/>
      </p:nvGrpSpPr>
      <p:grpSpPr>
        <a:xfrm>
          <a:off x="0" y="0"/>
          <a:ext cx="0" cy="0"/>
          <a:chOff x="0" y="0"/>
          <a:chExt cx="0" cy="0"/>
        </a:xfrm>
      </p:grpSpPr>
      <p:sp>
        <p:nvSpPr>
          <p:cNvPr id="4690" name="Google Shape;4690;g217c9cfb7ae_0_34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91" name="Google Shape;4691;g217c9cfb7ae_0_349"/>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92" name="Google Shape;4692;g217c9cfb7ae_0_349"/>
          <p:cNvSpPr txBox="1">
            <a:spLocks noGrp="1"/>
          </p:cNvSpPr>
          <p:nvPr>
            <p:ph type="title"/>
          </p:nvPr>
        </p:nvSpPr>
        <p:spPr>
          <a:xfrm>
            <a:off x="661212" y="760285"/>
            <a:ext cx="10869600" cy="33249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400">
                <a:solidFill>
                  <a:srgbClr val="000000"/>
                </a:solidFill>
                <a:latin typeface="Century Gothic"/>
                <a:ea typeface="Century Gothic"/>
                <a:cs typeface="Century Gothic"/>
                <a:sym typeface="Century Gothic"/>
              </a:rPr>
              <a:t>25. ¿Cuál considera que es la principal competencia que desarrolló en el curso?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693" name="Google Shape;4693;g217c9cfb7ae_0_34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694" name="Google Shape;4694;g217c9cfb7ae_0_349"/>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capacidad de observación.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Evaluación de los movimientos generales.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utilización de herramientas.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detección temprana de factores de riesgo.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Identificar signos de alarma.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6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698"/>
        <p:cNvGrpSpPr/>
        <p:nvPr/>
      </p:nvGrpSpPr>
      <p:grpSpPr>
        <a:xfrm>
          <a:off x="0" y="0"/>
          <a:ext cx="0" cy="0"/>
          <a:chOff x="0" y="0"/>
          <a:chExt cx="0" cy="0"/>
        </a:xfrm>
      </p:grpSpPr>
      <p:sp>
        <p:nvSpPr>
          <p:cNvPr id="4699" name="Google Shape;4699;g217c9cfb7ae_0_358"/>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700" name="Google Shape;4700;g217c9cfb7ae_0_358"/>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701" name="Google Shape;4701;g217c9cfb7ae_0_358"/>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Acercamiento a los intereses de Educación Continua y Asesoría Pedagógica.</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701"/>
                                        </p:tgtEl>
                                        <p:attrNameLst>
                                          <p:attrName>style.visibility</p:attrName>
                                        </p:attrNameLst>
                                      </p:cBhvr>
                                      <p:to>
                                        <p:strVal val="visible"/>
                                      </p:to>
                                    </p:set>
                                    <p:animEffect transition="in" filter="fade">
                                      <p:cBhvr>
                                        <p:cTn id="7" dur="400"/>
                                        <p:tgtEl>
                                          <p:spTgt spid="4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05"/>
        <p:cNvGrpSpPr/>
        <p:nvPr/>
      </p:nvGrpSpPr>
      <p:grpSpPr>
        <a:xfrm>
          <a:off x="0" y="0"/>
          <a:ext cx="0" cy="0"/>
          <a:chOff x="0" y="0"/>
          <a:chExt cx="0" cy="0"/>
        </a:xfrm>
      </p:grpSpPr>
      <p:sp>
        <p:nvSpPr>
          <p:cNvPr id="4706" name="Google Shape;4706;g217c9cfb7ae_0_2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07" name="Google Shape;4707;g217c9cfb7ae_0_27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08" name="Google Shape;4708;g217c9cfb7ae_0_273"/>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709" name="Google Shape;4709;g217c9cfb7ae_0_273"/>
          <p:cNvPicPr preferRelativeResize="0"/>
          <p:nvPr/>
        </p:nvPicPr>
        <p:blipFill>
          <a:blip r:embed="rId3">
            <a:alphaModFix/>
          </a:blip>
          <a:stretch>
            <a:fillRect/>
          </a:stretch>
        </p:blipFill>
        <p:spPr>
          <a:xfrm>
            <a:off x="992748" y="1112913"/>
            <a:ext cx="10206499" cy="4632275"/>
          </a:xfrm>
          <a:prstGeom prst="rect">
            <a:avLst/>
          </a:prstGeom>
          <a:noFill/>
          <a:ln>
            <a:noFill/>
          </a:ln>
        </p:spPr>
      </p:pic>
      <p:sp>
        <p:nvSpPr>
          <p:cNvPr id="4710" name="Google Shape;4710;g217c9cfb7ae_0_273"/>
          <p:cNvSpPr txBox="1"/>
          <p:nvPr/>
        </p:nvSpPr>
        <p:spPr>
          <a:xfrm>
            <a:off x="800725" y="142615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26</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6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14"/>
        <p:cNvGrpSpPr/>
        <p:nvPr/>
      </p:nvGrpSpPr>
      <p:grpSpPr>
        <a:xfrm>
          <a:off x="0" y="0"/>
          <a:ext cx="0" cy="0"/>
          <a:chOff x="0" y="0"/>
          <a:chExt cx="0" cy="0"/>
        </a:xfrm>
      </p:grpSpPr>
      <p:sp>
        <p:nvSpPr>
          <p:cNvPr id="4715" name="Google Shape;4715;g217c9cfb7ae_0_38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16" name="Google Shape;4716;g217c9cfb7ae_0_380"/>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17" name="Google Shape;4717;g217c9cfb7ae_0_380"/>
          <p:cNvSpPr txBox="1">
            <a:spLocks noGrp="1"/>
          </p:cNvSpPr>
          <p:nvPr>
            <p:ph type="title"/>
          </p:nvPr>
        </p:nvSpPr>
        <p:spPr>
          <a:xfrm>
            <a:off x="661212" y="760285"/>
            <a:ext cx="10869600" cy="3555600"/>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None/>
            </a:pPr>
            <a:r>
              <a:rPr lang="es-ES" sz="2100">
                <a:solidFill>
                  <a:srgbClr val="000000"/>
                </a:solidFill>
                <a:latin typeface="Century Gothic"/>
                <a:ea typeface="Century Gothic"/>
                <a:cs typeface="Century Gothic"/>
                <a:sym typeface="Century Gothic"/>
              </a:rPr>
              <a:t>27. Mencione al menos 3 áreas de temáticas de interés que le gustaría que desarrolláramos en la oferta de formación del Proyecto de Educación Continua en áreas de diversidad, desarrollo integral y atención a la primera infancia.</a:t>
            </a:r>
            <a:endParaRPr sz="21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718" name="Google Shape;4718;g217c9cfb7ae_0_38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719" name="Google Shape;4719;g217c9cfb7ae_0_380"/>
          <p:cNvGraphicFramePr/>
          <p:nvPr/>
        </p:nvGraphicFramePr>
        <p:xfrm>
          <a:off x="1165398" y="2823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Trastorno del espectro Autista.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Estimulación Temprana.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Alimentación.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Trastornos en el desarrollo.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Intervención con personas con Síndrome de Down.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g1e34b6543ab_1_36"/>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548" name="Google Shape;548;g1e34b6543ab_1_36"/>
          <p:cNvSpPr txBox="1">
            <a:spLocks noGrp="1"/>
          </p:cNvSpPr>
          <p:nvPr>
            <p:ph type="body" idx="1"/>
          </p:nvPr>
        </p:nvSpPr>
        <p:spPr>
          <a:xfrm>
            <a:off x="507450" y="1203800"/>
            <a:ext cx="11177100" cy="5453700"/>
          </a:xfrm>
          <a:prstGeom prst="rect">
            <a:avLst/>
          </a:prstGeom>
          <a:noFill/>
          <a:ln>
            <a:noFill/>
          </a:ln>
        </p:spPr>
        <p:txBody>
          <a:bodyPr spcFirstLastPara="1" wrap="square" lIns="91425" tIns="45700" rIns="91425" bIns="45700" anchor="t" anchorCtr="0">
            <a:normAutofit fontScale="85000" lnSpcReduction="20000"/>
          </a:bodyPr>
          <a:lstStyle/>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tienen que ver con la condición óptima de los niños y las niñas, el estado completo de crecimiento y desarrollo físico, mental y social, incluyendo aspectos básicos de nutrición. </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se vinculan con las prácticas de calidad para el aprendizaje integral e integrado de los niños y niñas de las diferentes alternativas de cuidado infantil. </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atañen a la definición del talento humano necesaria para garantizar el desarrollo sostenible y de calidad de la alternativa de cuidado y desarrollo infantil. </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orientan los procesos de planificar, direccionar, organizar y controlar el quehacer en la alternativa de cuidado y desarrollo. </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relacionados con la calidad estructural y seguridad que soporta la calidad del entorno e infraestructura de la alternativa.</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Procesos de observación y aplicación de estándares como parte de la práctica cotidiana de las alternativas de cuidado y desarrollo.</a:t>
            </a:r>
            <a:endParaRPr sz="2400">
              <a:latin typeface="Century Gothic"/>
              <a:ea typeface="Century Gothic"/>
              <a:cs typeface="Century Gothic"/>
              <a:sym typeface="Century Gothic"/>
            </a:endParaRPr>
          </a:p>
        </p:txBody>
      </p:sp>
    </p:spTree>
  </p:cSld>
  <p:clrMapOvr>
    <a:masterClrMapping/>
  </p:clrMapOvr>
</p:sld>
</file>

<file path=ppt/slides/slide57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23"/>
        <p:cNvGrpSpPr/>
        <p:nvPr/>
      </p:nvGrpSpPr>
      <p:grpSpPr>
        <a:xfrm>
          <a:off x="0" y="0"/>
          <a:ext cx="0" cy="0"/>
          <a:chOff x="0" y="0"/>
          <a:chExt cx="0" cy="0"/>
        </a:xfrm>
      </p:grpSpPr>
      <p:sp>
        <p:nvSpPr>
          <p:cNvPr id="4724" name="Google Shape;4724;g217c9cfb7ae_0_36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25" name="Google Shape;4725;g217c9cfb7ae_0_36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26" name="Google Shape;4726;g217c9cfb7ae_0_36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727" name="Google Shape;4727;g217c9cfb7ae_0_365"/>
          <p:cNvPicPr preferRelativeResize="0"/>
          <p:nvPr/>
        </p:nvPicPr>
        <p:blipFill>
          <a:blip r:embed="rId3">
            <a:alphaModFix/>
          </a:blip>
          <a:stretch>
            <a:fillRect/>
          </a:stretch>
        </p:blipFill>
        <p:spPr>
          <a:xfrm>
            <a:off x="1001085" y="840050"/>
            <a:ext cx="10189843" cy="5177901"/>
          </a:xfrm>
          <a:prstGeom prst="rect">
            <a:avLst/>
          </a:prstGeom>
          <a:noFill/>
          <a:ln>
            <a:noFill/>
          </a:ln>
        </p:spPr>
      </p:pic>
      <p:sp>
        <p:nvSpPr>
          <p:cNvPr id="4728" name="Google Shape;4728;g217c9cfb7ae_0_365"/>
          <p:cNvSpPr txBox="1"/>
          <p:nvPr/>
        </p:nvSpPr>
        <p:spPr>
          <a:xfrm>
            <a:off x="769925" y="114875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28</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7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32"/>
        <p:cNvGrpSpPr/>
        <p:nvPr/>
      </p:nvGrpSpPr>
      <p:grpSpPr>
        <a:xfrm>
          <a:off x="0" y="0"/>
          <a:ext cx="0" cy="0"/>
          <a:chOff x="0" y="0"/>
          <a:chExt cx="0" cy="0"/>
        </a:xfrm>
      </p:grpSpPr>
      <p:sp>
        <p:nvSpPr>
          <p:cNvPr id="4733" name="Google Shape;4733;g217c9cfb7ae_0_3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34" name="Google Shape;4734;g217c9cfb7ae_0_37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35" name="Google Shape;4735;g217c9cfb7ae_0_373"/>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736" name="Google Shape;4736;g217c9cfb7ae_0_373"/>
          <p:cNvPicPr preferRelativeResize="0"/>
          <p:nvPr/>
        </p:nvPicPr>
        <p:blipFill>
          <a:blip r:embed="rId3">
            <a:alphaModFix/>
          </a:blip>
          <a:stretch>
            <a:fillRect/>
          </a:stretch>
        </p:blipFill>
        <p:spPr>
          <a:xfrm>
            <a:off x="985177" y="1281515"/>
            <a:ext cx="10221649" cy="4295075"/>
          </a:xfrm>
          <a:prstGeom prst="rect">
            <a:avLst/>
          </a:prstGeom>
          <a:noFill/>
          <a:ln>
            <a:noFill/>
          </a:ln>
        </p:spPr>
      </p:pic>
      <p:sp>
        <p:nvSpPr>
          <p:cNvPr id="4737" name="Google Shape;4737;g217c9cfb7ae_0_373"/>
          <p:cNvSpPr txBox="1"/>
          <p:nvPr/>
        </p:nvSpPr>
        <p:spPr>
          <a:xfrm>
            <a:off x="816125" y="156485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29</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7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41"/>
        <p:cNvGrpSpPr/>
        <p:nvPr/>
      </p:nvGrpSpPr>
      <p:grpSpPr>
        <a:xfrm>
          <a:off x="0" y="0"/>
          <a:ext cx="0" cy="0"/>
          <a:chOff x="0" y="0"/>
          <a:chExt cx="0" cy="0"/>
        </a:xfrm>
      </p:grpSpPr>
      <p:sp>
        <p:nvSpPr>
          <p:cNvPr id="4742" name="Google Shape;4742;g217c9cfb7ae_0_39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43" name="Google Shape;4743;g217c9cfb7ae_0_39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44" name="Google Shape;4744;g217c9cfb7ae_0_391"/>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745" name="Google Shape;4745;g217c9cfb7ae_0_391"/>
          <p:cNvPicPr preferRelativeResize="0"/>
          <p:nvPr/>
        </p:nvPicPr>
        <p:blipFill>
          <a:blip r:embed="rId3">
            <a:alphaModFix/>
          </a:blip>
          <a:stretch>
            <a:fillRect/>
          </a:stretch>
        </p:blipFill>
        <p:spPr>
          <a:xfrm>
            <a:off x="1003527" y="1289227"/>
            <a:ext cx="10184950" cy="4279650"/>
          </a:xfrm>
          <a:prstGeom prst="rect">
            <a:avLst/>
          </a:prstGeom>
          <a:noFill/>
          <a:ln>
            <a:noFill/>
          </a:ln>
        </p:spPr>
      </p:pic>
      <p:sp>
        <p:nvSpPr>
          <p:cNvPr id="4746" name="Google Shape;4746;g217c9cfb7ae_0_391"/>
          <p:cNvSpPr txBox="1"/>
          <p:nvPr/>
        </p:nvSpPr>
        <p:spPr>
          <a:xfrm>
            <a:off x="816125" y="1564850"/>
            <a:ext cx="1627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800" b="1">
                <a:latin typeface="Century Gothic"/>
                <a:ea typeface="Century Gothic"/>
                <a:cs typeface="Century Gothic"/>
                <a:sym typeface="Century Gothic"/>
              </a:rPr>
              <a:t>30</a:t>
            </a:r>
            <a:r>
              <a:rPr lang="es-ES" sz="1800" b="1" i="0" u="none" strike="noStrike" cap="none">
                <a:solidFill>
                  <a:srgbClr val="000000"/>
                </a:solidFill>
                <a:latin typeface="Century Gothic"/>
                <a:ea typeface="Century Gothic"/>
                <a:cs typeface="Century Gothic"/>
                <a:sym typeface="Century Gothic"/>
              </a:rPr>
              <a:t>.</a:t>
            </a:r>
            <a:r>
              <a:rPr lang="es-ES" sz="18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57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50"/>
        <p:cNvGrpSpPr/>
        <p:nvPr/>
      </p:nvGrpSpPr>
      <p:grpSpPr>
        <a:xfrm>
          <a:off x="0" y="0"/>
          <a:ext cx="0" cy="0"/>
          <a:chOff x="0" y="0"/>
          <a:chExt cx="0" cy="0"/>
        </a:xfrm>
      </p:grpSpPr>
      <p:sp>
        <p:nvSpPr>
          <p:cNvPr id="4751" name="Google Shape;4751;g1e34b6543ab_1_126"/>
          <p:cNvSpPr/>
          <p:nvPr/>
        </p:nvSpPr>
        <p:spPr>
          <a:xfrm>
            <a:off x="0" y="0"/>
            <a:ext cx="12189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52" name="Google Shape;4752;g1e34b6543ab_1_126"/>
          <p:cNvSpPr txBox="1">
            <a:spLocks noGrp="1"/>
          </p:cNvSpPr>
          <p:nvPr>
            <p:ph type="title"/>
          </p:nvPr>
        </p:nvSpPr>
        <p:spPr>
          <a:xfrm>
            <a:off x="643468" y="2731770"/>
            <a:ext cx="5452500" cy="12117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ct val="111111"/>
              <a:buFont typeface="Arial"/>
              <a:buNone/>
            </a:pPr>
            <a:r>
              <a:rPr lang="es-ES" sz="7200">
                <a:latin typeface="Arial"/>
                <a:ea typeface="Arial"/>
                <a:cs typeface="Arial"/>
                <a:sym typeface="Arial"/>
              </a:rPr>
              <a:t>Periodo 2023</a:t>
            </a:r>
            <a:endParaRPr/>
          </a:p>
        </p:txBody>
      </p:sp>
      <p:pic>
        <p:nvPicPr>
          <p:cNvPr id="4753" name="Google Shape;4753;g1e34b6543ab_1_126" descr="Pagina di calendario con una penna"/>
          <p:cNvPicPr preferRelativeResize="0"/>
          <p:nvPr/>
        </p:nvPicPr>
        <p:blipFill rotWithShape="1">
          <a:blip r:embed="rId3">
            <a:alphaModFix/>
          </a:blip>
          <a:srcRect l="16128" r="25832"/>
          <a:stretch/>
        </p:blipFill>
        <p:spPr>
          <a:xfrm>
            <a:off x="6229215" y="10"/>
            <a:ext cx="5962785" cy="6858000"/>
          </a:xfrm>
          <a:custGeom>
            <a:avLst/>
            <a:gdLst/>
            <a:ahLst/>
            <a:cxnLst/>
            <a:rect l="l" t="t" r="r" b="b"/>
            <a:pathLst>
              <a:path w="5962785" h="6858000" extrusionOk="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4752"/>
                                        </p:tgtEl>
                                        <p:attrNameLst>
                                          <p:attrName>style.visibility</p:attrName>
                                        </p:attrNameLst>
                                      </p:cBhvr>
                                      <p:to>
                                        <p:strVal val="visible"/>
                                      </p:to>
                                    </p:set>
                                    <p:animEffect transition="in" filter="fade">
                                      <p:cBhvr>
                                        <p:cTn id="7" dur="700"/>
                                        <p:tgtEl>
                                          <p:spTgt spid="47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4.xml><?xml version="1.0" encoding="utf-8"?>
<p:sld xmlns:a="http://schemas.openxmlformats.org/drawingml/2006/main" xmlns:r="http://schemas.openxmlformats.org/officeDocument/2006/relationships" xmlns:p="http://schemas.openxmlformats.org/presentationml/2006/main">
  <p:cSld>
    <p:spTree>
      <p:nvGrpSpPr>
        <p:cNvPr id="1" name="Shape 4757"/>
        <p:cNvGrpSpPr/>
        <p:nvPr/>
      </p:nvGrpSpPr>
      <p:grpSpPr>
        <a:xfrm>
          <a:off x="0" y="0"/>
          <a:ext cx="0" cy="0"/>
          <a:chOff x="0" y="0"/>
          <a:chExt cx="0" cy="0"/>
        </a:xfrm>
      </p:grpSpPr>
      <p:sp>
        <p:nvSpPr>
          <p:cNvPr id="4758" name="Google Shape;4758;g1e7a1aa0ecd_1_490"/>
          <p:cNvSpPr txBox="1"/>
          <p:nvPr/>
        </p:nvSpPr>
        <p:spPr>
          <a:xfrm>
            <a:off x="838200" y="524925"/>
            <a:ext cx="10515600" cy="19188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200" b="0" i="0" u="none" strike="noStrike" cap="none" dirty="0">
                <a:solidFill>
                  <a:schemeClr val="lt1"/>
                </a:solidFill>
                <a:latin typeface="Arial"/>
                <a:ea typeface="Arial"/>
                <a:cs typeface="Arial"/>
                <a:sym typeface="Arial"/>
              </a:rPr>
              <a:t>Curso </a:t>
            </a:r>
            <a:r>
              <a:rPr lang="es-ES" sz="3200" dirty="0">
                <a:solidFill>
                  <a:schemeClr val="lt1"/>
                </a:solidFill>
              </a:rPr>
              <a:t>Introducción a los estándares esenciales de calidad en los servicios de cuidado y desarrollo infantil de Costa Rica en el marco de la REDCUDI 1-2023</a:t>
            </a:r>
            <a:endParaRPr sz="3200" b="0" i="0" u="none" strike="noStrike" cap="none" dirty="0">
              <a:solidFill>
                <a:schemeClr val="lt1"/>
              </a:solidFill>
              <a:latin typeface="Arial"/>
              <a:ea typeface="Arial"/>
              <a:cs typeface="Arial"/>
              <a:sym typeface="Arial"/>
            </a:endParaRPr>
          </a:p>
        </p:txBody>
      </p:sp>
      <p:sp>
        <p:nvSpPr>
          <p:cNvPr id="4759" name="Google Shape;4759;g1e7a1aa0ecd_1_490"/>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84</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a:t>
            </a:r>
            <a:r>
              <a:rPr lang="es-ES" sz="4000">
                <a:latin typeface="Century Gothic"/>
                <a:ea typeface="Century Gothic"/>
                <a:cs typeface="Century Gothic"/>
                <a:sym typeface="Century Gothic"/>
              </a:rPr>
              <a:t>78</a:t>
            </a:r>
            <a:r>
              <a:rPr lang="es-ES" sz="4000" b="0" i="0" u="none" strike="noStrike" cap="none">
                <a:solidFill>
                  <a:srgbClr val="000000"/>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93%</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57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63"/>
        <p:cNvGrpSpPr/>
        <p:nvPr/>
      </p:nvGrpSpPr>
      <p:grpSpPr>
        <a:xfrm>
          <a:off x="0" y="0"/>
          <a:ext cx="0" cy="0"/>
          <a:chOff x="0" y="0"/>
          <a:chExt cx="0" cy="0"/>
        </a:xfrm>
      </p:grpSpPr>
      <p:sp>
        <p:nvSpPr>
          <p:cNvPr id="4764" name="Google Shape;4764;g1e7a1aa0ecd_1_49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65" name="Google Shape;4765;g1e7a1aa0ecd_1_495"/>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66" name="Google Shape;4766;g1e7a1aa0ecd_1_495"/>
          <p:cNvSpPr txBox="1">
            <a:spLocks noGrp="1"/>
          </p:cNvSpPr>
          <p:nvPr>
            <p:ph type="title"/>
          </p:nvPr>
        </p:nvSpPr>
        <p:spPr>
          <a:xfrm>
            <a:off x="661200" y="982727"/>
            <a:ext cx="10869600" cy="27423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100" b="1">
                <a:highlight>
                  <a:srgbClr val="FFFFFF"/>
                </a:highlight>
                <a:latin typeface="Century Gothic"/>
                <a:ea typeface="Century Gothic"/>
                <a:cs typeface="Century Gothic"/>
                <a:sym typeface="Century Gothic"/>
              </a:rPr>
              <a:t>1. </a:t>
            </a:r>
            <a:r>
              <a:rPr lang="es-ES" sz="2100">
                <a:highlight>
                  <a:srgbClr val="FFFFFF"/>
                </a:highlight>
                <a:latin typeface="Century Gothic"/>
                <a:ea typeface="Century Gothic"/>
                <a:cs typeface="Century Gothic"/>
                <a:sym typeface="Century Gothic"/>
              </a:rPr>
              <a:t>Nombre de la alternativa de cuidado y desarrollo en que labora</a:t>
            </a:r>
            <a:endParaRPr sz="21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4767" name="Google Shape;4767;g1e7a1aa0ecd_1_495"/>
          <p:cNvGraphicFramePr/>
          <p:nvPr/>
        </p:nvGraphicFramePr>
        <p:xfrm>
          <a:off x="932748" y="2550684"/>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CAI Regalo de Dios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Asociación Divino Niño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CECUDI Selva Verde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73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Saint Mark Little People San Roque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Centro educativo ABC</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7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71"/>
        <p:cNvGrpSpPr/>
        <p:nvPr/>
      </p:nvGrpSpPr>
      <p:grpSpPr>
        <a:xfrm>
          <a:off x="0" y="0"/>
          <a:ext cx="0" cy="0"/>
          <a:chOff x="0" y="0"/>
          <a:chExt cx="0" cy="0"/>
        </a:xfrm>
      </p:grpSpPr>
      <p:sp>
        <p:nvSpPr>
          <p:cNvPr id="4772" name="Google Shape;4772;g1e7a1aa0ecd_1_4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73" name="Google Shape;4773;g1e7a1aa0ecd_1_45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774" name="Google Shape;4774;g1e7a1aa0ecd_1_450"/>
          <p:cNvPicPr preferRelativeResize="0"/>
          <p:nvPr/>
        </p:nvPicPr>
        <p:blipFill>
          <a:blip r:embed="rId3">
            <a:alphaModFix/>
          </a:blip>
          <a:stretch>
            <a:fillRect/>
          </a:stretch>
        </p:blipFill>
        <p:spPr>
          <a:xfrm>
            <a:off x="677938" y="1148041"/>
            <a:ext cx="10836126" cy="4561925"/>
          </a:xfrm>
          <a:prstGeom prst="rect">
            <a:avLst/>
          </a:prstGeom>
          <a:noFill/>
          <a:ln>
            <a:noFill/>
          </a:ln>
        </p:spPr>
      </p:pic>
    </p:spTree>
  </p:cSld>
  <p:clrMapOvr>
    <a:masterClrMapping/>
  </p:clrMapOvr>
</p:sld>
</file>

<file path=ppt/slides/slide57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78"/>
        <p:cNvGrpSpPr/>
        <p:nvPr/>
      </p:nvGrpSpPr>
      <p:grpSpPr>
        <a:xfrm>
          <a:off x="0" y="0"/>
          <a:ext cx="0" cy="0"/>
          <a:chOff x="0" y="0"/>
          <a:chExt cx="0" cy="0"/>
        </a:xfrm>
      </p:grpSpPr>
      <p:sp>
        <p:nvSpPr>
          <p:cNvPr id="4779" name="Google Shape;4779;g1e7a1aa0ecd_1_47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80" name="Google Shape;4780;g1e7a1aa0ecd_1_47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781" name="Google Shape;4781;g1e7a1aa0ecd_1_471"/>
          <p:cNvPicPr preferRelativeResize="0"/>
          <p:nvPr/>
        </p:nvPicPr>
        <p:blipFill>
          <a:blip r:embed="rId3">
            <a:alphaModFix/>
          </a:blip>
          <a:stretch>
            <a:fillRect/>
          </a:stretch>
        </p:blipFill>
        <p:spPr>
          <a:xfrm>
            <a:off x="677938" y="1148041"/>
            <a:ext cx="10836126" cy="4561925"/>
          </a:xfrm>
          <a:prstGeom prst="rect">
            <a:avLst/>
          </a:prstGeom>
          <a:noFill/>
          <a:ln>
            <a:noFill/>
          </a:ln>
        </p:spPr>
      </p:pic>
    </p:spTree>
  </p:cSld>
  <p:clrMapOvr>
    <a:masterClrMapping/>
  </p:clrMapOvr>
</p:sld>
</file>

<file path=ppt/slides/slide57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85"/>
        <p:cNvGrpSpPr/>
        <p:nvPr/>
      </p:nvGrpSpPr>
      <p:grpSpPr>
        <a:xfrm>
          <a:off x="0" y="0"/>
          <a:ext cx="0" cy="0"/>
          <a:chOff x="0" y="0"/>
          <a:chExt cx="0" cy="0"/>
        </a:xfrm>
      </p:grpSpPr>
      <p:sp>
        <p:nvSpPr>
          <p:cNvPr id="4786" name="Google Shape;4786;g1e7a1aa0ecd_1_4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87" name="Google Shape;4787;g1e7a1aa0ecd_1_46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788" name="Google Shape;4788;g1e7a1aa0ecd_1_466"/>
          <p:cNvPicPr preferRelativeResize="0"/>
          <p:nvPr/>
        </p:nvPicPr>
        <p:blipFill>
          <a:blip r:embed="rId3">
            <a:alphaModFix/>
          </a:blip>
          <a:stretch>
            <a:fillRect/>
          </a:stretch>
        </p:blipFill>
        <p:spPr>
          <a:xfrm>
            <a:off x="938213" y="1257603"/>
            <a:ext cx="10315574" cy="4342787"/>
          </a:xfrm>
          <a:prstGeom prst="rect">
            <a:avLst/>
          </a:prstGeom>
          <a:noFill/>
          <a:ln>
            <a:noFill/>
          </a:ln>
        </p:spPr>
      </p:pic>
    </p:spTree>
  </p:cSld>
  <p:clrMapOvr>
    <a:masterClrMapping/>
  </p:clrMapOvr>
</p:sld>
</file>

<file path=ppt/slides/slide57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92"/>
        <p:cNvGrpSpPr/>
        <p:nvPr/>
      </p:nvGrpSpPr>
      <p:grpSpPr>
        <a:xfrm>
          <a:off x="0" y="0"/>
          <a:ext cx="0" cy="0"/>
          <a:chOff x="0" y="0"/>
          <a:chExt cx="0" cy="0"/>
        </a:xfrm>
      </p:grpSpPr>
      <p:sp>
        <p:nvSpPr>
          <p:cNvPr id="4793" name="Google Shape;4793;g1e7a1aa0ecd_1_46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94" name="Google Shape;4794;g1e7a1aa0ecd_1_46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795" name="Google Shape;4795;g1e7a1aa0ecd_1_461"/>
          <p:cNvPicPr preferRelativeResize="0"/>
          <p:nvPr/>
        </p:nvPicPr>
        <p:blipFill>
          <a:blip r:embed="rId3">
            <a:alphaModFix/>
          </a:blip>
          <a:stretch>
            <a:fillRect/>
          </a:stretch>
        </p:blipFill>
        <p:spPr>
          <a:xfrm>
            <a:off x="899138" y="1241165"/>
            <a:ext cx="10393726" cy="4375675"/>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g1e34b6543ab_1_5"/>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a:solidFill>
                  <a:schemeClr val="lt1"/>
                </a:solidFill>
                <a:latin typeface="Arial"/>
                <a:ea typeface="Arial"/>
                <a:cs typeface="Arial"/>
                <a:sym typeface="Arial"/>
              </a:rPr>
              <a:t>Curso Detección temprana de trastornos motores en el niño y la niña menor de 1 año II: Análisis de casos. </a:t>
            </a:r>
            <a:endParaRPr sz="5100">
              <a:solidFill>
                <a:schemeClr val="lt1"/>
              </a:solidFill>
              <a:latin typeface="Arial"/>
              <a:ea typeface="Arial"/>
              <a:cs typeface="Arial"/>
              <a:sym typeface="Arial"/>
            </a:endParaRPr>
          </a:p>
        </p:txBody>
      </p:sp>
      <p:sp>
        <p:nvSpPr>
          <p:cNvPr id="554" name="Google Shape;554;g1e34b6543ab_1_5"/>
          <p:cNvSpPr txBox="1">
            <a:spLocks noGrp="1"/>
          </p:cNvSpPr>
          <p:nvPr>
            <p:ph type="body" idx="1"/>
          </p:nvPr>
        </p:nvSpPr>
        <p:spPr>
          <a:xfrm>
            <a:off x="401275" y="2024575"/>
            <a:ext cx="11326500" cy="45417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Las personas participantes del presente curso fortalecerán su aprendizaje mediante un recorrido teórico-práctico de análisis aplicado de conceptos básicos vinculados con la neurociencia, el desarrollo y las implicaciones de los avances en la práctica clínica en Neonatología, en particular, en las evaluaciones del recién nacido para la detección temprana de parálisis cerebral, basadas en la evidencia. Dirigido a profesionales de salud o educación que brindan servicios de atención a niños y niñas menores de un año de edad</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34</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25 semanas</a:t>
            </a:r>
            <a:endParaRPr sz="2400">
              <a:latin typeface="Century Gothic"/>
              <a:ea typeface="Century Gothic"/>
              <a:cs typeface="Century Gothic"/>
              <a:sym typeface="Century Gothic"/>
            </a:endParaRPr>
          </a:p>
        </p:txBody>
      </p:sp>
    </p:spTree>
  </p:cSld>
  <p:clrMapOvr>
    <a:masterClrMapping/>
  </p:clrMapOvr>
</p:sld>
</file>

<file path=ppt/slides/slide58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99"/>
        <p:cNvGrpSpPr/>
        <p:nvPr/>
      </p:nvGrpSpPr>
      <p:grpSpPr>
        <a:xfrm>
          <a:off x="0" y="0"/>
          <a:ext cx="0" cy="0"/>
          <a:chOff x="0" y="0"/>
          <a:chExt cx="0" cy="0"/>
        </a:xfrm>
      </p:grpSpPr>
      <p:sp>
        <p:nvSpPr>
          <p:cNvPr id="4800" name="Google Shape;4800;g1e7a1aa0ecd_1_45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aphicFrame>
        <p:nvGraphicFramePr>
          <p:cNvPr id="4801" name="Google Shape;4801;g1e7a1aa0ecd_1_456"/>
          <p:cNvGraphicFramePr/>
          <p:nvPr/>
        </p:nvGraphicFramePr>
        <p:xfrm>
          <a:off x="613300" y="728150"/>
          <a:ext cx="3000000" cy="3000000"/>
        </p:xfrm>
        <a:graphic>
          <a:graphicData uri="http://schemas.openxmlformats.org/drawingml/2006/table">
            <a:tbl>
              <a:tblPr>
                <a:noFill/>
                <a:tableStyleId>{E7A12AD5-2539-4949-84F0-6E08BD2323E5}</a:tableStyleId>
              </a:tblPr>
              <a:tblGrid>
                <a:gridCol w="3485850">
                  <a:extLst>
                    <a:ext uri="{9D8B030D-6E8A-4147-A177-3AD203B41FA5}">
                      <a16:colId xmlns:a16="http://schemas.microsoft.com/office/drawing/2014/main" val="20000"/>
                    </a:ext>
                  </a:extLst>
                </a:gridCol>
                <a:gridCol w="2011225">
                  <a:extLst>
                    <a:ext uri="{9D8B030D-6E8A-4147-A177-3AD203B41FA5}">
                      <a16:colId xmlns:a16="http://schemas.microsoft.com/office/drawing/2014/main" val="20001"/>
                    </a:ext>
                  </a:extLst>
                </a:gridCol>
                <a:gridCol w="1745000">
                  <a:extLst>
                    <a:ext uri="{9D8B030D-6E8A-4147-A177-3AD203B41FA5}">
                      <a16:colId xmlns:a16="http://schemas.microsoft.com/office/drawing/2014/main" val="20002"/>
                    </a:ext>
                  </a:extLst>
                </a:gridCol>
                <a:gridCol w="3723325">
                  <a:extLst>
                    <a:ext uri="{9D8B030D-6E8A-4147-A177-3AD203B41FA5}">
                      <a16:colId xmlns:a16="http://schemas.microsoft.com/office/drawing/2014/main" val="20003"/>
                    </a:ext>
                  </a:extLst>
                </a:gridCol>
              </a:tblGrid>
              <a:tr h="333500">
                <a:tc>
                  <a:txBody>
                    <a:bodyPr/>
                    <a:lstStyle/>
                    <a:p>
                      <a:pPr marL="0" lvl="0" indent="0" algn="ctr" rtl="0">
                        <a:lnSpc>
                          <a:spcPct val="115000"/>
                        </a:lnSpc>
                        <a:spcBef>
                          <a:spcPts val="1200"/>
                        </a:spcBef>
                        <a:spcAft>
                          <a:spcPts val="0"/>
                        </a:spcAft>
                        <a:buNone/>
                      </a:pPr>
                      <a:r>
                        <a:rPr lang="es-ES" b="1">
                          <a:latin typeface="Century Gothic"/>
                          <a:ea typeface="Century Gothic"/>
                          <a:cs typeface="Century Gothic"/>
                          <a:sym typeface="Century Gothic"/>
                        </a:rPr>
                        <a:t>Profesión</a:t>
                      </a:r>
                      <a:endParaRPr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b="1">
                          <a:latin typeface="Century Gothic"/>
                          <a:ea typeface="Century Gothic"/>
                          <a:cs typeface="Century Gothic"/>
                          <a:sym typeface="Century Gothic"/>
                        </a:rPr>
                        <a:t>Cantidad</a:t>
                      </a:r>
                      <a:endParaRPr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b="1">
                          <a:latin typeface="Century Gothic"/>
                          <a:ea typeface="Century Gothic"/>
                          <a:cs typeface="Century Gothic"/>
                          <a:sym typeface="Century Gothic"/>
                        </a:rPr>
                        <a:t>Porcentaje</a:t>
                      </a:r>
                      <a:endParaRPr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b="1">
                          <a:latin typeface="Century Gothic"/>
                          <a:ea typeface="Century Gothic"/>
                          <a:cs typeface="Century Gothic"/>
                          <a:sym typeface="Century Gothic"/>
                        </a:rPr>
                        <a:t>Porcentaje por grupo profesional</a:t>
                      </a:r>
                      <a:endParaRPr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Docente</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8</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17%</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rowSpan="12">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90%</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extLst>
                  <a:ext uri="{0D108BD9-81ED-4DB2-BD59-A6C34878D82A}">
                    <a16:rowId xmlns:a16="http://schemas.microsoft.com/office/drawing/2014/main" val="10001"/>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Docente de preescolar</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4</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9%</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2"/>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Maestra</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4</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9%</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3"/>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Asistente</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11</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24%</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4"/>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Directora</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7</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15%</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5"/>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Niñera</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3</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6%</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6"/>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Coordinadora técnica</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3</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6%</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7"/>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Coordinadora CECUDI San Miguel</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1</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2%</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8"/>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Dirección ejecutiva</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1</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2%</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9"/>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Coordinación de Centro Infantil</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3</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6%</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0"/>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Administración</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1</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2%</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1"/>
                  </a:ext>
                </a:extLst>
              </a:tr>
              <a:tr h="333500">
                <a:tc>
                  <a:txBody>
                    <a:bodyPr/>
                    <a:lstStyle/>
                    <a:p>
                      <a:pPr marL="0" lvl="0" indent="0" algn="l" rtl="0">
                        <a:lnSpc>
                          <a:spcPct val="115000"/>
                        </a:lnSpc>
                        <a:spcBef>
                          <a:spcPts val="1200"/>
                        </a:spcBef>
                        <a:spcAft>
                          <a:spcPts val="0"/>
                        </a:spcAft>
                        <a:buNone/>
                      </a:pPr>
                      <a:r>
                        <a:rPr lang="es-ES">
                          <a:latin typeface="Century Gothic"/>
                          <a:ea typeface="Century Gothic"/>
                          <a:cs typeface="Century Gothic"/>
                          <a:sym typeface="Century Gothic"/>
                        </a:rPr>
                        <a:t>Profesora de artes plásticas</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1</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a:latin typeface="Century Gothic"/>
                          <a:ea typeface="Century Gothic"/>
                          <a:cs typeface="Century Gothic"/>
                          <a:sym typeface="Century Gothic"/>
                        </a:rPr>
                        <a:t>2%</a:t>
                      </a:r>
                      <a:endParaRPr>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2"/>
                  </a:ext>
                </a:extLst>
              </a:tr>
            </a:tbl>
          </a:graphicData>
        </a:graphic>
      </p:graphicFrame>
      <p:sp>
        <p:nvSpPr>
          <p:cNvPr id="4802" name="Google Shape;4802;g1e7a1aa0ecd_1_456"/>
          <p:cNvSpPr txBox="1"/>
          <p:nvPr/>
        </p:nvSpPr>
        <p:spPr>
          <a:xfrm>
            <a:off x="206975" y="-203450"/>
            <a:ext cx="6089700" cy="11856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1200"/>
              </a:spcBef>
              <a:spcAft>
                <a:spcPts val="1200"/>
              </a:spcAft>
              <a:buNone/>
            </a:pPr>
            <a:r>
              <a:rPr lang="es-ES" sz="2000" b="1">
                <a:latin typeface="Century Gothic"/>
                <a:ea typeface="Century Gothic"/>
                <a:cs typeface="Century Gothic"/>
                <a:sym typeface="Century Gothic"/>
              </a:rPr>
              <a:t>6.</a:t>
            </a:r>
            <a:r>
              <a:rPr lang="es-ES" sz="2000">
                <a:latin typeface="Century Gothic"/>
                <a:ea typeface="Century Gothic"/>
                <a:cs typeface="Century Gothic"/>
                <a:sym typeface="Century Gothic"/>
              </a:rPr>
              <a:t> Puesto que desempeña</a:t>
            </a:r>
            <a:endParaRPr sz="2000">
              <a:latin typeface="Century Gothic"/>
              <a:ea typeface="Century Gothic"/>
              <a:cs typeface="Century Gothic"/>
              <a:sym typeface="Century Gothic"/>
            </a:endParaRPr>
          </a:p>
        </p:txBody>
      </p:sp>
    </p:spTree>
  </p:cSld>
  <p:clrMapOvr>
    <a:masterClrMapping/>
  </p:clrMapOvr>
</p:sld>
</file>

<file path=ppt/slides/slide58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06"/>
        <p:cNvGrpSpPr/>
        <p:nvPr/>
      </p:nvGrpSpPr>
      <p:grpSpPr>
        <a:xfrm>
          <a:off x="0" y="0"/>
          <a:ext cx="0" cy="0"/>
          <a:chOff x="0" y="0"/>
          <a:chExt cx="0" cy="0"/>
        </a:xfrm>
      </p:grpSpPr>
      <p:sp>
        <p:nvSpPr>
          <p:cNvPr id="4807" name="Google Shape;4807;g1e7a1aa0ecd_1_52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aphicFrame>
        <p:nvGraphicFramePr>
          <p:cNvPr id="4808" name="Google Shape;4808;g1e7a1aa0ecd_1_521"/>
          <p:cNvGraphicFramePr/>
          <p:nvPr/>
        </p:nvGraphicFramePr>
        <p:xfrm>
          <a:off x="1354650" y="1270000"/>
          <a:ext cx="3000000" cy="3000000"/>
        </p:xfrm>
        <a:graphic>
          <a:graphicData uri="http://schemas.openxmlformats.org/drawingml/2006/table">
            <a:tbl>
              <a:tblPr>
                <a:noFill/>
                <a:tableStyleId>{E7A12AD5-2539-4949-84F0-6E08BD2323E5}</a:tableStyleId>
              </a:tblPr>
              <a:tblGrid>
                <a:gridCol w="3362175">
                  <a:extLst>
                    <a:ext uri="{9D8B030D-6E8A-4147-A177-3AD203B41FA5}">
                      <a16:colId xmlns:a16="http://schemas.microsoft.com/office/drawing/2014/main" val="20000"/>
                    </a:ext>
                  </a:extLst>
                </a:gridCol>
                <a:gridCol w="1721325">
                  <a:extLst>
                    <a:ext uri="{9D8B030D-6E8A-4147-A177-3AD203B41FA5}">
                      <a16:colId xmlns:a16="http://schemas.microsoft.com/office/drawing/2014/main" val="20001"/>
                    </a:ext>
                  </a:extLst>
                </a:gridCol>
                <a:gridCol w="1753475">
                  <a:extLst>
                    <a:ext uri="{9D8B030D-6E8A-4147-A177-3AD203B41FA5}">
                      <a16:colId xmlns:a16="http://schemas.microsoft.com/office/drawing/2014/main" val="20002"/>
                    </a:ext>
                  </a:extLst>
                </a:gridCol>
                <a:gridCol w="2316525">
                  <a:extLst>
                    <a:ext uri="{9D8B030D-6E8A-4147-A177-3AD203B41FA5}">
                      <a16:colId xmlns:a16="http://schemas.microsoft.com/office/drawing/2014/main" val="20003"/>
                    </a:ext>
                  </a:extLst>
                </a:gridCol>
              </a:tblGrid>
              <a:tr h="963250">
                <a:tc>
                  <a:txBody>
                    <a:bodyPr/>
                    <a:lstStyle/>
                    <a:p>
                      <a:pPr marL="0" lvl="0" indent="0" algn="ctr" rtl="0">
                        <a:lnSpc>
                          <a:spcPct val="115000"/>
                        </a:lnSpc>
                        <a:spcBef>
                          <a:spcPts val="1200"/>
                        </a:spcBef>
                        <a:spcAft>
                          <a:spcPts val="0"/>
                        </a:spcAft>
                        <a:buNone/>
                      </a:pPr>
                      <a:r>
                        <a:rPr lang="es-ES" sz="1600" b="1">
                          <a:latin typeface="Century Gothic"/>
                          <a:ea typeface="Century Gothic"/>
                          <a:cs typeface="Century Gothic"/>
                          <a:sym typeface="Century Gothic"/>
                        </a:rPr>
                        <a:t>Profesión</a:t>
                      </a:r>
                      <a:endParaRPr sz="1600"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sz="1600" b="1">
                          <a:latin typeface="Century Gothic"/>
                          <a:ea typeface="Century Gothic"/>
                          <a:cs typeface="Century Gothic"/>
                          <a:sym typeface="Century Gothic"/>
                        </a:rPr>
                        <a:t>Cantidad</a:t>
                      </a:r>
                      <a:endParaRPr sz="1600"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sz="1600" b="1">
                          <a:latin typeface="Century Gothic"/>
                          <a:ea typeface="Century Gothic"/>
                          <a:cs typeface="Century Gothic"/>
                          <a:sym typeface="Century Gothic"/>
                        </a:rPr>
                        <a:t>Porcentaje</a:t>
                      </a:r>
                      <a:endParaRPr sz="1600"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sz="1600" b="1">
                          <a:latin typeface="Century Gothic"/>
                          <a:ea typeface="Century Gothic"/>
                          <a:cs typeface="Century Gothic"/>
                          <a:sym typeface="Century Gothic"/>
                        </a:rPr>
                        <a:t>Porcentaje por grupo profesional</a:t>
                      </a:r>
                      <a:endParaRPr sz="1600"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625975">
                <a:tc>
                  <a:txBody>
                    <a:bodyPr/>
                    <a:lstStyle/>
                    <a:p>
                      <a:pPr marL="0" lvl="0" indent="0" algn="l" rtl="0">
                        <a:lnSpc>
                          <a:spcPct val="115000"/>
                        </a:lnSpc>
                        <a:spcBef>
                          <a:spcPts val="1200"/>
                        </a:spcBef>
                        <a:spcAft>
                          <a:spcPts val="0"/>
                        </a:spcAft>
                        <a:buNone/>
                      </a:pPr>
                      <a:r>
                        <a:rPr lang="es-ES" sz="1600">
                          <a:latin typeface="Century Gothic"/>
                          <a:ea typeface="Century Gothic"/>
                          <a:cs typeface="Century Gothic"/>
                          <a:sym typeface="Century Gothic"/>
                        </a:rPr>
                        <a:t>Trabajadora Social</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1</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50%</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rowSpan="2">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4%</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5E0B3"/>
                    </a:solidFill>
                  </a:tcPr>
                </a:tc>
                <a:extLst>
                  <a:ext uri="{0D108BD9-81ED-4DB2-BD59-A6C34878D82A}">
                    <a16:rowId xmlns:a16="http://schemas.microsoft.com/office/drawing/2014/main" val="10001"/>
                  </a:ext>
                </a:extLst>
              </a:tr>
              <a:tr h="625975">
                <a:tc>
                  <a:txBody>
                    <a:bodyPr/>
                    <a:lstStyle/>
                    <a:p>
                      <a:pPr marL="0" lvl="0" indent="0" algn="l" rtl="0">
                        <a:lnSpc>
                          <a:spcPct val="115000"/>
                        </a:lnSpc>
                        <a:spcBef>
                          <a:spcPts val="1200"/>
                        </a:spcBef>
                        <a:spcAft>
                          <a:spcPts val="0"/>
                        </a:spcAft>
                        <a:buNone/>
                      </a:pPr>
                      <a:r>
                        <a:rPr lang="es-ES" sz="1600">
                          <a:latin typeface="Century Gothic"/>
                          <a:ea typeface="Century Gothic"/>
                          <a:cs typeface="Century Gothic"/>
                          <a:sym typeface="Century Gothic"/>
                        </a:rPr>
                        <a:t>Psicóloga</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1</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50%</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2"/>
                  </a:ext>
                </a:extLst>
              </a:tr>
              <a:tr h="625975">
                <a:tc>
                  <a:txBody>
                    <a:bodyPr/>
                    <a:lstStyle/>
                    <a:p>
                      <a:pPr marL="0" lvl="0" indent="0" algn="l" rtl="0">
                        <a:lnSpc>
                          <a:spcPct val="115000"/>
                        </a:lnSpc>
                        <a:spcBef>
                          <a:spcPts val="1200"/>
                        </a:spcBef>
                        <a:spcAft>
                          <a:spcPts val="0"/>
                        </a:spcAft>
                        <a:buNone/>
                      </a:pPr>
                      <a:r>
                        <a:rPr lang="es-ES" sz="1600">
                          <a:latin typeface="Century Gothic"/>
                          <a:ea typeface="Century Gothic"/>
                          <a:cs typeface="Century Gothic"/>
                          <a:sym typeface="Century Gothic"/>
                        </a:rPr>
                        <a:t>Nutricionista</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1</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100%</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2%</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B083"/>
                    </a:solidFill>
                  </a:tcPr>
                </a:tc>
                <a:extLst>
                  <a:ext uri="{0D108BD9-81ED-4DB2-BD59-A6C34878D82A}">
                    <a16:rowId xmlns:a16="http://schemas.microsoft.com/office/drawing/2014/main" val="10003"/>
                  </a:ext>
                </a:extLst>
              </a:tr>
              <a:tr h="625975">
                <a:tc>
                  <a:txBody>
                    <a:bodyPr/>
                    <a:lstStyle/>
                    <a:p>
                      <a:pPr marL="0" lvl="0" indent="0" algn="l" rtl="0">
                        <a:lnSpc>
                          <a:spcPct val="115000"/>
                        </a:lnSpc>
                        <a:spcBef>
                          <a:spcPts val="1200"/>
                        </a:spcBef>
                        <a:spcAft>
                          <a:spcPts val="0"/>
                        </a:spcAft>
                        <a:buNone/>
                      </a:pPr>
                      <a:r>
                        <a:rPr lang="es-ES" sz="1600">
                          <a:latin typeface="Century Gothic"/>
                          <a:ea typeface="Century Gothic"/>
                          <a:cs typeface="Century Gothic"/>
                          <a:sym typeface="Century Gothic"/>
                        </a:rPr>
                        <a:t>Enfermera cuido de niños</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1</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100%</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2%</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EAAAA"/>
                    </a:solidFill>
                  </a:tcPr>
                </a:tc>
                <a:extLst>
                  <a:ext uri="{0D108BD9-81ED-4DB2-BD59-A6C34878D82A}">
                    <a16:rowId xmlns:a16="http://schemas.microsoft.com/office/drawing/2014/main" val="10004"/>
                  </a:ext>
                </a:extLst>
              </a:tr>
              <a:tr h="625975">
                <a:tc>
                  <a:txBody>
                    <a:bodyPr/>
                    <a:lstStyle/>
                    <a:p>
                      <a:pPr marL="0" lvl="0" indent="0" algn="l" rtl="0">
                        <a:lnSpc>
                          <a:spcPct val="115000"/>
                        </a:lnSpc>
                        <a:spcBef>
                          <a:spcPts val="1200"/>
                        </a:spcBef>
                        <a:spcAft>
                          <a:spcPts val="0"/>
                        </a:spcAft>
                        <a:buNone/>
                      </a:pPr>
                      <a:r>
                        <a:rPr lang="es-ES" sz="1600">
                          <a:latin typeface="Century Gothic"/>
                          <a:ea typeface="Century Gothic"/>
                          <a:cs typeface="Century Gothic"/>
                          <a:sym typeface="Century Gothic"/>
                        </a:rPr>
                        <a:t>Ingeniero Industrial</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1</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100%</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600">
                          <a:latin typeface="Century Gothic"/>
                          <a:ea typeface="Century Gothic"/>
                          <a:cs typeface="Century Gothic"/>
                          <a:sym typeface="Century Gothic"/>
                        </a:rPr>
                        <a:t>2%</a:t>
                      </a:r>
                      <a:endParaRPr sz="16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58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12"/>
        <p:cNvGrpSpPr/>
        <p:nvPr/>
      </p:nvGrpSpPr>
      <p:grpSpPr>
        <a:xfrm>
          <a:off x="0" y="0"/>
          <a:ext cx="0" cy="0"/>
          <a:chOff x="0" y="0"/>
          <a:chExt cx="0" cy="0"/>
        </a:xfrm>
      </p:grpSpPr>
      <p:sp>
        <p:nvSpPr>
          <p:cNvPr id="4813" name="Google Shape;4813;g1e7a1aa0ecd_1_51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14" name="Google Shape;4814;g1e7a1aa0ecd_1_51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15" name="Google Shape;4815;g1e7a1aa0ecd_1_516"/>
          <p:cNvPicPr preferRelativeResize="0"/>
          <p:nvPr/>
        </p:nvPicPr>
        <p:blipFill>
          <a:blip r:embed="rId3">
            <a:alphaModFix/>
          </a:blip>
          <a:stretch>
            <a:fillRect/>
          </a:stretch>
        </p:blipFill>
        <p:spPr>
          <a:xfrm>
            <a:off x="483735" y="1066329"/>
            <a:ext cx="11224528" cy="4725450"/>
          </a:xfrm>
          <a:prstGeom prst="rect">
            <a:avLst/>
          </a:prstGeom>
          <a:noFill/>
          <a:ln>
            <a:noFill/>
          </a:ln>
        </p:spPr>
      </p:pic>
    </p:spTree>
  </p:cSld>
  <p:clrMapOvr>
    <a:masterClrMapping/>
  </p:clrMapOvr>
</p:sld>
</file>

<file path=ppt/slides/slide583.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819"/>
        <p:cNvGrpSpPr/>
        <p:nvPr/>
      </p:nvGrpSpPr>
      <p:grpSpPr>
        <a:xfrm>
          <a:off x="0" y="0"/>
          <a:ext cx="0" cy="0"/>
          <a:chOff x="0" y="0"/>
          <a:chExt cx="0" cy="0"/>
        </a:xfrm>
      </p:grpSpPr>
      <p:sp>
        <p:nvSpPr>
          <p:cNvPr id="4820" name="Google Shape;4820;g1e7a1aa0ecd_1_535"/>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821" name="Google Shape;4821;g1e7a1aa0ecd_1_535"/>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822" name="Google Shape;4822;g1e7a1aa0ecd_1_535"/>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4823" name="Google Shape;4823;g1e7a1aa0ecd_1_535"/>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822"/>
                                        </p:tgtEl>
                                        <p:attrNameLst>
                                          <p:attrName>style.visibility</p:attrName>
                                        </p:attrNameLst>
                                      </p:cBhvr>
                                      <p:to>
                                        <p:strVal val="visible"/>
                                      </p:to>
                                    </p:set>
                                    <p:animEffect transition="in" filter="fade">
                                      <p:cBhvr>
                                        <p:cTn id="7" dur="400"/>
                                        <p:tgtEl>
                                          <p:spTgt spid="4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27"/>
        <p:cNvGrpSpPr/>
        <p:nvPr/>
      </p:nvGrpSpPr>
      <p:grpSpPr>
        <a:xfrm>
          <a:off x="0" y="0"/>
          <a:ext cx="0" cy="0"/>
          <a:chOff x="0" y="0"/>
          <a:chExt cx="0" cy="0"/>
        </a:xfrm>
      </p:grpSpPr>
      <p:sp>
        <p:nvSpPr>
          <p:cNvPr id="4828" name="Google Shape;4828;g1e7a1aa0ecd_1_51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29" name="Google Shape;4829;g1e7a1aa0ecd_1_51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30" name="Google Shape;4830;g1e7a1aa0ecd_1_511"/>
          <p:cNvPicPr preferRelativeResize="0"/>
          <p:nvPr/>
        </p:nvPicPr>
        <p:blipFill>
          <a:blip r:embed="rId3">
            <a:alphaModFix/>
          </a:blip>
          <a:stretch>
            <a:fillRect/>
          </a:stretch>
        </p:blipFill>
        <p:spPr>
          <a:xfrm>
            <a:off x="1001675" y="1008340"/>
            <a:ext cx="10188650" cy="4841325"/>
          </a:xfrm>
          <a:prstGeom prst="rect">
            <a:avLst/>
          </a:prstGeom>
          <a:noFill/>
          <a:ln>
            <a:noFill/>
          </a:ln>
        </p:spPr>
      </p:pic>
    </p:spTree>
  </p:cSld>
  <p:clrMapOvr>
    <a:masterClrMapping/>
  </p:clrMapOvr>
</p:sld>
</file>

<file path=ppt/slides/slide58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34"/>
        <p:cNvGrpSpPr/>
        <p:nvPr/>
      </p:nvGrpSpPr>
      <p:grpSpPr>
        <a:xfrm>
          <a:off x="0" y="0"/>
          <a:ext cx="0" cy="0"/>
          <a:chOff x="0" y="0"/>
          <a:chExt cx="0" cy="0"/>
        </a:xfrm>
      </p:grpSpPr>
      <p:sp>
        <p:nvSpPr>
          <p:cNvPr id="4835" name="Google Shape;4835;g1e7a1aa0ecd_1_50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36" name="Google Shape;4836;g1e7a1aa0ecd_1_50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37" name="Google Shape;4837;g1e7a1aa0ecd_1_506"/>
          <p:cNvPicPr preferRelativeResize="0"/>
          <p:nvPr/>
        </p:nvPicPr>
        <p:blipFill>
          <a:blip r:embed="rId3">
            <a:alphaModFix/>
          </a:blip>
          <a:stretch>
            <a:fillRect/>
          </a:stretch>
        </p:blipFill>
        <p:spPr>
          <a:xfrm>
            <a:off x="1126388" y="1067652"/>
            <a:ext cx="9939226" cy="4722800"/>
          </a:xfrm>
          <a:prstGeom prst="rect">
            <a:avLst/>
          </a:prstGeom>
          <a:noFill/>
          <a:ln>
            <a:noFill/>
          </a:ln>
        </p:spPr>
      </p:pic>
    </p:spTree>
  </p:cSld>
  <p:clrMapOvr>
    <a:masterClrMapping/>
  </p:clrMapOvr>
</p:sld>
</file>

<file path=ppt/slides/slide58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41"/>
        <p:cNvGrpSpPr/>
        <p:nvPr/>
      </p:nvGrpSpPr>
      <p:grpSpPr>
        <a:xfrm>
          <a:off x="0" y="0"/>
          <a:ext cx="0" cy="0"/>
          <a:chOff x="0" y="0"/>
          <a:chExt cx="0" cy="0"/>
        </a:xfrm>
      </p:grpSpPr>
      <p:sp>
        <p:nvSpPr>
          <p:cNvPr id="4842" name="Google Shape;4842;g1e7a1aa0ecd_1_55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43" name="Google Shape;4843;g1e7a1aa0ecd_1_55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44" name="Google Shape;4844;g1e7a1aa0ecd_1_558"/>
          <p:cNvPicPr preferRelativeResize="0"/>
          <p:nvPr/>
        </p:nvPicPr>
        <p:blipFill>
          <a:blip r:embed="rId3">
            <a:alphaModFix/>
          </a:blip>
          <a:stretch>
            <a:fillRect/>
          </a:stretch>
        </p:blipFill>
        <p:spPr>
          <a:xfrm>
            <a:off x="938213" y="978178"/>
            <a:ext cx="10315574" cy="4901644"/>
          </a:xfrm>
          <a:prstGeom prst="rect">
            <a:avLst/>
          </a:prstGeom>
          <a:noFill/>
          <a:ln>
            <a:noFill/>
          </a:ln>
        </p:spPr>
      </p:pic>
    </p:spTree>
  </p:cSld>
  <p:clrMapOvr>
    <a:masterClrMapping/>
  </p:clrMapOvr>
</p:sld>
</file>

<file path=ppt/slides/slide58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48"/>
        <p:cNvGrpSpPr/>
        <p:nvPr/>
      </p:nvGrpSpPr>
      <p:grpSpPr>
        <a:xfrm>
          <a:off x="0" y="0"/>
          <a:ext cx="0" cy="0"/>
          <a:chOff x="0" y="0"/>
          <a:chExt cx="0" cy="0"/>
        </a:xfrm>
      </p:grpSpPr>
      <p:sp>
        <p:nvSpPr>
          <p:cNvPr id="4849" name="Google Shape;4849;g1e7a1aa0ecd_1_55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50" name="Google Shape;4850;g1e7a1aa0ecd_1_55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51" name="Google Shape;4851;g1e7a1aa0ecd_1_553"/>
          <p:cNvPicPr preferRelativeResize="0"/>
          <p:nvPr/>
        </p:nvPicPr>
        <p:blipFill>
          <a:blip r:embed="rId3">
            <a:alphaModFix/>
          </a:blip>
          <a:stretch>
            <a:fillRect/>
          </a:stretch>
        </p:blipFill>
        <p:spPr>
          <a:xfrm>
            <a:off x="609650" y="822066"/>
            <a:ext cx="10972700" cy="5213875"/>
          </a:xfrm>
          <a:prstGeom prst="rect">
            <a:avLst/>
          </a:prstGeom>
          <a:noFill/>
          <a:ln>
            <a:noFill/>
          </a:ln>
        </p:spPr>
      </p:pic>
    </p:spTree>
  </p:cSld>
  <p:clrMapOvr>
    <a:masterClrMapping/>
  </p:clrMapOvr>
</p:sld>
</file>

<file path=ppt/slides/slide58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55"/>
        <p:cNvGrpSpPr/>
        <p:nvPr/>
      </p:nvGrpSpPr>
      <p:grpSpPr>
        <a:xfrm>
          <a:off x="0" y="0"/>
          <a:ext cx="0" cy="0"/>
          <a:chOff x="0" y="0"/>
          <a:chExt cx="0" cy="0"/>
        </a:xfrm>
      </p:grpSpPr>
      <p:sp>
        <p:nvSpPr>
          <p:cNvPr id="4856" name="Google Shape;4856;g1e7a1aa0ecd_1_5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57" name="Google Shape;4857;g1e7a1aa0ecd_1_56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58" name="Google Shape;4858;g1e7a1aa0ecd_1_566"/>
          <p:cNvSpPr txBox="1">
            <a:spLocks noGrp="1"/>
          </p:cNvSpPr>
          <p:nvPr>
            <p:ph type="title"/>
          </p:nvPr>
        </p:nvSpPr>
        <p:spPr>
          <a:xfrm>
            <a:off x="700075" y="677927"/>
            <a:ext cx="10869600" cy="3114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100" b="1">
                <a:highlight>
                  <a:srgbClr val="FFFFFF"/>
                </a:highlight>
                <a:latin typeface="Century Gothic"/>
                <a:ea typeface="Century Gothic"/>
                <a:cs typeface="Century Gothic"/>
                <a:sym typeface="Century Gothic"/>
              </a:rPr>
              <a:t>12. </a:t>
            </a:r>
            <a:r>
              <a:rPr lang="es-ES" sz="2100">
                <a:highlight>
                  <a:srgbClr val="FFFFFF"/>
                </a:highlight>
                <a:latin typeface="Century Gothic"/>
                <a:ea typeface="Century Gothic"/>
                <a:cs typeface="Century Gothic"/>
                <a:sym typeface="Century Gothic"/>
              </a:rPr>
              <a:t> ¿Cuál considera usted que es la principal competencia o capacidad que desarrolló gracias al curso y que beneficiará su labor profesional?</a:t>
            </a:r>
            <a:endParaRPr sz="21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4859" name="Google Shape;4859;g1e7a1aa0ecd_1_566"/>
          <p:cNvGraphicFramePr/>
          <p:nvPr/>
        </p:nvGraphicFramePr>
        <p:xfrm>
          <a:off x="932748" y="2550684"/>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Aplicar correctamente cada uno de los tamizajes a las PME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Mayor conocimiento de la parte administrativa que conlleva un centro de Cuido infantil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Priorización de las necesidades de la persona menor de edad</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Fue una guía para la mejora continua a nivel profesional e institucional.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Adquirir nuevos conocimientos y reforzar los que ya se tenían.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89.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4863"/>
        <p:cNvGrpSpPr/>
        <p:nvPr/>
      </p:nvGrpSpPr>
      <p:grpSpPr>
        <a:xfrm>
          <a:off x="0" y="0"/>
          <a:ext cx="0" cy="0"/>
          <a:chOff x="0" y="0"/>
          <a:chExt cx="0" cy="0"/>
        </a:xfrm>
      </p:grpSpPr>
      <p:sp>
        <p:nvSpPr>
          <p:cNvPr id="4864" name="Google Shape;4864;g1e7a1aa0ecd_1_573"/>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865" name="Google Shape;4865;g1e7a1aa0ecd_1_573"/>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866" name="Google Shape;4866;g1e7a1aa0ecd_1_573"/>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866"/>
                                        </p:tgtEl>
                                        <p:attrNameLst>
                                          <p:attrName>style.visibility</p:attrName>
                                        </p:attrNameLst>
                                      </p:cBhvr>
                                      <p:to>
                                        <p:strVal val="visible"/>
                                      </p:to>
                                    </p:set>
                                    <p:animEffect transition="in" filter="fade">
                                      <p:cBhvr>
                                        <p:cTn id="7" dur="400"/>
                                        <p:tgtEl>
                                          <p:spTgt spid="4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g1e34b6543ab_1_41"/>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560" name="Google Shape;560;g1e34b6543ab_1_41"/>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lnSpcReduction="20000"/>
          </a:bodyPr>
          <a:lstStyle/>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Aplicar en el análisis de casos los conceptos generales de neurociencia, desarrollo y Neonatología.</a:t>
            </a:r>
            <a:endParaRPr sz="2400">
              <a:latin typeface="Century Gothic"/>
              <a:ea typeface="Century Gothic"/>
              <a:cs typeface="Century Gothic"/>
              <a:sym typeface="Century Gothic"/>
            </a:endParaRPr>
          </a:p>
          <a:p>
            <a:pPr marL="457200" lvl="0" indent="0" algn="l" rtl="0">
              <a:lnSpc>
                <a:spcPct val="150000"/>
              </a:lnSpc>
              <a:spcBef>
                <a:spcPts val="0"/>
              </a:spcBef>
              <a:spcAft>
                <a:spcPts val="0"/>
              </a:spcAft>
              <a:buNone/>
            </a:pP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Realizar análisis colectivo de casos para desarrollar habilidades y conocimientos que permiten la detección temprana de parálisis cerebral en niños y niñas menores de un año.</a:t>
            </a:r>
            <a:endParaRPr sz="2400">
              <a:latin typeface="Century Gothic"/>
              <a:ea typeface="Century Gothic"/>
              <a:cs typeface="Century Gothic"/>
              <a:sym typeface="Century Gothic"/>
            </a:endParaRPr>
          </a:p>
          <a:p>
            <a:pPr marL="457200" lvl="0" indent="0" algn="l" rtl="0">
              <a:lnSpc>
                <a:spcPct val="150000"/>
              </a:lnSpc>
              <a:spcBef>
                <a:spcPts val="0"/>
              </a:spcBef>
              <a:spcAft>
                <a:spcPts val="0"/>
              </a:spcAft>
              <a:buNone/>
            </a:pP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Aplicar en su práctica laboral la evaluación de movimientos generales, el Hammersmith Infant Neurological Examination (HINE) y el Hammersmith Neonatal Neurological Examination (HNNE) como estrategias para la detección temprana de alteraciones motoras en el recién nacido. </a:t>
            </a:r>
            <a:endParaRPr sz="2400">
              <a:latin typeface="Century Gothic"/>
              <a:ea typeface="Century Gothic"/>
              <a:cs typeface="Century Gothic"/>
              <a:sym typeface="Century Gothic"/>
            </a:endParaRPr>
          </a:p>
        </p:txBody>
      </p:sp>
    </p:spTree>
  </p:cSld>
  <p:clrMapOvr>
    <a:masterClrMapping/>
  </p:clrMapOvr>
</p:sld>
</file>

<file path=ppt/slides/slide59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70"/>
        <p:cNvGrpSpPr/>
        <p:nvPr/>
      </p:nvGrpSpPr>
      <p:grpSpPr>
        <a:xfrm>
          <a:off x="0" y="0"/>
          <a:ext cx="0" cy="0"/>
          <a:chOff x="0" y="0"/>
          <a:chExt cx="0" cy="0"/>
        </a:xfrm>
      </p:grpSpPr>
      <p:sp>
        <p:nvSpPr>
          <p:cNvPr id="4871" name="Google Shape;4871;g1e7a1aa0ecd_1_54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72" name="Google Shape;4872;g1e7a1aa0ecd_1_54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73" name="Google Shape;4873;g1e7a1aa0ecd_1_548"/>
          <p:cNvPicPr preferRelativeResize="0"/>
          <p:nvPr/>
        </p:nvPicPr>
        <p:blipFill>
          <a:blip r:embed="rId3">
            <a:alphaModFix/>
          </a:blip>
          <a:stretch>
            <a:fillRect/>
          </a:stretch>
        </p:blipFill>
        <p:spPr>
          <a:xfrm>
            <a:off x="1083036" y="882963"/>
            <a:ext cx="10025927" cy="5092175"/>
          </a:xfrm>
          <a:prstGeom prst="rect">
            <a:avLst/>
          </a:prstGeom>
          <a:noFill/>
          <a:ln>
            <a:noFill/>
          </a:ln>
        </p:spPr>
      </p:pic>
    </p:spTree>
  </p:cSld>
  <p:clrMapOvr>
    <a:masterClrMapping/>
  </p:clrMapOvr>
</p:sld>
</file>

<file path=ppt/slides/slide59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77"/>
        <p:cNvGrpSpPr/>
        <p:nvPr/>
      </p:nvGrpSpPr>
      <p:grpSpPr>
        <a:xfrm>
          <a:off x="0" y="0"/>
          <a:ext cx="0" cy="0"/>
          <a:chOff x="0" y="0"/>
          <a:chExt cx="0" cy="0"/>
        </a:xfrm>
      </p:grpSpPr>
      <p:sp>
        <p:nvSpPr>
          <p:cNvPr id="4878" name="Google Shape;4878;g1e7a1aa0ecd_1_54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79" name="Google Shape;4879;g1e7a1aa0ecd_1_54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80" name="Google Shape;4880;g1e7a1aa0ecd_1_543"/>
          <p:cNvPicPr preferRelativeResize="0"/>
          <p:nvPr/>
        </p:nvPicPr>
        <p:blipFill>
          <a:blip r:embed="rId3">
            <a:alphaModFix/>
          </a:blip>
          <a:stretch>
            <a:fillRect/>
          </a:stretch>
        </p:blipFill>
        <p:spPr>
          <a:xfrm>
            <a:off x="893950" y="786875"/>
            <a:ext cx="10404101" cy="5284250"/>
          </a:xfrm>
          <a:prstGeom prst="rect">
            <a:avLst/>
          </a:prstGeom>
          <a:noFill/>
          <a:ln>
            <a:noFill/>
          </a:ln>
        </p:spPr>
      </p:pic>
    </p:spTree>
  </p:cSld>
  <p:clrMapOvr>
    <a:masterClrMapping/>
  </p:clrMapOvr>
</p:sld>
</file>

<file path=ppt/slides/slide59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84"/>
        <p:cNvGrpSpPr/>
        <p:nvPr/>
      </p:nvGrpSpPr>
      <p:grpSpPr>
        <a:xfrm>
          <a:off x="0" y="0"/>
          <a:ext cx="0" cy="0"/>
          <a:chOff x="0" y="0"/>
          <a:chExt cx="0" cy="0"/>
        </a:xfrm>
      </p:grpSpPr>
      <p:sp>
        <p:nvSpPr>
          <p:cNvPr id="4885" name="Google Shape;4885;g1e7a1aa0ecd_1_59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86" name="Google Shape;4886;g1e7a1aa0ecd_1_59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87" name="Google Shape;4887;g1e7a1aa0ecd_1_590"/>
          <p:cNvPicPr preferRelativeResize="0"/>
          <p:nvPr/>
        </p:nvPicPr>
        <p:blipFill>
          <a:blip r:embed="rId3">
            <a:alphaModFix/>
          </a:blip>
          <a:stretch>
            <a:fillRect/>
          </a:stretch>
        </p:blipFill>
        <p:spPr>
          <a:xfrm>
            <a:off x="1083036" y="882963"/>
            <a:ext cx="10025927" cy="5092175"/>
          </a:xfrm>
          <a:prstGeom prst="rect">
            <a:avLst/>
          </a:prstGeom>
          <a:noFill/>
          <a:ln>
            <a:noFill/>
          </a:ln>
        </p:spPr>
      </p:pic>
    </p:spTree>
  </p:cSld>
  <p:clrMapOvr>
    <a:masterClrMapping/>
  </p:clrMapOvr>
</p:sld>
</file>

<file path=ppt/slides/slide59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91"/>
        <p:cNvGrpSpPr/>
        <p:nvPr/>
      </p:nvGrpSpPr>
      <p:grpSpPr>
        <a:xfrm>
          <a:off x="0" y="0"/>
          <a:ext cx="0" cy="0"/>
          <a:chOff x="0" y="0"/>
          <a:chExt cx="0" cy="0"/>
        </a:xfrm>
      </p:grpSpPr>
      <p:sp>
        <p:nvSpPr>
          <p:cNvPr id="4892" name="Google Shape;4892;g1e7a1aa0ecd_1_58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93" name="Google Shape;4893;g1e7a1aa0ecd_1_58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894" name="Google Shape;4894;g1e7a1aa0ecd_1_585"/>
          <p:cNvPicPr preferRelativeResize="0"/>
          <p:nvPr/>
        </p:nvPicPr>
        <p:blipFill>
          <a:blip r:embed="rId3">
            <a:alphaModFix/>
          </a:blip>
          <a:stretch>
            <a:fillRect/>
          </a:stretch>
        </p:blipFill>
        <p:spPr>
          <a:xfrm>
            <a:off x="905787" y="792888"/>
            <a:ext cx="10380425" cy="5272232"/>
          </a:xfrm>
          <a:prstGeom prst="rect">
            <a:avLst/>
          </a:prstGeom>
          <a:noFill/>
          <a:ln>
            <a:noFill/>
          </a:ln>
        </p:spPr>
      </p:pic>
    </p:spTree>
  </p:cSld>
  <p:clrMapOvr>
    <a:masterClrMapping/>
  </p:clrMapOvr>
</p:sld>
</file>

<file path=ppt/slides/slide59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98"/>
        <p:cNvGrpSpPr/>
        <p:nvPr/>
      </p:nvGrpSpPr>
      <p:grpSpPr>
        <a:xfrm>
          <a:off x="0" y="0"/>
          <a:ext cx="0" cy="0"/>
          <a:chOff x="0" y="0"/>
          <a:chExt cx="0" cy="0"/>
        </a:xfrm>
      </p:grpSpPr>
      <p:sp>
        <p:nvSpPr>
          <p:cNvPr id="4899" name="Google Shape;4899;g1e7a1aa0ecd_1_58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00" name="Google Shape;4900;g1e7a1aa0ecd_1_58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01" name="Google Shape;4901;g1e7a1aa0ecd_1_580"/>
          <p:cNvPicPr preferRelativeResize="0"/>
          <p:nvPr/>
        </p:nvPicPr>
        <p:blipFill>
          <a:blip r:embed="rId3">
            <a:alphaModFix/>
          </a:blip>
          <a:stretch>
            <a:fillRect/>
          </a:stretch>
        </p:blipFill>
        <p:spPr>
          <a:xfrm>
            <a:off x="938213" y="809412"/>
            <a:ext cx="10315574" cy="5239287"/>
          </a:xfrm>
          <a:prstGeom prst="rect">
            <a:avLst/>
          </a:prstGeom>
          <a:noFill/>
          <a:ln>
            <a:noFill/>
          </a:ln>
        </p:spPr>
      </p:pic>
    </p:spTree>
  </p:cSld>
  <p:clrMapOvr>
    <a:masterClrMapping/>
  </p:clrMapOvr>
</p:sld>
</file>

<file path=ppt/slides/slide59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05"/>
        <p:cNvGrpSpPr/>
        <p:nvPr/>
      </p:nvGrpSpPr>
      <p:grpSpPr>
        <a:xfrm>
          <a:off x="0" y="0"/>
          <a:ext cx="0" cy="0"/>
          <a:chOff x="0" y="0"/>
          <a:chExt cx="0" cy="0"/>
        </a:xfrm>
      </p:grpSpPr>
      <p:sp>
        <p:nvSpPr>
          <p:cNvPr id="4906" name="Google Shape;4906;g1e7a1aa0ecd_1_60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07" name="Google Shape;4907;g1e7a1aa0ecd_1_60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08" name="Google Shape;4908;g1e7a1aa0ecd_1_603"/>
          <p:cNvPicPr preferRelativeResize="0"/>
          <p:nvPr/>
        </p:nvPicPr>
        <p:blipFill>
          <a:blip r:embed="rId3">
            <a:alphaModFix/>
          </a:blip>
          <a:stretch>
            <a:fillRect/>
          </a:stretch>
        </p:blipFill>
        <p:spPr>
          <a:xfrm>
            <a:off x="810588" y="744538"/>
            <a:ext cx="10570824" cy="5368925"/>
          </a:xfrm>
          <a:prstGeom prst="rect">
            <a:avLst/>
          </a:prstGeom>
          <a:noFill/>
          <a:ln>
            <a:noFill/>
          </a:ln>
        </p:spPr>
      </p:pic>
    </p:spTree>
  </p:cSld>
  <p:clrMapOvr>
    <a:masterClrMapping/>
  </p:clrMapOvr>
</p:sld>
</file>

<file path=ppt/slides/slide59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12"/>
        <p:cNvGrpSpPr/>
        <p:nvPr/>
      </p:nvGrpSpPr>
      <p:grpSpPr>
        <a:xfrm>
          <a:off x="0" y="0"/>
          <a:ext cx="0" cy="0"/>
          <a:chOff x="0" y="0"/>
          <a:chExt cx="0" cy="0"/>
        </a:xfrm>
      </p:grpSpPr>
      <p:sp>
        <p:nvSpPr>
          <p:cNvPr id="4913" name="Google Shape;4913;g1e7a1aa0ecd_1_59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14" name="Google Shape;4914;g1e7a1aa0ecd_1_59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15" name="Google Shape;4915;g1e7a1aa0ecd_1_598"/>
          <p:cNvPicPr preferRelativeResize="0"/>
          <p:nvPr/>
        </p:nvPicPr>
        <p:blipFill>
          <a:blip r:embed="rId3">
            <a:alphaModFix/>
          </a:blip>
          <a:stretch>
            <a:fillRect/>
          </a:stretch>
        </p:blipFill>
        <p:spPr>
          <a:xfrm>
            <a:off x="938213" y="809362"/>
            <a:ext cx="10315574" cy="5239287"/>
          </a:xfrm>
          <a:prstGeom prst="rect">
            <a:avLst/>
          </a:prstGeom>
          <a:noFill/>
          <a:ln>
            <a:noFill/>
          </a:ln>
        </p:spPr>
      </p:pic>
    </p:spTree>
  </p:cSld>
  <p:clrMapOvr>
    <a:masterClrMapping/>
  </p:clrMapOvr>
</p:sld>
</file>

<file path=ppt/slides/slide59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19"/>
        <p:cNvGrpSpPr/>
        <p:nvPr/>
      </p:nvGrpSpPr>
      <p:grpSpPr>
        <a:xfrm>
          <a:off x="0" y="0"/>
          <a:ext cx="0" cy="0"/>
          <a:chOff x="0" y="0"/>
          <a:chExt cx="0" cy="0"/>
        </a:xfrm>
      </p:grpSpPr>
      <p:sp>
        <p:nvSpPr>
          <p:cNvPr id="4920" name="Google Shape;4920;g1e7a1aa0ecd_1_6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21" name="Google Shape;4921;g1e7a1aa0ecd_1_61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22" name="Google Shape;4922;g1e7a1aa0ecd_1_610"/>
          <p:cNvPicPr preferRelativeResize="0"/>
          <p:nvPr/>
        </p:nvPicPr>
        <p:blipFill>
          <a:blip r:embed="rId3">
            <a:alphaModFix/>
          </a:blip>
          <a:stretch>
            <a:fillRect/>
          </a:stretch>
        </p:blipFill>
        <p:spPr>
          <a:xfrm>
            <a:off x="698750" y="864403"/>
            <a:ext cx="10794499" cy="5129200"/>
          </a:xfrm>
          <a:prstGeom prst="rect">
            <a:avLst/>
          </a:prstGeom>
          <a:noFill/>
          <a:ln>
            <a:noFill/>
          </a:ln>
        </p:spPr>
      </p:pic>
    </p:spTree>
  </p:cSld>
  <p:clrMapOvr>
    <a:masterClrMapping/>
  </p:clrMapOvr>
</p:sld>
</file>

<file path=ppt/slides/slide59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26"/>
        <p:cNvGrpSpPr/>
        <p:nvPr/>
      </p:nvGrpSpPr>
      <p:grpSpPr>
        <a:xfrm>
          <a:off x="0" y="0"/>
          <a:ext cx="0" cy="0"/>
          <a:chOff x="0" y="0"/>
          <a:chExt cx="0" cy="0"/>
        </a:xfrm>
      </p:grpSpPr>
      <p:sp>
        <p:nvSpPr>
          <p:cNvPr id="4927" name="Google Shape;4927;g1e7a1aa0ecd_1_63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28" name="Google Shape;4928;g1e7a1aa0ecd_1_63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29" name="Google Shape;4929;g1e7a1aa0ecd_1_631"/>
          <p:cNvPicPr preferRelativeResize="0"/>
          <p:nvPr/>
        </p:nvPicPr>
        <p:blipFill>
          <a:blip r:embed="rId3">
            <a:alphaModFix/>
          </a:blip>
          <a:stretch>
            <a:fillRect/>
          </a:stretch>
        </p:blipFill>
        <p:spPr>
          <a:xfrm>
            <a:off x="707612" y="868600"/>
            <a:ext cx="10776775" cy="5120810"/>
          </a:xfrm>
          <a:prstGeom prst="rect">
            <a:avLst/>
          </a:prstGeom>
          <a:noFill/>
          <a:ln>
            <a:noFill/>
          </a:ln>
        </p:spPr>
      </p:pic>
    </p:spTree>
  </p:cSld>
  <p:clrMapOvr>
    <a:masterClrMapping/>
  </p:clrMapOvr>
</p:sld>
</file>

<file path=ppt/slides/slide59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33"/>
        <p:cNvGrpSpPr/>
        <p:nvPr/>
      </p:nvGrpSpPr>
      <p:grpSpPr>
        <a:xfrm>
          <a:off x="0" y="0"/>
          <a:ext cx="0" cy="0"/>
          <a:chOff x="0" y="0"/>
          <a:chExt cx="0" cy="0"/>
        </a:xfrm>
      </p:grpSpPr>
      <p:sp>
        <p:nvSpPr>
          <p:cNvPr id="4934" name="Google Shape;4934;g1e7d42ac90a_1_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35" name="Google Shape;4935;g1e7d42ac90a_1_0"/>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36" name="Google Shape;4936;g1e7d42ac90a_1_0"/>
          <p:cNvSpPr txBox="1">
            <a:spLocks noGrp="1"/>
          </p:cNvSpPr>
          <p:nvPr>
            <p:ph type="title"/>
          </p:nvPr>
        </p:nvSpPr>
        <p:spPr>
          <a:xfrm>
            <a:off x="700075" y="677927"/>
            <a:ext cx="10869600" cy="28308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22.  </a:t>
            </a:r>
            <a:r>
              <a:rPr lang="es-ES" sz="2600">
                <a:highlight>
                  <a:srgbClr val="FFFFFF"/>
                </a:highlight>
                <a:latin typeface="Century Gothic"/>
                <a:ea typeface="Century Gothic"/>
                <a:cs typeface="Century Gothic"/>
                <a:sym typeface="Century Gothic"/>
              </a:rPr>
              <a:t>Indique aspectos positivos de los videos utilizados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4937" name="Google Shape;4937;g1e7d42ac90a_1_0"/>
          <p:cNvGraphicFramePr/>
          <p:nvPr/>
        </p:nvGraphicFramePr>
        <p:xfrm>
          <a:off x="932748" y="2550684"/>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Facilitan la comprensión de la información.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Captan mucho la atención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Buen complemento para los temas vistos en clase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Creativos, concretos y claros.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Muy explicativos y buenos ejemplos.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7"/>
        <p:cNvGrpSpPr/>
        <p:nvPr/>
      </p:nvGrpSpPr>
      <p:grpSpPr>
        <a:xfrm>
          <a:off x="0" y="0"/>
          <a:ext cx="0" cy="0"/>
          <a:chOff x="0" y="0"/>
          <a:chExt cx="0" cy="0"/>
        </a:xfrm>
      </p:grpSpPr>
      <p:sp>
        <p:nvSpPr>
          <p:cNvPr id="238" name="Google Shape;238;p6"/>
          <p:cNvSpPr txBox="1">
            <a:spLocks noGrp="1"/>
          </p:cNvSpPr>
          <p:nvPr>
            <p:ph type="title"/>
          </p:nvPr>
        </p:nvSpPr>
        <p:spPr>
          <a:xfrm>
            <a:off x="960100" y="978102"/>
            <a:ext cx="10588434" cy="1062644"/>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ct val="111111"/>
              <a:buFont typeface="Arial"/>
              <a:buNone/>
            </a:pPr>
            <a:r>
              <a:rPr lang="es-ES">
                <a:latin typeface="Arial"/>
                <a:ea typeface="Arial"/>
                <a:cs typeface="Arial"/>
                <a:sym typeface="Arial"/>
              </a:rPr>
              <a:t>1. Presentación general de los cursos 2021</a:t>
            </a:r>
            <a:endParaRPr>
              <a:latin typeface="Arial"/>
              <a:ea typeface="Arial"/>
              <a:cs typeface="Arial"/>
              <a:sym typeface="Arial"/>
            </a:endParaRPr>
          </a:p>
        </p:txBody>
      </p:sp>
      <p:cxnSp>
        <p:nvCxnSpPr>
          <p:cNvPr id="239" name="Google Shape;239;p6"/>
          <p:cNvCxnSpPr/>
          <p:nvPr/>
        </p:nvCxnSpPr>
        <p:spPr>
          <a:xfrm>
            <a:off x="1047624" y="2265037"/>
            <a:ext cx="10125012" cy="0"/>
          </a:xfrm>
          <a:prstGeom prst="straightConnector1">
            <a:avLst/>
          </a:prstGeom>
          <a:noFill/>
          <a:ln w="15875" cap="flat" cmpd="sng">
            <a:solidFill>
              <a:srgbClr val="595959"/>
            </a:solidFill>
            <a:prstDash val="solid"/>
            <a:miter lim="800000"/>
            <a:headEnd type="none" w="sm" len="sm"/>
            <a:tailEnd type="none" w="sm" len="sm"/>
          </a:ln>
        </p:spPr>
      </p:cxnSp>
      <p:graphicFrame>
        <p:nvGraphicFramePr>
          <p:cNvPr id="240" name="Google Shape;240;p6"/>
          <p:cNvGraphicFramePr/>
          <p:nvPr/>
        </p:nvGraphicFramePr>
        <p:xfrm>
          <a:off x="960100" y="2571012"/>
          <a:ext cx="10277475" cy="4086825"/>
        </p:xfrm>
        <a:graphic>
          <a:graphicData uri="http://schemas.openxmlformats.org/drawingml/2006/table">
            <a:tbl>
              <a:tblPr firstRow="1" firstCol="1" bandRow="1">
                <a:noFill/>
                <a:tableStyleId>{CA70D16C-34E5-40CA-8324-94ED903EF728}</a:tableStyleId>
              </a:tblPr>
              <a:tblGrid>
                <a:gridCol w="8263900">
                  <a:extLst>
                    <a:ext uri="{9D8B030D-6E8A-4147-A177-3AD203B41FA5}">
                      <a16:colId xmlns:a16="http://schemas.microsoft.com/office/drawing/2014/main" val="20000"/>
                    </a:ext>
                  </a:extLst>
                </a:gridCol>
                <a:gridCol w="2013575">
                  <a:extLst>
                    <a:ext uri="{9D8B030D-6E8A-4147-A177-3AD203B41FA5}">
                      <a16:colId xmlns:a16="http://schemas.microsoft.com/office/drawing/2014/main" val="20001"/>
                    </a:ext>
                  </a:extLst>
                </a:gridCol>
              </a:tblGrid>
              <a:tr h="658100">
                <a:tc>
                  <a:txBody>
                    <a:bodyPr/>
                    <a:lstStyle/>
                    <a:p>
                      <a:pPr marL="0" marR="0" lvl="0" indent="0" algn="ctr" rtl="0">
                        <a:lnSpc>
                          <a:spcPct val="107000"/>
                        </a:lnSpc>
                        <a:spcBef>
                          <a:spcPts val="0"/>
                        </a:spcBef>
                        <a:spcAft>
                          <a:spcPts val="0"/>
                        </a:spcAft>
                        <a:buClr>
                          <a:srgbClr val="000000"/>
                        </a:buClr>
                        <a:buSzPts val="2800"/>
                        <a:buFont typeface="Arial"/>
                        <a:buNone/>
                      </a:pPr>
                      <a:r>
                        <a:rPr lang="es-ES" sz="2800" b="1" u="none" strike="noStrike" cap="none">
                          <a:latin typeface="Century Gothic"/>
                          <a:ea typeface="Century Gothic"/>
                          <a:cs typeface="Century Gothic"/>
                          <a:sym typeface="Century Gothic"/>
                        </a:rPr>
                        <a:t>Curso</a:t>
                      </a:r>
                      <a:endParaRPr sz="2800" b="1" u="none" strike="noStrike" cap="none">
                        <a:latin typeface="Century Gothic"/>
                        <a:ea typeface="Century Gothic"/>
                        <a:cs typeface="Century Gothic"/>
                        <a:sym typeface="Century Gothic"/>
                      </a:endParaRPr>
                    </a:p>
                  </a:txBody>
                  <a:tcPr marL="67025" marR="67025" marT="0" marB="0"/>
                </a:tc>
                <a:tc>
                  <a:txBody>
                    <a:bodyPr/>
                    <a:lstStyle/>
                    <a:p>
                      <a:pPr marL="0" marR="0" lvl="0" indent="0" algn="ctr" rtl="0">
                        <a:lnSpc>
                          <a:spcPct val="107000"/>
                        </a:lnSpc>
                        <a:spcBef>
                          <a:spcPts val="0"/>
                        </a:spcBef>
                        <a:spcAft>
                          <a:spcPts val="0"/>
                        </a:spcAft>
                        <a:buClr>
                          <a:srgbClr val="000000"/>
                        </a:buClr>
                        <a:buSzPts val="1800"/>
                        <a:buFont typeface="Arial"/>
                        <a:buNone/>
                      </a:pPr>
                      <a:r>
                        <a:rPr lang="es-ES" sz="1800" b="1" u="none" strike="noStrike" cap="none">
                          <a:latin typeface="Century Gothic"/>
                          <a:ea typeface="Century Gothic"/>
                          <a:cs typeface="Century Gothic"/>
                          <a:sym typeface="Century Gothic"/>
                        </a:rPr>
                        <a:t>Proyecto al que se adscribe</a:t>
                      </a:r>
                      <a:endParaRPr sz="1800" b="1"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0"/>
                  </a:ext>
                </a:extLst>
              </a:tr>
              <a:tr h="645650">
                <a:tc>
                  <a:txBody>
                    <a:bodyPr/>
                    <a:lstStyle/>
                    <a:p>
                      <a:pPr marL="457200" marR="0" lvl="0" indent="-342900" algn="l" rtl="0">
                        <a:lnSpc>
                          <a:spcPct val="107000"/>
                        </a:lnSpc>
                        <a:spcBef>
                          <a:spcPts val="0"/>
                        </a:spcBef>
                        <a:spcAft>
                          <a:spcPts val="0"/>
                        </a:spcAft>
                        <a:buClr>
                          <a:srgbClr val="000000"/>
                        </a:buClr>
                        <a:buSzPts val="1800"/>
                        <a:buFont typeface="Century Gothic"/>
                        <a:buAutoNum type="arabicPeriod"/>
                      </a:pPr>
                      <a:r>
                        <a:rPr lang="es-ES" sz="1800" b="0" u="none" strike="noStrike" cap="none">
                          <a:latin typeface="Century Gothic"/>
                          <a:ea typeface="Century Gothic"/>
                          <a:cs typeface="Century Gothic"/>
                          <a:sym typeface="Century Gothic"/>
                        </a:rPr>
                        <a:t>La educación que queremos: Reflexiones acerca de un cambio necesario</a:t>
                      </a:r>
                      <a:endParaRPr sz="1800" b="0" u="none" strike="noStrike" cap="none">
                        <a:latin typeface="Century Gothic"/>
                        <a:ea typeface="Century Gothic"/>
                        <a:cs typeface="Century Gothic"/>
                        <a:sym typeface="Century Gothic"/>
                      </a:endParaRPr>
                    </a:p>
                  </a:txBody>
                  <a:tcPr marL="67025" marR="6702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1"/>
                  </a:ext>
                </a:extLst>
              </a:tr>
              <a:tr h="1000325">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2. Introducción a los estándares esenciales de calidad en los servicios de cuidado y desarrollo infantil de Costa Rica en el marco de la REDCUDI</a:t>
                      </a:r>
                      <a:endParaRPr sz="1800" b="0" u="none" strike="noStrike" cap="none">
                        <a:latin typeface="Century Gothic"/>
                        <a:ea typeface="Century Gothic"/>
                        <a:cs typeface="Century Gothic"/>
                        <a:sym typeface="Century Gothic"/>
                      </a:endParaRPr>
                    </a:p>
                  </a:txBody>
                  <a:tcPr marL="67025" marR="6702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2"/>
                  </a:ext>
                </a:extLst>
              </a:tr>
              <a:tr h="46655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3. Diagnóstico educativo integral</a:t>
                      </a:r>
                      <a:endParaRPr sz="1800" b="0" u="none" strike="noStrike" cap="none">
                        <a:latin typeface="Century Gothic"/>
                        <a:ea typeface="Century Gothic"/>
                        <a:cs typeface="Century Gothic"/>
                        <a:sym typeface="Century Gothic"/>
                      </a:endParaRPr>
                    </a:p>
                  </a:txBody>
                  <a:tcPr marL="67025" marR="6702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3"/>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4. Mi práctica docente en entornos inclusivos: Atendiendo el neurodesarrollo de niños y niñas</a:t>
                      </a:r>
                      <a:endParaRPr sz="1800" b="0" u="none" strike="noStrike" cap="none">
                        <a:latin typeface="Century Gothic"/>
                        <a:ea typeface="Century Gothic"/>
                        <a:cs typeface="Century Gothic"/>
                        <a:sym typeface="Century Gothic"/>
                      </a:endParaRPr>
                    </a:p>
                  </a:txBody>
                  <a:tcPr marL="67025" marR="6702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ASESORIAP</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4"/>
                  </a:ext>
                </a:extLst>
              </a:tr>
              <a:tr h="658100">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5. Atención de niños, niñas y adolescentes con énfasis en problemas de comportamiento</a:t>
                      </a:r>
                      <a:endParaRPr sz="1800" b="0" u="none" strike="noStrike" cap="none">
                        <a:latin typeface="Century Gothic"/>
                        <a:ea typeface="Century Gothic"/>
                        <a:cs typeface="Century Gothic"/>
                        <a:sym typeface="Century Gothic"/>
                      </a:endParaRPr>
                    </a:p>
                  </a:txBody>
                  <a:tcPr marL="67025" marR="6702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s-ES" sz="1800" b="0" u="none" strike="noStrike" cap="none">
                          <a:latin typeface="Century Gothic"/>
                          <a:ea typeface="Century Gothic"/>
                          <a:cs typeface="Century Gothic"/>
                          <a:sym typeface="Century Gothic"/>
                        </a:rPr>
                        <a:t>FIAID</a:t>
                      </a:r>
                      <a:endParaRPr sz="1800" b="0" u="none" strike="noStrike" cap="none">
                        <a:latin typeface="Century Gothic"/>
                        <a:ea typeface="Century Gothic"/>
                        <a:cs typeface="Century Gothic"/>
                        <a:sym typeface="Century Gothic"/>
                      </a:endParaRPr>
                    </a:p>
                  </a:txBody>
                  <a:tcPr marL="67025" marR="67025" marT="0" marB="0"/>
                </a:tc>
                <a:extLst>
                  <a:ext uri="{0D108BD9-81ED-4DB2-BD59-A6C34878D82A}">
                    <a16:rowId xmlns:a16="http://schemas.microsoft.com/office/drawing/2014/main" val="10005"/>
                  </a:ext>
                </a:extLst>
              </a:tr>
            </a:tbl>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g1e34b6543ab_1_46"/>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566" name="Google Shape;566;g1e34b6543ab_1_46"/>
          <p:cNvSpPr txBox="1">
            <a:spLocks noGrp="1"/>
          </p:cNvSpPr>
          <p:nvPr>
            <p:ph type="body" idx="1"/>
          </p:nvPr>
        </p:nvSpPr>
        <p:spPr>
          <a:xfrm>
            <a:off x="507450" y="1203800"/>
            <a:ext cx="11177100" cy="5453700"/>
          </a:xfrm>
          <a:prstGeom prst="rect">
            <a:avLst/>
          </a:prstGeom>
          <a:noFill/>
          <a:ln>
            <a:noFill/>
          </a:ln>
        </p:spPr>
        <p:txBody>
          <a:bodyPr spcFirstLastPara="1" wrap="square" lIns="91425" tIns="45700" rIns="91425" bIns="45700" anchor="t" anchorCtr="0">
            <a:normAutofit fontScale="77500" lnSpcReduction="20000"/>
          </a:bodyPr>
          <a:lstStyle/>
          <a:p>
            <a:pPr marL="514350" lvl="0" indent="-480060" algn="l" rtl="0">
              <a:lnSpc>
                <a:spcPct val="15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Aplicación en el análisis de casos de conceptos de neurociencia y desarrollo con énfasis en:  </a:t>
            </a:r>
            <a:endParaRPr sz="2400">
              <a:latin typeface="Century Gothic"/>
              <a:ea typeface="Century Gothic"/>
              <a:cs typeface="Century Gothic"/>
              <a:sym typeface="Century Gothic"/>
            </a:endParaRPr>
          </a:p>
          <a:p>
            <a:pPr marL="914400" lvl="1" indent="-346710" algn="l" rtl="0">
              <a:lnSpc>
                <a:spcPct val="150000"/>
              </a:lnSpc>
              <a:spcBef>
                <a:spcPts val="0"/>
              </a:spcBef>
              <a:spcAft>
                <a:spcPts val="0"/>
              </a:spcAft>
              <a:buSzPct val="100000"/>
              <a:buFont typeface="Century Gothic"/>
              <a:buChar char="•"/>
            </a:pPr>
            <a:r>
              <a:rPr lang="es-ES" sz="2400">
                <a:latin typeface="Century Gothic"/>
                <a:ea typeface="Century Gothic"/>
                <a:cs typeface="Century Gothic"/>
                <a:sym typeface="Century Gothic"/>
              </a:rPr>
              <a:t>Maduración del Sistema Nervioso Central</a:t>
            </a:r>
            <a:endParaRPr>
              <a:latin typeface="Century Gothic"/>
              <a:ea typeface="Century Gothic"/>
              <a:cs typeface="Century Gothic"/>
              <a:sym typeface="Century Gothic"/>
            </a:endParaRPr>
          </a:p>
          <a:p>
            <a:pPr marL="914400" lvl="1" indent="-346710" algn="l" rtl="0">
              <a:lnSpc>
                <a:spcPct val="150000"/>
              </a:lnSpc>
              <a:spcBef>
                <a:spcPts val="0"/>
              </a:spcBef>
              <a:spcAft>
                <a:spcPts val="0"/>
              </a:spcAft>
              <a:buSzPct val="100000"/>
              <a:buFont typeface="Century Gothic"/>
              <a:buChar char="•"/>
            </a:pPr>
            <a:r>
              <a:rPr lang="es-ES" sz="2400">
                <a:latin typeface="Century Gothic"/>
                <a:ea typeface="Century Gothic"/>
                <a:cs typeface="Century Gothic"/>
                <a:sym typeface="Century Gothic"/>
              </a:rPr>
              <a:t>Alteraciones del Sistema Nervioso Central </a:t>
            </a:r>
            <a:endParaRPr>
              <a:latin typeface="Century Gothic"/>
              <a:ea typeface="Century Gothic"/>
              <a:cs typeface="Century Gothic"/>
              <a:sym typeface="Century Gothic"/>
            </a:endParaRPr>
          </a:p>
          <a:p>
            <a:pPr marL="914400" lvl="1" indent="-346710" algn="l" rtl="0">
              <a:lnSpc>
                <a:spcPct val="150000"/>
              </a:lnSpc>
              <a:spcBef>
                <a:spcPts val="0"/>
              </a:spcBef>
              <a:spcAft>
                <a:spcPts val="0"/>
              </a:spcAft>
              <a:buSzPct val="100000"/>
              <a:buFont typeface="Century Gothic"/>
              <a:buChar char="•"/>
            </a:pPr>
            <a:r>
              <a:rPr lang="es-ES" sz="2400">
                <a:latin typeface="Century Gothic"/>
                <a:ea typeface="Century Gothic"/>
                <a:cs typeface="Century Gothic"/>
                <a:sym typeface="Century Gothic"/>
              </a:rPr>
              <a:t>Teorías sobre el Control Motor e implicaciones prácticas en Atención Temprana </a:t>
            </a:r>
            <a:endParaRPr sz="2400">
              <a:latin typeface="Century Gothic"/>
              <a:ea typeface="Century Gothic"/>
              <a:cs typeface="Century Gothic"/>
              <a:sym typeface="Century Gothic"/>
            </a:endParaRPr>
          </a:p>
          <a:p>
            <a:pPr marL="514350" lvl="0" indent="-480060" algn="l" rtl="0">
              <a:lnSpc>
                <a:spcPct val="15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Análisis colectivo de videos de casos: identificación de signos, síntomas y características que potencian la detección temprana de parálisis cerebral. </a:t>
            </a:r>
            <a:endParaRPr sz="2400">
              <a:latin typeface="Century Gothic"/>
              <a:ea typeface="Century Gothic"/>
              <a:cs typeface="Century Gothic"/>
              <a:sym typeface="Century Gothic"/>
            </a:endParaRPr>
          </a:p>
          <a:p>
            <a:pPr marL="514350" lvl="0" indent="-480060" algn="l" rtl="0">
              <a:lnSpc>
                <a:spcPct val="15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Implementación de Evaluaciones basadas en la evidencia para la detección temprana de Parálisis Cerebral</a:t>
            </a:r>
            <a:endParaRPr sz="2400">
              <a:latin typeface="Century Gothic"/>
              <a:ea typeface="Century Gothic"/>
              <a:cs typeface="Century Gothic"/>
              <a:sym typeface="Century Gothic"/>
            </a:endParaRPr>
          </a:p>
          <a:p>
            <a:pPr marL="914400" lvl="1" indent="-346710" algn="l" rtl="0">
              <a:lnSpc>
                <a:spcPct val="150000"/>
              </a:lnSpc>
              <a:spcBef>
                <a:spcPts val="0"/>
              </a:spcBef>
              <a:spcAft>
                <a:spcPts val="0"/>
              </a:spcAft>
              <a:buSzPct val="100000"/>
              <a:buFont typeface="Century Gothic"/>
              <a:buChar char="•"/>
            </a:pPr>
            <a:r>
              <a:rPr lang="es-ES" sz="2400">
                <a:latin typeface="Century Gothic"/>
                <a:ea typeface="Century Gothic"/>
                <a:cs typeface="Century Gothic"/>
                <a:sym typeface="Century Gothic"/>
              </a:rPr>
              <a:t>Movimientos generales: Herramienta, evidencia y situaciones prácticas </a:t>
            </a:r>
            <a:endParaRPr>
              <a:latin typeface="Century Gothic"/>
              <a:ea typeface="Century Gothic"/>
              <a:cs typeface="Century Gothic"/>
              <a:sym typeface="Century Gothic"/>
            </a:endParaRPr>
          </a:p>
          <a:p>
            <a:pPr marL="914400" lvl="1" indent="-346710" algn="l" rtl="0">
              <a:lnSpc>
                <a:spcPct val="150000"/>
              </a:lnSpc>
              <a:spcBef>
                <a:spcPts val="0"/>
              </a:spcBef>
              <a:spcAft>
                <a:spcPts val="0"/>
              </a:spcAft>
              <a:buSzPct val="100000"/>
              <a:buFont typeface="Century Gothic"/>
              <a:buChar char="•"/>
            </a:pPr>
            <a:r>
              <a:rPr lang="es-ES" sz="2400">
                <a:latin typeface="Century Gothic"/>
                <a:ea typeface="Century Gothic"/>
                <a:cs typeface="Century Gothic"/>
                <a:sym typeface="Century Gothic"/>
              </a:rPr>
              <a:t>Hammersmith Infant Neurological Examination (HINE) </a:t>
            </a:r>
            <a:endParaRPr>
              <a:latin typeface="Century Gothic"/>
              <a:ea typeface="Century Gothic"/>
              <a:cs typeface="Century Gothic"/>
              <a:sym typeface="Century Gothic"/>
            </a:endParaRPr>
          </a:p>
          <a:p>
            <a:pPr marL="914400" lvl="1" indent="-346710" algn="l" rtl="0">
              <a:lnSpc>
                <a:spcPct val="150000"/>
              </a:lnSpc>
              <a:spcBef>
                <a:spcPts val="0"/>
              </a:spcBef>
              <a:spcAft>
                <a:spcPts val="0"/>
              </a:spcAft>
              <a:buSzPct val="100000"/>
              <a:buFont typeface="Century Gothic"/>
              <a:buChar char="•"/>
            </a:pPr>
            <a:r>
              <a:rPr lang="es-ES" sz="2400">
                <a:latin typeface="Century Gothic"/>
                <a:ea typeface="Century Gothic"/>
                <a:cs typeface="Century Gothic"/>
                <a:sym typeface="Century Gothic"/>
              </a:rPr>
              <a:t>Introducción a la Hammersmith Neonatal Neurological Examination (HNNE)  </a:t>
            </a:r>
            <a:endParaRPr sz="2400">
              <a:latin typeface="Century Gothic"/>
              <a:ea typeface="Century Gothic"/>
              <a:cs typeface="Century Gothic"/>
              <a:sym typeface="Century Gothic"/>
            </a:endParaRPr>
          </a:p>
          <a:p>
            <a:pPr marL="514350" lvl="0" indent="-480060" algn="l" rtl="0">
              <a:lnSpc>
                <a:spcPct val="15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Detección temprana de casos en servicios de educación especial.    </a:t>
            </a:r>
            <a:endParaRPr sz="2400">
              <a:latin typeface="Century Gothic"/>
              <a:ea typeface="Century Gothic"/>
              <a:cs typeface="Century Gothic"/>
              <a:sym typeface="Century Gothic"/>
            </a:endParaRPr>
          </a:p>
        </p:txBody>
      </p:sp>
    </p:spTree>
  </p:cSld>
  <p:clrMapOvr>
    <a:masterClrMapping/>
  </p:clrMapOvr>
</p:sld>
</file>

<file path=ppt/slides/slide60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41"/>
        <p:cNvGrpSpPr/>
        <p:nvPr/>
      </p:nvGrpSpPr>
      <p:grpSpPr>
        <a:xfrm>
          <a:off x="0" y="0"/>
          <a:ext cx="0" cy="0"/>
          <a:chOff x="0" y="0"/>
          <a:chExt cx="0" cy="0"/>
        </a:xfrm>
      </p:grpSpPr>
      <p:sp>
        <p:nvSpPr>
          <p:cNvPr id="4942" name="Google Shape;4942;g1e7d42ac90a_1_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43" name="Google Shape;4943;g1e7d42ac90a_1_8"/>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44" name="Google Shape;4944;g1e7d42ac90a_1_8"/>
          <p:cNvSpPr txBox="1">
            <a:spLocks noGrp="1"/>
          </p:cNvSpPr>
          <p:nvPr>
            <p:ph type="title"/>
          </p:nvPr>
        </p:nvSpPr>
        <p:spPr>
          <a:xfrm>
            <a:off x="700075" y="67792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23.  </a:t>
            </a:r>
            <a:r>
              <a:rPr lang="es-ES" sz="2600">
                <a:highlight>
                  <a:srgbClr val="FFFFFF"/>
                </a:highlight>
                <a:latin typeface="Century Gothic"/>
                <a:ea typeface="Century Gothic"/>
                <a:cs typeface="Century Gothic"/>
                <a:sym typeface="Century Gothic"/>
              </a:rPr>
              <a:t>Indique algunas sugerencias para mejorar los videos utilizados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4945" name="Google Shape;4945;g1e7d42ac90a_1_8"/>
          <p:cNvGraphicFramePr/>
          <p:nvPr/>
        </p:nvGraphicFramePr>
        <p:xfrm>
          <a:off x="932748" y="2550684"/>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Ninguna, todo muy bien.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el audio del video.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Algunos links no servían o era muy complicado abrirlos.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se puedan descargar.</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sean más cortos.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0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49"/>
        <p:cNvGrpSpPr/>
        <p:nvPr/>
      </p:nvGrpSpPr>
      <p:grpSpPr>
        <a:xfrm>
          <a:off x="0" y="0"/>
          <a:ext cx="0" cy="0"/>
          <a:chOff x="0" y="0"/>
          <a:chExt cx="0" cy="0"/>
        </a:xfrm>
      </p:grpSpPr>
      <p:sp>
        <p:nvSpPr>
          <p:cNvPr id="4950" name="Google Shape;4950;g1e7a1aa0ecd_1_62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51" name="Google Shape;4951;g1e7a1aa0ecd_1_62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52" name="Google Shape;4952;g1e7a1aa0ecd_1_626"/>
          <p:cNvPicPr preferRelativeResize="0"/>
          <p:nvPr/>
        </p:nvPicPr>
        <p:blipFill>
          <a:blip r:embed="rId3">
            <a:alphaModFix/>
          </a:blip>
          <a:stretch>
            <a:fillRect/>
          </a:stretch>
        </p:blipFill>
        <p:spPr>
          <a:xfrm>
            <a:off x="645501" y="730950"/>
            <a:ext cx="10901001" cy="5179825"/>
          </a:xfrm>
          <a:prstGeom prst="rect">
            <a:avLst/>
          </a:prstGeom>
          <a:noFill/>
          <a:ln>
            <a:noFill/>
          </a:ln>
        </p:spPr>
      </p:pic>
    </p:spTree>
  </p:cSld>
  <p:clrMapOvr>
    <a:masterClrMapping/>
  </p:clrMapOvr>
</p:sld>
</file>

<file path=ppt/slides/slide60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56"/>
        <p:cNvGrpSpPr/>
        <p:nvPr/>
      </p:nvGrpSpPr>
      <p:grpSpPr>
        <a:xfrm>
          <a:off x="0" y="0"/>
          <a:ext cx="0" cy="0"/>
          <a:chOff x="0" y="0"/>
          <a:chExt cx="0" cy="0"/>
        </a:xfrm>
      </p:grpSpPr>
      <p:sp>
        <p:nvSpPr>
          <p:cNvPr id="4957" name="Google Shape;4957;g1e7a1aa0ecd_1_62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58" name="Google Shape;4958;g1e7a1aa0ecd_1_62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59" name="Google Shape;4959;g1e7a1aa0ecd_1_621"/>
          <p:cNvPicPr preferRelativeResize="0"/>
          <p:nvPr/>
        </p:nvPicPr>
        <p:blipFill>
          <a:blip r:embed="rId3">
            <a:alphaModFix/>
          </a:blip>
          <a:stretch>
            <a:fillRect/>
          </a:stretch>
        </p:blipFill>
        <p:spPr>
          <a:xfrm>
            <a:off x="707612" y="984200"/>
            <a:ext cx="10776775" cy="4889695"/>
          </a:xfrm>
          <a:prstGeom prst="rect">
            <a:avLst/>
          </a:prstGeom>
          <a:noFill/>
          <a:ln>
            <a:noFill/>
          </a:ln>
        </p:spPr>
      </p:pic>
    </p:spTree>
  </p:cSld>
  <p:clrMapOvr>
    <a:masterClrMapping/>
  </p:clrMapOvr>
</p:sld>
</file>

<file path=ppt/slides/slide60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63"/>
        <p:cNvGrpSpPr/>
        <p:nvPr/>
      </p:nvGrpSpPr>
      <p:grpSpPr>
        <a:xfrm>
          <a:off x="0" y="0"/>
          <a:ext cx="0" cy="0"/>
          <a:chOff x="0" y="0"/>
          <a:chExt cx="0" cy="0"/>
        </a:xfrm>
      </p:grpSpPr>
      <p:sp>
        <p:nvSpPr>
          <p:cNvPr id="4964" name="Google Shape;4964;g1e7d42ac90a_1_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65" name="Google Shape;4965;g1e7d42ac90a_1_17"/>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66" name="Google Shape;4966;g1e7d42ac90a_1_17"/>
          <p:cNvSpPr txBox="1">
            <a:spLocks noGrp="1"/>
          </p:cNvSpPr>
          <p:nvPr>
            <p:ph type="title"/>
          </p:nvPr>
        </p:nvSpPr>
        <p:spPr>
          <a:xfrm>
            <a:off x="700075" y="67792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26.  </a:t>
            </a:r>
            <a:r>
              <a:rPr lang="es-ES" sz="2600">
                <a:highlight>
                  <a:srgbClr val="FFFFFF"/>
                </a:highlight>
                <a:latin typeface="Century Gothic"/>
                <a:ea typeface="Century Gothic"/>
                <a:cs typeface="Century Gothic"/>
                <a:sym typeface="Century Gothic"/>
              </a:rPr>
              <a:t>¿Cuáles son los principales aprendizajes y satisfacciones que se llevó del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4967" name="Google Shape;4967;g1e7d42ac90a_1_17"/>
          <p:cNvGraphicFramePr/>
          <p:nvPr/>
        </p:nvGraphicFramePr>
        <p:xfrm>
          <a:off x="932748" y="2550684"/>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Más criterio para fundamentar y realizar mejor mi trabajo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Conocimientos sobre el buen control administrativo.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Aplicar correctamente los tamizajes.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Poner en práctica los estándares esenciales de calidad.</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Aprender cómo debe funcionar el servicio en las alternativas de cuido.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0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71"/>
        <p:cNvGrpSpPr/>
        <p:nvPr/>
      </p:nvGrpSpPr>
      <p:grpSpPr>
        <a:xfrm>
          <a:off x="0" y="0"/>
          <a:ext cx="0" cy="0"/>
          <a:chOff x="0" y="0"/>
          <a:chExt cx="0" cy="0"/>
        </a:xfrm>
      </p:grpSpPr>
      <p:sp>
        <p:nvSpPr>
          <p:cNvPr id="4972" name="Google Shape;4972;g1e7a1aa0ecd_1_61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73" name="Google Shape;4973;g1e7a1aa0ecd_1_61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74" name="Google Shape;4974;g1e7a1aa0ecd_1_616"/>
          <p:cNvPicPr preferRelativeResize="0"/>
          <p:nvPr/>
        </p:nvPicPr>
        <p:blipFill>
          <a:blip r:embed="rId3">
            <a:alphaModFix/>
          </a:blip>
          <a:stretch>
            <a:fillRect/>
          </a:stretch>
        </p:blipFill>
        <p:spPr>
          <a:xfrm>
            <a:off x="567826" y="1101725"/>
            <a:ext cx="11056350" cy="4654650"/>
          </a:xfrm>
          <a:prstGeom prst="rect">
            <a:avLst/>
          </a:prstGeom>
          <a:noFill/>
          <a:ln>
            <a:noFill/>
          </a:ln>
        </p:spPr>
      </p:pic>
    </p:spTree>
  </p:cSld>
  <p:clrMapOvr>
    <a:masterClrMapping/>
  </p:clrMapOvr>
</p:sld>
</file>

<file path=ppt/slides/slide605.xml><?xml version="1.0" encoding="utf-8"?>
<p:sld xmlns:a="http://schemas.openxmlformats.org/drawingml/2006/main" xmlns:r="http://schemas.openxmlformats.org/officeDocument/2006/relationships" xmlns:p="http://schemas.openxmlformats.org/presentationml/2006/main">
  <p:cSld>
    <p:spTree>
      <p:nvGrpSpPr>
        <p:cNvPr id="1" name="Shape 4978"/>
        <p:cNvGrpSpPr/>
        <p:nvPr/>
      </p:nvGrpSpPr>
      <p:grpSpPr>
        <a:xfrm>
          <a:off x="0" y="0"/>
          <a:ext cx="0" cy="0"/>
          <a:chOff x="0" y="0"/>
          <a:chExt cx="0" cy="0"/>
        </a:xfrm>
      </p:grpSpPr>
      <p:sp>
        <p:nvSpPr>
          <p:cNvPr id="4979" name="Google Shape;4979;g1e7a1aa0ecd_1_269"/>
          <p:cNvSpPr txBox="1"/>
          <p:nvPr/>
        </p:nvSpPr>
        <p:spPr>
          <a:xfrm>
            <a:off x="838200" y="822000"/>
            <a:ext cx="10515600" cy="16218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200" b="0" i="0" u="none" strike="noStrike" cap="none" dirty="0">
                <a:solidFill>
                  <a:schemeClr val="lt1"/>
                </a:solidFill>
                <a:latin typeface="Arial"/>
                <a:ea typeface="Arial"/>
                <a:cs typeface="Arial"/>
                <a:sym typeface="Arial"/>
              </a:rPr>
              <a:t>Curso </a:t>
            </a:r>
            <a:r>
              <a:rPr lang="es-ES" sz="3200" dirty="0">
                <a:solidFill>
                  <a:schemeClr val="lt1"/>
                </a:solidFill>
              </a:rPr>
              <a:t>Atención de niños, niñas y adolescentes con énfasis en problemas de comportamiento (1 ed.)</a:t>
            </a:r>
            <a:endParaRPr sz="3200" b="0" i="0" u="none" strike="noStrike" cap="none" dirty="0">
              <a:solidFill>
                <a:schemeClr val="lt1"/>
              </a:solidFill>
              <a:latin typeface="Arial"/>
              <a:ea typeface="Arial"/>
              <a:cs typeface="Arial"/>
              <a:sym typeface="Arial"/>
            </a:endParaRPr>
          </a:p>
        </p:txBody>
      </p:sp>
      <p:sp>
        <p:nvSpPr>
          <p:cNvPr id="4980" name="Google Shape;4980;g1e7a1aa0ecd_1_269"/>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104</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a:t>
            </a:r>
            <a:r>
              <a:rPr lang="es-ES" sz="4000">
                <a:latin typeface="Century Gothic"/>
                <a:ea typeface="Century Gothic"/>
                <a:cs typeface="Century Gothic"/>
                <a:sym typeface="Century Gothic"/>
              </a:rPr>
              <a:t>72</a:t>
            </a:r>
            <a:r>
              <a:rPr lang="es-ES" sz="4000" b="0" i="0" u="none" strike="noStrike" cap="none">
                <a:solidFill>
                  <a:srgbClr val="000000"/>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6</a:t>
            </a:r>
            <a:r>
              <a:rPr lang="es-ES" sz="4000">
                <a:latin typeface="Century Gothic"/>
                <a:ea typeface="Century Gothic"/>
                <a:cs typeface="Century Gothic"/>
                <a:sym typeface="Century Gothic"/>
              </a:rPr>
              <a:t>9</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60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84"/>
        <p:cNvGrpSpPr/>
        <p:nvPr/>
      </p:nvGrpSpPr>
      <p:grpSpPr>
        <a:xfrm>
          <a:off x="0" y="0"/>
          <a:ext cx="0" cy="0"/>
          <a:chOff x="0" y="0"/>
          <a:chExt cx="0" cy="0"/>
        </a:xfrm>
      </p:grpSpPr>
      <p:sp>
        <p:nvSpPr>
          <p:cNvPr id="4985" name="Google Shape;4985;g1e7a1aa0ecd_1_27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86" name="Google Shape;4986;g1e7a1aa0ecd_1_27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87" name="Google Shape;4987;g1e7a1aa0ecd_1_274"/>
          <p:cNvSpPr txBox="1"/>
          <p:nvPr/>
        </p:nvSpPr>
        <p:spPr>
          <a:xfrm>
            <a:off x="1075650" y="1376750"/>
            <a:ext cx="10040700" cy="500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4000">
                <a:latin typeface="Century Gothic"/>
                <a:ea typeface="Century Gothic"/>
                <a:cs typeface="Century Gothic"/>
                <a:sym typeface="Century Gothic"/>
              </a:rPr>
              <a:t>Link del formulario: </a:t>
            </a:r>
            <a:endParaRPr sz="4000">
              <a:latin typeface="Century Gothic"/>
              <a:ea typeface="Century Gothic"/>
              <a:cs typeface="Century Gothic"/>
              <a:sym typeface="Century Gothic"/>
            </a:endParaRPr>
          </a:p>
          <a:p>
            <a:pPr marL="0" lvl="0" indent="0" algn="l" rtl="0">
              <a:spcBef>
                <a:spcPts val="0"/>
              </a:spcBef>
              <a:spcAft>
                <a:spcPts val="0"/>
              </a:spcAft>
              <a:buNone/>
            </a:pPr>
            <a:r>
              <a:rPr lang="es-ES" sz="4000" u="sng">
                <a:solidFill>
                  <a:schemeClr val="hlink"/>
                </a:solidFill>
                <a:latin typeface="Century Gothic"/>
                <a:ea typeface="Century Gothic"/>
                <a:cs typeface="Century Gothic"/>
                <a:sym typeface="Century Gothic"/>
                <a:hlinkClick r:id="rId3"/>
              </a:rPr>
              <a:t>https://docs.google.com/forms/d/1MXAB-sMfHhACYqNsWXnNwhdFwACkB-__Uh7wHTkDGf8/edit?ts=64d411cb</a:t>
            </a:r>
            <a:r>
              <a:rPr lang="es-ES" sz="4000">
                <a:latin typeface="Century Gothic"/>
                <a:ea typeface="Century Gothic"/>
                <a:cs typeface="Century Gothic"/>
                <a:sym typeface="Century Gothic"/>
              </a:rPr>
              <a:t> </a:t>
            </a:r>
            <a:endParaRPr sz="4000">
              <a:latin typeface="Century Gothic"/>
              <a:ea typeface="Century Gothic"/>
              <a:cs typeface="Century Gothic"/>
              <a:sym typeface="Century Gothic"/>
            </a:endParaRPr>
          </a:p>
          <a:p>
            <a:pPr marL="0" lvl="0" indent="0" algn="l" rtl="0">
              <a:spcBef>
                <a:spcPts val="0"/>
              </a:spcBef>
              <a:spcAft>
                <a:spcPts val="0"/>
              </a:spcAft>
              <a:buNone/>
            </a:pPr>
            <a:endParaRPr sz="4000">
              <a:latin typeface="Century Gothic"/>
              <a:ea typeface="Century Gothic"/>
              <a:cs typeface="Century Gothic"/>
              <a:sym typeface="Century Gothic"/>
            </a:endParaRPr>
          </a:p>
        </p:txBody>
      </p:sp>
    </p:spTree>
  </p:cSld>
  <p:clrMapOvr>
    <a:masterClrMapping/>
  </p:clrMapOvr>
</p:sld>
</file>

<file path=ppt/slides/slide60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91"/>
        <p:cNvGrpSpPr/>
        <p:nvPr/>
      </p:nvGrpSpPr>
      <p:grpSpPr>
        <a:xfrm>
          <a:off x="0" y="0"/>
          <a:ext cx="0" cy="0"/>
          <a:chOff x="0" y="0"/>
          <a:chExt cx="0" cy="0"/>
        </a:xfrm>
      </p:grpSpPr>
      <p:sp>
        <p:nvSpPr>
          <p:cNvPr id="4992" name="Google Shape;4992;g1e7a1aa0ecd_1_2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93" name="Google Shape;4993;g1e7a1aa0ecd_1_259"/>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94" name="Google Shape;4994;g1e7a1aa0ecd_1_259"/>
          <p:cNvSpPr txBox="1">
            <a:spLocks noGrp="1"/>
          </p:cNvSpPr>
          <p:nvPr>
            <p:ph type="title"/>
          </p:nvPr>
        </p:nvSpPr>
        <p:spPr>
          <a:xfrm>
            <a:off x="661200" y="694852"/>
            <a:ext cx="10869600" cy="29016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1. </a:t>
            </a:r>
            <a:r>
              <a:rPr lang="es-ES" sz="3000">
                <a:highlight>
                  <a:srgbClr val="FFFFFF"/>
                </a:highlight>
                <a:latin typeface="Century Gothic"/>
                <a:ea typeface="Century Gothic"/>
                <a:cs typeface="Century Gothic"/>
                <a:sym typeface="Century Gothic"/>
              </a:rPr>
              <a:t>Nombre del establecimiento de salud en que labora</a:t>
            </a:r>
            <a:endParaRPr sz="30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4995" name="Google Shape;4995;g1e7a1aa0ecd_1_25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4996" name="Google Shape;4996;g1e7a1aa0ecd_1_259"/>
          <p:cNvGraphicFramePr/>
          <p:nvPr/>
        </p:nvGraphicFramePr>
        <p:xfrm>
          <a:off x="1126536" y="2482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Ministerio de Educación Pública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Escuela Félix Arcadio Montero Monge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Escuela Maria Auxiliadora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RISA Regional. Dirección Regional San José Oeste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Área de Salud Naranjo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0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00"/>
        <p:cNvGrpSpPr/>
        <p:nvPr/>
      </p:nvGrpSpPr>
      <p:grpSpPr>
        <a:xfrm>
          <a:off x="0" y="0"/>
          <a:ext cx="0" cy="0"/>
          <a:chOff x="0" y="0"/>
          <a:chExt cx="0" cy="0"/>
        </a:xfrm>
      </p:grpSpPr>
      <p:sp>
        <p:nvSpPr>
          <p:cNvPr id="5001" name="Google Shape;5001;g1e7a1aa0ecd_1_28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02" name="Google Shape;5002;g1e7a1aa0ecd_1_28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03" name="Google Shape;5003;g1e7a1aa0ecd_1_281"/>
          <p:cNvPicPr preferRelativeResize="0"/>
          <p:nvPr/>
        </p:nvPicPr>
        <p:blipFill>
          <a:blip r:embed="rId3">
            <a:alphaModFix/>
          </a:blip>
          <a:stretch>
            <a:fillRect/>
          </a:stretch>
        </p:blipFill>
        <p:spPr>
          <a:xfrm>
            <a:off x="696838" y="1156050"/>
            <a:ext cx="10798324" cy="4546000"/>
          </a:xfrm>
          <a:prstGeom prst="rect">
            <a:avLst/>
          </a:prstGeom>
          <a:noFill/>
          <a:ln>
            <a:noFill/>
          </a:ln>
        </p:spPr>
      </p:pic>
    </p:spTree>
  </p:cSld>
  <p:clrMapOvr>
    <a:masterClrMapping/>
  </p:clrMapOvr>
</p:sld>
</file>

<file path=ppt/slides/slide60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07"/>
        <p:cNvGrpSpPr/>
        <p:nvPr/>
      </p:nvGrpSpPr>
      <p:grpSpPr>
        <a:xfrm>
          <a:off x="0" y="0"/>
          <a:ext cx="0" cy="0"/>
          <a:chOff x="0" y="0"/>
          <a:chExt cx="0" cy="0"/>
        </a:xfrm>
      </p:grpSpPr>
      <p:sp>
        <p:nvSpPr>
          <p:cNvPr id="5008" name="Google Shape;5008;g1e7a1aa0ecd_1_3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09" name="Google Shape;5009;g1e7a1aa0ecd_1_31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10" name="Google Shape;5010;g1e7a1aa0ecd_1_317"/>
          <p:cNvPicPr preferRelativeResize="0"/>
          <p:nvPr/>
        </p:nvPicPr>
        <p:blipFill>
          <a:blip r:embed="rId3">
            <a:alphaModFix/>
          </a:blip>
          <a:stretch>
            <a:fillRect/>
          </a:stretch>
        </p:blipFill>
        <p:spPr>
          <a:xfrm>
            <a:off x="483735" y="1066279"/>
            <a:ext cx="11224528" cy="472545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g1e34b6543ab_1_10"/>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a:solidFill>
                  <a:schemeClr val="lt1"/>
                </a:solidFill>
                <a:latin typeface="Arial"/>
                <a:ea typeface="Arial"/>
                <a:cs typeface="Arial"/>
                <a:sym typeface="Arial"/>
              </a:rPr>
              <a:t>Curso  Atención de niños, niñas y adolescentes con énfasis en problemas de comportamiento (1 ed.)</a:t>
            </a:r>
            <a:endParaRPr sz="5100">
              <a:solidFill>
                <a:schemeClr val="lt1"/>
              </a:solidFill>
              <a:latin typeface="Arial"/>
              <a:ea typeface="Arial"/>
              <a:cs typeface="Arial"/>
              <a:sym typeface="Arial"/>
            </a:endParaRPr>
          </a:p>
        </p:txBody>
      </p:sp>
      <p:sp>
        <p:nvSpPr>
          <p:cNvPr id="572" name="Google Shape;572;g1e34b6543ab_1_10"/>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Capacitación en abordaje integral de niños, niñas y adolescentes con en problemas de comportamiento por medio de diversas estrategias que incluyen la historia clínica psiquiátrica, la formulación diagnóstica, el tratamiento, así como, las recomendaciones de seguimiento y referencia según la complejidad y evolución de cada caso. El curso propicia el aumento de la capacidad instalada nacional para brindar tratamiento oportuno a esta población.</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72</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12 semanas</a:t>
            </a:r>
            <a:endParaRPr sz="2400">
              <a:latin typeface="Century Gothic"/>
              <a:ea typeface="Century Gothic"/>
              <a:cs typeface="Century Gothic"/>
              <a:sym typeface="Century Gothic"/>
            </a:endParaRPr>
          </a:p>
        </p:txBody>
      </p:sp>
    </p:spTree>
  </p:cSld>
  <p:clrMapOvr>
    <a:masterClrMapping/>
  </p:clrMapOvr>
</p:sld>
</file>

<file path=ppt/slides/slide6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14"/>
        <p:cNvGrpSpPr/>
        <p:nvPr/>
      </p:nvGrpSpPr>
      <p:grpSpPr>
        <a:xfrm>
          <a:off x="0" y="0"/>
          <a:ext cx="0" cy="0"/>
          <a:chOff x="0" y="0"/>
          <a:chExt cx="0" cy="0"/>
        </a:xfrm>
      </p:grpSpPr>
      <p:sp>
        <p:nvSpPr>
          <p:cNvPr id="5015" name="Google Shape;5015;g1e7a1aa0ecd_1_31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16" name="Google Shape;5016;g1e7a1aa0ecd_1_31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17" name="Google Shape;5017;g1e7a1aa0ecd_1_312"/>
          <p:cNvPicPr preferRelativeResize="0"/>
          <p:nvPr/>
        </p:nvPicPr>
        <p:blipFill>
          <a:blip r:embed="rId3">
            <a:alphaModFix/>
          </a:blip>
          <a:stretch>
            <a:fillRect/>
          </a:stretch>
        </p:blipFill>
        <p:spPr>
          <a:xfrm>
            <a:off x="791213" y="1195728"/>
            <a:ext cx="10609575" cy="4466550"/>
          </a:xfrm>
          <a:prstGeom prst="rect">
            <a:avLst/>
          </a:prstGeom>
          <a:noFill/>
          <a:ln>
            <a:noFill/>
          </a:ln>
        </p:spPr>
      </p:pic>
    </p:spTree>
  </p:cSld>
  <p:clrMapOvr>
    <a:masterClrMapping/>
  </p:clrMapOvr>
</p:sld>
</file>

<file path=ppt/slides/slide6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21"/>
        <p:cNvGrpSpPr/>
        <p:nvPr/>
      </p:nvGrpSpPr>
      <p:grpSpPr>
        <a:xfrm>
          <a:off x="0" y="0"/>
          <a:ext cx="0" cy="0"/>
          <a:chOff x="0" y="0"/>
          <a:chExt cx="0" cy="0"/>
        </a:xfrm>
      </p:grpSpPr>
      <p:sp>
        <p:nvSpPr>
          <p:cNvPr id="5022" name="Google Shape;5022;g1e7a1aa0ecd_1_30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23" name="Google Shape;5023;g1e7a1aa0ecd_1_30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24" name="Google Shape;5024;g1e7a1aa0ecd_1_307"/>
          <p:cNvPicPr preferRelativeResize="0"/>
          <p:nvPr/>
        </p:nvPicPr>
        <p:blipFill>
          <a:blip r:embed="rId3">
            <a:alphaModFix/>
          </a:blip>
          <a:stretch>
            <a:fillRect/>
          </a:stretch>
        </p:blipFill>
        <p:spPr>
          <a:xfrm>
            <a:off x="672788" y="1145926"/>
            <a:ext cx="10846425" cy="4566250"/>
          </a:xfrm>
          <a:prstGeom prst="rect">
            <a:avLst/>
          </a:prstGeom>
          <a:noFill/>
          <a:ln>
            <a:noFill/>
          </a:ln>
        </p:spPr>
      </p:pic>
    </p:spTree>
  </p:cSld>
  <p:clrMapOvr>
    <a:masterClrMapping/>
  </p:clrMapOvr>
</p:sld>
</file>

<file path=ppt/slides/slide6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28"/>
        <p:cNvGrpSpPr/>
        <p:nvPr/>
      </p:nvGrpSpPr>
      <p:grpSpPr>
        <a:xfrm>
          <a:off x="0" y="0"/>
          <a:ext cx="0" cy="0"/>
          <a:chOff x="0" y="0"/>
          <a:chExt cx="0" cy="0"/>
        </a:xfrm>
      </p:grpSpPr>
      <p:sp>
        <p:nvSpPr>
          <p:cNvPr id="5029" name="Google Shape;5029;g1e7a1aa0ecd_1_302"/>
          <p:cNvSpPr/>
          <p:nvPr/>
        </p:nvSpPr>
        <p:spPr>
          <a:xfrm>
            <a:off x="477012" y="48001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aphicFrame>
        <p:nvGraphicFramePr>
          <p:cNvPr id="5030" name="Google Shape;5030;g1e7a1aa0ecd_1_302"/>
          <p:cNvGraphicFramePr/>
          <p:nvPr/>
        </p:nvGraphicFramePr>
        <p:xfrm>
          <a:off x="411825" y="610500"/>
          <a:ext cx="3000000" cy="3000000"/>
        </p:xfrm>
        <a:graphic>
          <a:graphicData uri="http://schemas.openxmlformats.org/drawingml/2006/table">
            <a:tbl>
              <a:tblPr>
                <a:noFill/>
                <a:tableStyleId>{E7A12AD5-2539-4949-84F0-6E08BD2323E5}</a:tableStyleId>
              </a:tblPr>
              <a:tblGrid>
                <a:gridCol w="2714875">
                  <a:extLst>
                    <a:ext uri="{9D8B030D-6E8A-4147-A177-3AD203B41FA5}">
                      <a16:colId xmlns:a16="http://schemas.microsoft.com/office/drawing/2014/main" val="20000"/>
                    </a:ext>
                  </a:extLst>
                </a:gridCol>
                <a:gridCol w="1778950">
                  <a:extLst>
                    <a:ext uri="{9D8B030D-6E8A-4147-A177-3AD203B41FA5}">
                      <a16:colId xmlns:a16="http://schemas.microsoft.com/office/drawing/2014/main" val="20001"/>
                    </a:ext>
                  </a:extLst>
                </a:gridCol>
                <a:gridCol w="2177775">
                  <a:extLst>
                    <a:ext uri="{9D8B030D-6E8A-4147-A177-3AD203B41FA5}">
                      <a16:colId xmlns:a16="http://schemas.microsoft.com/office/drawing/2014/main" val="20002"/>
                    </a:ext>
                  </a:extLst>
                </a:gridCol>
                <a:gridCol w="4696750">
                  <a:extLst>
                    <a:ext uri="{9D8B030D-6E8A-4147-A177-3AD203B41FA5}">
                      <a16:colId xmlns:a16="http://schemas.microsoft.com/office/drawing/2014/main" val="20003"/>
                    </a:ext>
                  </a:extLst>
                </a:gridCol>
              </a:tblGrid>
              <a:tr h="360250">
                <a:tc>
                  <a:txBody>
                    <a:bodyPr/>
                    <a:lstStyle/>
                    <a:p>
                      <a:pPr marL="0" lvl="0" indent="0" algn="ctr" rtl="0">
                        <a:lnSpc>
                          <a:spcPct val="115000"/>
                        </a:lnSpc>
                        <a:spcBef>
                          <a:spcPts val="1200"/>
                        </a:spcBef>
                        <a:spcAft>
                          <a:spcPts val="0"/>
                        </a:spcAft>
                        <a:buNone/>
                      </a:pPr>
                      <a:r>
                        <a:rPr lang="es-ES" sz="1000" b="1">
                          <a:latin typeface="Century Gothic"/>
                          <a:ea typeface="Century Gothic"/>
                          <a:cs typeface="Century Gothic"/>
                          <a:sym typeface="Century Gothic"/>
                        </a:rPr>
                        <a:t>Profesión</a:t>
                      </a:r>
                      <a:endParaRPr sz="1000"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sz="1000" b="1">
                          <a:latin typeface="Century Gothic"/>
                          <a:ea typeface="Century Gothic"/>
                          <a:cs typeface="Century Gothic"/>
                          <a:sym typeface="Century Gothic"/>
                        </a:rPr>
                        <a:t>Cantidad</a:t>
                      </a:r>
                      <a:endParaRPr sz="1000"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sz="1000" b="1">
                          <a:latin typeface="Century Gothic"/>
                          <a:ea typeface="Century Gothic"/>
                          <a:cs typeface="Century Gothic"/>
                          <a:sym typeface="Century Gothic"/>
                        </a:rPr>
                        <a:t>Porcentaje</a:t>
                      </a:r>
                      <a:endParaRPr sz="1000"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s-ES" sz="1000" b="1">
                          <a:latin typeface="Century Gothic"/>
                          <a:ea typeface="Century Gothic"/>
                          <a:cs typeface="Century Gothic"/>
                          <a:sym typeface="Century Gothic"/>
                        </a:rPr>
                        <a:t>Porcentaje por grupo profesional</a:t>
                      </a:r>
                      <a:endParaRPr sz="1000" b="1">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4857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Docente</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rowSpan="10">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82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extLst>
                  <a:ext uri="{0D108BD9-81ED-4DB2-BD59-A6C34878D82A}">
                    <a16:rowId xmlns:a16="http://schemas.microsoft.com/office/drawing/2014/main" val="10001"/>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Docente de Educación Especial</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10</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18</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2"/>
                  </a:ext>
                </a:extLst>
              </a:tr>
              <a:tr h="377000">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Orientador</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3"/>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Docente Preescolar</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4"/>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Asesora</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5"/>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Docente de Apoyo</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10</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18</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6"/>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Profesor de Enseñanza General Básica</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7"/>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Asistente Preescolar</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8"/>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Trabajadora Social</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09"/>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Docente de I y II ciclo</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0"/>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Enfermera</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4</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rowSpan="5">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18</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B083"/>
                    </a:solidFill>
                  </a:tcPr>
                </a:tc>
                <a:extLst>
                  <a:ext uri="{0D108BD9-81ED-4DB2-BD59-A6C34878D82A}">
                    <a16:rowId xmlns:a16="http://schemas.microsoft.com/office/drawing/2014/main" val="10011"/>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Médico general</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4</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2"/>
                  </a:ext>
                </a:extLst>
              </a:tr>
              <a:tr h="368625">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Psicóloga</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3</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5</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3"/>
                  </a:ext>
                </a:extLst>
              </a:tr>
              <a:tr h="365450">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Pediatra</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1</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4"/>
                  </a:ext>
                </a:extLst>
              </a:tr>
              <a:tr h="191750">
                <a:tc>
                  <a:txBody>
                    <a:bodyPr/>
                    <a:lstStyle/>
                    <a:p>
                      <a:pPr marL="0" lvl="0" indent="0" algn="l" rtl="0">
                        <a:lnSpc>
                          <a:spcPct val="115000"/>
                        </a:lnSpc>
                        <a:spcBef>
                          <a:spcPts val="1200"/>
                        </a:spcBef>
                        <a:spcAft>
                          <a:spcPts val="0"/>
                        </a:spcAft>
                        <a:buNone/>
                      </a:pPr>
                      <a:r>
                        <a:rPr lang="es-ES" sz="1000">
                          <a:latin typeface="Century Gothic"/>
                          <a:ea typeface="Century Gothic"/>
                          <a:cs typeface="Century Gothic"/>
                          <a:sym typeface="Century Gothic"/>
                        </a:rPr>
                        <a:t>Terapia de lenguaje</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2</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lnSpc>
                          <a:spcPct val="115000"/>
                        </a:lnSpc>
                        <a:spcBef>
                          <a:spcPts val="1200"/>
                        </a:spcBef>
                        <a:spcAft>
                          <a:spcPts val="0"/>
                        </a:spcAft>
                        <a:buNone/>
                      </a:pPr>
                      <a:r>
                        <a:rPr lang="es-ES" sz="1000">
                          <a:latin typeface="Century Gothic"/>
                          <a:ea typeface="Century Gothic"/>
                          <a:cs typeface="Century Gothic"/>
                          <a:sym typeface="Century Gothic"/>
                        </a:rPr>
                        <a:t>4</a:t>
                      </a:r>
                      <a:endParaRPr sz="1000">
                        <a:latin typeface="Century Gothic"/>
                        <a:ea typeface="Century Gothic"/>
                        <a:cs typeface="Century Gothic"/>
                        <a:sym typeface="Century Gothic"/>
                      </a:endParaRPr>
                    </a:p>
                  </a:txBody>
                  <a:tcPr marL="38100" marR="38100" marT="28575" marB="2857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vMerge="1">
                  <a:txBody>
                    <a:bodyPr/>
                    <a:lstStyle/>
                    <a:p>
                      <a:endParaRPr lang="en-US"/>
                    </a:p>
                  </a:txBody>
                  <a:tcPr/>
                </a:tc>
                <a:extLst>
                  <a:ext uri="{0D108BD9-81ED-4DB2-BD59-A6C34878D82A}">
                    <a16:rowId xmlns:a16="http://schemas.microsoft.com/office/drawing/2014/main" val="10015"/>
                  </a:ext>
                </a:extLst>
              </a:tr>
            </a:tbl>
          </a:graphicData>
        </a:graphic>
      </p:graphicFrame>
      <p:sp>
        <p:nvSpPr>
          <p:cNvPr id="5031" name="Google Shape;5031;g1e7a1aa0ecd_1_302"/>
          <p:cNvSpPr txBox="1"/>
          <p:nvPr/>
        </p:nvSpPr>
        <p:spPr>
          <a:xfrm>
            <a:off x="107550" y="21900"/>
            <a:ext cx="5151300" cy="458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1200"/>
              </a:spcBef>
              <a:spcAft>
                <a:spcPts val="1200"/>
              </a:spcAft>
              <a:buNone/>
            </a:pPr>
            <a:r>
              <a:rPr lang="es-ES" sz="1900" b="1">
                <a:latin typeface="Century Gothic"/>
                <a:ea typeface="Century Gothic"/>
                <a:cs typeface="Century Gothic"/>
                <a:sym typeface="Century Gothic"/>
              </a:rPr>
              <a:t>6.</a:t>
            </a:r>
            <a:r>
              <a:rPr lang="es-ES" sz="1900">
                <a:latin typeface="Century Gothic"/>
                <a:ea typeface="Century Gothic"/>
                <a:cs typeface="Century Gothic"/>
                <a:sym typeface="Century Gothic"/>
              </a:rPr>
              <a:t> Puesto que desempeña</a:t>
            </a:r>
            <a:endParaRPr sz="1900">
              <a:latin typeface="Century Gothic"/>
              <a:ea typeface="Century Gothic"/>
              <a:cs typeface="Century Gothic"/>
              <a:sym typeface="Century Gothic"/>
            </a:endParaRPr>
          </a:p>
        </p:txBody>
      </p:sp>
    </p:spTree>
  </p:cSld>
  <p:clrMapOvr>
    <a:masterClrMapping/>
  </p:clrMapOvr>
</p:sld>
</file>

<file path=ppt/slides/slide6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35"/>
        <p:cNvGrpSpPr/>
        <p:nvPr/>
      </p:nvGrpSpPr>
      <p:grpSpPr>
        <a:xfrm>
          <a:off x="0" y="0"/>
          <a:ext cx="0" cy="0"/>
          <a:chOff x="0" y="0"/>
          <a:chExt cx="0" cy="0"/>
        </a:xfrm>
      </p:grpSpPr>
      <p:sp>
        <p:nvSpPr>
          <p:cNvPr id="5036" name="Google Shape;5036;g1e7a1aa0ecd_1_29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37" name="Google Shape;5037;g1e7a1aa0ecd_1_29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38" name="Google Shape;5038;g1e7a1aa0ecd_1_297"/>
          <p:cNvPicPr preferRelativeResize="0"/>
          <p:nvPr/>
        </p:nvPicPr>
        <p:blipFill>
          <a:blip r:embed="rId3">
            <a:alphaModFix/>
          </a:blip>
          <a:stretch>
            <a:fillRect/>
          </a:stretch>
        </p:blipFill>
        <p:spPr>
          <a:xfrm>
            <a:off x="758375" y="1181903"/>
            <a:ext cx="10675250" cy="4494200"/>
          </a:xfrm>
          <a:prstGeom prst="rect">
            <a:avLst/>
          </a:prstGeom>
          <a:noFill/>
          <a:ln>
            <a:noFill/>
          </a:ln>
        </p:spPr>
      </p:pic>
    </p:spTree>
  </p:cSld>
  <p:clrMapOvr>
    <a:masterClrMapping/>
  </p:clrMapOvr>
</p:sld>
</file>

<file path=ppt/slides/slide614.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5042"/>
        <p:cNvGrpSpPr/>
        <p:nvPr/>
      </p:nvGrpSpPr>
      <p:grpSpPr>
        <a:xfrm>
          <a:off x="0" y="0"/>
          <a:ext cx="0" cy="0"/>
          <a:chOff x="0" y="0"/>
          <a:chExt cx="0" cy="0"/>
        </a:xfrm>
      </p:grpSpPr>
      <p:sp>
        <p:nvSpPr>
          <p:cNvPr id="5043" name="Google Shape;5043;g1e7a1aa0ecd_1_339"/>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044" name="Google Shape;5044;g1e7a1aa0ecd_1_339"/>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045" name="Google Shape;5045;g1e7a1aa0ecd_1_339"/>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5046" name="Google Shape;5046;g1e7a1aa0ecd_1_339"/>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5045"/>
                                        </p:tgtEl>
                                        <p:attrNameLst>
                                          <p:attrName>style.visibility</p:attrName>
                                        </p:attrNameLst>
                                      </p:cBhvr>
                                      <p:to>
                                        <p:strVal val="visible"/>
                                      </p:to>
                                    </p:set>
                                    <p:animEffect transition="in" filter="fade">
                                      <p:cBhvr>
                                        <p:cTn id="7" dur="400"/>
                                        <p:tgtEl>
                                          <p:spTgt spid="5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50"/>
        <p:cNvGrpSpPr/>
        <p:nvPr/>
      </p:nvGrpSpPr>
      <p:grpSpPr>
        <a:xfrm>
          <a:off x="0" y="0"/>
          <a:ext cx="0" cy="0"/>
          <a:chOff x="0" y="0"/>
          <a:chExt cx="0" cy="0"/>
        </a:xfrm>
      </p:grpSpPr>
      <p:sp>
        <p:nvSpPr>
          <p:cNvPr id="5051" name="Google Shape;5051;g1e7a1aa0ecd_1_29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52" name="Google Shape;5052;g1e7a1aa0ecd_1_29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53" name="Google Shape;5053;g1e7a1aa0ecd_1_292"/>
          <p:cNvPicPr preferRelativeResize="0"/>
          <p:nvPr/>
        </p:nvPicPr>
        <p:blipFill>
          <a:blip r:embed="rId3">
            <a:alphaModFix/>
          </a:blip>
          <a:stretch>
            <a:fillRect/>
          </a:stretch>
        </p:blipFill>
        <p:spPr>
          <a:xfrm>
            <a:off x="1090750" y="1050715"/>
            <a:ext cx="10010500" cy="4756675"/>
          </a:xfrm>
          <a:prstGeom prst="rect">
            <a:avLst/>
          </a:prstGeom>
          <a:noFill/>
          <a:ln>
            <a:noFill/>
          </a:ln>
        </p:spPr>
      </p:pic>
    </p:spTree>
  </p:cSld>
  <p:clrMapOvr>
    <a:masterClrMapping/>
  </p:clrMapOvr>
</p:sld>
</file>

<file path=ppt/slides/slide6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57"/>
        <p:cNvGrpSpPr/>
        <p:nvPr/>
      </p:nvGrpSpPr>
      <p:grpSpPr>
        <a:xfrm>
          <a:off x="0" y="0"/>
          <a:ext cx="0" cy="0"/>
          <a:chOff x="0" y="0"/>
          <a:chExt cx="0" cy="0"/>
        </a:xfrm>
      </p:grpSpPr>
      <p:sp>
        <p:nvSpPr>
          <p:cNvPr id="5058" name="Google Shape;5058;g1e7a1aa0ecd_1_28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59" name="Google Shape;5059;g1e7a1aa0ecd_1_28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60" name="Google Shape;5060;g1e7a1aa0ecd_1_287"/>
          <p:cNvPicPr preferRelativeResize="0"/>
          <p:nvPr/>
        </p:nvPicPr>
        <p:blipFill>
          <a:blip r:embed="rId3">
            <a:alphaModFix/>
          </a:blip>
          <a:stretch>
            <a:fillRect/>
          </a:stretch>
        </p:blipFill>
        <p:spPr>
          <a:xfrm>
            <a:off x="805663" y="915253"/>
            <a:ext cx="10580674" cy="5027600"/>
          </a:xfrm>
          <a:prstGeom prst="rect">
            <a:avLst/>
          </a:prstGeom>
          <a:noFill/>
          <a:ln>
            <a:noFill/>
          </a:ln>
        </p:spPr>
      </p:pic>
    </p:spTree>
  </p:cSld>
  <p:clrMapOvr>
    <a:masterClrMapping/>
  </p:clrMapOvr>
</p:sld>
</file>

<file path=ppt/slides/slide6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64"/>
        <p:cNvGrpSpPr/>
        <p:nvPr/>
      </p:nvGrpSpPr>
      <p:grpSpPr>
        <a:xfrm>
          <a:off x="0" y="0"/>
          <a:ext cx="0" cy="0"/>
          <a:chOff x="0" y="0"/>
          <a:chExt cx="0" cy="0"/>
        </a:xfrm>
      </p:grpSpPr>
      <p:sp>
        <p:nvSpPr>
          <p:cNvPr id="5065" name="Google Shape;5065;g1e7a1aa0ecd_1_36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66" name="Google Shape;5066;g1e7a1aa0ecd_1_36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67" name="Google Shape;5067;g1e7a1aa0ecd_1_367"/>
          <p:cNvPicPr preferRelativeResize="0"/>
          <p:nvPr/>
        </p:nvPicPr>
        <p:blipFill>
          <a:blip r:embed="rId3">
            <a:alphaModFix/>
          </a:blip>
          <a:stretch>
            <a:fillRect/>
          </a:stretch>
        </p:blipFill>
        <p:spPr>
          <a:xfrm>
            <a:off x="938213" y="978228"/>
            <a:ext cx="10315574" cy="4901644"/>
          </a:xfrm>
          <a:prstGeom prst="rect">
            <a:avLst/>
          </a:prstGeom>
          <a:noFill/>
          <a:ln>
            <a:noFill/>
          </a:ln>
        </p:spPr>
      </p:pic>
    </p:spTree>
  </p:cSld>
  <p:clrMapOvr>
    <a:masterClrMapping/>
  </p:clrMapOvr>
</p:sld>
</file>

<file path=ppt/slides/slide6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71"/>
        <p:cNvGrpSpPr/>
        <p:nvPr/>
      </p:nvGrpSpPr>
      <p:grpSpPr>
        <a:xfrm>
          <a:off x="0" y="0"/>
          <a:ext cx="0" cy="0"/>
          <a:chOff x="0" y="0"/>
          <a:chExt cx="0" cy="0"/>
        </a:xfrm>
      </p:grpSpPr>
      <p:sp>
        <p:nvSpPr>
          <p:cNvPr id="5072" name="Google Shape;5072;g1e7a1aa0ecd_1_36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73" name="Google Shape;5073;g1e7a1aa0ecd_1_36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74" name="Google Shape;5074;g1e7a1aa0ecd_1_362"/>
          <p:cNvPicPr preferRelativeResize="0"/>
          <p:nvPr/>
        </p:nvPicPr>
        <p:blipFill>
          <a:blip r:embed="rId3">
            <a:alphaModFix/>
          </a:blip>
          <a:stretch>
            <a:fillRect/>
          </a:stretch>
        </p:blipFill>
        <p:spPr>
          <a:xfrm>
            <a:off x="698750" y="864453"/>
            <a:ext cx="10794499" cy="5129200"/>
          </a:xfrm>
          <a:prstGeom prst="rect">
            <a:avLst/>
          </a:prstGeom>
          <a:noFill/>
          <a:ln>
            <a:noFill/>
          </a:ln>
        </p:spPr>
      </p:pic>
    </p:spTree>
  </p:cSld>
  <p:clrMapOvr>
    <a:masterClrMapping/>
  </p:clrMapOvr>
</p:sld>
</file>

<file path=ppt/slides/slide6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78"/>
        <p:cNvGrpSpPr/>
        <p:nvPr/>
      </p:nvGrpSpPr>
      <p:grpSpPr>
        <a:xfrm>
          <a:off x="0" y="0"/>
          <a:ext cx="0" cy="0"/>
          <a:chOff x="0" y="0"/>
          <a:chExt cx="0" cy="0"/>
        </a:xfrm>
      </p:grpSpPr>
      <p:sp>
        <p:nvSpPr>
          <p:cNvPr id="5079" name="Google Shape;5079;g1e7a1aa0ecd_1_37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80" name="Google Shape;5080;g1e7a1aa0ecd_1_375"/>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81" name="Google Shape;5081;g1e7a1aa0ecd_1_375"/>
          <p:cNvSpPr txBox="1">
            <a:spLocks noGrp="1"/>
          </p:cNvSpPr>
          <p:nvPr>
            <p:ph type="title"/>
          </p:nvPr>
        </p:nvSpPr>
        <p:spPr>
          <a:xfrm>
            <a:off x="661200" y="694852"/>
            <a:ext cx="10869600" cy="3645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12. </a:t>
            </a:r>
            <a:r>
              <a:rPr lang="es-ES" sz="2400">
                <a:highlight>
                  <a:srgbClr val="FFFFFF"/>
                </a:highlight>
                <a:latin typeface="Century Gothic"/>
                <a:ea typeface="Century Gothic"/>
                <a:cs typeface="Century Gothic"/>
                <a:sym typeface="Century Gothic"/>
              </a:rPr>
              <a:t>¿Cuál considera usted que es la principal competencia o capacidad que desarrolló gracias al curso y que beneficiará su labor profesional?</a:t>
            </a:r>
            <a:endParaRPr sz="24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082" name="Google Shape;5082;g1e7a1aa0ecd_1_37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083" name="Google Shape;5083;g1e7a1aa0ecd_1_375"/>
          <p:cNvGraphicFramePr/>
          <p:nvPr/>
        </p:nvGraphicFramePr>
        <p:xfrm>
          <a:off x="1126536" y="261840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Actualización profesional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Comprender mejor la conducta de los niños y adolescentes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Detectar con mayor claridad las características de los trastornos de comportamiento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73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Análisis más crítico de las situaciones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Ampliar la comprensión del trabajo interdisciplinario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g1e34b6543ab_1_51"/>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578" name="Google Shape;578;g1e34b6543ab_1_51"/>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a:bodyPr>
          <a:lstStyle/>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Revisar los aspectos generales del desarrollo normal de los niños, niñas y personas adolescentes.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Reconocer los tipos y mecanismos del abuso y maltrato en perjuicio de las personas menores de edad y su influencia en el comportamiento.</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elementos que intervienen en la elaboración de una adecuada historia clínica psiquiátrica en niños y adolescentes.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Describir los trastornos de conducta más frecuentes, su definición diagnóstica, características y modalidades de tratamiento.</a:t>
            </a:r>
            <a:endParaRPr sz="2400">
              <a:latin typeface="Century Gothic"/>
              <a:ea typeface="Century Gothic"/>
              <a:cs typeface="Century Gothic"/>
              <a:sym typeface="Century Gothic"/>
            </a:endParaRPr>
          </a:p>
        </p:txBody>
      </p:sp>
    </p:spTree>
  </p:cSld>
  <p:clrMapOvr>
    <a:masterClrMapping/>
  </p:clrMapOvr>
</p:sld>
</file>

<file path=ppt/slides/slide620.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5087"/>
        <p:cNvGrpSpPr/>
        <p:nvPr/>
      </p:nvGrpSpPr>
      <p:grpSpPr>
        <a:xfrm>
          <a:off x="0" y="0"/>
          <a:ext cx="0" cy="0"/>
          <a:chOff x="0" y="0"/>
          <a:chExt cx="0" cy="0"/>
        </a:xfrm>
      </p:grpSpPr>
      <p:sp>
        <p:nvSpPr>
          <p:cNvPr id="5088" name="Google Shape;5088;g1e7a1aa0ecd_1_384"/>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089" name="Google Shape;5089;g1e7a1aa0ecd_1_384"/>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090" name="Google Shape;5090;g1e7a1aa0ecd_1_384"/>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5090"/>
                                        </p:tgtEl>
                                        <p:attrNameLst>
                                          <p:attrName>style.visibility</p:attrName>
                                        </p:attrNameLst>
                                      </p:cBhvr>
                                      <p:to>
                                        <p:strVal val="visible"/>
                                      </p:to>
                                    </p:set>
                                    <p:animEffect transition="in" filter="fade">
                                      <p:cBhvr>
                                        <p:cTn id="7" dur="400"/>
                                        <p:tgtEl>
                                          <p:spTgt spid="5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94"/>
        <p:cNvGrpSpPr/>
        <p:nvPr/>
      </p:nvGrpSpPr>
      <p:grpSpPr>
        <a:xfrm>
          <a:off x="0" y="0"/>
          <a:ext cx="0" cy="0"/>
          <a:chOff x="0" y="0"/>
          <a:chExt cx="0" cy="0"/>
        </a:xfrm>
      </p:grpSpPr>
      <p:sp>
        <p:nvSpPr>
          <p:cNvPr id="5095" name="Google Shape;5095;g1e7a1aa0ecd_1_35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96" name="Google Shape;5096;g1e7a1aa0ecd_1_35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97" name="Google Shape;5097;g1e7a1aa0ecd_1_357"/>
          <p:cNvPicPr preferRelativeResize="0"/>
          <p:nvPr/>
        </p:nvPicPr>
        <p:blipFill>
          <a:blip r:embed="rId3">
            <a:alphaModFix/>
          </a:blip>
          <a:stretch>
            <a:fillRect/>
          </a:stretch>
        </p:blipFill>
        <p:spPr>
          <a:xfrm>
            <a:off x="1044188" y="863238"/>
            <a:ext cx="10103625" cy="5131625"/>
          </a:xfrm>
          <a:prstGeom prst="rect">
            <a:avLst/>
          </a:prstGeom>
          <a:noFill/>
          <a:ln>
            <a:noFill/>
          </a:ln>
        </p:spPr>
      </p:pic>
    </p:spTree>
  </p:cSld>
  <p:clrMapOvr>
    <a:masterClrMapping/>
  </p:clrMapOvr>
</p:sld>
</file>

<file path=ppt/slides/slide6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01"/>
        <p:cNvGrpSpPr/>
        <p:nvPr/>
      </p:nvGrpSpPr>
      <p:grpSpPr>
        <a:xfrm>
          <a:off x="0" y="0"/>
          <a:ext cx="0" cy="0"/>
          <a:chOff x="0" y="0"/>
          <a:chExt cx="0" cy="0"/>
        </a:xfrm>
      </p:grpSpPr>
      <p:sp>
        <p:nvSpPr>
          <p:cNvPr id="5102" name="Google Shape;5102;g1e7a1aa0ecd_1_3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03" name="Google Shape;5103;g1e7a1aa0ecd_1_35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04" name="Google Shape;5104;g1e7a1aa0ecd_1_352"/>
          <p:cNvPicPr preferRelativeResize="0"/>
          <p:nvPr/>
        </p:nvPicPr>
        <p:blipFill>
          <a:blip r:embed="rId3">
            <a:alphaModFix/>
          </a:blip>
          <a:stretch>
            <a:fillRect/>
          </a:stretch>
        </p:blipFill>
        <p:spPr>
          <a:xfrm>
            <a:off x="1083036" y="882913"/>
            <a:ext cx="10025927" cy="5092175"/>
          </a:xfrm>
          <a:prstGeom prst="rect">
            <a:avLst/>
          </a:prstGeom>
          <a:noFill/>
          <a:ln>
            <a:noFill/>
          </a:ln>
        </p:spPr>
      </p:pic>
    </p:spTree>
  </p:cSld>
  <p:clrMapOvr>
    <a:masterClrMapping/>
  </p:clrMapOvr>
</p:sld>
</file>

<file path=ppt/slides/slide6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08"/>
        <p:cNvGrpSpPr/>
        <p:nvPr/>
      </p:nvGrpSpPr>
      <p:grpSpPr>
        <a:xfrm>
          <a:off x="0" y="0"/>
          <a:ext cx="0" cy="0"/>
          <a:chOff x="0" y="0"/>
          <a:chExt cx="0" cy="0"/>
        </a:xfrm>
      </p:grpSpPr>
      <p:sp>
        <p:nvSpPr>
          <p:cNvPr id="5109" name="Google Shape;5109;g1e7a1aa0ecd_1_34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10" name="Google Shape;5110;g1e7a1aa0ecd_1_34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11" name="Google Shape;5111;g1e7a1aa0ecd_1_347"/>
          <p:cNvPicPr preferRelativeResize="0"/>
          <p:nvPr/>
        </p:nvPicPr>
        <p:blipFill>
          <a:blip r:embed="rId3">
            <a:alphaModFix/>
          </a:blip>
          <a:stretch>
            <a:fillRect/>
          </a:stretch>
        </p:blipFill>
        <p:spPr>
          <a:xfrm>
            <a:off x="1083036" y="882963"/>
            <a:ext cx="10025927" cy="5092175"/>
          </a:xfrm>
          <a:prstGeom prst="rect">
            <a:avLst/>
          </a:prstGeom>
          <a:noFill/>
          <a:ln>
            <a:noFill/>
          </a:ln>
        </p:spPr>
      </p:pic>
    </p:spTree>
  </p:cSld>
  <p:clrMapOvr>
    <a:masterClrMapping/>
  </p:clrMapOvr>
</p:sld>
</file>

<file path=ppt/slides/slide6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15"/>
        <p:cNvGrpSpPr/>
        <p:nvPr/>
      </p:nvGrpSpPr>
      <p:grpSpPr>
        <a:xfrm>
          <a:off x="0" y="0"/>
          <a:ext cx="0" cy="0"/>
          <a:chOff x="0" y="0"/>
          <a:chExt cx="0" cy="0"/>
        </a:xfrm>
      </p:grpSpPr>
      <p:sp>
        <p:nvSpPr>
          <p:cNvPr id="5116" name="Google Shape;5116;g1e7a1aa0ecd_1_39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17" name="Google Shape;5117;g1e7a1aa0ecd_1_39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18" name="Google Shape;5118;g1e7a1aa0ecd_1_392"/>
          <p:cNvPicPr preferRelativeResize="0"/>
          <p:nvPr/>
        </p:nvPicPr>
        <p:blipFill>
          <a:blip r:embed="rId3">
            <a:alphaModFix/>
          </a:blip>
          <a:stretch>
            <a:fillRect/>
          </a:stretch>
        </p:blipFill>
        <p:spPr>
          <a:xfrm>
            <a:off x="938213" y="809412"/>
            <a:ext cx="10315574" cy="5239287"/>
          </a:xfrm>
          <a:prstGeom prst="rect">
            <a:avLst/>
          </a:prstGeom>
          <a:noFill/>
          <a:ln>
            <a:noFill/>
          </a:ln>
        </p:spPr>
      </p:pic>
    </p:spTree>
  </p:cSld>
  <p:clrMapOvr>
    <a:masterClrMapping/>
  </p:clrMapOvr>
</p:sld>
</file>

<file path=ppt/slides/slide6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22"/>
        <p:cNvGrpSpPr/>
        <p:nvPr/>
      </p:nvGrpSpPr>
      <p:grpSpPr>
        <a:xfrm>
          <a:off x="0" y="0"/>
          <a:ext cx="0" cy="0"/>
          <a:chOff x="0" y="0"/>
          <a:chExt cx="0" cy="0"/>
        </a:xfrm>
      </p:grpSpPr>
      <p:sp>
        <p:nvSpPr>
          <p:cNvPr id="5123" name="Google Shape;5123;g1e7a1aa0ecd_1_39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24" name="Google Shape;5124;g1e7a1aa0ecd_1_39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25" name="Google Shape;5125;g1e7a1aa0ecd_1_397"/>
          <p:cNvPicPr preferRelativeResize="0"/>
          <p:nvPr/>
        </p:nvPicPr>
        <p:blipFill>
          <a:blip r:embed="rId3">
            <a:alphaModFix/>
          </a:blip>
          <a:stretch>
            <a:fillRect/>
          </a:stretch>
        </p:blipFill>
        <p:spPr>
          <a:xfrm>
            <a:off x="989013" y="835213"/>
            <a:ext cx="10213974" cy="5187675"/>
          </a:xfrm>
          <a:prstGeom prst="rect">
            <a:avLst/>
          </a:prstGeom>
          <a:noFill/>
          <a:ln>
            <a:noFill/>
          </a:ln>
        </p:spPr>
      </p:pic>
    </p:spTree>
  </p:cSld>
  <p:clrMapOvr>
    <a:masterClrMapping/>
  </p:clrMapOvr>
</p:sld>
</file>

<file path=ppt/slides/slide6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29"/>
        <p:cNvGrpSpPr/>
        <p:nvPr/>
      </p:nvGrpSpPr>
      <p:grpSpPr>
        <a:xfrm>
          <a:off x="0" y="0"/>
          <a:ext cx="0" cy="0"/>
          <a:chOff x="0" y="0"/>
          <a:chExt cx="0" cy="0"/>
        </a:xfrm>
      </p:grpSpPr>
      <p:sp>
        <p:nvSpPr>
          <p:cNvPr id="5130" name="Google Shape;5130;g1e7a1aa0ecd_1_42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31" name="Google Shape;5131;g1e7a1aa0ecd_1_42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32" name="Google Shape;5132;g1e7a1aa0ecd_1_424"/>
          <p:cNvPicPr preferRelativeResize="0"/>
          <p:nvPr/>
        </p:nvPicPr>
        <p:blipFill>
          <a:blip r:embed="rId3">
            <a:alphaModFix/>
          </a:blip>
          <a:stretch>
            <a:fillRect/>
          </a:stretch>
        </p:blipFill>
        <p:spPr>
          <a:xfrm>
            <a:off x="1019475" y="1016803"/>
            <a:ext cx="10153051" cy="4824400"/>
          </a:xfrm>
          <a:prstGeom prst="rect">
            <a:avLst/>
          </a:prstGeom>
          <a:noFill/>
          <a:ln>
            <a:noFill/>
          </a:ln>
        </p:spPr>
      </p:pic>
    </p:spTree>
  </p:cSld>
  <p:clrMapOvr>
    <a:masterClrMapping/>
  </p:clrMapOvr>
</p:sld>
</file>

<file path=ppt/slides/slide6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36"/>
        <p:cNvGrpSpPr/>
        <p:nvPr/>
      </p:nvGrpSpPr>
      <p:grpSpPr>
        <a:xfrm>
          <a:off x="0" y="0"/>
          <a:ext cx="0" cy="0"/>
          <a:chOff x="0" y="0"/>
          <a:chExt cx="0" cy="0"/>
        </a:xfrm>
      </p:grpSpPr>
      <p:sp>
        <p:nvSpPr>
          <p:cNvPr id="5137" name="Google Shape;5137;g1e7a1aa0ecd_1_41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38" name="Google Shape;5138;g1e7a1aa0ecd_1_41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39" name="Google Shape;5139;g1e7a1aa0ecd_1_419"/>
          <p:cNvPicPr preferRelativeResize="0"/>
          <p:nvPr/>
        </p:nvPicPr>
        <p:blipFill>
          <a:blip r:embed="rId3">
            <a:alphaModFix/>
          </a:blip>
          <a:stretch>
            <a:fillRect/>
          </a:stretch>
        </p:blipFill>
        <p:spPr>
          <a:xfrm>
            <a:off x="883075" y="952028"/>
            <a:ext cx="10425863" cy="4954050"/>
          </a:xfrm>
          <a:prstGeom prst="rect">
            <a:avLst/>
          </a:prstGeom>
          <a:noFill/>
          <a:ln>
            <a:noFill/>
          </a:ln>
        </p:spPr>
      </p:pic>
    </p:spTree>
  </p:cSld>
  <p:clrMapOvr>
    <a:masterClrMapping/>
  </p:clrMapOvr>
</p:sld>
</file>

<file path=ppt/slides/slide6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43"/>
        <p:cNvGrpSpPr/>
        <p:nvPr/>
      </p:nvGrpSpPr>
      <p:grpSpPr>
        <a:xfrm>
          <a:off x="0" y="0"/>
          <a:ext cx="0" cy="0"/>
          <a:chOff x="0" y="0"/>
          <a:chExt cx="0" cy="0"/>
        </a:xfrm>
      </p:grpSpPr>
      <p:sp>
        <p:nvSpPr>
          <p:cNvPr id="5144" name="Google Shape;5144;g1e7a1aa0ecd_1_43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45" name="Google Shape;5145;g1e7a1aa0ecd_1_43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46" name="Google Shape;5146;g1e7a1aa0ecd_1_432"/>
          <p:cNvSpPr txBox="1">
            <a:spLocks noGrp="1"/>
          </p:cNvSpPr>
          <p:nvPr>
            <p:ph type="title"/>
          </p:nvPr>
        </p:nvSpPr>
        <p:spPr>
          <a:xfrm>
            <a:off x="661200" y="694852"/>
            <a:ext cx="10869600" cy="3220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20. </a:t>
            </a:r>
            <a:r>
              <a:rPr lang="es-ES" sz="2400">
                <a:highlight>
                  <a:srgbClr val="FFFFFF"/>
                </a:highlight>
                <a:latin typeface="Century Gothic"/>
                <a:ea typeface="Century Gothic"/>
                <a:cs typeface="Century Gothic"/>
                <a:sym typeface="Century Gothic"/>
              </a:rPr>
              <a:t>¿Qué tan útiles y pertinentes fueron para usted las presentaciones facilitadas en el curso?</a:t>
            </a:r>
            <a:endParaRPr sz="24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147" name="Google Shape;5147;g1e7a1aa0ecd_1_43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148" name="Google Shape;5148;g1e7a1aa0ecd_1_432"/>
          <p:cNvGraphicFramePr/>
          <p:nvPr/>
        </p:nvGraphicFramePr>
        <p:xfrm>
          <a:off x="1126548" y="23474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Muy útiles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Excelentes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En algunas el tono de voz del expositor fue muy lento, voz baja y sin proyección, se tornó aburrido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73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Abarcaban los temas con mayor facilidad de comprensión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Claras, concisas y con la información necesaria sin redundar en otros aspectos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52"/>
        <p:cNvGrpSpPr/>
        <p:nvPr/>
      </p:nvGrpSpPr>
      <p:grpSpPr>
        <a:xfrm>
          <a:off x="0" y="0"/>
          <a:ext cx="0" cy="0"/>
          <a:chOff x="0" y="0"/>
          <a:chExt cx="0" cy="0"/>
        </a:xfrm>
      </p:grpSpPr>
      <p:sp>
        <p:nvSpPr>
          <p:cNvPr id="5153" name="Google Shape;5153;g1e7a1aa0ecd_1_4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54" name="Google Shape;5154;g1e7a1aa0ecd_1_41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55" name="Google Shape;5155;g1e7a1aa0ecd_1_414"/>
          <p:cNvPicPr preferRelativeResize="0"/>
          <p:nvPr/>
        </p:nvPicPr>
        <p:blipFill>
          <a:blip r:embed="rId3">
            <a:alphaModFix/>
          </a:blip>
          <a:stretch>
            <a:fillRect/>
          </a:stretch>
        </p:blipFill>
        <p:spPr>
          <a:xfrm>
            <a:off x="875375" y="1016850"/>
            <a:ext cx="10297150" cy="4892875"/>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g1e34b6543ab_1_61"/>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584" name="Google Shape;584;g1e34b6543ab_1_61"/>
          <p:cNvSpPr txBox="1">
            <a:spLocks noGrp="1"/>
          </p:cNvSpPr>
          <p:nvPr>
            <p:ph type="body" idx="1"/>
          </p:nvPr>
        </p:nvSpPr>
        <p:spPr>
          <a:xfrm>
            <a:off x="655250" y="1200200"/>
            <a:ext cx="11177100" cy="5345400"/>
          </a:xfrm>
          <a:prstGeom prst="rect">
            <a:avLst/>
          </a:prstGeom>
          <a:noFill/>
          <a:ln>
            <a:noFill/>
          </a:ln>
        </p:spPr>
        <p:txBody>
          <a:bodyPr spcFirstLastPara="1" wrap="square" lIns="91425" tIns="45700" rIns="91425" bIns="45700" anchor="t" anchorCtr="0">
            <a:normAutofit lnSpcReduction="10000"/>
          </a:bodyPr>
          <a:lstStyle/>
          <a:p>
            <a:pPr marL="514350" lvl="0" indent="-509813" algn="l" rtl="0">
              <a:lnSpc>
                <a:spcPct val="120000"/>
              </a:lnSpc>
              <a:spcBef>
                <a:spcPts val="1000"/>
              </a:spcBef>
              <a:spcAft>
                <a:spcPts val="0"/>
              </a:spcAft>
              <a:buClr>
                <a:schemeClr val="dk1"/>
              </a:buClr>
              <a:buSzPts val="2527"/>
              <a:buFont typeface="Calibri"/>
              <a:buAutoNum type="arabicPeriod"/>
            </a:pPr>
            <a:r>
              <a:rPr lang="es-ES" sz="2527">
                <a:latin typeface="Century Gothic"/>
                <a:ea typeface="Century Gothic"/>
                <a:cs typeface="Century Gothic"/>
                <a:sym typeface="Century Gothic"/>
              </a:rPr>
              <a:t>Componentes del desarrollo normal de los niños y niñas.</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Clr>
                <a:schemeClr val="dk1"/>
              </a:buClr>
              <a:buSzPts val="2527"/>
              <a:buFont typeface="Calibri"/>
              <a:buAutoNum type="arabicPeriod"/>
            </a:pPr>
            <a:r>
              <a:rPr lang="es-ES" sz="2527">
                <a:latin typeface="Century Gothic"/>
                <a:ea typeface="Century Gothic"/>
                <a:cs typeface="Century Gothic"/>
                <a:sym typeface="Century Gothic"/>
              </a:rPr>
              <a:t>Tipos y mecanismos de abuso y maltrato en perjuicio de las personas menores de edad.</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Elementos que intervienen en la elaboración de una adecuada historia clínica psiquiátrica en niños y adolescentes.</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 del espectro autista.</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Trastornos de la alimentación.</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Síntomas psicóticos y trastornos de ansiedad.</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Trastornos del aprendizaje</a:t>
            </a:r>
            <a:endParaRPr sz="2527">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6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59"/>
        <p:cNvGrpSpPr/>
        <p:nvPr/>
      </p:nvGrpSpPr>
      <p:grpSpPr>
        <a:xfrm>
          <a:off x="0" y="0"/>
          <a:ext cx="0" cy="0"/>
          <a:chOff x="0" y="0"/>
          <a:chExt cx="0" cy="0"/>
        </a:xfrm>
      </p:grpSpPr>
      <p:sp>
        <p:nvSpPr>
          <p:cNvPr id="5160" name="Google Shape;5160;g1e7a1aa0ecd_1_40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61" name="Google Shape;5161;g1e7a1aa0ecd_1_40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62" name="Google Shape;5162;g1e7a1aa0ecd_1_409"/>
          <p:cNvPicPr preferRelativeResize="0"/>
          <p:nvPr/>
        </p:nvPicPr>
        <p:blipFill>
          <a:blip r:embed="rId3">
            <a:alphaModFix/>
          </a:blip>
          <a:stretch>
            <a:fillRect/>
          </a:stretch>
        </p:blipFill>
        <p:spPr>
          <a:xfrm>
            <a:off x="1083036" y="882963"/>
            <a:ext cx="10025927" cy="5092175"/>
          </a:xfrm>
          <a:prstGeom prst="rect">
            <a:avLst/>
          </a:prstGeom>
          <a:noFill/>
          <a:ln>
            <a:noFill/>
          </a:ln>
        </p:spPr>
      </p:pic>
    </p:spTree>
  </p:cSld>
  <p:clrMapOvr>
    <a:masterClrMapping/>
  </p:clrMapOvr>
</p:sld>
</file>

<file path=ppt/slides/slide6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66"/>
        <p:cNvGrpSpPr/>
        <p:nvPr/>
      </p:nvGrpSpPr>
      <p:grpSpPr>
        <a:xfrm>
          <a:off x="0" y="0"/>
          <a:ext cx="0" cy="0"/>
          <a:chOff x="0" y="0"/>
          <a:chExt cx="0" cy="0"/>
        </a:xfrm>
      </p:grpSpPr>
      <p:sp>
        <p:nvSpPr>
          <p:cNvPr id="5167" name="Google Shape;5167;g1e7a1aa0ecd_1_44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68" name="Google Shape;5168;g1e7a1aa0ecd_1_44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69" name="Google Shape;5169;g1e7a1aa0ecd_1_442"/>
          <p:cNvSpPr txBox="1">
            <a:spLocks noGrp="1"/>
          </p:cNvSpPr>
          <p:nvPr>
            <p:ph type="title"/>
          </p:nvPr>
        </p:nvSpPr>
        <p:spPr>
          <a:xfrm>
            <a:off x="661200" y="576327"/>
            <a:ext cx="10869600" cy="3114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100" b="1">
                <a:highlight>
                  <a:srgbClr val="FFFFFF"/>
                </a:highlight>
                <a:latin typeface="Century Gothic"/>
                <a:ea typeface="Century Gothic"/>
                <a:cs typeface="Century Gothic"/>
                <a:sym typeface="Century Gothic"/>
              </a:rPr>
              <a:t>23. </a:t>
            </a:r>
            <a:r>
              <a:rPr lang="es-ES" sz="2100">
                <a:highlight>
                  <a:srgbClr val="FFFFFF"/>
                </a:highlight>
                <a:latin typeface="Century Gothic"/>
                <a:ea typeface="Century Gothic"/>
                <a:cs typeface="Century Gothic"/>
                <a:sym typeface="Century Gothic"/>
              </a:rPr>
              <a:t>¿Cuáles son los principales aprendizajes y satisfacciones al haber tomado este curso?</a:t>
            </a:r>
            <a:endParaRPr sz="21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170" name="Google Shape;5170;g1e7a1aa0ecd_1_442"/>
          <p:cNvGraphicFramePr/>
          <p:nvPr/>
        </p:nvGraphicFramePr>
        <p:xfrm>
          <a:off x="1024948" y="1991859"/>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Los conocimientos adquiridos para implementar en mi desempeño profesional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Tener conocimiento acerca de los distintos trastornos que pueden sufrir los estudiantes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Obtuve técnicas y estrategias para hacer un abordaje más eficaz según la persona y su necesidad desde mi trabajo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73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Conocer las maneras de apoyar a mis estudiantes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Actualizar los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74"/>
        <p:cNvGrpSpPr/>
        <p:nvPr/>
      </p:nvGrpSpPr>
      <p:grpSpPr>
        <a:xfrm>
          <a:off x="0" y="0"/>
          <a:ext cx="0" cy="0"/>
          <a:chOff x="0" y="0"/>
          <a:chExt cx="0" cy="0"/>
        </a:xfrm>
      </p:grpSpPr>
      <p:sp>
        <p:nvSpPr>
          <p:cNvPr id="5175" name="Google Shape;5175;g1e7a1aa0ecd_1_40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76" name="Google Shape;5176;g1e7a1aa0ecd_1_40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177" name="Google Shape;5177;g1e7a1aa0ecd_1_402"/>
          <p:cNvPicPr preferRelativeResize="0"/>
          <p:nvPr/>
        </p:nvPicPr>
        <p:blipFill>
          <a:blip r:embed="rId3">
            <a:alphaModFix/>
          </a:blip>
          <a:stretch>
            <a:fillRect/>
          </a:stretch>
        </p:blipFill>
        <p:spPr>
          <a:xfrm>
            <a:off x="477000" y="1063442"/>
            <a:ext cx="11238000" cy="4731122"/>
          </a:xfrm>
          <a:prstGeom prst="rect">
            <a:avLst/>
          </a:prstGeom>
          <a:noFill/>
          <a:ln>
            <a:noFill/>
          </a:ln>
        </p:spPr>
      </p:pic>
    </p:spTree>
  </p:cSld>
  <p:clrMapOvr>
    <a:masterClrMapping/>
  </p:clrMapOvr>
</p:sld>
</file>

<file path=ppt/slides/slide6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81"/>
        <p:cNvGrpSpPr/>
        <p:nvPr/>
      </p:nvGrpSpPr>
      <p:grpSpPr>
        <a:xfrm>
          <a:off x="0" y="0"/>
          <a:ext cx="0" cy="0"/>
          <a:chOff x="0" y="0"/>
          <a:chExt cx="0" cy="0"/>
        </a:xfrm>
      </p:grpSpPr>
      <p:sp>
        <p:nvSpPr>
          <p:cNvPr id="5182" name="Google Shape;5182;g1e7a1aa0ecd_1_47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83" name="Google Shape;5183;g1e7a1aa0ecd_1_47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84" name="Google Shape;5184;g1e7a1aa0ecd_1_476"/>
          <p:cNvSpPr txBox="1">
            <a:spLocks noGrp="1"/>
          </p:cNvSpPr>
          <p:nvPr>
            <p:ph type="title"/>
          </p:nvPr>
        </p:nvSpPr>
        <p:spPr>
          <a:xfrm>
            <a:off x="661200" y="576327"/>
            <a:ext cx="10869600" cy="3114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100" b="1">
                <a:highlight>
                  <a:srgbClr val="FFFFFF"/>
                </a:highlight>
                <a:latin typeface="Century Gothic"/>
                <a:ea typeface="Century Gothic"/>
                <a:cs typeface="Century Gothic"/>
                <a:sym typeface="Century Gothic"/>
              </a:rPr>
              <a:t>25. </a:t>
            </a:r>
            <a:r>
              <a:rPr lang="es-ES" sz="2100">
                <a:highlight>
                  <a:srgbClr val="FFFFFF"/>
                </a:highlight>
                <a:latin typeface="Century Gothic"/>
                <a:ea typeface="Century Gothic"/>
                <a:cs typeface="Century Gothic"/>
                <a:sym typeface="Century Gothic"/>
              </a:rPr>
              <a:t>Para personas del sector educativo. Si usted es educador/a ¿Cuáles cambios en el curso recomienda?</a:t>
            </a:r>
            <a:endParaRPr sz="21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185" name="Google Shape;5185;g1e7a1aa0ecd_1_476"/>
          <p:cNvGraphicFramePr/>
          <p:nvPr/>
        </p:nvGraphicFramePr>
        <p:xfrm>
          <a:off x="1007998" y="2228934"/>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Valorar incorporar para cada temática el abordaje a nivel educativo, debido a que está muy enfocado a la parte médica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Usar algunas otras técnicas de evaluación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Quizás hacer lecturas más cortas y en español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73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Actividades más dinámicas e interactivas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Sería bueno tener alguna sesión sincrónica para evacuar dudas de forma más eficiente.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89"/>
        <p:cNvGrpSpPr/>
        <p:nvPr/>
      </p:nvGrpSpPr>
      <p:grpSpPr>
        <a:xfrm>
          <a:off x="0" y="0"/>
          <a:ext cx="0" cy="0"/>
          <a:chOff x="0" y="0"/>
          <a:chExt cx="0" cy="0"/>
        </a:xfrm>
      </p:grpSpPr>
      <p:sp>
        <p:nvSpPr>
          <p:cNvPr id="5190" name="Google Shape;5190;g1e7a1aa0ecd_1_48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91" name="Google Shape;5191;g1e7a1aa0ecd_1_483"/>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92" name="Google Shape;5192;g1e7a1aa0ecd_1_483"/>
          <p:cNvSpPr txBox="1">
            <a:spLocks noGrp="1"/>
          </p:cNvSpPr>
          <p:nvPr>
            <p:ph type="title"/>
          </p:nvPr>
        </p:nvSpPr>
        <p:spPr>
          <a:xfrm>
            <a:off x="661200" y="576327"/>
            <a:ext cx="10869600" cy="3114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100" b="1">
                <a:highlight>
                  <a:srgbClr val="FFFFFF"/>
                </a:highlight>
                <a:latin typeface="Century Gothic"/>
                <a:ea typeface="Century Gothic"/>
                <a:cs typeface="Century Gothic"/>
                <a:sym typeface="Century Gothic"/>
              </a:rPr>
              <a:t>26.  </a:t>
            </a:r>
            <a:r>
              <a:rPr lang="es-ES" sz="2100">
                <a:highlight>
                  <a:srgbClr val="FFFFFF"/>
                </a:highlight>
                <a:latin typeface="Century Gothic"/>
                <a:ea typeface="Century Gothic"/>
                <a:cs typeface="Century Gothic"/>
                <a:sym typeface="Century Gothic"/>
              </a:rPr>
              <a:t>Otras observaciones y aportes que nos quisiera brindar para la mejora continua:</a:t>
            </a:r>
            <a:endParaRPr sz="21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193" name="Google Shape;5193;g1e7a1aa0ecd_1_483"/>
          <p:cNvGraphicFramePr/>
          <p:nvPr/>
        </p:nvGraphicFramePr>
        <p:xfrm>
          <a:off x="893873" y="2042684"/>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Tener más tiempo para poder estudiar los materiales y realizar los cuestionarios, porque muchas veces no se logra a tiempo.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el aula virtual, porque es tediosos tener que pasar por todas las semanas para poder llegar a la que se necesita.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Ninguna, excelente curso.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73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se puedan descargar las presentaciones.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Cursos y herramientas para trabajar con niños y niñas con discapacidad cognitiva.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35.xml><?xml version="1.0" encoding="utf-8"?>
<p:sld xmlns:a="http://schemas.openxmlformats.org/drawingml/2006/main" xmlns:r="http://schemas.openxmlformats.org/officeDocument/2006/relationships" xmlns:p="http://schemas.openxmlformats.org/presentationml/2006/main">
  <p:cSld>
    <p:spTree>
      <p:nvGrpSpPr>
        <p:cNvPr id="1" name="Shape 5197"/>
        <p:cNvGrpSpPr/>
        <p:nvPr/>
      </p:nvGrpSpPr>
      <p:grpSpPr>
        <a:xfrm>
          <a:off x="0" y="0"/>
          <a:ext cx="0" cy="0"/>
          <a:chOff x="0" y="0"/>
          <a:chExt cx="0" cy="0"/>
        </a:xfrm>
      </p:grpSpPr>
      <p:sp>
        <p:nvSpPr>
          <p:cNvPr id="5198" name="Google Shape;5198;g1e7a1aa0ecd_1_0"/>
          <p:cNvSpPr txBox="1"/>
          <p:nvPr/>
        </p:nvSpPr>
        <p:spPr>
          <a:xfrm>
            <a:off x="838200" y="822000"/>
            <a:ext cx="10515600" cy="16218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600" b="0" i="0" u="none" strike="noStrike" cap="none" dirty="0">
                <a:solidFill>
                  <a:schemeClr val="lt1"/>
                </a:solidFill>
                <a:latin typeface="Arial"/>
                <a:ea typeface="Arial"/>
                <a:cs typeface="Arial"/>
                <a:sym typeface="Arial"/>
              </a:rPr>
              <a:t>Curso </a:t>
            </a:r>
            <a:r>
              <a:rPr lang="es-ES" sz="3600" dirty="0">
                <a:solidFill>
                  <a:schemeClr val="lt1"/>
                </a:solidFill>
              </a:rPr>
              <a:t>La educación que queremos II-2023</a:t>
            </a:r>
            <a:endParaRPr sz="3600" b="0" i="0" u="none" strike="noStrike" cap="none" dirty="0">
              <a:solidFill>
                <a:schemeClr val="lt1"/>
              </a:solidFill>
              <a:latin typeface="Arial"/>
              <a:ea typeface="Arial"/>
              <a:cs typeface="Arial"/>
              <a:sym typeface="Arial"/>
            </a:endParaRPr>
          </a:p>
        </p:txBody>
      </p:sp>
      <p:sp>
        <p:nvSpPr>
          <p:cNvPr id="5199" name="Google Shape;5199;g1e7a1aa0ecd_1_0"/>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1</a:t>
            </a:r>
            <a:r>
              <a:rPr lang="es-ES" sz="4000">
                <a:latin typeface="Century Gothic"/>
                <a:ea typeface="Century Gothic"/>
                <a:cs typeface="Century Gothic"/>
                <a:sym typeface="Century Gothic"/>
              </a:rPr>
              <a:t>46</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a:t>
            </a:r>
            <a:r>
              <a:rPr lang="es-ES" sz="4000">
                <a:latin typeface="Century Gothic"/>
                <a:ea typeface="Century Gothic"/>
                <a:cs typeface="Century Gothic"/>
                <a:sym typeface="Century Gothic"/>
              </a:rPr>
              <a:t>12</a:t>
            </a:r>
            <a:r>
              <a:rPr lang="es-ES" sz="4000" b="0" i="0" u="none" strike="noStrike" cap="none">
                <a:solidFill>
                  <a:srgbClr val="000000"/>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8%</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6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03"/>
        <p:cNvGrpSpPr/>
        <p:nvPr/>
      </p:nvGrpSpPr>
      <p:grpSpPr>
        <a:xfrm>
          <a:off x="0" y="0"/>
          <a:ext cx="0" cy="0"/>
          <a:chOff x="0" y="0"/>
          <a:chExt cx="0" cy="0"/>
        </a:xfrm>
      </p:grpSpPr>
      <p:sp>
        <p:nvSpPr>
          <p:cNvPr id="5204" name="Google Shape;5204;g1e7a1aa0ecd_1_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05" name="Google Shape;5205;g1e7a1aa0ecd_1_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06" name="Google Shape;5206;g1e7a1aa0ecd_1_5"/>
          <p:cNvSpPr txBox="1"/>
          <p:nvPr/>
        </p:nvSpPr>
        <p:spPr>
          <a:xfrm>
            <a:off x="1075650" y="1376750"/>
            <a:ext cx="10040700" cy="500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4000">
                <a:latin typeface="Century Gothic"/>
                <a:ea typeface="Century Gothic"/>
                <a:cs typeface="Century Gothic"/>
                <a:sym typeface="Century Gothic"/>
              </a:rPr>
              <a:t>Link del formulario: </a:t>
            </a:r>
            <a:endParaRPr sz="4000">
              <a:latin typeface="Century Gothic"/>
              <a:ea typeface="Century Gothic"/>
              <a:cs typeface="Century Gothic"/>
              <a:sym typeface="Century Gothic"/>
            </a:endParaRPr>
          </a:p>
          <a:p>
            <a:pPr marL="0" lvl="0" indent="0" algn="l" rtl="0">
              <a:spcBef>
                <a:spcPts val="0"/>
              </a:spcBef>
              <a:spcAft>
                <a:spcPts val="0"/>
              </a:spcAft>
              <a:buNone/>
            </a:pPr>
            <a:r>
              <a:rPr lang="es-ES" sz="4000" u="sng">
                <a:solidFill>
                  <a:schemeClr val="hlink"/>
                </a:solidFill>
                <a:latin typeface="Century Gothic"/>
                <a:ea typeface="Century Gothic"/>
                <a:cs typeface="Century Gothic"/>
                <a:sym typeface="Century Gothic"/>
                <a:hlinkClick r:id="rId3"/>
              </a:rPr>
              <a:t>https://docs.google.com/forms/d/1m01jt5wS_CTetnAvjGXugYVg3_RxahYc9T7HmmnadKA/edit?ts=64d40edb</a:t>
            </a:r>
            <a:endParaRPr sz="4000">
              <a:latin typeface="Century Gothic"/>
              <a:ea typeface="Century Gothic"/>
              <a:cs typeface="Century Gothic"/>
              <a:sym typeface="Century Gothic"/>
            </a:endParaRPr>
          </a:p>
          <a:p>
            <a:pPr marL="0" lvl="0" indent="0" algn="l" rtl="0">
              <a:spcBef>
                <a:spcPts val="0"/>
              </a:spcBef>
              <a:spcAft>
                <a:spcPts val="0"/>
              </a:spcAft>
              <a:buNone/>
            </a:pPr>
            <a:endParaRPr sz="4000">
              <a:latin typeface="Century Gothic"/>
              <a:ea typeface="Century Gothic"/>
              <a:cs typeface="Century Gothic"/>
              <a:sym typeface="Century Gothic"/>
            </a:endParaRPr>
          </a:p>
        </p:txBody>
      </p:sp>
    </p:spTree>
  </p:cSld>
  <p:clrMapOvr>
    <a:masterClrMapping/>
  </p:clrMapOvr>
</p:sld>
</file>

<file path=ppt/slides/slide6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10"/>
        <p:cNvGrpSpPr/>
        <p:nvPr/>
      </p:nvGrpSpPr>
      <p:grpSpPr>
        <a:xfrm>
          <a:off x="0" y="0"/>
          <a:ext cx="0" cy="0"/>
          <a:chOff x="0" y="0"/>
          <a:chExt cx="0" cy="0"/>
        </a:xfrm>
      </p:grpSpPr>
      <p:sp>
        <p:nvSpPr>
          <p:cNvPr id="5211" name="Google Shape;5211;g1e7a1aa0ecd_1_2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12" name="Google Shape;5212;g1e7a1aa0ecd_1_20"/>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13" name="Google Shape;5213;g1e7a1aa0ecd_1_20"/>
          <p:cNvSpPr txBox="1">
            <a:spLocks noGrp="1"/>
          </p:cNvSpPr>
          <p:nvPr>
            <p:ph type="title"/>
          </p:nvPr>
        </p:nvSpPr>
        <p:spPr>
          <a:xfrm>
            <a:off x="661200" y="797385"/>
            <a:ext cx="10869600" cy="2866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800" b="1">
                <a:highlight>
                  <a:srgbClr val="FFFFFF"/>
                </a:highlight>
                <a:latin typeface="Century Gothic"/>
                <a:ea typeface="Century Gothic"/>
                <a:cs typeface="Century Gothic"/>
                <a:sym typeface="Century Gothic"/>
              </a:rPr>
              <a:t>1.</a:t>
            </a:r>
            <a:r>
              <a:rPr lang="es-ES" sz="2800">
                <a:highlight>
                  <a:srgbClr val="FFFFFF"/>
                </a:highlight>
                <a:latin typeface="Century Gothic"/>
                <a:ea typeface="Century Gothic"/>
                <a:cs typeface="Century Gothic"/>
                <a:sym typeface="Century Gothic"/>
              </a:rPr>
              <a:t> Nombre del colegio</a:t>
            </a:r>
            <a:endParaRPr sz="2400">
              <a:solidFill>
                <a:srgbClr val="000000"/>
              </a:solidFill>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214" name="Google Shape;5214;g1e7a1aa0ecd_1_20"/>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215" name="Google Shape;5215;g1e7a1aa0ecd_1_20"/>
          <p:cNvGraphicFramePr/>
          <p:nvPr/>
        </p:nvGraphicFramePr>
        <p:xfrm>
          <a:off x="1126536" y="2482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Colegio Bilingüe María Auxiliadora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Maria Auxiliadora Primaria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Escuela Liceo María Auxiliadora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CECAMMM</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19"/>
        <p:cNvGrpSpPr/>
        <p:nvPr/>
      </p:nvGrpSpPr>
      <p:grpSpPr>
        <a:xfrm>
          <a:off x="0" y="0"/>
          <a:ext cx="0" cy="0"/>
          <a:chOff x="0" y="0"/>
          <a:chExt cx="0" cy="0"/>
        </a:xfrm>
      </p:grpSpPr>
      <p:sp>
        <p:nvSpPr>
          <p:cNvPr id="5220" name="Google Shape;5220;g1e7a1aa0ecd_1_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21" name="Google Shape;5221;g1e7a1aa0ecd_1_1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22" name="Google Shape;5222;g1e7a1aa0ecd_1_14"/>
          <p:cNvPicPr preferRelativeResize="0"/>
          <p:nvPr/>
        </p:nvPicPr>
        <p:blipFill>
          <a:blip r:embed="rId3">
            <a:alphaModFix/>
          </a:blip>
          <a:stretch>
            <a:fillRect/>
          </a:stretch>
        </p:blipFill>
        <p:spPr>
          <a:xfrm>
            <a:off x="688864" y="1041976"/>
            <a:ext cx="10814275" cy="4552750"/>
          </a:xfrm>
          <a:prstGeom prst="rect">
            <a:avLst/>
          </a:prstGeom>
          <a:noFill/>
          <a:ln>
            <a:noFill/>
          </a:ln>
        </p:spPr>
      </p:pic>
    </p:spTree>
  </p:cSld>
  <p:clrMapOvr>
    <a:masterClrMapping/>
  </p:clrMapOvr>
</p:sld>
</file>

<file path=ppt/slides/slide6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26"/>
        <p:cNvGrpSpPr/>
        <p:nvPr/>
      </p:nvGrpSpPr>
      <p:grpSpPr>
        <a:xfrm>
          <a:off x="0" y="0"/>
          <a:ext cx="0" cy="0"/>
          <a:chOff x="0" y="0"/>
          <a:chExt cx="0" cy="0"/>
        </a:xfrm>
      </p:grpSpPr>
      <p:sp>
        <p:nvSpPr>
          <p:cNvPr id="5227" name="Google Shape;5227;g1e7a1aa0ecd_1_6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28" name="Google Shape;5228;g1e7a1aa0ecd_1_6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29" name="Google Shape;5229;g1e7a1aa0ecd_1_65"/>
          <p:cNvPicPr preferRelativeResize="0"/>
          <p:nvPr/>
        </p:nvPicPr>
        <p:blipFill>
          <a:blip r:embed="rId3">
            <a:alphaModFix/>
          </a:blip>
          <a:stretch>
            <a:fillRect/>
          </a:stretch>
        </p:blipFill>
        <p:spPr>
          <a:xfrm>
            <a:off x="836238" y="1214725"/>
            <a:ext cx="10519525" cy="4428650"/>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Google Shape;589;g1e34b6543ab_1_25"/>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a:solidFill>
                  <a:schemeClr val="lt1"/>
                </a:solidFill>
                <a:latin typeface="Arial"/>
                <a:ea typeface="Arial"/>
                <a:cs typeface="Arial"/>
                <a:sym typeface="Arial"/>
              </a:rPr>
              <a:t>Curso Mi práctica profesional en entornos inclusivos: Atendiendo el neurodesarrollo de niños y niñas </a:t>
            </a:r>
            <a:endParaRPr sz="5100">
              <a:solidFill>
                <a:schemeClr val="lt1"/>
              </a:solidFill>
              <a:latin typeface="Arial"/>
              <a:ea typeface="Arial"/>
              <a:cs typeface="Arial"/>
              <a:sym typeface="Arial"/>
            </a:endParaRPr>
          </a:p>
        </p:txBody>
      </p:sp>
      <p:sp>
        <p:nvSpPr>
          <p:cNvPr id="590" name="Google Shape;590;g1e34b6543ab_1_25"/>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200">
                <a:latin typeface="Century Gothic"/>
                <a:ea typeface="Century Gothic"/>
                <a:cs typeface="Century Gothic"/>
                <a:sym typeface="Century Gothic"/>
              </a:rPr>
              <a:t>Las personas participantes del presente curso construirán su aprendizaje mediante un recorrido teórico introductorio por conceptos básicos vinculados con el neurodesarrollo integral de niñas y niños, así como, por los riesgos que esta población enfrenta debido a causas genéticas y ambientales. Además, lograrán reconocer y potenciar este desarrollo desde los ambientes educativos y de salud de su práctica profesional, considerando los modelos y la normativa vigentes, así como,</a:t>
            </a:r>
            <a:endParaRPr sz="2200">
              <a:latin typeface="Century Gothic"/>
              <a:ea typeface="Century Gothic"/>
              <a:cs typeface="Century Gothic"/>
              <a:sym typeface="Century Gothic"/>
            </a:endParaRPr>
          </a:p>
          <a:p>
            <a:pPr marL="0" lvl="0" indent="0" algn="just" rtl="0">
              <a:lnSpc>
                <a:spcPct val="100000"/>
              </a:lnSpc>
              <a:spcBef>
                <a:spcPts val="0"/>
              </a:spcBef>
              <a:spcAft>
                <a:spcPts val="0"/>
              </a:spcAft>
              <a:buClr>
                <a:schemeClr val="dk1"/>
              </a:buClr>
              <a:buSzPts val="2800"/>
              <a:buNone/>
            </a:pPr>
            <a:r>
              <a:rPr lang="es-ES" sz="2200">
                <a:latin typeface="Century Gothic"/>
                <a:ea typeface="Century Gothic"/>
                <a:cs typeface="Century Gothic"/>
                <a:sym typeface="Century Gothic"/>
              </a:rPr>
              <a:t>el trabajo intersectorial colaborativo en pro de la población atendida en el país, estimulado por el SAIID.</a:t>
            </a:r>
            <a:endParaRPr sz="22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80 horas</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12 semanas</a:t>
            </a:r>
            <a:endParaRPr sz="2400">
              <a:latin typeface="Century Gothic"/>
              <a:ea typeface="Century Gothic"/>
              <a:cs typeface="Century Gothic"/>
              <a:sym typeface="Century Gothic"/>
            </a:endParaRPr>
          </a:p>
        </p:txBody>
      </p:sp>
    </p:spTree>
  </p:cSld>
  <p:clrMapOvr>
    <a:masterClrMapping/>
  </p:clrMapOvr>
</p:sld>
</file>

<file path=ppt/slides/slide6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33"/>
        <p:cNvGrpSpPr/>
        <p:nvPr/>
      </p:nvGrpSpPr>
      <p:grpSpPr>
        <a:xfrm>
          <a:off x="0" y="0"/>
          <a:ext cx="0" cy="0"/>
          <a:chOff x="0" y="0"/>
          <a:chExt cx="0" cy="0"/>
        </a:xfrm>
      </p:grpSpPr>
      <p:sp>
        <p:nvSpPr>
          <p:cNvPr id="5234" name="Google Shape;5234;g1e7a1aa0ecd_1_6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35" name="Google Shape;5235;g1e7a1aa0ecd_1_6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36" name="Google Shape;5236;g1e7a1aa0ecd_1_60"/>
          <p:cNvPicPr preferRelativeResize="0"/>
          <p:nvPr/>
        </p:nvPicPr>
        <p:blipFill>
          <a:blip r:embed="rId3">
            <a:alphaModFix/>
          </a:blip>
          <a:stretch>
            <a:fillRect/>
          </a:stretch>
        </p:blipFill>
        <p:spPr>
          <a:xfrm>
            <a:off x="650088" y="1311600"/>
            <a:ext cx="10891824" cy="4585400"/>
          </a:xfrm>
          <a:prstGeom prst="rect">
            <a:avLst/>
          </a:prstGeom>
          <a:noFill/>
          <a:ln>
            <a:noFill/>
          </a:ln>
        </p:spPr>
      </p:pic>
    </p:spTree>
  </p:cSld>
  <p:clrMapOvr>
    <a:masterClrMapping/>
  </p:clrMapOvr>
</p:sld>
</file>

<file path=ppt/slides/slide6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40"/>
        <p:cNvGrpSpPr/>
        <p:nvPr/>
      </p:nvGrpSpPr>
      <p:grpSpPr>
        <a:xfrm>
          <a:off x="0" y="0"/>
          <a:ext cx="0" cy="0"/>
          <a:chOff x="0" y="0"/>
          <a:chExt cx="0" cy="0"/>
        </a:xfrm>
      </p:grpSpPr>
      <p:sp>
        <p:nvSpPr>
          <p:cNvPr id="5241" name="Google Shape;5241;g1e7a1aa0ecd_1_5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42" name="Google Shape;5242;g1e7a1aa0ecd_1_5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43" name="Google Shape;5243;g1e7a1aa0ecd_1_55"/>
          <p:cNvPicPr preferRelativeResize="0"/>
          <p:nvPr/>
        </p:nvPicPr>
        <p:blipFill>
          <a:blip r:embed="rId3">
            <a:alphaModFix/>
          </a:blip>
          <a:stretch>
            <a:fillRect/>
          </a:stretch>
        </p:blipFill>
        <p:spPr>
          <a:xfrm>
            <a:off x="952675" y="985050"/>
            <a:ext cx="10286650" cy="4887901"/>
          </a:xfrm>
          <a:prstGeom prst="rect">
            <a:avLst/>
          </a:prstGeom>
          <a:noFill/>
          <a:ln>
            <a:noFill/>
          </a:ln>
        </p:spPr>
      </p:pic>
    </p:spTree>
  </p:cSld>
  <p:clrMapOvr>
    <a:masterClrMapping/>
  </p:clrMapOvr>
</p:sld>
</file>

<file path=ppt/slides/slide6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47"/>
        <p:cNvGrpSpPr/>
        <p:nvPr/>
      </p:nvGrpSpPr>
      <p:grpSpPr>
        <a:xfrm>
          <a:off x="0" y="0"/>
          <a:ext cx="0" cy="0"/>
          <a:chOff x="0" y="0"/>
          <a:chExt cx="0" cy="0"/>
        </a:xfrm>
      </p:grpSpPr>
      <p:sp>
        <p:nvSpPr>
          <p:cNvPr id="5248" name="Google Shape;5248;g1e7a1aa0ecd_1_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49" name="Google Shape;5249;g1e7a1aa0ecd_1_5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50" name="Google Shape;5250;g1e7a1aa0ecd_1_50"/>
          <p:cNvPicPr preferRelativeResize="0"/>
          <p:nvPr/>
        </p:nvPicPr>
        <p:blipFill>
          <a:blip r:embed="rId3">
            <a:alphaModFix/>
          </a:blip>
          <a:stretch>
            <a:fillRect/>
          </a:stretch>
        </p:blipFill>
        <p:spPr>
          <a:xfrm>
            <a:off x="723688" y="1330553"/>
            <a:ext cx="10744626" cy="4523400"/>
          </a:xfrm>
          <a:prstGeom prst="rect">
            <a:avLst/>
          </a:prstGeom>
          <a:noFill/>
          <a:ln>
            <a:noFill/>
          </a:ln>
        </p:spPr>
      </p:pic>
    </p:spTree>
  </p:cSld>
  <p:clrMapOvr>
    <a:masterClrMapping/>
  </p:clrMapOvr>
</p:sld>
</file>

<file path=ppt/slides/slide6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54"/>
        <p:cNvGrpSpPr/>
        <p:nvPr/>
      </p:nvGrpSpPr>
      <p:grpSpPr>
        <a:xfrm>
          <a:off x="0" y="0"/>
          <a:ext cx="0" cy="0"/>
          <a:chOff x="0" y="0"/>
          <a:chExt cx="0" cy="0"/>
        </a:xfrm>
      </p:grpSpPr>
      <p:sp>
        <p:nvSpPr>
          <p:cNvPr id="5255" name="Google Shape;5255;g1e7a1aa0ecd_1_7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56" name="Google Shape;5256;g1e7a1aa0ecd_1_75"/>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57" name="Google Shape;5257;g1e7a1aa0ecd_1_75"/>
          <p:cNvSpPr txBox="1">
            <a:spLocks noGrp="1"/>
          </p:cNvSpPr>
          <p:nvPr>
            <p:ph type="title"/>
          </p:nvPr>
        </p:nvSpPr>
        <p:spPr>
          <a:xfrm>
            <a:off x="661200" y="694860"/>
            <a:ext cx="10869600" cy="3220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7</a:t>
            </a:r>
            <a:r>
              <a:rPr lang="es-ES" sz="2400">
                <a:highlight>
                  <a:srgbClr val="FFFFFF"/>
                </a:highlight>
                <a:latin typeface="Century Gothic"/>
                <a:ea typeface="Century Gothic"/>
                <a:cs typeface="Century Gothic"/>
                <a:sym typeface="Century Gothic"/>
              </a:rPr>
              <a:t>.  Razón por la que se matriculó en el curso La educación que queremos</a:t>
            </a:r>
            <a:endParaRPr sz="24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258" name="Google Shape;5258;g1e7a1aa0ecd_1_75"/>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259" name="Google Shape;5259;g1e7a1aa0ecd_1_75"/>
          <p:cNvGraphicFramePr/>
          <p:nvPr/>
        </p:nvGraphicFramePr>
        <p:xfrm>
          <a:off x="1126536" y="2482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Formación continua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Crecimiento personal y profesional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Adquirir nuevos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Invitación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44.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5263"/>
        <p:cNvGrpSpPr/>
        <p:nvPr/>
      </p:nvGrpSpPr>
      <p:grpSpPr>
        <a:xfrm>
          <a:off x="0" y="0"/>
          <a:ext cx="0" cy="0"/>
          <a:chOff x="0" y="0"/>
          <a:chExt cx="0" cy="0"/>
        </a:xfrm>
      </p:grpSpPr>
      <p:sp>
        <p:nvSpPr>
          <p:cNvPr id="5264" name="Google Shape;5264;g1e7a1aa0ecd_1_90"/>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265" name="Google Shape;5265;g1e7a1aa0ecd_1_90"/>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266" name="Google Shape;5266;g1e7a1aa0ecd_1_90"/>
          <p:cNvSpPr txBox="1">
            <a:spLocks noGrp="1"/>
          </p:cNvSpPr>
          <p:nvPr>
            <p:ph type="title"/>
          </p:nvPr>
        </p:nvSpPr>
        <p:spPr>
          <a:xfrm>
            <a:off x="804672" y="-15154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rPr>
              <a:t>Capacidades que se fortalecieron en el curso</a:t>
            </a:r>
            <a:endParaRPr/>
          </a:p>
        </p:txBody>
      </p:sp>
      <p:sp>
        <p:nvSpPr>
          <p:cNvPr id="5267" name="Google Shape;5267;g1e7a1aa0ecd_1_90"/>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5266"/>
                                        </p:tgtEl>
                                        <p:attrNameLst>
                                          <p:attrName>style.visibility</p:attrName>
                                        </p:attrNameLst>
                                      </p:cBhvr>
                                      <p:to>
                                        <p:strVal val="visible"/>
                                      </p:to>
                                    </p:set>
                                    <p:animEffect transition="in" filter="fade">
                                      <p:cBhvr>
                                        <p:cTn id="7" dur="400"/>
                                        <p:tgtEl>
                                          <p:spTgt spid="5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71"/>
        <p:cNvGrpSpPr/>
        <p:nvPr/>
      </p:nvGrpSpPr>
      <p:grpSpPr>
        <a:xfrm>
          <a:off x="0" y="0"/>
          <a:ext cx="0" cy="0"/>
          <a:chOff x="0" y="0"/>
          <a:chExt cx="0" cy="0"/>
        </a:xfrm>
      </p:grpSpPr>
      <p:sp>
        <p:nvSpPr>
          <p:cNvPr id="5272" name="Google Shape;5272;g1e7a1aa0ecd_1_4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73" name="Google Shape;5273;g1e7a1aa0ecd_1_4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74" name="Google Shape;5274;g1e7a1aa0ecd_1_45"/>
          <p:cNvPicPr preferRelativeResize="0"/>
          <p:nvPr/>
        </p:nvPicPr>
        <p:blipFill>
          <a:blip r:embed="rId3">
            <a:alphaModFix/>
          </a:blip>
          <a:stretch>
            <a:fillRect/>
          </a:stretch>
        </p:blipFill>
        <p:spPr>
          <a:xfrm>
            <a:off x="922600" y="801488"/>
            <a:ext cx="10346801" cy="5255125"/>
          </a:xfrm>
          <a:prstGeom prst="rect">
            <a:avLst/>
          </a:prstGeom>
          <a:noFill/>
          <a:ln>
            <a:noFill/>
          </a:ln>
        </p:spPr>
      </p:pic>
    </p:spTree>
  </p:cSld>
  <p:clrMapOvr>
    <a:masterClrMapping/>
  </p:clrMapOvr>
</p:sld>
</file>

<file path=ppt/slides/slide64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78"/>
        <p:cNvGrpSpPr/>
        <p:nvPr/>
      </p:nvGrpSpPr>
      <p:grpSpPr>
        <a:xfrm>
          <a:off x="0" y="0"/>
          <a:ext cx="0" cy="0"/>
          <a:chOff x="0" y="0"/>
          <a:chExt cx="0" cy="0"/>
        </a:xfrm>
      </p:grpSpPr>
      <p:sp>
        <p:nvSpPr>
          <p:cNvPr id="5279" name="Google Shape;5279;g1e7a1aa0ecd_1_4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80" name="Google Shape;5280;g1e7a1aa0ecd_1_4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81" name="Google Shape;5281;g1e7a1aa0ecd_1_40"/>
          <p:cNvPicPr preferRelativeResize="0"/>
          <p:nvPr/>
        </p:nvPicPr>
        <p:blipFill>
          <a:blip r:embed="rId3">
            <a:alphaModFix/>
          </a:blip>
          <a:stretch>
            <a:fillRect/>
          </a:stretch>
        </p:blipFill>
        <p:spPr>
          <a:xfrm>
            <a:off x="1083036" y="882913"/>
            <a:ext cx="10025927" cy="5092175"/>
          </a:xfrm>
          <a:prstGeom prst="rect">
            <a:avLst/>
          </a:prstGeom>
          <a:noFill/>
          <a:ln>
            <a:noFill/>
          </a:ln>
        </p:spPr>
      </p:pic>
    </p:spTree>
  </p:cSld>
  <p:clrMapOvr>
    <a:masterClrMapping/>
  </p:clrMapOvr>
</p:sld>
</file>

<file path=ppt/slides/slide64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85"/>
        <p:cNvGrpSpPr/>
        <p:nvPr/>
      </p:nvGrpSpPr>
      <p:grpSpPr>
        <a:xfrm>
          <a:off x="0" y="0"/>
          <a:ext cx="0" cy="0"/>
          <a:chOff x="0" y="0"/>
          <a:chExt cx="0" cy="0"/>
        </a:xfrm>
      </p:grpSpPr>
      <p:sp>
        <p:nvSpPr>
          <p:cNvPr id="5286" name="Google Shape;5286;g1e7a1aa0ecd_1_3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87" name="Google Shape;5287;g1e7a1aa0ecd_1_3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88" name="Google Shape;5288;g1e7a1aa0ecd_1_35"/>
          <p:cNvPicPr preferRelativeResize="0"/>
          <p:nvPr/>
        </p:nvPicPr>
        <p:blipFill>
          <a:blip r:embed="rId3">
            <a:alphaModFix/>
          </a:blip>
          <a:stretch>
            <a:fillRect/>
          </a:stretch>
        </p:blipFill>
        <p:spPr>
          <a:xfrm>
            <a:off x="812575" y="745600"/>
            <a:ext cx="10566850" cy="5366900"/>
          </a:xfrm>
          <a:prstGeom prst="rect">
            <a:avLst/>
          </a:prstGeom>
          <a:noFill/>
          <a:ln>
            <a:noFill/>
          </a:ln>
        </p:spPr>
      </p:pic>
    </p:spTree>
  </p:cSld>
  <p:clrMapOvr>
    <a:masterClrMapping/>
  </p:clrMapOvr>
</p:sld>
</file>

<file path=ppt/slides/slide6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92"/>
        <p:cNvGrpSpPr/>
        <p:nvPr/>
      </p:nvGrpSpPr>
      <p:grpSpPr>
        <a:xfrm>
          <a:off x="0" y="0"/>
          <a:ext cx="0" cy="0"/>
          <a:chOff x="0" y="0"/>
          <a:chExt cx="0" cy="0"/>
        </a:xfrm>
      </p:grpSpPr>
      <p:sp>
        <p:nvSpPr>
          <p:cNvPr id="5293" name="Google Shape;5293;g1e7a1aa0ecd_1_3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94" name="Google Shape;5294;g1e7a1aa0ecd_1_3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95" name="Google Shape;5295;g1e7a1aa0ecd_1_30"/>
          <p:cNvPicPr preferRelativeResize="0"/>
          <p:nvPr/>
        </p:nvPicPr>
        <p:blipFill>
          <a:blip r:embed="rId3">
            <a:alphaModFix/>
          </a:blip>
          <a:stretch>
            <a:fillRect/>
          </a:stretch>
        </p:blipFill>
        <p:spPr>
          <a:xfrm>
            <a:off x="778400" y="728237"/>
            <a:ext cx="10635201" cy="5401625"/>
          </a:xfrm>
          <a:prstGeom prst="rect">
            <a:avLst/>
          </a:prstGeom>
          <a:noFill/>
          <a:ln>
            <a:noFill/>
          </a:ln>
        </p:spPr>
      </p:pic>
    </p:spTree>
  </p:cSld>
  <p:clrMapOvr>
    <a:masterClrMapping/>
  </p:clrMapOvr>
</p:sld>
</file>

<file path=ppt/slides/slide6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99"/>
        <p:cNvGrpSpPr/>
        <p:nvPr/>
      </p:nvGrpSpPr>
      <p:grpSpPr>
        <a:xfrm>
          <a:off x="0" y="0"/>
          <a:ext cx="0" cy="0"/>
          <a:chOff x="0" y="0"/>
          <a:chExt cx="0" cy="0"/>
        </a:xfrm>
      </p:grpSpPr>
      <p:sp>
        <p:nvSpPr>
          <p:cNvPr id="5300" name="Google Shape;5300;g1e7a1aa0ecd_1_12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01" name="Google Shape;5301;g1e7a1aa0ecd_1_12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02" name="Google Shape;5302;g1e7a1aa0ecd_1_125"/>
          <p:cNvPicPr preferRelativeResize="0"/>
          <p:nvPr/>
        </p:nvPicPr>
        <p:blipFill>
          <a:blip r:embed="rId3">
            <a:alphaModFix/>
          </a:blip>
          <a:stretch>
            <a:fillRect/>
          </a:stretch>
        </p:blipFill>
        <p:spPr>
          <a:xfrm>
            <a:off x="938213" y="809412"/>
            <a:ext cx="10315574" cy="5239287"/>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g29e6e743ead_0_31"/>
          <p:cNvSpPr txBox="1">
            <a:spLocks noGrp="1"/>
          </p:cNvSpPr>
          <p:nvPr>
            <p:ph type="title"/>
          </p:nvPr>
        </p:nvSpPr>
        <p:spPr>
          <a:xfrm>
            <a:off x="838200" y="-2462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596" name="Google Shape;596;g29e6e743ead_0_31"/>
          <p:cNvSpPr txBox="1">
            <a:spLocks noGrp="1"/>
          </p:cNvSpPr>
          <p:nvPr>
            <p:ph type="body" idx="1"/>
          </p:nvPr>
        </p:nvSpPr>
        <p:spPr>
          <a:xfrm>
            <a:off x="99350" y="829125"/>
            <a:ext cx="11817000" cy="5706000"/>
          </a:xfrm>
          <a:prstGeom prst="rect">
            <a:avLst/>
          </a:prstGeom>
          <a:noFill/>
          <a:ln>
            <a:noFill/>
          </a:ln>
        </p:spPr>
        <p:txBody>
          <a:bodyPr spcFirstLastPara="1" wrap="square" lIns="91425" tIns="45700" rIns="91425" bIns="45700" anchor="t" anchorCtr="0">
            <a:noAutofit/>
          </a:bodyPr>
          <a:lstStyle/>
          <a:p>
            <a:pPr marL="0" lvl="0" indent="0" algn="l" rtl="0">
              <a:lnSpc>
                <a:spcPct val="140000"/>
              </a:lnSpc>
              <a:spcBef>
                <a:spcPts val="0"/>
              </a:spcBef>
              <a:spcAft>
                <a:spcPts val="0"/>
              </a:spcAft>
              <a:buSzPts val="770"/>
              <a:buNone/>
            </a:pPr>
            <a:r>
              <a:rPr lang="es-ES" sz="1879">
                <a:latin typeface="Century Gothic"/>
                <a:ea typeface="Century Gothic"/>
                <a:cs typeface="Century Gothic"/>
                <a:sym typeface="Century Gothic"/>
              </a:rPr>
              <a:t>Las personas participantes lograrán:</a:t>
            </a:r>
            <a:endParaRPr sz="1879">
              <a:latin typeface="Century Gothic"/>
              <a:ea typeface="Century Gothic"/>
              <a:cs typeface="Century Gothic"/>
              <a:sym typeface="Century Gothic"/>
            </a:endParaRPr>
          </a:p>
          <a:p>
            <a:pPr marL="514350" lvl="0" indent="-481330" algn="l" rtl="0">
              <a:lnSpc>
                <a:spcPct val="140000"/>
              </a:lnSpc>
              <a:spcBef>
                <a:spcPts val="0"/>
              </a:spcBef>
              <a:spcAft>
                <a:spcPts val="0"/>
              </a:spcAft>
              <a:buClr>
                <a:schemeClr val="dk1"/>
              </a:buClr>
              <a:buSzPts val="1880"/>
              <a:buFont typeface="Calibri"/>
              <a:buAutoNum type="arabicPeriod"/>
            </a:pPr>
            <a:r>
              <a:rPr lang="es-ES" sz="1879">
                <a:latin typeface="Century Gothic"/>
                <a:ea typeface="Century Gothic"/>
                <a:cs typeface="Century Gothic"/>
                <a:sym typeface="Century Gothic"/>
              </a:rPr>
              <a:t>Revisar los aspectos generales del neurodesarrollo del niño y la niña, sus componentes e interacciones más importantes.</a:t>
            </a:r>
            <a:endParaRPr sz="1879">
              <a:latin typeface="Century Gothic"/>
              <a:ea typeface="Century Gothic"/>
              <a:cs typeface="Century Gothic"/>
              <a:sym typeface="Century Gothic"/>
            </a:endParaRPr>
          </a:p>
          <a:p>
            <a:pPr marL="514350" lvl="0" indent="-481330" algn="l" rtl="0">
              <a:lnSpc>
                <a:spcPct val="140000"/>
              </a:lnSpc>
              <a:spcBef>
                <a:spcPts val="0"/>
              </a:spcBef>
              <a:spcAft>
                <a:spcPts val="0"/>
              </a:spcAft>
              <a:buClr>
                <a:schemeClr val="dk1"/>
              </a:buClr>
              <a:buSzPts val="1880"/>
              <a:buFont typeface="Calibri"/>
              <a:buAutoNum type="arabicPeriod"/>
            </a:pPr>
            <a:r>
              <a:rPr lang="es-ES" sz="1879">
                <a:latin typeface="Century Gothic"/>
                <a:ea typeface="Century Gothic"/>
                <a:cs typeface="Century Gothic"/>
                <a:sym typeface="Century Gothic"/>
              </a:rPr>
              <a:t>Comprender los elementos más relevantes en la definición de riesgo del neurodesarrollo, la discapacidad y la atención temprana.</a:t>
            </a:r>
            <a:endParaRPr sz="1879">
              <a:latin typeface="Century Gothic"/>
              <a:ea typeface="Century Gothic"/>
              <a:cs typeface="Century Gothic"/>
              <a:sym typeface="Century Gothic"/>
            </a:endParaRPr>
          </a:p>
          <a:p>
            <a:pPr marL="514350" lvl="0" indent="-481330" algn="l" rtl="0">
              <a:lnSpc>
                <a:spcPct val="140000"/>
              </a:lnSpc>
              <a:spcBef>
                <a:spcPts val="0"/>
              </a:spcBef>
              <a:spcAft>
                <a:spcPts val="0"/>
              </a:spcAft>
              <a:buClr>
                <a:schemeClr val="dk1"/>
              </a:buClr>
              <a:buSzPts val="1880"/>
              <a:buFont typeface="Calibri"/>
              <a:buAutoNum type="arabicPeriod"/>
            </a:pPr>
            <a:r>
              <a:rPr lang="es-ES" sz="1879">
                <a:latin typeface="Century Gothic"/>
                <a:ea typeface="Century Gothic"/>
                <a:cs typeface="Century Gothic"/>
                <a:sym typeface="Century Gothic"/>
              </a:rPr>
              <a:t>Identificar hallazgos recientes en relación con la neuro-plasticidad y la arquitectura del cerebro.</a:t>
            </a:r>
            <a:endParaRPr sz="1879">
              <a:latin typeface="Century Gothic"/>
              <a:ea typeface="Century Gothic"/>
              <a:cs typeface="Century Gothic"/>
              <a:sym typeface="Century Gothic"/>
            </a:endParaRPr>
          </a:p>
          <a:p>
            <a:pPr marL="514350" lvl="0" indent="-481330" algn="l" rtl="0">
              <a:lnSpc>
                <a:spcPct val="140000"/>
              </a:lnSpc>
              <a:spcBef>
                <a:spcPts val="0"/>
              </a:spcBef>
              <a:spcAft>
                <a:spcPts val="0"/>
              </a:spcAft>
              <a:buClr>
                <a:schemeClr val="dk1"/>
              </a:buClr>
              <a:buSzPts val="1880"/>
              <a:buFont typeface="Calibri"/>
              <a:buAutoNum type="arabicPeriod"/>
            </a:pPr>
            <a:r>
              <a:rPr lang="es-ES" sz="1879">
                <a:latin typeface="Century Gothic"/>
                <a:ea typeface="Century Gothic"/>
                <a:cs typeface="Century Gothic"/>
                <a:sym typeface="Century Gothic"/>
              </a:rPr>
              <a:t>Analizar el impacto de las sustancias tóxicas en el desarrollo del niño y la niña, identificando medidas para prevenir su efecto negativo.</a:t>
            </a:r>
            <a:endParaRPr sz="1879">
              <a:latin typeface="Century Gothic"/>
              <a:ea typeface="Century Gothic"/>
              <a:cs typeface="Century Gothic"/>
              <a:sym typeface="Century Gothic"/>
            </a:endParaRPr>
          </a:p>
          <a:p>
            <a:pPr marL="514350" lvl="0" indent="-481330" algn="l" rtl="0">
              <a:lnSpc>
                <a:spcPct val="140000"/>
              </a:lnSpc>
              <a:spcBef>
                <a:spcPts val="0"/>
              </a:spcBef>
              <a:spcAft>
                <a:spcPts val="0"/>
              </a:spcAft>
              <a:buClr>
                <a:schemeClr val="dk1"/>
              </a:buClr>
              <a:buSzPts val="1880"/>
              <a:buFont typeface="Calibri"/>
              <a:buAutoNum type="arabicPeriod"/>
            </a:pPr>
            <a:r>
              <a:rPr lang="es-ES" sz="1879">
                <a:latin typeface="Century Gothic"/>
                <a:ea typeface="Century Gothic"/>
                <a:cs typeface="Century Gothic"/>
                <a:sym typeface="Century Gothic"/>
              </a:rPr>
              <a:t>Analizar retos y propuestas para la atención del neurodesarrollo en el ejercicio profesional.</a:t>
            </a:r>
            <a:endParaRPr sz="1879">
              <a:latin typeface="Century Gothic"/>
              <a:ea typeface="Century Gothic"/>
              <a:cs typeface="Century Gothic"/>
              <a:sym typeface="Century Gothic"/>
            </a:endParaRPr>
          </a:p>
          <a:p>
            <a:pPr marL="514350" lvl="0" indent="-481330" algn="l" rtl="0">
              <a:lnSpc>
                <a:spcPct val="140000"/>
              </a:lnSpc>
              <a:spcBef>
                <a:spcPts val="0"/>
              </a:spcBef>
              <a:spcAft>
                <a:spcPts val="0"/>
              </a:spcAft>
              <a:buClr>
                <a:schemeClr val="dk1"/>
              </a:buClr>
              <a:buSzPts val="1880"/>
              <a:buFont typeface="Calibri"/>
              <a:buAutoNum type="arabicPeriod"/>
            </a:pPr>
            <a:r>
              <a:rPr lang="es-ES" sz="1879">
                <a:latin typeface="Century Gothic"/>
                <a:ea typeface="Century Gothic"/>
                <a:cs typeface="Century Gothic"/>
                <a:sym typeface="Century Gothic"/>
              </a:rPr>
              <a:t>Definir las características del modelo social de atención a las personas con discapacidad y el enfoque centrado en las familias.</a:t>
            </a:r>
            <a:endParaRPr sz="1879">
              <a:latin typeface="Century Gothic"/>
              <a:ea typeface="Century Gothic"/>
              <a:cs typeface="Century Gothic"/>
              <a:sym typeface="Century Gothic"/>
            </a:endParaRPr>
          </a:p>
          <a:p>
            <a:pPr marL="514350" lvl="0" indent="-481330" algn="l" rtl="0">
              <a:lnSpc>
                <a:spcPct val="140000"/>
              </a:lnSpc>
              <a:spcBef>
                <a:spcPts val="0"/>
              </a:spcBef>
              <a:spcAft>
                <a:spcPts val="0"/>
              </a:spcAft>
              <a:buClr>
                <a:schemeClr val="dk1"/>
              </a:buClr>
              <a:buSzPts val="1880"/>
              <a:buFont typeface="Calibri"/>
              <a:buAutoNum type="arabicPeriod"/>
            </a:pPr>
            <a:r>
              <a:rPr lang="es-ES" sz="1879">
                <a:latin typeface="Century Gothic"/>
                <a:ea typeface="Century Gothic"/>
                <a:cs typeface="Century Gothic"/>
                <a:sym typeface="Century Gothic"/>
              </a:rPr>
              <a:t>Analizar algunas características y condiciones del trabajo colaborativo para la gestión de los servicios educativos y de salud: servicios de apoyo educativo, trabajo interdisciplinario e intersectorial.</a:t>
            </a:r>
            <a:endParaRPr sz="1879">
              <a:latin typeface="Century Gothic"/>
              <a:ea typeface="Century Gothic"/>
              <a:cs typeface="Century Gothic"/>
              <a:sym typeface="Century Gothic"/>
            </a:endParaRPr>
          </a:p>
        </p:txBody>
      </p:sp>
    </p:spTree>
  </p:cSld>
  <p:clrMapOvr>
    <a:masterClrMapping/>
  </p:clrMapOvr>
</p:sld>
</file>

<file path=ppt/slides/slide65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06"/>
        <p:cNvGrpSpPr/>
        <p:nvPr/>
      </p:nvGrpSpPr>
      <p:grpSpPr>
        <a:xfrm>
          <a:off x="0" y="0"/>
          <a:ext cx="0" cy="0"/>
          <a:chOff x="0" y="0"/>
          <a:chExt cx="0" cy="0"/>
        </a:xfrm>
      </p:grpSpPr>
      <p:sp>
        <p:nvSpPr>
          <p:cNvPr id="5307" name="Google Shape;5307;g1e7a1aa0ecd_1_12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08" name="Google Shape;5308;g1e7a1aa0ecd_1_12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09" name="Google Shape;5309;g1e7a1aa0ecd_1_120"/>
          <p:cNvPicPr preferRelativeResize="0"/>
          <p:nvPr/>
        </p:nvPicPr>
        <p:blipFill>
          <a:blip r:embed="rId3">
            <a:alphaModFix/>
          </a:blip>
          <a:stretch>
            <a:fillRect/>
          </a:stretch>
        </p:blipFill>
        <p:spPr>
          <a:xfrm>
            <a:off x="759750" y="718763"/>
            <a:ext cx="10672499" cy="5420575"/>
          </a:xfrm>
          <a:prstGeom prst="rect">
            <a:avLst/>
          </a:prstGeom>
          <a:noFill/>
          <a:ln>
            <a:noFill/>
          </a:ln>
        </p:spPr>
      </p:pic>
    </p:spTree>
  </p:cSld>
  <p:clrMapOvr>
    <a:masterClrMapping/>
  </p:clrMapOvr>
</p:sld>
</file>

<file path=ppt/slides/slide65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13"/>
        <p:cNvGrpSpPr/>
        <p:nvPr/>
      </p:nvGrpSpPr>
      <p:grpSpPr>
        <a:xfrm>
          <a:off x="0" y="0"/>
          <a:ext cx="0" cy="0"/>
          <a:chOff x="0" y="0"/>
          <a:chExt cx="0" cy="0"/>
        </a:xfrm>
      </p:grpSpPr>
      <p:sp>
        <p:nvSpPr>
          <p:cNvPr id="5314" name="Google Shape;5314;g1e7a1aa0ecd_1_1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15" name="Google Shape;5315;g1e7a1aa0ecd_1_11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16" name="Google Shape;5316;g1e7a1aa0ecd_1_115"/>
          <p:cNvPicPr preferRelativeResize="0"/>
          <p:nvPr/>
        </p:nvPicPr>
        <p:blipFill>
          <a:blip r:embed="rId3">
            <a:alphaModFix/>
          </a:blip>
          <a:stretch>
            <a:fillRect/>
          </a:stretch>
        </p:blipFill>
        <p:spPr>
          <a:xfrm>
            <a:off x="938213" y="809362"/>
            <a:ext cx="10315574" cy="5239287"/>
          </a:xfrm>
          <a:prstGeom prst="rect">
            <a:avLst/>
          </a:prstGeom>
          <a:noFill/>
          <a:ln>
            <a:noFill/>
          </a:ln>
        </p:spPr>
      </p:pic>
    </p:spTree>
  </p:cSld>
  <p:clrMapOvr>
    <a:masterClrMapping/>
  </p:clrMapOvr>
</p:sld>
</file>

<file path=ppt/slides/slide65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20"/>
        <p:cNvGrpSpPr/>
        <p:nvPr/>
      </p:nvGrpSpPr>
      <p:grpSpPr>
        <a:xfrm>
          <a:off x="0" y="0"/>
          <a:ext cx="0" cy="0"/>
          <a:chOff x="0" y="0"/>
          <a:chExt cx="0" cy="0"/>
        </a:xfrm>
      </p:grpSpPr>
      <p:sp>
        <p:nvSpPr>
          <p:cNvPr id="5321" name="Google Shape;5321;g1e7a1aa0ecd_1_1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22" name="Google Shape;5322;g1e7a1aa0ecd_1_11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23" name="Google Shape;5323;g1e7a1aa0ecd_1_110"/>
          <p:cNvPicPr preferRelativeResize="0"/>
          <p:nvPr/>
        </p:nvPicPr>
        <p:blipFill>
          <a:blip r:embed="rId3">
            <a:alphaModFix/>
          </a:blip>
          <a:stretch>
            <a:fillRect/>
          </a:stretch>
        </p:blipFill>
        <p:spPr>
          <a:xfrm>
            <a:off x="983563" y="832438"/>
            <a:ext cx="10224874" cy="5193225"/>
          </a:xfrm>
          <a:prstGeom prst="rect">
            <a:avLst/>
          </a:prstGeom>
          <a:noFill/>
          <a:ln>
            <a:noFill/>
          </a:ln>
        </p:spPr>
      </p:pic>
    </p:spTree>
  </p:cSld>
  <p:clrMapOvr>
    <a:masterClrMapping/>
  </p:clrMapOvr>
</p:sld>
</file>

<file path=ppt/slides/slide65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27"/>
        <p:cNvGrpSpPr/>
        <p:nvPr/>
      </p:nvGrpSpPr>
      <p:grpSpPr>
        <a:xfrm>
          <a:off x="0" y="0"/>
          <a:ext cx="0" cy="0"/>
          <a:chOff x="0" y="0"/>
          <a:chExt cx="0" cy="0"/>
        </a:xfrm>
      </p:grpSpPr>
      <p:sp>
        <p:nvSpPr>
          <p:cNvPr id="5328" name="Google Shape;5328;g1e7a1aa0ecd_1_10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29" name="Google Shape;5329;g1e7a1aa0ecd_1_10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30" name="Google Shape;5330;g1e7a1aa0ecd_1_105"/>
          <p:cNvPicPr preferRelativeResize="0"/>
          <p:nvPr/>
        </p:nvPicPr>
        <p:blipFill>
          <a:blip r:embed="rId3">
            <a:alphaModFix/>
          </a:blip>
          <a:stretch>
            <a:fillRect/>
          </a:stretch>
        </p:blipFill>
        <p:spPr>
          <a:xfrm>
            <a:off x="777188" y="901728"/>
            <a:ext cx="10637626" cy="5054650"/>
          </a:xfrm>
          <a:prstGeom prst="rect">
            <a:avLst/>
          </a:prstGeom>
          <a:noFill/>
          <a:ln>
            <a:noFill/>
          </a:ln>
        </p:spPr>
      </p:pic>
    </p:spTree>
  </p:cSld>
  <p:clrMapOvr>
    <a:masterClrMapping/>
  </p:clrMapOvr>
</p:sld>
</file>

<file path=ppt/slides/slide6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34"/>
        <p:cNvGrpSpPr/>
        <p:nvPr/>
      </p:nvGrpSpPr>
      <p:grpSpPr>
        <a:xfrm>
          <a:off x="0" y="0"/>
          <a:ext cx="0" cy="0"/>
          <a:chOff x="0" y="0"/>
          <a:chExt cx="0" cy="0"/>
        </a:xfrm>
      </p:grpSpPr>
      <p:sp>
        <p:nvSpPr>
          <p:cNvPr id="5335" name="Google Shape;5335;g1e7a1aa0ecd_1_10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36" name="Google Shape;5336;g1e7a1aa0ecd_1_10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37" name="Google Shape;5337;g1e7a1aa0ecd_1_100"/>
          <p:cNvPicPr preferRelativeResize="0"/>
          <p:nvPr/>
        </p:nvPicPr>
        <p:blipFill>
          <a:blip r:embed="rId3">
            <a:alphaModFix/>
          </a:blip>
          <a:stretch>
            <a:fillRect/>
          </a:stretch>
        </p:blipFill>
        <p:spPr>
          <a:xfrm>
            <a:off x="677050" y="854141"/>
            <a:ext cx="10837900" cy="5149825"/>
          </a:xfrm>
          <a:prstGeom prst="rect">
            <a:avLst/>
          </a:prstGeom>
          <a:noFill/>
          <a:ln>
            <a:noFill/>
          </a:ln>
        </p:spPr>
      </p:pic>
    </p:spTree>
  </p:cSld>
  <p:clrMapOvr>
    <a:masterClrMapping/>
  </p:clrMapOvr>
</p:sld>
</file>

<file path=ppt/slides/slide6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41"/>
        <p:cNvGrpSpPr/>
        <p:nvPr/>
      </p:nvGrpSpPr>
      <p:grpSpPr>
        <a:xfrm>
          <a:off x="0" y="0"/>
          <a:ext cx="0" cy="0"/>
          <a:chOff x="0" y="0"/>
          <a:chExt cx="0" cy="0"/>
        </a:xfrm>
      </p:grpSpPr>
      <p:sp>
        <p:nvSpPr>
          <p:cNvPr id="5342" name="Google Shape;5342;g1e7a1aa0ecd_1_15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43" name="Google Shape;5343;g1e7a1aa0ecd_1_15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44" name="Google Shape;5344;g1e7a1aa0ecd_1_151"/>
          <p:cNvPicPr preferRelativeResize="0"/>
          <p:nvPr/>
        </p:nvPicPr>
        <p:blipFill>
          <a:blip r:embed="rId3">
            <a:alphaModFix/>
          </a:blip>
          <a:stretch>
            <a:fillRect/>
          </a:stretch>
        </p:blipFill>
        <p:spPr>
          <a:xfrm>
            <a:off x="871650" y="775550"/>
            <a:ext cx="10448700" cy="5306900"/>
          </a:xfrm>
          <a:prstGeom prst="rect">
            <a:avLst/>
          </a:prstGeom>
          <a:noFill/>
          <a:ln>
            <a:noFill/>
          </a:ln>
        </p:spPr>
      </p:pic>
    </p:spTree>
  </p:cSld>
  <p:clrMapOvr>
    <a:masterClrMapping/>
  </p:clrMapOvr>
</p:sld>
</file>

<file path=ppt/slides/slide65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48"/>
        <p:cNvGrpSpPr/>
        <p:nvPr/>
      </p:nvGrpSpPr>
      <p:grpSpPr>
        <a:xfrm>
          <a:off x="0" y="0"/>
          <a:ext cx="0" cy="0"/>
          <a:chOff x="0" y="0"/>
          <a:chExt cx="0" cy="0"/>
        </a:xfrm>
      </p:grpSpPr>
      <p:sp>
        <p:nvSpPr>
          <p:cNvPr id="5349" name="Google Shape;5349;g1e7a1aa0ecd_1_14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50" name="Google Shape;5350;g1e7a1aa0ecd_1_14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51" name="Google Shape;5351;g1e7a1aa0ecd_1_146"/>
          <p:cNvPicPr preferRelativeResize="0"/>
          <p:nvPr/>
        </p:nvPicPr>
        <p:blipFill>
          <a:blip r:embed="rId3">
            <a:alphaModFix/>
          </a:blip>
          <a:stretch>
            <a:fillRect/>
          </a:stretch>
        </p:blipFill>
        <p:spPr>
          <a:xfrm>
            <a:off x="741113" y="709250"/>
            <a:ext cx="10709775" cy="5439500"/>
          </a:xfrm>
          <a:prstGeom prst="rect">
            <a:avLst/>
          </a:prstGeom>
          <a:noFill/>
          <a:ln>
            <a:noFill/>
          </a:ln>
        </p:spPr>
      </p:pic>
    </p:spTree>
  </p:cSld>
  <p:clrMapOvr>
    <a:masterClrMapping/>
  </p:clrMapOvr>
</p:sld>
</file>

<file path=ppt/slides/slide65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55"/>
        <p:cNvGrpSpPr/>
        <p:nvPr/>
      </p:nvGrpSpPr>
      <p:grpSpPr>
        <a:xfrm>
          <a:off x="0" y="0"/>
          <a:ext cx="0" cy="0"/>
          <a:chOff x="0" y="0"/>
          <a:chExt cx="0" cy="0"/>
        </a:xfrm>
      </p:grpSpPr>
      <p:sp>
        <p:nvSpPr>
          <p:cNvPr id="5356" name="Google Shape;5356;g1e7a1aa0ecd_1_1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57" name="Google Shape;5357;g1e7a1aa0ecd_1_159"/>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58" name="Google Shape;5358;g1e7a1aa0ecd_1_159"/>
          <p:cNvSpPr txBox="1">
            <a:spLocks noGrp="1"/>
          </p:cNvSpPr>
          <p:nvPr>
            <p:ph type="title"/>
          </p:nvPr>
        </p:nvSpPr>
        <p:spPr>
          <a:xfrm>
            <a:off x="661200" y="694852"/>
            <a:ext cx="10869600" cy="3220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20. </a:t>
            </a:r>
            <a:r>
              <a:rPr lang="es-ES" sz="2400">
                <a:highlight>
                  <a:srgbClr val="FFFFFF"/>
                </a:highlight>
                <a:latin typeface="Century Gothic"/>
                <a:ea typeface="Century Gothic"/>
                <a:cs typeface="Century Gothic"/>
                <a:sym typeface="Century Gothic"/>
              </a:rPr>
              <a:t> ¿Cuál considera usted que es la principal capacidad que desarrolló gracias al curso y que beneficiará su labor docente?</a:t>
            </a:r>
            <a:endParaRPr sz="24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359" name="Google Shape;5359;g1e7a1aa0ecd_1_159"/>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360" name="Google Shape;5360;g1e7a1aa0ecd_1_159"/>
          <p:cNvGraphicFramePr/>
          <p:nvPr/>
        </p:nvGraphicFramePr>
        <p:xfrm>
          <a:off x="1126536" y="2482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Diferenciar los métodos de acción pedagógica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Trabajo en equipo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Nuevas técnicas de aprendizaje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Capacidad de implementar nuevas formas de enseñanza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Comunicación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5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64"/>
        <p:cNvGrpSpPr/>
        <p:nvPr/>
      </p:nvGrpSpPr>
      <p:grpSpPr>
        <a:xfrm>
          <a:off x="0" y="0"/>
          <a:ext cx="0" cy="0"/>
          <a:chOff x="0" y="0"/>
          <a:chExt cx="0" cy="0"/>
        </a:xfrm>
      </p:grpSpPr>
      <p:sp>
        <p:nvSpPr>
          <p:cNvPr id="5365" name="Google Shape;5365;g1e7a1aa0ecd_1_14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66" name="Google Shape;5366;g1e7a1aa0ecd_1_14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67" name="Google Shape;5367;g1e7a1aa0ecd_1_141"/>
          <p:cNvPicPr preferRelativeResize="0"/>
          <p:nvPr/>
        </p:nvPicPr>
        <p:blipFill>
          <a:blip r:embed="rId3">
            <a:alphaModFix/>
          </a:blip>
          <a:stretch>
            <a:fillRect/>
          </a:stretch>
        </p:blipFill>
        <p:spPr>
          <a:xfrm>
            <a:off x="741088" y="709287"/>
            <a:ext cx="10709824" cy="5439525"/>
          </a:xfrm>
          <a:prstGeom prst="rect">
            <a:avLst/>
          </a:prstGeom>
          <a:noFill/>
          <a:ln>
            <a:noFill/>
          </a:ln>
        </p:spPr>
      </p:pic>
    </p:spTree>
  </p:cSld>
  <p:clrMapOvr>
    <a:masterClrMapping/>
  </p:clrMapOvr>
</p:sld>
</file>

<file path=ppt/slides/slide65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71"/>
        <p:cNvGrpSpPr/>
        <p:nvPr/>
      </p:nvGrpSpPr>
      <p:grpSpPr>
        <a:xfrm>
          <a:off x="0" y="0"/>
          <a:ext cx="0" cy="0"/>
          <a:chOff x="0" y="0"/>
          <a:chExt cx="0" cy="0"/>
        </a:xfrm>
      </p:grpSpPr>
      <p:sp>
        <p:nvSpPr>
          <p:cNvPr id="5372" name="Google Shape;5372;g1e7a1aa0ecd_1_13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73" name="Google Shape;5373;g1e7a1aa0ecd_1_13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74" name="Google Shape;5374;g1e7a1aa0ecd_1_136"/>
          <p:cNvPicPr preferRelativeResize="0"/>
          <p:nvPr/>
        </p:nvPicPr>
        <p:blipFill>
          <a:blip r:embed="rId3">
            <a:alphaModFix/>
          </a:blip>
          <a:stretch>
            <a:fillRect/>
          </a:stretch>
        </p:blipFill>
        <p:spPr>
          <a:xfrm>
            <a:off x="759750" y="718763"/>
            <a:ext cx="10672499" cy="5420575"/>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g29e6e743ead_0_36"/>
          <p:cNvSpPr txBox="1">
            <a:spLocks noGrp="1"/>
          </p:cNvSpPr>
          <p:nvPr>
            <p:ph type="title"/>
          </p:nvPr>
        </p:nvSpPr>
        <p:spPr>
          <a:xfrm>
            <a:off x="838200" y="-77019"/>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602" name="Google Shape;602;g29e6e743ead_0_36"/>
          <p:cNvSpPr txBox="1">
            <a:spLocks noGrp="1"/>
          </p:cNvSpPr>
          <p:nvPr>
            <p:ph type="body" idx="1"/>
          </p:nvPr>
        </p:nvSpPr>
        <p:spPr>
          <a:xfrm>
            <a:off x="197850" y="1067575"/>
            <a:ext cx="11796300" cy="5345400"/>
          </a:xfrm>
          <a:prstGeom prst="rect">
            <a:avLst/>
          </a:prstGeom>
          <a:noFill/>
          <a:ln>
            <a:noFill/>
          </a:ln>
        </p:spPr>
        <p:txBody>
          <a:bodyPr spcFirstLastPara="1" wrap="square" lIns="91425" tIns="45700" rIns="91425" bIns="45700" anchor="t" anchorCtr="0">
            <a:noAutofit/>
          </a:bodyPr>
          <a:lstStyle/>
          <a:p>
            <a:pPr marL="514350" lvl="0" indent="-480059" algn="l" rtl="0">
              <a:lnSpc>
                <a:spcPct val="110000"/>
              </a:lnSpc>
              <a:spcBef>
                <a:spcPts val="1000"/>
              </a:spcBef>
              <a:spcAft>
                <a:spcPts val="0"/>
              </a:spcAft>
              <a:buSzPts val="2058"/>
              <a:buFont typeface="Century Gothic"/>
              <a:buAutoNum type="arabicPeriod"/>
            </a:pPr>
            <a:r>
              <a:rPr lang="es-ES" sz="2058">
                <a:latin typeface="Century Gothic"/>
                <a:ea typeface="Century Gothic"/>
                <a:cs typeface="Century Gothic"/>
                <a:sym typeface="Century Gothic"/>
              </a:rPr>
              <a:t>Aspectos generales del neurodesarrollo del niño y la niña, sus componentes e interacciones más importantes.</a:t>
            </a:r>
            <a:endParaRPr sz="2058">
              <a:latin typeface="Century Gothic"/>
              <a:ea typeface="Century Gothic"/>
              <a:cs typeface="Century Gothic"/>
              <a:sym typeface="Century Gothic"/>
            </a:endParaRPr>
          </a:p>
          <a:p>
            <a:pPr marL="514350" lvl="0" indent="-480059" algn="l" rtl="0">
              <a:lnSpc>
                <a:spcPct val="110000"/>
              </a:lnSpc>
              <a:spcBef>
                <a:spcPts val="1000"/>
              </a:spcBef>
              <a:spcAft>
                <a:spcPts val="0"/>
              </a:spcAft>
              <a:buSzPts val="2058"/>
              <a:buFont typeface="Century Gothic"/>
              <a:buAutoNum type="arabicPeriod"/>
            </a:pPr>
            <a:r>
              <a:rPr lang="es-ES" sz="2058">
                <a:latin typeface="Century Gothic"/>
                <a:ea typeface="Century Gothic"/>
                <a:cs typeface="Century Gothic"/>
                <a:sym typeface="Century Gothic"/>
              </a:rPr>
              <a:t>Elementos más relevantes en la definición de riesgo del neurodesarrollo, la discapacidad y la atención temprana.</a:t>
            </a:r>
            <a:endParaRPr sz="2058">
              <a:latin typeface="Century Gothic"/>
              <a:ea typeface="Century Gothic"/>
              <a:cs typeface="Century Gothic"/>
              <a:sym typeface="Century Gothic"/>
            </a:endParaRPr>
          </a:p>
          <a:p>
            <a:pPr marL="514350" lvl="0" indent="-480059" algn="l" rtl="0">
              <a:lnSpc>
                <a:spcPct val="110000"/>
              </a:lnSpc>
              <a:spcBef>
                <a:spcPts val="1000"/>
              </a:spcBef>
              <a:spcAft>
                <a:spcPts val="0"/>
              </a:spcAft>
              <a:buSzPts val="2058"/>
              <a:buFont typeface="Century Gothic"/>
              <a:buAutoNum type="arabicPeriod"/>
            </a:pPr>
            <a:r>
              <a:rPr lang="es-ES" sz="2058">
                <a:latin typeface="Century Gothic"/>
                <a:ea typeface="Century Gothic"/>
                <a:cs typeface="Century Gothic"/>
                <a:sym typeface="Century Gothic"/>
              </a:rPr>
              <a:t>Hallazgos recientes en relación con la neuroplasticidad y la arquitectura del cerebro.</a:t>
            </a:r>
            <a:endParaRPr sz="2058">
              <a:latin typeface="Century Gothic"/>
              <a:ea typeface="Century Gothic"/>
              <a:cs typeface="Century Gothic"/>
              <a:sym typeface="Century Gothic"/>
            </a:endParaRPr>
          </a:p>
          <a:p>
            <a:pPr marL="514350" lvl="0" indent="-480059" algn="l" rtl="0">
              <a:lnSpc>
                <a:spcPct val="110000"/>
              </a:lnSpc>
              <a:spcBef>
                <a:spcPts val="1000"/>
              </a:spcBef>
              <a:spcAft>
                <a:spcPts val="0"/>
              </a:spcAft>
              <a:buSzPts val="2058"/>
              <a:buFont typeface="Century Gothic"/>
              <a:buAutoNum type="arabicPeriod"/>
            </a:pPr>
            <a:r>
              <a:rPr lang="es-ES" sz="2058">
                <a:latin typeface="Century Gothic"/>
                <a:ea typeface="Century Gothic"/>
                <a:cs typeface="Century Gothic"/>
                <a:sym typeface="Century Gothic"/>
              </a:rPr>
              <a:t>Sustancias tóxicas, su influencia en el desarrollo y recomendaciones para prevenir su impacto negativo.</a:t>
            </a:r>
            <a:endParaRPr sz="2058">
              <a:latin typeface="Century Gothic"/>
              <a:ea typeface="Century Gothic"/>
              <a:cs typeface="Century Gothic"/>
              <a:sym typeface="Century Gothic"/>
            </a:endParaRPr>
          </a:p>
          <a:p>
            <a:pPr marL="514350" lvl="0" indent="-480059" algn="l" rtl="0">
              <a:lnSpc>
                <a:spcPct val="110000"/>
              </a:lnSpc>
              <a:spcBef>
                <a:spcPts val="1000"/>
              </a:spcBef>
              <a:spcAft>
                <a:spcPts val="0"/>
              </a:spcAft>
              <a:buSzPts val="2058"/>
              <a:buFont typeface="Century Gothic"/>
              <a:buAutoNum type="arabicPeriod"/>
            </a:pPr>
            <a:r>
              <a:rPr lang="es-ES" sz="2058">
                <a:latin typeface="Century Gothic"/>
                <a:ea typeface="Century Gothic"/>
                <a:cs typeface="Century Gothic"/>
                <a:sym typeface="Century Gothic"/>
              </a:rPr>
              <a:t>Análisis, identificación de retos y propuestas para la atención del neurodesarrollo en el ejercicio profesional.</a:t>
            </a:r>
            <a:endParaRPr sz="2058">
              <a:latin typeface="Century Gothic"/>
              <a:ea typeface="Century Gothic"/>
              <a:cs typeface="Century Gothic"/>
              <a:sym typeface="Century Gothic"/>
            </a:endParaRPr>
          </a:p>
          <a:p>
            <a:pPr marL="514350" lvl="0" indent="-480059" algn="l" rtl="0">
              <a:lnSpc>
                <a:spcPct val="110000"/>
              </a:lnSpc>
              <a:spcBef>
                <a:spcPts val="1000"/>
              </a:spcBef>
              <a:spcAft>
                <a:spcPts val="0"/>
              </a:spcAft>
              <a:buSzPts val="2058"/>
              <a:buFont typeface="Century Gothic"/>
              <a:buAutoNum type="arabicPeriod"/>
            </a:pPr>
            <a:r>
              <a:rPr lang="es-ES" sz="2058">
                <a:latin typeface="Century Gothic"/>
                <a:ea typeface="Century Gothic"/>
                <a:cs typeface="Century Gothic"/>
                <a:sym typeface="Century Gothic"/>
              </a:rPr>
              <a:t>Características del modelo social de atención a las personas con discapacidad y el enfoque centrado en las familias.</a:t>
            </a:r>
            <a:endParaRPr sz="2058">
              <a:latin typeface="Century Gothic"/>
              <a:ea typeface="Century Gothic"/>
              <a:cs typeface="Century Gothic"/>
              <a:sym typeface="Century Gothic"/>
            </a:endParaRPr>
          </a:p>
          <a:p>
            <a:pPr marL="514350" lvl="0" indent="-480059" algn="l" rtl="0">
              <a:lnSpc>
                <a:spcPct val="110000"/>
              </a:lnSpc>
              <a:spcBef>
                <a:spcPts val="1000"/>
              </a:spcBef>
              <a:spcAft>
                <a:spcPts val="0"/>
              </a:spcAft>
              <a:buSzPts val="2058"/>
              <a:buFont typeface="Century Gothic"/>
              <a:buAutoNum type="arabicPeriod"/>
            </a:pPr>
            <a:r>
              <a:rPr lang="es-ES" sz="2058">
                <a:latin typeface="Century Gothic"/>
                <a:ea typeface="Century Gothic"/>
                <a:cs typeface="Century Gothic"/>
                <a:sym typeface="Century Gothic"/>
              </a:rPr>
              <a:t>Características y condiciones del trabajo colaborativo para la gestión de los servicios de salud y educación: servicios de apoyo educativo, trabajo interdisciplinario e intersectorial.</a:t>
            </a:r>
            <a:endParaRPr sz="2058">
              <a:latin typeface="Century Gothic"/>
              <a:ea typeface="Century Gothic"/>
              <a:cs typeface="Century Gothic"/>
              <a:sym typeface="Century Gothic"/>
            </a:endParaRPr>
          </a:p>
        </p:txBody>
      </p:sp>
    </p:spTree>
  </p:cSld>
  <p:clrMapOvr>
    <a:masterClrMapping/>
  </p:clrMapOvr>
</p:sld>
</file>

<file path=ppt/slides/slide66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78"/>
        <p:cNvGrpSpPr/>
        <p:nvPr/>
      </p:nvGrpSpPr>
      <p:grpSpPr>
        <a:xfrm>
          <a:off x="0" y="0"/>
          <a:ext cx="0" cy="0"/>
          <a:chOff x="0" y="0"/>
          <a:chExt cx="0" cy="0"/>
        </a:xfrm>
      </p:grpSpPr>
      <p:sp>
        <p:nvSpPr>
          <p:cNvPr id="5379" name="Google Shape;5379;g1e7a1aa0ecd_1_18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80" name="Google Shape;5380;g1e7a1aa0ecd_1_18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81" name="Google Shape;5381;g1e7a1aa0ecd_1_188"/>
          <p:cNvPicPr preferRelativeResize="0"/>
          <p:nvPr/>
        </p:nvPicPr>
        <p:blipFill>
          <a:blip r:embed="rId3">
            <a:alphaModFix/>
          </a:blip>
          <a:stretch>
            <a:fillRect/>
          </a:stretch>
        </p:blipFill>
        <p:spPr>
          <a:xfrm>
            <a:off x="759750" y="718763"/>
            <a:ext cx="10672499" cy="5420575"/>
          </a:xfrm>
          <a:prstGeom prst="rect">
            <a:avLst/>
          </a:prstGeom>
          <a:noFill/>
          <a:ln>
            <a:noFill/>
          </a:ln>
        </p:spPr>
      </p:pic>
    </p:spTree>
  </p:cSld>
  <p:clrMapOvr>
    <a:masterClrMapping/>
  </p:clrMapOvr>
</p:sld>
</file>

<file path=ppt/slides/slide66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85"/>
        <p:cNvGrpSpPr/>
        <p:nvPr/>
      </p:nvGrpSpPr>
      <p:grpSpPr>
        <a:xfrm>
          <a:off x="0" y="0"/>
          <a:ext cx="0" cy="0"/>
          <a:chOff x="0" y="0"/>
          <a:chExt cx="0" cy="0"/>
        </a:xfrm>
      </p:grpSpPr>
      <p:sp>
        <p:nvSpPr>
          <p:cNvPr id="5386" name="Google Shape;5386;g1e7a1aa0ecd_1_18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87" name="Google Shape;5387;g1e7a1aa0ecd_1_18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88" name="Google Shape;5388;g1e7a1aa0ecd_1_183"/>
          <p:cNvPicPr preferRelativeResize="0"/>
          <p:nvPr/>
        </p:nvPicPr>
        <p:blipFill>
          <a:blip r:embed="rId3">
            <a:alphaModFix/>
          </a:blip>
          <a:stretch>
            <a:fillRect/>
          </a:stretch>
        </p:blipFill>
        <p:spPr>
          <a:xfrm>
            <a:off x="722463" y="699825"/>
            <a:ext cx="10747076" cy="5458451"/>
          </a:xfrm>
          <a:prstGeom prst="rect">
            <a:avLst/>
          </a:prstGeom>
          <a:noFill/>
          <a:ln>
            <a:noFill/>
          </a:ln>
        </p:spPr>
      </p:pic>
    </p:spTree>
  </p:cSld>
  <p:clrMapOvr>
    <a:masterClrMapping/>
  </p:clrMapOvr>
</p:sld>
</file>

<file path=ppt/slides/slide66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92"/>
        <p:cNvGrpSpPr/>
        <p:nvPr/>
      </p:nvGrpSpPr>
      <p:grpSpPr>
        <a:xfrm>
          <a:off x="0" y="0"/>
          <a:ext cx="0" cy="0"/>
          <a:chOff x="0" y="0"/>
          <a:chExt cx="0" cy="0"/>
        </a:xfrm>
      </p:grpSpPr>
      <p:sp>
        <p:nvSpPr>
          <p:cNvPr id="5393" name="Google Shape;5393;g1e7a1aa0ecd_1_17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94" name="Google Shape;5394;g1e7a1aa0ecd_1_17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95" name="Google Shape;5395;g1e7a1aa0ecd_1_178"/>
          <p:cNvPicPr preferRelativeResize="0"/>
          <p:nvPr/>
        </p:nvPicPr>
        <p:blipFill>
          <a:blip r:embed="rId3">
            <a:alphaModFix/>
          </a:blip>
          <a:stretch>
            <a:fillRect/>
          </a:stretch>
        </p:blipFill>
        <p:spPr>
          <a:xfrm>
            <a:off x="967875" y="824461"/>
            <a:ext cx="10256250" cy="5209175"/>
          </a:xfrm>
          <a:prstGeom prst="rect">
            <a:avLst/>
          </a:prstGeom>
          <a:noFill/>
          <a:ln>
            <a:noFill/>
          </a:ln>
        </p:spPr>
      </p:pic>
    </p:spTree>
  </p:cSld>
  <p:clrMapOvr>
    <a:masterClrMapping/>
  </p:clrMapOvr>
</p:sld>
</file>

<file path=ppt/slides/slide66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99"/>
        <p:cNvGrpSpPr/>
        <p:nvPr/>
      </p:nvGrpSpPr>
      <p:grpSpPr>
        <a:xfrm>
          <a:off x="0" y="0"/>
          <a:ext cx="0" cy="0"/>
          <a:chOff x="0" y="0"/>
          <a:chExt cx="0" cy="0"/>
        </a:xfrm>
      </p:grpSpPr>
      <p:sp>
        <p:nvSpPr>
          <p:cNvPr id="5400" name="Google Shape;5400;g1e7a1aa0ecd_1_1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01" name="Google Shape;5401;g1e7a1aa0ecd_1_17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402" name="Google Shape;5402;g1e7a1aa0ecd_1_173"/>
          <p:cNvPicPr preferRelativeResize="0"/>
          <p:nvPr/>
        </p:nvPicPr>
        <p:blipFill>
          <a:blip r:embed="rId3">
            <a:alphaModFix/>
          </a:blip>
          <a:stretch>
            <a:fillRect/>
          </a:stretch>
        </p:blipFill>
        <p:spPr>
          <a:xfrm>
            <a:off x="871650" y="775600"/>
            <a:ext cx="10448700" cy="5306900"/>
          </a:xfrm>
          <a:prstGeom prst="rect">
            <a:avLst/>
          </a:prstGeom>
          <a:noFill/>
          <a:ln>
            <a:noFill/>
          </a:ln>
        </p:spPr>
      </p:pic>
    </p:spTree>
  </p:cSld>
  <p:clrMapOvr>
    <a:masterClrMapping/>
  </p:clrMapOvr>
</p:sld>
</file>

<file path=ppt/slides/slide66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06"/>
        <p:cNvGrpSpPr/>
        <p:nvPr/>
      </p:nvGrpSpPr>
      <p:grpSpPr>
        <a:xfrm>
          <a:off x="0" y="0"/>
          <a:ext cx="0" cy="0"/>
          <a:chOff x="0" y="0"/>
          <a:chExt cx="0" cy="0"/>
        </a:xfrm>
      </p:grpSpPr>
      <p:sp>
        <p:nvSpPr>
          <p:cNvPr id="5407" name="Google Shape;5407;g1e7a1aa0ecd_1_16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08" name="Google Shape;5408;g1e7a1aa0ecd_1_16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409" name="Google Shape;5409;g1e7a1aa0ecd_1_168"/>
          <p:cNvPicPr preferRelativeResize="0"/>
          <p:nvPr/>
        </p:nvPicPr>
        <p:blipFill>
          <a:blip r:embed="rId3">
            <a:alphaModFix/>
          </a:blip>
          <a:stretch>
            <a:fillRect/>
          </a:stretch>
        </p:blipFill>
        <p:spPr>
          <a:xfrm>
            <a:off x="1002213" y="841913"/>
            <a:ext cx="10187576" cy="5174276"/>
          </a:xfrm>
          <a:prstGeom prst="rect">
            <a:avLst/>
          </a:prstGeom>
          <a:noFill/>
          <a:ln>
            <a:noFill/>
          </a:ln>
        </p:spPr>
      </p:pic>
    </p:spTree>
  </p:cSld>
  <p:clrMapOvr>
    <a:masterClrMapping/>
  </p:clrMapOvr>
</p:sld>
</file>

<file path=ppt/slides/slide66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13"/>
        <p:cNvGrpSpPr/>
        <p:nvPr/>
      </p:nvGrpSpPr>
      <p:grpSpPr>
        <a:xfrm>
          <a:off x="0" y="0"/>
          <a:ext cx="0" cy="0"/>
          <a:chOff x="0" y="0"/>
          <a:chExt cx="0" cy="0"/>
        </a:xfrm>
      </p:grpSpPr>
      <p:sp>
        <p:nvSpPr>
          <p:cNvPr id="5414" name="Google Shape;5414;g1e7a1aa0ecd_1_19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15" name="Google Shape;5415;g1e7a1aa0ecd_1_19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416" name="Google Shape;5416;g1e7a1aa0ecd_1_199"/>
          <p:cNvPicPr preferRelativeResize="0"/>
          <p:nvPr/>
        </p:nvPicPr>
        <p:blipFill>
          <a:blip r:embed="rId3">
            <a:alphaModFix/>
          </a:blip>
          <a:stretch>
            <a:fillRect/>
          </a:stretch>
        </p:blipFill>
        <p:spPr>
          <a:xfrm>
            <a:off x="938213" y="809412"/>
            <a:ext cx="10315574" cy="5239287"/>
          </a:xfrm>
          <a:prstGeom prst="rect">
            <a:avLst/>
          </a:prstGeom>
          <a:noFill/>
          <a:ln>
            <a:noFill/>
          </a:ln>
        </p:spPr>
      </p:pic>
    </p:spTree>
  </p:cSld>
  <p:clrMapOvr>
    <a:masterClrMapping/>
  </p:clrMapOvr>
</p:sld>
</file>

<file path=ppt/slides/slide66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20"/>
        <p:cNvGrpSpPr/>
        <p:nvPr/>
      </p:nvGrpSpPr>
      <p:grpSpPr>
        <a:xfrm>
          <a:off x="0" y="0"/>
          <a:ext cx="0" cy="0"/>
          <a:chOff x="0" y="0"/>
          <a:chExt cx="0" cy="0"/>
        </a:xfrm>
      </p:grpSpPr>
      <p:sp>
        <p:nvSpPr>
          <p:cNvPr id="5421" name="Google Shape;5421;g1e7a1aa0ecd_1_20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22" name="Google Shape;5422;g1e7a1aa0ecd_1_20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423" name="Google Shape;5423;g1e7a1aa0ecd_1_205"/>
          <p:cNvPicPr preferRelativeResize="0"/>
          <p:nvPr/>
        </p:nvPicPr>
        <p:blipFill>
          <a:blip r:embed="rId3">
            <a:alphaModFix/>
          </a:blip>
          <a:stretch>
            <a:fillRect/>
          </a:stretch>
        </p:blipFill>
        <p:spPr>
          <a:xfrm>
            <a:off x="995988" y="1005640"/>
            <a:ext cx="10200024" cy="4846725"/>
          </a:xfrm>
          <a:prstGeom prst="rect">
            <a:avLst/>
          </a:prstGeom>
          <a:noFill/>
          <a:ln>
            <a:noFill/>
          </a:ln>
        </p:spPr>
      </p:pic>
    </p:spTree>
  </p:cSld>
  <p:clrMapOvr>
    <a:masterClrMapping/>
  </p:clrMapOvr>
</p:sld>
</file>

<file path=ppt/slides/slide66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27"/>
        <p:cNvGrpSpPr/>
        <p:nvPr/>
      </p:nvGrpSpPr>
      <p:grpSpPr>
        <a:xfrm>
          <a:off x="0" y="0"/>
          <a:ext cx="0" cy="0"/>
          <a:chOff x="0" y="0"/>
          <a:chExt cx="0" cy="0"/>
        </a:xfrm>
      </p:grpSpPr>
      <p:sp>
        <p:nvSpPr>
          <p:cNvPr id="5428" name="Google Shape;5428;g1e7a1aa0ecd_1_2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29" name="Google Shape;5429;g1e7a1aa0ecd_1_21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430" name="Google Shape;5430;g1e7a1aa0ecd_1_210"/>
          <p:cNvPicPr preferRelativeResize="0"/>
          <p:nvPr/>
        </p:nvPicPr>
        <p:blipFill>
          <a:blip r:embed="rId3">
            <a:alphaModFix/>
          </a:blip>
          <a:stretch>
            <a:fillRect/>
          </a:stretch>
        </p:blipFill>
        <p:spPr>
          <a:xfrm>
            <a:off x="883075" y="952028"/>
            <a:ext cx="10425863" cy="4954050"/>
          </a:xfrm>
          <a:prstGeom prst="rect">
            <a:avLst/>
          </a:prstGeom>
          <a:noFill/>
          <a:ln>
            <a:noFill/>
          </a:ln>
        </p:spPr>
      </p:pic>
    </p:spTree>
  </p:cSld>
  <p:clrMapOvr>
    <a:masterClrMapping/>
  </p:clrMapOvr>
</p:sld>
</file>

<file path=ppt/slides/slide66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34"/>
        <p:cNvGrpSpPr/>
        <p:nvPr/>
      </p:nvGrpSpPr>
      <p:grpSpPr>
        <a:xfrm>
          <a:off x="0" y="0"/>
          <a:ext cx="0" cy="0"/>
          <a:chOff x="0" y="0"/>
          <a:chExt cx="0" cy="0"/>
        </a:xfrm>
      </p:grpSpPr>
      <p:sp>
        <p:nvSpPr>
          <p:cNvPr id="5435" name="Google Shape;5435;g1e7a1aa0ecd_1_21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36" name="Google Shape;5436;g1e7a1aa0ecd_1_21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437" name="Google Shape;5437;g1e7a1aa0ecd_1_215"/>
          <p:cNvPicPr preferRelativeResize="0"/>
          <p:nvPr/>
        </p:nvPicPr>
        <p:blipFill>
          <a:blip r:embed="rId3">
            <a:alphaModFix/>
          </a:blip>
          <a:stretch>
            <a:fillRect/>
          </a:stretch>
        </p:blipFill>
        <p:spPr>
          <a:xfrm>
            <a:off x="938213" y="809412"/>
            <a:ext cx="10315574" cy="5239287"/>
          </a:xfrm>
          <a:prstGeom prst="rect">
            <a:avLst/>
          </a:prstGeom>
          <a:noFill/>
          <a:ln>
            <a:noFill/>
          </a:ln>
        </p:spPr>
      </p:pic>
    </p:spTree>
  </p:cSld>
  <p:clrMapOvr>
    <a:masterClrMapping/>
  </p:clrMapOvr>
</p:sld>
</file>

<file path=ppt/slides/slide66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41"/>
        <p:cNvGrpSpPr/>
        <p:nvPr/>
      </p:nvGrpSpPr>
      <p:grpSpPr>
        <a:xfrm>
          <a:off x="0" y="0"/>
          <a:ext cx="0" cy="0"/>
          <a:chOff x="0" y="0"/>
          <a:chExt cx="0" cy="0"/>
        </a:xfrm>
      </p:grpSpPr>
      <p:sp>
        <p:nvSpPr>
          <p:cNvPr id="5442" name="Google Shape;5442;g1e7a1aa0ecd_1_23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43" name="Google Shape;5443;g1e7a1aa0ecd_1_234"/>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44" name="Google Shape;5444;g1e7a1aa0ecd_1_234"/>
          <p:cNvSpPr txBox="1">
            <a:spLocks noGrp="1"/>
          </p:cNvSpPr>
          <p:nvPr>
            <p:ph type="title"/>
          </p:nvPr>
        </p:nvSpPr>
        <p:spPr>
          <a:xfrm>
            <a:off x="661200" y="694852"/>
            <a:ext cx="10869600" cy="3220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32. </a:t>
            </a:r>
            <a:r>
              <a:rPr lang="es-ES" sz="2400">
                <a:highlight>
                  <a:srgbClr val="FFFFFF"/>
                </a:highlight>
                <a:latin typeface="Century Gothic"/>
                <a:ea typeface="Century Gothic"/>
                <a:cs typeface="Century Gothic"/>
                <a:sym typeface="Century Gothic"/>
              </a:rPr>
              <a:t>Indique cuáles fueron los principales retos o problemas que enfrentó en el curso</a:t>
            </a:r>
            <a:endParaRPr sz="24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445" name="Google Shape;5445;g1e7a1aa0ecd_1_234"/>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446" name="Google Shape;5446;g1e7a1aa0ecd_1_234"/>
          <p:cNvGraphicFramePr/>
          <p:nvPr/>
        </p:nvGraphicFramePr>
        <p:xfrm>
          <a:off x="1126536" y="2482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organización del tiempo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implementación de todas las estrategias metodológicas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Uso de la tecnología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Evaluar mi forma de intervención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Evaluar mi forma de intervención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g1e34b6543ab_1_20"/>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dirty="0">
                <a:solidFill>
                  <a:schemeClr val="lt1"/>
                </a:solidFill>
                <a:latin typeface="Arial"/>
                <a:ea typeface="Arial"/>
                <a:cs typeface="Arial"/>
                <a:sym typeface="Arial"/>
              </a:rPr>
              <a:t>Curso La educación que queremos II:  Metodologías de aprendizaje y evaluación innovadoras</a:t>
            </a:r>
            <a:endParaRPr sz="5100" dirty="0">
              <a:solidFill>
                <a:schemeClr val="lt1"/>
              </a:solidFill>
              <a:latin typeface="Arial"/>
              <a:ea typeface="Arial"/>
              <a:cs typeface="Arial"/>
              <a:sym typeface="Arial"/>
            </a:endParaRPr>
          </a:p>
        </p:txBody>
      </p:sp>
      <p:sp>
        <p:nvSpPr>
          <p:cNvPr id="608" name="Google Shape;608;g1e34b6543ab_1_20"/>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Este curso propicia el análisis crítico de la educación desde la perspectiva de nuevas derivaciones de paradigmas emergentes. Ubica las implicaciones de la construcción del conocimiento en la educación y profundiza el estudio de los procesos educativos. Finalmente, profundiza en el análisis del papel docente/mediador en la práctica educativa. Dirigido a personas que laboren en una institución educativa de las Hijas de María Auxiliadora en la Provincia CAR.</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80</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10 semanas</a:t>
            </a:r>
            <a:endParaRPr sz="2400">
              <a:latin typeface="Century Gothic"/>
              <a:ea typeface="Century Gothic"/>
              <a:cs typeface="Century Gothic"/>
              <a:sym typeface="Century Gothic"/>
            </a:endParaRPr>
          </a:p>
        </p:txBody>
      </p:sp>
    </p:spTree>
  </p:cSld>
  <p:clrMapOvr>
    <a:masterClrMapping/>
  </p:clrMapOvr>
</p:sld>
</file>

<file path=ppt/slides/slide67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50"/>
        <p:cNvGrpSpPr/>
        <p:nvPr/>
      </p:nvGrpSpPr>
      <p:grpSpPr>
        <a:xfrm>
          <a:off x="0" y="0"/>
          <a:ext cx="0" cy="0"/>
          <a:chOff x="0" y="0"/>
          <a:chExt cx="0" cy="0"/>
        </a:xfrm>
      </p:grpSpPr>
      <p:sp>
        <p:nvSpPr>
          <p:cNvPr id="5451" name="Google Shape;5451;g1e7a1aa0ecd_1_24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52" name="Google Shape;5452;g1e7a1aa0ecd_1_243"/>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53" name="Google Shape;5453;g1e7a1aa0ecd_1_243"/>
          <p:cNvSpPr txBox="1">
            <a:spLocks noGrp="1"/>
          </p:cNvSpPr>
          <p:nvPr>
            <p:ph type="title"/>
          </p:nvPr>
        </p:nvSpPr>
        <p:spPr>
          <a:xfrm>
            <a:off x="661200" y="694852"/>
            <a:ext cx="10869600" cy="3220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33. </a:t>
            </a:r>
            <a:r>
              <a:rPr lang="es-ES" sz="2400">
                <a:highlight>
                  <a:srgbClr val="FFFFFF"/>
                </a:highlight>
                <a:latin typeface="Century Gothic"/>
                <a:ea typeface="Century Gothic"/>
                <a:cs typeface="Century Gothic"/>
                <a:sym typeface="Century Gothic"/>
              </a:rPr>
              <a:t>Comparta cuál es la principal satisfacción al haber tomado este curso</a:t>
            </a:r>
            <a:endParaRPr sz="24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454" name="Google Shape;5454;g1e7a1aa0ecd_1_243"/>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455" name="Google Shape;5455;g1e7a1aa0ecd_1_243"/>
          <p:cNvGraphicFramePr/>
          <p:nvPr/>
        </p:nvGraphicFramePr>
        <p:xfrm>
          <a:off x="1126536" y="2482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Aprendizaje para mejorar</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Aplicar metodologías de enseñanza y ver los logros de los estudiantes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actualización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Culminar teniendo éxito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Crecimiento profesional y personal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7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59"/>
        <p:cNvGrpSpPr/>
        <p:nvPr/>
      </p:nvGrpSpPr>
      <p:grpSpPr>
        <a:xfrm>
          <a:off x="0" y="0"/>
          <a:ext cx="0" cy="0"/>
          <a:chOff x="0" y="0"/>
          <a:chExt cx="0" cy="0"/>
        </a:xfrm>
      </p:grpSpPr>
      <p:sp>
        <p:nvSpPr>
          <p:cNvPr id="5460" name="Google Shape;5460;g1e7a1aa0ecd_1_25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61" name="Google Shape;5461;g1e7a1aa0ecd_1_251"/>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62" name="Google Shape;5462;g1e7a1aa0ecd_1_251"/>
          <p:cNvSpPr txBox="1">
            <a:spLocks noGrp="1"/>
          </p:cNvSpPr>
          <p:nvPr>
            <p:ph type="title"/>
          </p:nvPr>
        </p:nvSpPr>
        <p:spPr>
          <a:xfrm>
            <a:off x="661200" y="694852"/>
            <a:ext cx="10869600" cy="3220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34. </a:t>
            </a:r>
            <a:r>
              <a:rPr lang="es-ES" sz="2400">
                <a:highlight>
                  <a:srgbClr val="FFFFFF"/>
                </a:highlight>
                <a:latin typeface="Century Gothic"/>
                <a:ea typeface="Century Gothic"/>
                <a:cs typeface="Century Gothic"/>
                <a:sym typeface="Century Gothic"/>
              </a:rPr>
              <a:t>¿Cuáles cambios sugiere que hacemos en un próximo curso con respecto a: Temáticas y recursos? Explique su respuesta por favor.</a:t>
            </a:r>
            <a:endParaRPr sz="24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463" name="Google Shape;5463;g1e7a1aa0ecd_1_251"/>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464" name="Google Shape;5464;g1e7a1aa0ecd_1_251"/>
          <p:cNvGraphicFramePr/>
          <p:nvPr/>
        </p:nvGraphicFramePr>
        <p:xfrm>
          <a:off x="1126536" y="2482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No sugiero ninguna. Excelente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Una mayor visión salesiana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no sea muy cargada de contenido a veces repetitivo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los cuestionarios no sean confusos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Interacción entre técnicas antiguas y las modernas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7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68"/>
        <p:cNvGrpSpPr/>
        <p:nvPr/>
      </p:nvGrpSpPr>
      <p:grpSpPr>
        <a:xfrm>
          <a:off x="0" y="0"/>
          <a:ext cx="0" cy="0"/>
          <a:chOff x="0" y="0"/>
          <a:chExt cx="0" cy="0"/>
        </a:xfrm>
      </p:grpSpPr>
      <p:sp>
        <p:nvSpPr>
          <p:cNvPr id="5469" name="Google Shape;5469;g1e7a1aa0ecd_1_3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70" name="Google Shape;5470;g1e7a1aa0ecd_1_32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71" name="Google Shape;5471;g1e7a1aa0ecd_1_322"/>
          <p:cNvSpPr txBox="1">
            <a:spLocks noGrp="1"/>
          </p:cNvSpPr>
          <p:nvPr>
            <p:ph type="title"/>
          </p:nvPr>
        </p:nvSpPr>
        <p:spPr>
          <a:xfrm>
            <a:off x="661200" y="694852"/>
            <a:ext cx="10869600" cy="3220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400" b="1">
                <a:highlight>
                  <a:srgbClr val="FFFFFF"/>
                </a:highlight>
                <a:latin typeface="Century Gothic"/>
                <a:ea typeface="Century Gothic"/>
                <a:cs typeface="Century Gothic"/>
                <a:sym typeface="Century Gothic"/>
              </a:rPr>
              <a:t>35. </a:t>
            </a:r>
            <a:r>
              <a:rPr lang="es-ES" sz="2400">
                <a:highlight>
                  <a:srgbClr val="FFFFFF"/>
                </a:highlight>
                <a:latin typeface="Century Gothic"/>
                <a:ea typeface="Century Gothic"/>
                <a:cs typeface="Century Gothic"/>
                <a:sym typeface="Century Gothic"/>
              </a:rPr>
              <a:t>¿Cuáles cambios sugiere que hacemos en un próximo curso con respecto a: metodología del aula virtual y evaluación?</a:t>
            </a:r>
            <a:endParaRPr sz="24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
        <p:nvSpPr>
          <p:cNvPr id="5472" name="Google Shape;5472;g1e7a1aa0ecd_1_322"/>
          <p:cNvSpPr/>
          <p:nvPr/>
        </p:nvSpPr>
        <p:spPr>
          <a:xfrm>
            <a:off x="3397250" y="3443288"/>
            <a:ext cx="12192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aphicFrame>
        <p:nvGraphicFramePr>
          <p:cNvPr id="5473" name="Google Shape;5473;g1e7a1aa0ecd_1_322"/>
          <p:cNvGraphicFramePr/>
          <p:nvPr/>
        </p:nvGraphicFramePr>
        <p:xfrm>
          <a:off x="1126536" y="2482959"/>
          <a:ext cx="3000000" cy="3000000"/>
        </p:xfrm>
        <a:graphic>
          <a:graphicData uri="http://schemas.openxmlformats.org/drawingml/2006/table">
            <a:tbl>
              <a:tblPr>
                <a:noFill/>
                <a:tableStyleId>{E7A12AD5-2539-4949-84F0-6E08BD2323E5}</a:tableStyleId>
              </a:tblPr>
              <a:tblGrid>
                <a:gridCol w="1011425">
                  <a:extLst>
                    <a:ext uri="{9D8B030D-6E8A-4147-A177-3AD203B41FA5}">
                      <a16:colId xmlns:a16="http://schemas.microsoft.com/office/drawing/2014/main" val="20000"/>
                    </a:ext>
                  </a:extLst>
                </a:gridCol>
                <a:gridCol w="8927500">
                  <a:extLst>
                    <a:ext uri="{9D8B030D-6E8A-4147-A177-3AD203B41FA5}">
                      <a16:colId xmlns:a16="http://schemas.microsoft.com/office/drawing/2014/main" val="20001"/>
                    </a:ext>
                  </a:extLst>
                </a:gridCol>
              </a:tblGrid>
              <a:tr h="53347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No sugiero ninguna. Excelente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Integrar foros para interactuar con los comentarios de los demás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Debe ir de acorde a los contenidos expuestos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espacio tiempo para desarrollarlas y el horario de las sesiones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Revisar la Forma de Evaluar</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7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77"/>
        <p:cNvGrpSpPr/>
        <p:nvPr/>
      </p:nvGrpSpPr>
      <p:grpSpPr>
        <a:xfrm>
          <a:off x="0" y="0"/>
          <a:ext cx="0" cy="0"/>
          <a:chOff x="0" y="0"/>
          <a:chExt cx="0" cy="0"/>
        </a:xfrm>
      </p:grpSpPr>
      <p:sp>
        <p:nvSpPr>
          <p:cNvPr id="5478" name="Google Shape;5478;g1e7a1aa0ecd_1_2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79" name="Google Shape;5479;g1e7a1aa0ecd_1_22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480" name="Google Shape;5480;g1e7a1aa0ecd_1_228"/>
          <p:cNvPicPr preferRelativeResize="0"/>
          <p:nvPr/>
        </p:nvPicPr>
        <p:blipFill>
          <a:blip r:embed="rId3">
            <a:alphaModFix/>
          </a:blip>
          <a:stretch>
            <a:fillRect/>
          </a:stretch>
        </p:blipFill>
        <p:spPr>
          <a:xfrm>
            <a:off x="883075" y="952028"/>
            <a:ext cx="10425863" cy="4954050"/>
          </a:xfrm>
          <a:prstGeom prst="rect">
            <a:avLst/>
          </a:prstGeom>
          <a:noFill/>
          <a:ln>
            <a:noFill/>
          </a:ln>
        </p:spPr>
      </p:pic>
    </p:spTree>
  </p:cSld>
  <p:clrMapOvr>
    <a:masterClrMapping/>
  </p:clrMapOvr>
</p:sld>
</file>

<file path=ppt/slides/slide67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84"/>
        <p:cNvGrpSpPr/>
        <p:nvPr/>
      </p:nvGrpSpPr>
      <p:grpSpPr>
        <a:xfrm>
          <a:off x="0" y="0"/>
          <a:ext cx="0" cy="0"/>
          <a:chOff x="0" y="0"/>
          <a:chExt cx="0" cy="0"/>
        </a:xfrm>
      </p:grpSpPr>
      <p:sp>
        <p:nvSpPr>
          <p:cNvPr id="5485" name="Google Shape;5485;g1e7a1aa0ecd_1_22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86" name="Google Shape;5486;g1e7a1aa0ecd_1_22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487" name="Google Shape;5487;g1e7a1aa0ecd_1_223"/>
          <p:cNvPicPr preferRelativeResize="0"/>
          <p:nvPr/>
        </p:nvPicPr>
        <p:blipFill>
          <a:blip r:embed="rId3">
            <a:alphaModFix/>
          </a:blip>
          <a:stretch>
            <a:fillRect/>
          </a:stretch>
        </p:blipFill>
        <p:spPr>
          <a:xfrm>
            <a:off x="844875" y="933825"/>
            <a:ext cx="10502274" cy="4990350"/>
          </a:xfrm>
          <a:prstGeom prst="rect">
            <a:avLst/>
          </a:prstGeom>
          <a:noFill/>
          <a:ln>
            <a:noFill/>
          </a:ln>
        </p:spPr>
      </p:pic>
    </p:spTree>
  </p:cSld>
  <p:clrMapOvr>
    <a:masterClrMapping/>
  </p:clrMapOvr>
</p:sld>
</file>

<file path=ppt/slides/slide675.xml><?xml version="1.0" encoding="utf-8"?>
<p:sld xmlns:a="http://schemas.openxmlformats.org/drawingml/2006/main" xmlns:r="http://schemas.openxmlformats.org/officeDocument/2006/relationships" xmlns:p="http://schemas.openxmlformats.org/presentationml/2006/main">
  <p:cSld>
    <p:spTree>
      <p:nvGrpSpPr>
        <p:cNvPr id="1" name="Shape 5491"/>
        <p:cNvGrpSpPr/>
        <p:nvPr/>
      </p:nvGrpSpPr>
      <p:grpSpPr>
        <a:xfrm>
          <a:off x="0" y="0"/>
          <a:ext cx="0" cy="0"/>
          <a:chOff x="0" y="0"/>
          <a:chExt cx="0" cy="0"/>
        </a:xfrm>
      </p:grpSpPr>
      <p:sp>
        <p:nvSpPr>
          <p:cNvPr id="5492" name="Google Shape;5492;g29b559572bc_1_0"/>
          <p:cNvSpPr txBox="1"/>
          <p:nvPr/>
        </p:nvSpPr>
        <p:spPr>
          <a:xfrm>
            <a:off x="838200" y="524925"/>
            <a:ext cx="10515600" cy="13695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600" b="0" i="0" u="none" strike="noStrike" cap="none">
                <a:solidFill>
                  <a:schemeClr val="lt1"/>
                </a:solidFill>
                <a:latin typeface="Arial"/>
                <a:ea typeface="Arial"/>
                <a:cs typeface="Arial"/>
                <a:sym typeface="Arial"/>
              </a:rPr>
              <a:t>Curso</a:t>
            </a:r>
            <a:r>
              <a:rPr lang="es-ES" sz="3600">
                <a:solidFill>
                  <a:schemeClr val="lt1"/>
                </a:solidFill>
              </a:rPr>
              <a:t> Atención del Neurodesarrollo de Niños y Niñas </a:t>
            </a:r>
            <a:endParaRPr sz="3600" b="0" i="0" u="none" strike="noStrike" cap="none">
              <a:solidFill>
                <a:schemeClr val="lt1"/>
              </a:solidFill>
              <a:latin typeface="Arial"/>
              <a:ea typeface="Arial"/>
              <a:cs typeface="Arial"/>
              <a:sym typeface="Arial"/>
            </a:endParaRPr>
          </a:p>
        </p:txBody>
      </p:sp>
      <p:sp>
        <p:nvSpPr>
          <p:cNvPr id="5493" name="Google Shape;5493;g29b559572bc_1_0"/>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89</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a:t>
            </a:r>
            <a:r>
              <a:rPr lang="es-ES" sz="4000">
                <a:latin typeface="Century Gothic"/>
                <a:ea typeface="Century Gothic"/>
                <a:cs typeface="Century Gothic"/>
                <a:sym typeface="Century Gothic"/>
              </a:rPr>
              <a:t>58</a:t>
            </a:r>
            <a:r>
              <a:rPr lang="es-ES" sz="4000" b="0" i="0" u="none" strike="noStrike" cap="none">
                <a:solidFill>
                  <a:srgbClr val="000000"/>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6</a:t>
            </a:r>
            <a:r>
              <a:rPr lang="es-ES" sz="4000">
                <a:latin typeface="Century Gothic"/>
                <a:ea typeface="Century Gothic"/>
                <a:cs typeface="Century Gothic"/>
                <a:sym typeface="Century Gothic"/>
              </a:rPr>
              <a:t>5</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67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97"/>
        <p:cNvGrpSpPr/>
        <p:nvPr/>
      </p:nvGrpSpPr>
      <p:grpSpPr>
        <a:xfrm>
          <a:off x="0" y="0"/>
          <a:ext cx="0" cy="0"/>
          <a:chOff x="0" y="0"/>
          <a:chExt cx="0" cy="0"/>
        </a:xfrm>
      </p:grpSpPr>
      <p:sp>
        <p:nvSpPr>
          <p:cNvPr id="5498" name="Google Shape;5498;g29b559572bc_1_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99" name="Google Shape;5499;g29b559572bc_1_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500" name="Google Shape;5500;g29b559572bc_1_5"/>
          <p:cNvPicPr preferRelativeResize="0"/>
          <p:nvPr/>
        </p:nvPicPr>
        <p:blipFill>
          <a:blip r:embed="rId3">
            <a:alphaModFix/>
          </a:blip>
          <a:stretch>
            <a:fillRect/>
          </a:stretch>
        </p:blipFill>
        <p:spPr>
          <a:xfrm>
            <a:off x="1314950" y="1157202"/>
            <a:ext cx="9562100" cy="4543600"/>
          </a:xfrm>
          <a:prstGeom prst="rect">
            <a:avLst/>
          </a:prstGeom>
          <a:noFill/>
          <a:ln>
            <a:noFill/>
          </a:ln>
        </p:spPr>
      </p:pic>
      <p:sp>
        <p:nvSpPr>
          <p:cNvPr id="5501" name="Google Shape;5501;g29b559572bc_1_5"/>
          <p:cNvSpPr txBox="1"/>
          <p:nvPr/>
        </p:nvSpPr>
        <p:spPr>
          <a:xfrm>
            <a:off x="1212500" y="9298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a:t>
            </a:r>
            <a:endParaRPr/>
          </a:p>
        </p:txBody>
      </p:sp>
    </p:spTree>
  </p:cSld>
  <p:clrMapOvr>
    <a:masterClrMapping/>
  </p:clrMapOvr>
</p:sld>
</file>

<file path=ppt/slides/slide67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05"/>
        <p:cNvGrpSpPr/>
        <p:nvPr/>
      </p:nvGrpSpPr>
      <p:grpSpPr>
        <a:xfrm>
          <a:off x="0" y="0"/>
          <a:ext cx="0" cy="0"/>
          <a:chOff x="0" y="0"/>
          <a:chExt cx="0" cy="0"/>
        </a:xfrm>
      </p:grpSpPr>
      <p:sp>
        <p:nvSpPr>
          <p:cNvPr id="5506" name="Google Shape;5506;g29b559572bc_1_15"/>
          <p:cNvSpPr/>
          <p:nvPr/>
        </p:nvSpPr>
        <p:spPr>
          <a:xfrm>
            <a:off x="0" y="5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07" name="Google Shape;5507;g29b559572bc_1_1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08" name="Google Shape;5508;g29b559572bc_1_1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509" name="Google Shape;5509;g29b559572bc_1_15"/>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a:t>
            </a:r>
            <a:endParaRPr/>
          </a:p>
        </p:txBody>
      </p:sp>
      <p:pic>
        <p:nvPicPr>
          <p:cNvPr id="5510" name="Google Shape;5510;g29b559572bc_1_15"/>
          <p:cNvPicPr preferRelativeResize="0"/>
          <p:nvPr/>
        </p:nvPicPr>
        <p:blipFill>
          <a:blip r:embed="rId3">
            <a:alphaModFix/>
          </a:blip>
          <a:stretch>
            <a:fillRect/>
          </a:stretch>
        </p:blipFill>
        <p:spPr>
          <a:xfrm>
            <a:off x="909375" y="1330050"/>
            <a:ext cx="10645950" cy="4469850"/>
          </a:xfrm>
          <a:prstGeom prst="rect">
            <a:avLst/>
          </a:prstGeom>
          <a:noFill/>
          <a:ln>
            <a:noFill/>
          </a:ln>
        </p:spPr>
      </p:pic>
    </p:spTree>
  </p:cSld>
  <p:clrMapOvr>
    <a:masterClrMapping/>
  </p:clrMapOvr>
</p:sld>
</file>

<file path=ppt/slides/slide67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14"/>
        <p:cNvGrpSpPr/>
        <p:nvPr/>
      </p:nvGrpSpPr>
      <p:grpSpPr>
        <a:xfrm>
          <a:off x="0" y="0"/>
          <a:ext cx="0" cy="0"/>
          <a:chOff x="0" y="0"/>
          <a:chExt cx="0" cy="0"/>
        </a:xfrm>
      </p:grpSpPr>
      <p:sp>
        <p:nvSpPr>
          <p:cNvPr id="5515" name="Google Shape;5515;g29b559572bc_1_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16" name="Google Shape;5516;g29b559572bc_1_2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17" name="Google Shape;5517;g29b559572bc_1_2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518" name="Google Shape;5518;g29b559572bc_1_22"/>
          <p:cNvPicPr preferRelativeResize="0"/>
          <p:nvPr/>
        </p:nvPicPr>
        <p:blipFill>
          <a:blip r:embed="rId3">
            <a:alphaModFix/>
          </a:blip>
          <a:stretch>
            <a:fillRect/>
          </a:stretch>
        </p:blipFill>
        <p:spPr>
          <a:xfrm>
            <a:off x="906563" y="1250151"/>
            <a:ext cx="10378874" cy="4357700"/>
          </a:xfrm>
          <a:prstGeom prst="rect">
            <a:avLst/>
          </a:prstGeom>
          <a:noFill/>
          <a:ln>
            <a:noFill/>
          </a:ln>
        </p:spPr>
      </p:pic>
      <p:sp>
        <p:nvSpPr>
          <p:cNvPr id="5519" name="Google Shape;5519;g29b559572bc_1_22"/>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a:t>
            </a:r>
            <a:endParaRPr/>
          </a:p>
        </p:txBody>
      </p:sp>
    </p:spTree>
  </p:cSld>
  <p:clrMapOvr>
    <a:masterClrMapping/>
  </p:clrMapOvr>
</p:sld>
</file>

<file path=ppt/slides/slide67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23"/>
        <p:cNvGrpSpPr/>
        <p:nvPr/>
      </p:nvGrpSpPr>
      <p:grpSpPr>
        <a:xfrm>
          <a:off x="0" y="0"/>
          <a:ext cx="0" cy="0"/>
          <a:chOff x="0" y="0"/>
          <a:chExt cx="0" cy="0"/>
        </a:xfrm>
      </p:grpSpPr>
      <p:sp>
        <p:nvSpPr>
          <p:cNvPr id="5524" name="Google Shape;5524;g29b559572bc_1_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25" name="Google Shape;5525;g29b559572bc_1_2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26" name="Google Shape;5526;g29b559572bc_1_2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527" name="Google Shape;5527;g29b559572bc_1_28"/>
          <p:cNvPicPr preferRelativeResize="0"/>
          <p:nvPr/>
        </p:nvPicPr>
        <p:blipFill>
          <a:blip r:embed="rId3">
            <a:alphaModFix/>
          </a:blip>
          <a:stretch>
            <a:fillRect/>
          </a:stretch>
        </p:blipFill>
        <p:spPr>
          <a:xfrm>
            <a:off x="776450" y="1195563"/>
            <a:ext cx="10639099" cy="4466982"/>
          </a:xfrm>
          <a:prstGeom prst="rect">
            <a:avLst/>
          </a:prstGeom>
          <a:noFill/>
          <a:ln>
            <a:noFill/>
          </a:ln>
        </p:spPr>
      </p:pic>
      <p:sp>
        <p:nvSpPr>
          <p:cNvPr id="5528" name="Google Shape;5528;g29b559572bc_1_28"/>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4.</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g1e34b6543ab_1_86"/>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614" name="Google Shape;614;g1e34b6543ab_1_86"/>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fontScale="85000"/>
          </a:bodyPr>
          <a:lstStyle/>
          <a:p>
            <a:pPr marL="0" lvl="0" indent="0" algn="l" rtl="0">
              <a:lnSpc>
                <a:spcPct val="150000"/>
              </a:lnSpc>
              <a:spcBef>
                <a:spcPts val="0"/>
              </a:spcBef>
              <a:spcAft>
                <a:spcPts val="0"/>
              </a:spcAft>
              <a:buNone/>
            </a:pPr>
            <a:r>
              <a:rPr lang="es-ES" sz="2400">
                <a:latin typeface="Century Gothic"/>
                <a:ea typeface="Century Gothic"/>
                <a:cs typeface="Century Gothic"/>
                <a:sym typeface="Century Gothic"/>
              </a:rPr>
              <a:t>Que las y los estudiantes</a:t>
            </a:r>
            <a:endParaRPr sz="2400">
              <a:latin typeface="Century Gothic"/>
              <a:ea typeface="Century Gothic"/>
              <a:cs typeface="Century Gothic"/>
              <a:sym typeface="Century Gothic"/>
            </a:endParaRPr>
          </a:p>
          <a:p>
            <a:pPr marL="514350" lvl="0" indent="-49149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Identifiquen las condiciones para generar el cambio educativo considerando los aspectos didáctico metodológicos del proceso.</a:t>
            </a:r>
            <a:endParaRPr sz="2400">
              <a:latin typeface="Century Gothic"/>
              <a:ea typeface="Century Gothic"/>
              <a:cs typeface="Century Gothic"/>
              <a:sym typeface="Century Gothic"/>
            </a:endParaRPr>
          </a:p>
          <a:p>
            <a:pPr marL="514350" lvl="0" indent="-49149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Definan y caractericen métodos de la acción pedagógica activos, participativos, promotores de aprendizajes y desarrollo con el estudiantado.</a:t>
            </a:r>
            <a:endParaRPr sz="2400">
              <a:latin typeface="Century Gothic"/>
              <a:ea typeface="Century Gothic"/>
              <a:cs typeface="Century Gothic"/>
              <a:sym typeface="Century Gothic"/>
            </a:endParaRPr>
          </a:p>
          <a:p>
            <a:pPr marL="514350" lvl="0" indent="-49149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Identifiquen, definan y caractericen las estrategias e instrumentos de evaluación coherentes con los métodos de la acción pedagógica.</a:t>
            </a:r>
            <a:endParaRPr sz="2400">
              <a:latin typeface="Century Gothic"/>
              <a:ea typeface="Century Gothic"/>
              <a:cs typeface="Century Gothic"/>
              <a:sym typeface="Century Gothic"/>
            </a:endParaRPr>
          </a:p>
          <a:p>
            <a:pPr marL="514350" lvl="0" indent="-49149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Asuman la autoevaluación de la acción docente como estrategia de mejora continua, cambio educativo, didáctico y metodológico.</a:t>
            </a:r>
            <a:endParaRPr sz="2400">
              <a:latin typeface="Century Gothic"/>
              <a:ea typeface="Century Gothic"/>
              <a:cs typeface="Century Gothic"/>
              <a:sym typeface="Century Gothic"/>
            </a:endParaRPr>
          </a:p>
          <a:p>
            <a:pPr marL="514350" lvl="0" indent="-49149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Aborden el proceso del curso que se inicia como un todo integral, dinámico, socio-histórico, que permite el encuentro con la realidad y el respeto a la singularidad humana.</a:t>
            </a:r>
            <a:endParaRPr sz="2400">
              <a:latin typeface="Century Gothic"/>
              <a:ea typeface="Century Gothic"/>
              <a:cs typeface="Century Gothic"/>
              <a:sym typeface="Century Gothic"/>
            </a:endParaRPr>
          </a:p>
        </p:txBody>
      </p:sp>
    </p:spTree>
  </p:cSld>
  <p:clrMapOvr>
    <a:masterClrMapping/>
  </p:clrMapOvr>
</p:sld>
</file>

<file path=ppt/slides/slide68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32"/>
        <p:cNvGrpSpPr/>
        <p:nvPr/>
      </p:nvGrpSpPr>
      <p:grpSpPr>
        <a:xfrm>
          <a:off x="0" y="0"/>
          <a:ext cx="0" cy="0"/>
          <a:chOff x="0" y="0"/>
          <a:chExt cx="0" cy="0"/>
        </a:xfrm>
      </p:grpSpPr>
      <p:sp>
        <p:nvSpPr>
          <p:cNvPr id="5533" name="Google Shape;5533;g29b559572bc_1_4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34" name="Google Shape;5534;g29b559572bc_1_4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35" name="Google Shape;5535;g29b559572bc_1_4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536" name="Google Shape;5536;g29b559572bc_1_4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5.</a:t>
            </a:r>
            <a:endParaRPr/>
          </a:p>
        </p:txBody>
      </p:sp>
      <p:pic>
        <p:nvPicPr>
          <p:cNvPr id="5537" name="Google Shape;5537;g29b559572bc_1_40"/>
          <p:cNvPicPr preferRelativeResize="0"/>
          <p:nvPr/>
        </p:nvPicPr>
        <p:blipFill>
          <a:blip r:embed="rId3">
            <a:alphaModFix/>
          </a:blip>
          <a:stretch>
            <a:fillRect/>
          </a:stretch>
        </p:blipFill>
        <p:spPr>
          <a:xfrm>
            <a:off x="647250" y="1330050"/>
            <a:ext cx="10897501" cy="4575475"/>
          </a:xfrm>
          <a:prstGeom prst="rect">
            <a:avLst/>
          </a:prstGeom>
          <a:noFill/>
          <a:ln>
            <a:noFill/>
          </a:ln>
        </p:spPr>
      </p:pic>
    </p:spTree>
  </p:cSld>
  <p:clrMapOvr>
    <a:masterClrMapping/>
  </p:clrMapOvr>
</p:sld>
</file>

<file path=ppt/slides/slide68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41"/>
        <p:cNvGrpSpPr/>
        <p:nvPr/>
      </p:nvGrpSpPr>
      <p:grpSpPr>
        <a:xfrm>
          <a:off x="0" y="0"/>
          <a:ext cx="0" cy="0"/>
          <a:chOff x="0" y="0"/>
          <a:chExt cx="0" cy="0"/>
        </a:xfrm>
      </p:grpSpPr>
      <p:sp>
        <p:nvSpPr>
          <p:cNvPr id="5542" name="Google Shape;5542;g29b559572bc_1_4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43" name="Google Shape;5543;g29b559572bc_1_4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44" name="Google Shape;5544;g29b559572bc_1_4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545" name="Google Shape;5545;g29b559572bc_1_48"/>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6.</a:t>
            </a:r>
            <a:endParaRPr/>
          </a:p>
        </p:txBody>
      </p:sp>
      <p:pic>
        <p:nvPicPr>
          <p:cNvPr id="5546" name="Google Shape;5546;g29b559572bc_1_48"/>
          <p:cNvPicPr preferRelativeResize="0"/>
          <p:nvPr/>
        </p:nvPicPr>
        <p:blipFill>
          <a:blip r:embed="rId3">
            <a:alphaModFix/>
          </a:blip>
          <a:stretch>
            <a:fillRect/>
          </a:stretch>
        </p:blipFill>
        <p:spPr>
          <a:xfrm>
            <a:off x="760050" y="1330050"/>
            <a:ext cx="10671901" cy="4480750"/>
          </a:xfrm>
          <a:prstGeom prst="rect">
            <a:avLst/>
          </a:prstGeom>
          <a:noFill/>
          <a:ln>
            <a:noFill/>
          </a:ln>
        </p:spPr>
      </p:pic>
    </p:spTree>
  </p:cSld>
  <p:clrMapOvr>
    <a:masterClrMapping/>
  </p:clrMapOvr>
</p:sld>
</file>

<file path=ppt/slides/slide68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50"/>
        <p:cNvGrpSpPr/>
        <p:nvPr/>
      </p:nvGrpSpPr>
      <p:grpSpPr>
        <a:xfrm>
          <a:off x="0" y="0"/>
          <a:ext cx="0" cy="0"/>
          <a:chOff x="0" y="0"/>
          <a:chExt cx="0" cy="0"/>
        </a:xfrm>
      </p:grpSpPr>
      <p:sp>
        <p:nvSpPr>
          <p:cNvPr id="5551" name="Google Shape;5551;g29b559572bc_1_7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52" name="Google Shape;5552;g29b559572bc_1_78"/>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53" name="Google Shape;5553;g29b559572bc_1_78"/>
          <p:cNvSpPr txBox="1">
            <a:spLocks noGrp="1"/>
          </p:cNvSpPr>
          <p:nvPr>
            <p:ph type="title"/>
          </p:nvPr>
        </p:nvSpPr>
        <p:spPr>
          <a:xfrm>
            <a:off x="700075" y="677927"/>
            <a:ext cx="10869600" cy="28308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7.  </a:t>
            </a:r>
            <a:r>
              <a:rPr lang="es-ES" sz="2600">
                <a:highlight>
                  <a:srgbClr val="FFFFFF"/>
                </a:highlight>
                <a:latin typeface="Century Gothic"/>
                <a:ea typeface="Century Gothic"/>
                <a:cs typeface="Century Gothic"/>
                <a:sym typeface="Century Gothic"/>
              </a:rPr>
              <a:t>Razón por la que se matriculó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554" name="Google Shape;5554;g29b559572bc_1_78"/>
          <p:cNvGraphicFramePr/>
          <p:nvPr/>
        </p:nvGraphicFramePr>
        <p:xfrm>
          <a:off x="932748" y="2418084"/>
          <a:ext cx="3000000" cy="3000000"/>
        </p:xfrm>
        <a:graphic>
          <a:graphicData uri="http://schemas.openxmlformats.org/drawingml/2006/table">
            <a:tbl>
              <a:tblPr>
                <a:noFill/>
                <a:tableStyleId>{E7A12AD5-2539-4949-84F0-6E08BD2323E5}</a:tableStyleId>
              </a:tblPr>
              <a:tblGrid>
                <a:gridCol w="1058775">
                  <a:extLst>
                    <a:ext uri="{9D8B030D-6E8A-4147-A177-3AD203B41FA5}">
                      <a16:colId xmlns:a16="http://schemas.microsoft.com/office/drawing/2014/main" val="20000"/>
                    </a:ext>
                  </a:extLst>
                </a:gridCol>
                <a:gridCol w="9345475">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Encargada de la Consulta de Riesgo del Desarrollo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Seguir aprendiendo y adquirir nuevos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Tengo un interés en el área de desarrollo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Actualizarme y aprender del tema.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la calidad de atención que brindo a mis pacientes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83.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5558"/>
        <p:cNvGrpSpPr/>
        <p:nvPr/>
      </p:nvGrpSpPr>
      <p:grpSpPr>
        <a:xfrm>
          <a:off x="0" y="0"/>
          <a:ext cx="0" cy="0"/>
          <a:chOff x="0" y="0"/>
          <a:chExt cx="0" cy="0"/>
        </a:xfrm>
      </p:grpSpPr>
      <p:sp>
        <p:nvSpPr>
          <p:cNvPr id="5559" name="Google Shape;5559;g29b559572bc_1_87"/>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560" name="Google Shape;5560;g29b559572bc_1_87"/>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561" name="Google Shape;5561;g29b559572bc_1_87"/>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5561"/>
                                        </p:tgtEl>
                                        <p:attrNameLst>
                                          <p:attrName>style.visibility</p:attrName>
                                        </p:attrNameLst>
                                      </p:cBhvr>
                                      <p:to>
                                        <p:strVal val="visible"/>
                                      </p:to>
                                    </p:set>
                                    <p:animEffect transition="in" filter="fade">
                                      <p:cBhvr>
                                        <p:cTn id="7" dur="400"/>
                                        <p:tgtEl>
                                          <p:spTgt spid="5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65"/>
        <p:cNvGrpSpPr/>
        <p:nvPr/>
      </p:nvGrpSpPr>
      <p:grpSpPr>
        <a:xfrm>
          <a:off x="0" y="0"/>
          <a:ext cx="0" cy="0"/>
          <a:chOff x="0" y="0"/>
          <a:chExt cx="0" cy="0"/>
        </a:xfrm>
      </p:grpSpPr>
      <p:sp>
        <p:nvSpPr>
          <p:cNvPr id="5566" name="Google Shape;5566;g29b559572bc_1_5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67" name="Google Shape;5567;g29b559572bc_1_5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68" name="Google Shape;5568;g29b559572bc_1_5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569" name="Google Shape;5569;g29b559572bc_1_55"/>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8.</a:t>
            </a:r>
            <a:endParaRPr/>
          </a:p>
        </p:txBody>
      </p:sp>
      <p:pic>
        <p:nvPicPr>
          <p:cNvPr id="5570" name="Google Shape;5570;g29b559572bc_1_55"/>
          <p:cNvPicPr preferRelativeResize="0"/>
          <p:nvPr/>
        </p:nvPicPr>
        <p:blipFill>
          <a:blip r:embed="rId3">
            <a:alphaModFix/>
          </a:blip>
          <a:stretch>
            <a:fillRect/>
          </a:stretch>
        </p:blipFill>
        <p:spPr>
          <a:xfrm>
            <a:off x="1319250" y="1153250"/>
            <a:ext cx="9553501" cy="4852225"/>
          </a:xfrm>
          <a:prstGeom prst="rect">
            <a:avLst/>
          </a:prstGeom>
          <a:noFill/>
          <a:ln>
            <a:noFill/>
          </a:ln>
        </p:spPr>
      </p:pic>
    </p:spTree>
  </p:cSld>
  <p:clrMapOvr>
    <a:masterClrMapping/>
  </p:clrMapOvr>
</p:sld>
</file>

<file path=ppt/slides/slide68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74"/>
        <p:cNvGrpSpPr/>
        <p:nvPr/>
      </p:nvGrpSpPr>
      <p:grpSpPr>
        <a:xfrm>
          <a:off x="0" y="0"/>
          <a:ext cx="0" cy="0"/>
          <a:chOff x="0" y="0"/>
          <a:chExt cx="0" cy="0"/>
        </a:xfrm>
      </p:grpSpPr>
      <p:sp>
        <p:nvSpPr>
          <p:cNvPr id="5575" name="Google Shape;5575;g29b559572bc_1_6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76" name="Google Shape;5576;g29b559572bc_1_6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77" name="Google Shape;5577;g29b559572bc_1_6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578" name="Google Shape;5578;g29b559572bc_1_62"/>
          <p:cNvSpPr txBox="1"/>
          <p:nvPr/>
        </p:nvSpPr>
        <p:spPr>
          <a:xfrm>
            <a:off x="96622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9.</a:t>
            </a:r>
            <a:endParaRPr/>
          </a:p>
        </p:txBody>
      </p:sp>
      <p:pic>
        <p:nvPicPr>
          <p:cNvPr id="5579" name="Google Shape;5579;g29b559572bc_1_62"/>
          <p:cNvPicPr preferRelativeResize="0"/>
          <p:nvPr/>
        </p:nvPicPr>
        <p:blipFill>
          <a:blip r:embed="rId3">
            <a:alphaModFix/>
          </a:blip>
          <a:stretch>
            <a:fillRect/>
          </a:stretch>
        </p:blipFill>
        <p:spPr>
          <a:xfrm>
            <a:off x="1176700" y="1178500"/>
            <a:ext cx="9838576" cy="4997019"/>
          </a:xfrm>
          <a:prstGeom prst="rect">
            <a:avLst/>
          </a:prstGeom>
          <a:noFill/>
          <a:ln>
            <a:noFill/>
          </a:ln>
        </p:spPr>
      </p:pic>
    </p:spTree>
  </p:cSld>
  <p:clrMapOvr>
    <a:masterClrMapping/>
  </p:clrMapOvr>
</p:sld>
</file>

<file path=ppt/slides/slide68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83"/>
        <p:cNvGrpSpPr/>
        <p:nvPr/>
      </p:nvGrpSpPr>
      <p:grpSpPr>
        <a:xfrm>
          <a:off x="0" y="0"/>
          <a:ext cx="0" cy="0"/>
          <a:chOff x="0" y="0"/>
          <a:chExt cx="0" cy="0"/>
        </a:xfrm>
      </p:grpSpPr>
      <p:sp>
        <p:nvSpPr>
          <p:cNvPr id="5584" name="Google Shape;5584;g29b559572bc_1_6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85" name="Google Shape;5585;g29b559572bc_1_6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86" name="Google Shape;5586;g29b559572bc_1_69"/>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587" name="Google Shape;5587;g29b559572bc_1_69"/>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10.</a:t>
            </a:r>
            <a:endParaRPr/>
          </a:p>
        </p:txBody>
      </p:sp>
      <p:pic>
        <p:nvPicPr>
          <p:cNvPr id="5588" name="Google Shape;5588;g29b559572bc_1_69"/>
          <p:cNvPicPr preferRelativeResize="0"/>
          <p:nvPr/>
        </p:nvPicPr>
        <p:blipFill>
          <a:blip r:embed="rId3">
            <a:alphaModFix/>
          </a:blip>
          <a:stretch>
            <a:fillRect/>
          </a:stretch>
        </p:blipFill>
        <p:spPr>
          <a:xfrm>
            <a:off x="1337913" y="1330050"/>
            <a:ext cx="9516176" cy="4833274"/>
          </a:xfrm>
          <a:prstGeom prst="rect">
            <a:avLst/>
          </a:prstGeom>
          <a:noFill/>
          <a:ln>
            <a:noFill/>
          </a:ln>
        </p:spPr>
      </p:pic>
    </p:spTree>
  </p:cSld>
  <p:clrMapOvr>
    <a:masterClrMapping/>
  </p:clrMapOvr>
</p:sld>
</file>

<file path=ppt/slides/slide68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92"/>
        <p:cNvGrpSpPr/>
        <p:nvPr/>
      </p:nvGrpSpPr>
      <p:grpSpPr>
        <a:xfrm>
          <a:off x="0" y="0"/>
          <a:ext cx="0" cy="0"/>
          <a:chOff x="0" y="0"/>
          <a:chExt cx="0" cy="0"/>
        </a:xfrm>
      </p:grpSpPr>
      <p:sp>
        <p:nvSpPr>
          <p:cNvPr id="5593" name="Google Shape;5593;g29b559572bc_1_9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94" name="Google Shape;5594;g29b559572bc_1_9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95" name="Google Shape;5595;g29b559572bc_1_9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596" name="Google Shape;5596;g29b559572bc_1_95"/>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11.</a:t>
            </a:r>
            <a:endParaRPr/>
          </a:p>
        </p:txBody>
      </p:sp>
      <p:pic>
        <p:nvPicPr>
          <p:cNvPr id="5597" name="Google Shape;5597;g29b559572bc_1_95"/>
          <p:cNvPicPr preferRelativeResize="0"/>
          <p:nvPr/>
        </p:nvPicPr>
        <p:blipFill>
          <a:blip r:embed="rId3">
            <a:alphaModFix/>
          </a:blip>
          <a:stretch>
            <a:fillRect/>
          </a:stretch>
        </p:blipFill>
        <p:spPr>
          <a:xfrm>
            <a:off x="1063038" y="1330050"/>
            <a:ext cx="9838576" cy="4997019"/>
          </a:xfrm>
          <a:prstGeom prst="rect">
            <a:avLst/>
          </a:prstGeom>
          <a:noFill/>
          <a:ln>
            <a:noFill/>
          </a:ln>
        </p:spPr>
      </p:pic>
    </p:spTree>
  </p:cSld>
  <p:clrMapOvr>
    <a:masterClrMapping/>
  </p:clrMapOvr>
</p:sld>
</file>

<file path=ppt/slides/slide68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01"/>
        <p:cNvGrpSpPr/>
        <p:nvPr/>
      </p:nvGrpSpPr>
      <p:grpSpPr>
        <a:xfrm>
          <a:off x="0" y="0"/>
          <a:ext cx="0" cy="0"/>
          <a:chOff x="0" y="0"/>
          <a:chExt cx="0" cy="0"/>
        </a:xfrm>
      </p:grpSpPr>
      <p:sp>
        <p:nvSpPr>
          <p:cNvPr id="5602" name="Google Shape;5602;g29b559572bc_1_10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03" name="Google Shape;5603;g29b559572bc_1_10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04" name="Google Shape;5604;g29b559572bc_1_10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605" name="Google Shape;5605;g29b559572bc_1_103"/>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12.</a:t>
            </a:r>
            <a:endParaRPr/>
          </a:p>
        </p:txBody>
      </p:sp>
      <p:pic>
        <p:nvPicPr>
          <p:cNvPr id="5606" name="Google Shape;5606;g29b559572bc_1_103"/>
          <p:cNvPicPr preferRelativeResize="0"/>
          <p:nvPr/>
        </p:nvPicPr>
        <p:blipFill>
          <a:blip r:embed="rId3">
            <a:alphaModFix/>
          </a:blip>
          <a:stretch>
            <a:fillRect/>
          </a:stretch>
        </p:blipFill>
        <p:spPr>
          <a:xfrm>
            <a:off x="1260275" y="1172225"/>
            <a:ext cx="9671450" cy="4912125"/>
          </a:xfrm>
          <a:prstGeom prst="rect">
            <a:avLst/>
          </a:prstGeom>
          <a:noFill/>
          <a:ln>
            <a:noFill/>
          </a:ln>
        </p:spPr>
      </p:pic>
    </p:spTree>
  </p:cSld>
  <p:clrMapOvr>
    <a:masterClrMapping/>
  </p:clrMapOvr>
</p:sld>
</file>

<file path=ppt/slides/slide68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10"/>
        <p:cNvGrpSpPr/>
        <p:nvPr/>
      </p:nvGrpSpPr>
      <p:grpSpPr>
        <a:xfrm>
          <a:off x="0" y="0"/>
          <a:ext cx="0" cy="0"/>
          <a:chOff x="0" y="0"/>
          <a:chExt cx="0" cy="0"/>
        </a:xfrm>
      </p:grpSpPr>
      <p:sp>
        <p:nvSpPr>
          <p:cNvPr id="5611" name="Google Shape;5611;g29b559572bc_1_1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12" name="Google Shape;5612;g29b559572bc_1_11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13" name="Google Shape;5613;g29b559572bc_1_11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614" name="Google Shape;5614;g29b559572bc_1_11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13.</a:t>
            </a:r>
            <a:endParaRPr/>
          </a:p>
        </p:txBody>
      </p:sp>
      <p:pic>
        <p:nvPicPr>
          <p:cNvPr id="5615" name="Google Shape;5615;g29b559572bc_1_110"/>
          <p:cNvPicPr preferRelativeResize="0"/>
          <p:nvPr/>
        </p:nvPicPr>
        <p:blipFill>
          <a:blip r:embed="rId3">
            <a:alphaModFix/>
          </a:blip>
          <a:stretch>
            <a:fillRect/>
          </a:stretch>
        </p:blipFill>
        <p:spPr>
          <a:xfrm>
            <a:off x="1083036" y="1153250"/>
            <a:ext cx="10025927" cy="5092175"/>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g1e34b6543ab_1_91"/>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620" name="Google Shape;620;g1e34b6543ab_1_91"/>
          <p:cNvSpPr txBox="1">
            <a:spLocks noGrp="1"/>
          </p:cNvSpPr>
          <p:nvPr>
            <p:ph type="body" idx="1"/>
          </p:nvPr>
        </p:nvSpPr>
        <p:spPr>
          <a:xfrm>
            <a:off x="655250" y="1200200"/>
            <a:ext cx="11177100" cy="5345400"/>
          </a:xfrm>
          <a:prstGeom prst="rect">
            <a:avLst/>
          </a:prstGeom>
          <a:noFill/>
          <a:ln>
            <a:noFill/>
          </a:ln>
        </p:spPr>
        <p:txBody>
          <a:bodyPr spcFirstLastPara="1" wrap="square" lIns="91425" tIns="45700" rIns="91425" bIns="45700" anchor="t" anchorCtr="0">
            <a:normAutofit lnSpcReduction="20000"/>
          </a:bodyPr>
          <a:lstStyle/>
          <a:p>
            <a:pPr marL="514350" lvl="0" indent="-509813" algn="l" rtl="0">
              <a:lnSpc>
                <a:spcPct val="120000"/>
              </a:lnSpc>
              <a:spcBef>
                <a:spcPts val="1000"/>
              </a:spcBef>
              <a:spcAft>
                <a:spcPts val="0"/>
              </a:spcAft>
              <a:buClr>
                <a:schemeClr val="dk1"/>
              </a:buClr>
              <a:buSzPts val="2527"/>
              <a:buFont typeface="Calibri"/>
              <a:buAutoNum type="arabicPeriod"/>
            </a:pPr>
            <a:r>
              <a:rPr lang="es-ES" sz="2527">
                <a:latin typeface="Century Gothic"/>
                <a:ea typeface="Century Gothic"/>
                <a:cs typeface="Century Gothic"/>
                <a:sym typeface="Century Gothic"/>
              </a:rPr>
              <a:t>Condiciones para el cambio educativo.</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Clr>
                <a:schemeClr val="dk1"/>
              </a:buClr>
              <a:buSzPts val="2527"/>
              <a:buFont typeface="Calibri"/>
              <a:buAutoNum type="arabicPeriod"/>
            </a:pPr>
            <a:r>
              <a:rPr lang="es-ES" sz="2527">
                <a:latin typeface="Century Gothic"/>
                <a:ea typeface="Century Gothic"/>
                <a:cs typeface="Century Gothic"/>
                <a:sym typeface="Century Gothic"/>
              </a:rPr>
              <a:t>Definición y características de los métodos de la acción pedagógica activos, participativos, promotores de aprendizajes y desarrollo con el estudiantado.</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Definición y características de estrategias e instrumentos de evaluación coherentes con los métodos de la acción pedagógica.</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La autoevaluación de la acción docente como estrategia de mejora continua, cambio educativo, didáctico y metodológico.</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Proceso educativo como un todo integral, dinámico, socio-histórico, que permite el encuentro con la realidad y el respeto a la singularidad humana.</a:t>
            </a:r>
            <a:endParaRPr>
              <a:latin typeface="Century Gothic"/>
              <a:ea typeface="Century Gothic"/>
              <a:cs typeface="Century Gothic"/>
              <a:sym typeface="Century Gothic"/>
            </a:endParaRPr>
          </a:p>
        </p:txBody>
      </p:sp>
    </p:spTree>
  </p:cSld>
  <p:clrMapOvr>
    <a:masterClrMapping/>
  </p:clrMapOvr>
</p:sld>
</file>

<file path=ppt/slides/slide69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19"/>
        <p:cNvGrpSpPr/>
        <p:nvPr/>
      </p:nvGrpSpPr>
      <p:grpSpPr>
        <a:xfrm>
          <a:off x="0" y="0"/>
          <a:ext cx="0" cy="0"/>
          <a:chOff x="0" y="0"/>
          <a:chExt cx="0" cy="0"/>
        </a:xfrm>
      </p:grpSpPr>
      <p:sp>
        <p:nvSpPr>
          <p:cNvPr id="5620" name="Google Shape;5620;g29b559572bc_1_1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21" name="Google Shape;5621;g29b559572bc_1_11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22" name="Google Shape;5622;g29b559572bc_1_11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623" name="Google Shape;5623;g29b559572bc_1_117"/>
          <p:cNvPicPr preferRelativeResize="0"/>
          <p:nvPr/>
        </p:nvPicPr>
        <p:blipFill>
          <a:blip r:embed="rId3">
            <a:alphaModFix/>
          </a:blip>
          <a:stretch>
            <a:fillRect/>
          </a:stretch>
        </p:blipFill>
        <p:spPr>
          <a:xfrm>
            <a:off x="1083036" y="929850"/>
            <a:ext cx="10025927" cy="5092175"/>
          </a:xfrm>
          <a:prstGeom prst="rect">
            <a:avLst/>
          </a:prstGeom>
          <a:noFill/>
          <a:ln>
            <a:noFill/>
          </a:ln>
        </p:spPr>
      </p:pic>
      <p:sp>
        <p:nvSpPr>
          <p:cNvPr id="5624" name="Google Shape;5624;g29b559572bc_1_11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14.</a:t>
            </a:r>
            <a:endParaRPr/>
          </a:p>
        </p:txBody>
      </p:sp>
    </p:spTree>
  </p:cSld>
  <p:clrMapOvr>
    <a:masterClrMapping/>
  </p:clrMapOvr>
</p:sld>
</file>

<file path=ppt/slides/slide69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28"/>
        <p:cNvGrpSpPr/>
        <p:nvPr/>
      </p:nvGrpSpPr>
      <p:grpSpPr>
        <a:xfrm>
          <a:off x="0" y="0"/>
          <a:ext cx="0" cy="0"/>
          <a:chOff x="0" y="0"/>
          <a:chExt cx="0" cy="0"/>
        </a:xfrm>
      </p:grpSpPr>
      <p:sp>
        <p:nvSpPr>
          <p:cNvPr id="5629" name="Google Shape;5629;g29b559572bc_1_12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30" name="Google Shape;5630;g29b559572bc_1_12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31" name="Google Shape;5631;g29b559572bc_1_12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632" name="Google Shape;5632;g29b559572bc_1_124"/>
          <p:cNvPicPr preferRelativeResize="0"/>
          <p:nvPr/>
        </p:nvPicPr>
        <p:blipFill>
          <a:blip r:embed="rId3">
            <a:alphaModFix/>
          </a:blip>
          <a:stretch>
            <a:fillRect/>
          </a:stretch>
        </p:blipFill>
        <p:spPr>
          <a:xfrm>
            <a:off x="1083036" y="882913"/>
            <a:ext cx="10025927" cy="5092175"/>
          </a:xfrm>
          <a:prstGeom prst="rect">
            <a:avLst/>
          </a:prstGeom>
          <a:noFill/>
          <a:ln>
            <a:noFill/>
          </a:ln>
        </p:spPr>
      </p:pic>
      <p:sp>
        <p:nvSpPr>
          <p:cNvPr id="5633" name="Google Shape;5633;g29b559572bc_1_124"/>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15.</a:t>
            </a:r>
            <a:endParaRPr/>
          </a:p>
        </p:txBody>
      </p:sp>
    </p:spTree>
  </p:cSld>
  <p:clrMapOvr>
    <a:masterClrMapping/>
  </p:clrMapOvr>
</p:sld>
</file>

<file path=ppt/slides/slide69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37"/>
        <p:cNvGrpSpPr/>
        <p:nvPr/>
      </p:nvGrpSpPr>
      <p:grpSpPr>
        <a:xfrm>
          <a:off x="0" y="0"/>
          <a:ext cx="0" cy="0"/>
          <a:chOff x="0" y="0"/>
          <a:chExt cx="0" cy="0"/>
        </a:xfrm>
      </p:grpSpPr>
      <p:sp>
        <p:nvSpPr>
          <p:cNvPr id="5638" name="Google Shape;5638;g29b559572bc_1_13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39" name="Google Shape;5639;g29b559572bc_1_13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40" name="Google Shape;5640;g29b559572bc_1_13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641" name="Google Shape;5641;g29b559572bc_1_131"/>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16.</a:t>
            </a:r>
            <a:endParaRPr/>
          </a:p>
        </p:txBody>
      </p:sp>
      <p:pic>
        <p:nvPicPr>
          <p:cNvPr id="5642" name="Google Shape;5642;g29b559572bc_1_131"/>
          <p:cNvPicPr preferRelativeResize="0"/>
          <p:nvPr/>
        </p:nvPicPr>
        <p:blipFill>
          <a:blip r:embed="rId3">
            <a:alphaModFix/>
          </a:blip>
          <a:stretch>
            <a:fillRect/>
          </a:stretch>
        </p:blipFill>
        <p:spPr>
          <a:xfrm>
            <a:off x="1115600" y="1330052"/>
            <a:ext cx="9960800" cy="4733050"/>
          </a:xfrm>
          <a:prstGeom prst="rect">
            <a:avLst/>
          </a:prstGeom>
          <a:noFill/>
          <a:ln>
            <a:noFill/>
          </a:ln>
        </p:spPr>
      </p:pic>
    </p:spTree>
  </p:cSld>
  <p:clrMapOvr>
    <a:masterClrMapping/>
  </p:clrMapOvr>
</p:sld>
</file>

<file path=ppt/slides/slide69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46"/>
        <p:cNvGrpSpPr/>
        <p:nvPr/>
      </p:nvGrpSpPr>
      <p:grpSpPr>
        <a:xfrm>
          <a:off x="0" y="0"/>
          <a:ext cx="0" cy="0"/>
          <a:chOff x="0" y="0"/>
          <a:chExt cx="0" cy="0"/>
        </a:xfrm>
      </p:grpSpPr>
      <p:sp>
        <p:nvSpPr>
          <p:cNvPr id="5647" name="Google Shape;5647;g29b559572bc_1_17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48" name="Google Shape;5648;g29b559572bc_1_17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49" name="Google Shape;5649;g29b559572bc_1_17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650" name="Google Shape;5650;g29b559572bc_1_178"/>
          <p:cNvPicPr preferRelativeResize="0"/>
          <p:nvPr/>
        </p:nvPicPr>
        <p:blipFill>
          <a:blip r:embed="rId3">
            <a:alphaModFix/>
          </a:blip>
          <a:stretch>
            <a:fillRect/>
          </a:stretch>
        </p:blipFill>
        <p:spPr>
          <a:xfrm>
            <a:off x="1016749" y="1102700"/>
            <a:ext cx="10158499" cy="4827000"/>
          </a:xfrm>
          <a:prstGeom prst="rect">
            <a:avLst/>
          </a:prstGeom>
          <a:noFill/>
          <a:ln>
            <a:noFill/>
          </a:ln>
        </p:spPr>
      </p:pic>
      <p:sp>
        <p:nvSpPr>
          <p:cNvPr id="5651" name="Google Shape;5651;g29b559572bc_1_178"/>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17.</a:t>
            </a:r>
            <a:endParaRPr/>
          </a:p>
        </p:txBody>
      </p:sp>
    </p:spTree>
  </p:cSld>
  <p:clrMapOvr>
    <a:masterClrMapping/>
  </p:clrMapOvr>
</p:sld>
</file>

<file path=ppt/slides/slide69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55"/>
        <p:cNvGrpSpPr/>
        <p:nvPr/>
      </p:nvGrpSpPr>
      <p:grpSpPr>
        <a:xfrm>
          <a:off x="0" y="0"/>
          <a:ext cx="0" cy="0"/>
          <a:chOff x="0" y="0"/>
          <a:chExt cx="0" cy="0"/>
        </a:xfrm>
      </p:grpSpPr>
      <p:sp>
        <p:nvSpPr>
          <p:cNvPr id="5656" name="Google Shape;5656;g29b559572bc_1_18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57" name="Google Shape;5657;g29b559572bc_1_187"/>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58" name="Google Shape;5658;g29b559572bc_1_187"/>
          <p:cNvSpPr txBox="1">
            <a:spLocks noGrp="1"/>
          </p:cNvSpPr>
          <p:nvPr>
            <p:ph type="title"/>
          </p:nvPr>
        </p:nvSpPr>
        <p:spPr>
          <a:xfrm>
            <a:off x="700075" y="67792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18.  </a:t>
            </a:r>
            <a:r>
              <a:rPr lang="es-ES" sz="2600">
                <a:highlight>
                  <a:srgbClr val="FFFFFF"/>
                </a:highlight>
                <a:latin typeface="Century Gothic"/>
                <a:ea typeface="Century Gothic"/>
                <a:cs typeface="Century Gothic"/>
                <a:sym typeface="Century Gothic"/>
              </a:rPr>
              <a:t>Indique aspectos positivos de los videos utilizados en los cursos.</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659" name="Google Shape;5659;g29b559572bc_1_187"/>
          <p:cNvGraphicFramePr/>
          <p:nvPr/>
        </p:nvGraphicFramePr>
        <p:xfrm>
          <a:off x="932748" y="24180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Permite una mejor comprensión de los contenidos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Claros y concisos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Información pertinente y útil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Se asemejan a casos de la vida diaria.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Muy completos.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9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63"/>
        <p:cNvGrpSpPr/>
        <p:nvPr/>
      </p:nvGrpSpPr>
      <p:grpSpPr>
        <a:xfrm>
          <a:off x="0" y="0"/>
          <a:ext cx="0" cy="0"/>
          <a:chOff x="0" y="0"/>
          <a:chExt cx="0" cy="0"/>
        </a:xfrm>
      </p:grpSpPr>
      <p:sp>
        <p:nvSpPr>
          <p:cNvPr id="5664" name="Google Shape;5664;g29b559572bc_1_19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65" name="Google Shape;5665;g29b559572bc_1_194"/>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66" name="Google Shape;5666;g29b559572bc_1_194"/>
          <p:cNvSpPr txBox="1">
            <a:spLocks noGrp="1"/>
          </p:cNvSpPr>
          <p:nvPr>
            <p:ph type="title"/>
          </p:nvPr>
        </p:nvSpPr>
        <p:spPr>
          <a:xfrm>
            <a:off x="700075" y="67792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19.  </a:t>
            </a:r>
            <a:r>
              <a:rPr lang="es-ES" sz="2600">
                <a:highlight>
                  <a:srgbClr val="FFFFFF"/>
                </a:highlight>
                <a:latin typeface="Century Gothic"/>
                <a:ea typeface="Century Gothic"/>
                <a:cs typeface="Century Gothic"/>
                <a:sym typeface="Century Gothic"/>
              </a:rPr>
              <a:t>Indique algunas sugerencias para mejorar los videos utilizados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667" name="Google Shape;5667;g29b559572bc_1_194"/>
          <p:cNvGraphicFramePr/>
          <p:nvPr/>
        </p:nvGraphicFramePr>
        <p:xfrm>
          <a:off x="932748" y="24180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el volumen y calidad de los audios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Mayos cantidad de ejemplos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se puedan descargar</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Menos monótonos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tengan imágenes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9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71"/>
        <p:cNvGrpSpPr/>
        <p:nvPr/>
      </p:nvGrpSpPr>
      <p:grpSpPr>
        <a:xfrm>
          <a:off x="0" y="0"/>
          <a:ext cx="0" cy="0"/>
          <a:chOff x="0" y="0"/>
          <a:chExt cx="0" cy="0"/>
        </a:xfrm>
      </p:grpSpPr>
      <p:sp>
        <p:nvSpPr>
          <p:cNvPr id="5672" name="Google Shape;5672;g29b559572bc_1_17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73" name="Google Shape;5673;g29b559572bc_1_17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74" name="Google Shape;5674;g29b559572bc_1_17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675" name="Google Shape;5675;g29b559572bc_1_171"/>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20.</a:t>
            </a:r>
            <a:endParaRPr/>
          </a:p>
        </p:txBody>
      </p:sp>
      <p:pic>
        <p:nvPicPr>
          <p:cNvPr id="5676" name="Google Shape;5676;g29b559572bc_1_171"/>
          <p:cNvPicPr preferRelativeResize="0"/>
          <p:nvPr/>
        </p:nvPicPr>
        <p:blipFill>
          <a:blip r:embed="rId3">
            <a:alphaModFix/>
          </a:blip>
          <a:stretch>
            <a:fillRect/>
          </a:stretch>
        </p:blipFill>
        <p:spPr>
          <a:xfrm>
            <a:off x="1337913" y="1210100"/>
            <a:ext cx="9516176" cy="4833274"/>
          </a:xfrm>
          <a:prstGeom prst="rect">
            <a:avLst/>
          </a:prstGeom>
          <a:noFill/>
          <a:ln>
            <a:noFill/>
          </a:ln>
        </p:spPr>
      </p:pic>
    </p:spTree>
  </p:cSld>
  <p:clrMapOvr>
    <a:masterClrMapping/>
  </p:clrMapOvr>
</p:sld>
</file>

<file path=ppt/slides/slide69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80"/>
        <p:cNvGrpSpPr/>
        <p:nvPr/>
      </p:nvGrpSpPr>
      <p:grpSpPr>
        <a:xfrm>
          <a:off x="0" y="0"/>
          <a:ext cx="0" cy="0"/>
          <a:chOff x="0" y="0"/>
          <a:chExt cx="0" cy="0"/>
        </a:xfrm>
      </p:grpSpPr>
      <p:sp>
        <p:nvSpPr>
          <p:cNvPr id="5681" name="Google Shape;5681;g29b559572bc_1_16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82" name="Google Shape;5682;g29b559572bc_1_16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83" name="Google Shape;5683;g29b559572bc_1_16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684" name="Google Shape;5684;g29b559572bc_1_164"/>
          <p:cNvPicPr preferRelativeResize="0"/>
          <p:nvPr/>
        </p:nvPicPr>
        <p:blipFill>
          <a:blip r:embed="rId3">
            <a:alphaModFix/>
          </a:blip>
          <a:stretch>
            <a:fillRect/>
          </a:stretch>
        </p:blipFill>
        <p:spPr>
          <a:xfrm>
            <a:off x="967710" y="929850"/>
            <a:ext cx="10256591" cy="5209325"/>
          </a:xfrm>
          <a:prstGeom prst="rect">
            <a:avLst/>
          </a:prstGeom>
          <a:noFill/>
          <a:ln>
            <a:noFill/>
          </a:ln>
        </p:spPr>
      </p:pic>
      <p:sp>
        <p:nvSpPr>
          <p:cNvPr id="5685" name="Google Shape;5685;g29b559572bc_1_164"/>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21.</a:t>
            </a:r>
            <a:endParaRPr/>
          </a:p>
        </p:txBody>
      </p:sp>
    </p:spTree>
  </p:cSld>
  <p:clrMapOvr>
    <a:masterClrMapping/>
  </p:clrMapOvr>
</p:sld>
</file>

<file path=ppt/slides/slide69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89"/>
        <p:cNvGrpSpPr/>
        <p:nvPr/>
      </p:nvGrpSpPr>
      <p:grpSpPr>
        <a:xfrm>
          <a:off x="0" y="0"/>
          <a:ext cx="0" cy="0"/>
          <a:chOff x="0" y="0"/>
          <a:chExt cx="0" cy="0"/>
        </a:xfrm>
      </p:grpSpPr>
      <p:sp>
        <p:nvSpPr>
          <p:cNvPr id="5690" name="Google Shape;5690;g29b559572bc_1_20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91" name="Google Shape;5691;g29b559572bc_1_203"/>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92" name="Google Shape;5692;g29b559572bc_1_203"/>
          <p:cNvSpPr txBox="1">
            <a:spLocks noGrp="1"/>
          </p:cNvSpPr>
          <p:nvPr>
            <p:ph type="title"/>
          </p:nvPr>
        </p:nvSpPr>
        <p:spPr>
          <a:xfrm>
            <a:off x="700075" y="67792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22.  </a:t>
            </a:r>
            <a:r>
              <a:rPr lang="es-ES" sz="2600">
                <a:highlight>
                  <a:srgbClr val="FFFFFF"/>
                </a:highlight>
                <a:latin typeface="Century Gothic"/>
                <a:ea typeface="Century Gothic"/>
                <a:cs typeface="Century Gothic"/>
                <a:sym typeface="Century Gothic"/>
              </a:rPr>
              <a:t>Explique cuáles fueron los principales retos o problemas que enfrentó en el desarrollo de su aprendizaje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693" name="Google Shape;5693;g29b559572bc_1_203"/>
          <p:cNvGraphicFramePr/>
          <p:nvPr/>
        </p:nvGraphicFramePr>
        <p:xfrm>
          <a:off x="932748" y="24180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organización del tiempo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Las lecturas muy extensas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Las lecturas en inglés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Las sesiones sincrónicas por el trabajo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Completar los módulos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9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97"/>
        <p:cNvGrpSpPr/>
        <p:nvPr/>
      </p:nvGrpSpPr>
      <p:grpSpPr>
        <a:xfrm>
          <a:off x="0" y="0"/>
          <a:ext cx="0" cy="0"/>
          <a:chOff x="0" y="0"/>
          <a:chExt cx="0" cy="0"/>
        </a:xfrm>
      </p:grpSpPr>
      <p:sp>
        <p:nvSpPr>
          <p:cNvPr id="5698" name="Google Shape;5698;g29b559572bc_1_21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99" name="Google Shape;5699;g29b559572bc_1_211"/>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00" name="Google Shape;5700;g29b559572bc_1_211"/>
          <p:cNvSpPr txBox="1">
            <a:spLocks noGrp="1"/>
          </p:cNvSpPr>
          <p:nvPr>
            <p:ph type="title"/>
          </p:nvPr>
        </p:nvSpPr>
        <p:spPr>
          <a:xfrm>
            <a:off x="700075" y="67792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23.  </a:t>
            </a:r>
            <a:r>
              <a:rPr lang="es-ES" sz="2600">
                <a:highlight>
                  <a:srgbClr val="FFFFFF"/>
                </a:highlight>
                <a:latin typeface="Century Gothic"/>
                <a:ea typeface="Century Gothic"/>
                <a:cs typeface="Century Gothic"/>
                <a:sym typeface="Century Gothic"/>
              </a:rPr>
              <a:t>Comparta cuál es la principal satisfacción al haber tomado este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701" name="Google Shape;5701;g29b559572bc_1_211"/>
          <p:cNvGraphicFramePr/>
          <p:nvPr/>
        </p:nvGraphicFramePr>
        <p:xfrm>
          <a:off x="932748" y="24180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aprendizaje sobre el neurodesarrollo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seguridad al atender a los pacientes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y ampliar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Sentirse con más preparación para la atención de los pacientes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Crecimiento profesional y personal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7"/>
          <p:cNvSpPr txBox="1">
            <a:spLocks noGrp="1"/>
          </p:cNvSpPr>
          <p:nvPr>
            <p:ph type="title"/>
          </p:nvPr>
        </p:nvSpPr>
        <p:spPr>
          <a:xfrm>
            <a:off x="793500" y="274325"/>
            <a:ext cx="10605000" cy="19854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5400"/>
              <a:buFont typeface="Arial"/>
              <a:buNone/>
            </a:pPr>
            <a:r>
              <a:rPr lang="es-ES" sz="4000" dirty="0">
                <a:solidFill>
                  <a:schemeClr val="lt1"/>
                </a:solidFill>
                <a:latin typeface="Arial"/>
                <a:ea typeface="Arial"/>
                <a:cs typeface="Arial"/>
                <a:sym typeface="Arial"/>
              </a:rPr>
              <a:t>Curso La educación que queremos: Reflexiones acerca de un cambio necesario</a:t>
            </a:r>
            <a:endParaRPr sz="4000" dirty="0">
              <a:solidFill>
                <a:schemeClr val="lt1"/>
              </a:solidFill>
              <a:latin typeface="Arial"/>
              <a:ea typeface="Arial"/>
              <a:cs typeface="Arial"/>
              <a:sym typeface="Arial"/>
            </a:endParaRPr>
          </a:p>
        </p:txBody>
      </p:sp>
      <p:sp>
        <p:nvSpPr>
          <p:cNvPr id="246" name="Google Shape;246;p7"/>
          <p:cNvSpPr txBox="1">
            <a:spLocks noGrp="1"/>
          </p:cNvSpPr>
          <p:nvPr>
            <p:ph type="body" idx="1"/>
          </p:nvPr>
        </p:nvSpPr>
        <p:spPr>
          <a:xfrm>
            <a:off x="838200" y="2560319"/>
            <a:ext cx="10515600" cy="3616643"/>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chemeClr val="dk1"/>
              </a:buClr>
              <a:buSzPts val="2800"/>
              <a:buNone/>
            </a:pPr>
            <a:r>
              <a:rPr lang="es-ES" b="1" dirty="0">
                <a:latin typeface="Century Gothic"/>
                <a:ea typeface="Century Gothic"/>
                <a:cs typeface="Century Gothic"/>
                <a:sym typeface="Century Gothic"/>
              </a:rPr>
              <a:t>Breve descripción: </a:t>
            </a:r>
            <a:r>
              <a:rPr lang="es-ES" dirty="0">
                <a:latin typeface="Century Gothic"/>
                <a:ea typeface="Century Gothic"/>
                <a:cs typeface="Century Gothic"/>
                <a:sym typeface="Century Gothic"/>
              </a:rPr>
              <a:t>Este curso estuvo dirigido a docentes con el objetivo de propiciar el análisis crítico de la educación desde la perspectiva de nuevas derivaciones de paradigmas emergentes.</a:t>
            </a:r>
            <a:endParaRPr dirty="0"/>
          </a:p>
          <a:p>
            <a:pPr marL="0" lvl="0" indent="0" algn="l" rtl="0">
              <a:lnSpc>
                <a:spcPct val="90000"/>
              </a:lnSpc>
              <a:spcBef>
                <a:spcPts val="1000"/>
              </a:spcBef>
              <a:spcAft>
                <a:spcPts val="0"/>
              </a:spcAft>
              <a:buClr>
                <a:schemeClr val="dk1"/>
              </a:buClr>
              <a:buSzPts val="2800"/>
              <a:buNone/>
            </a:pPr>
            <a:r>
              <a:rPr lang="es-ES" b="1" dirty="0">
                <a:latin typeface="Century Gothic"/>
                <a:ea typeface="Century Gothic"/>
                <a:cs typeface="Century Gothic"/>
                <a:sym typeface="Century Gothic"/>
              </a:rPr>
              <a:t>Naturaleza del curso: </a:t>
            </a:r>
            <a:r>
              <a:rPr lang="es-ES" dirty="0">
                <a:latin typeface="Century Gothic"/>
                <a:ea typeface="Century Gothic"/>
                <a:cs typeface="Century Gothic"/>
                <a:sym typeface="Century Gothic"/>
              </a:rPr>
              <a:t>Teórico Práctico</a:t>
            </a:r>
            <a:endParaRPr dirty="0"/>
          </a:p>
          <a:p>
            <a:pPr marL="0" lvl="0" indent="0" algn="l" rtl="0">
              <a:lnSpc>
                <a:spcPct val="90000"/>
              </a:lnSpc>
              <a:spcBef>
                <a:spcPts val="1000"/>
              </a:spcBef>
              <a:spcAft>
                <a:spcPts val="0"/>
              </a:spcAft>
              <a:buClr>
                <a:schemeClr val="dk1"/>
              </a:buClr>
              <a:buSzPts val="2800"/>
              <a:buNone/>
            </a:pPr>
            <a:r>
              <a:rPr lang="es-ES" b="1" dirty="0">
                <a:latin typeface="Century Gothic"/>
                <a:ea typeface="Century Gothic"/>
                <a:cs typeface="Century Gothic"/>
                <a:sym typeface="Century Gothic"/>
              </a:rPr>
              <a:t>Total de horas: </a:t>
            </a:r>
            <a:r>
              <a:rPr lang="es-ES" dirty="0">
                <a:latin typeface="Century Gothic"/>
                <a:ea typeface="Century Gothic"/>
                <a:cs typeface="Century Gothic"/>
                <a:sym typeface="Century Gothic"/>
              </a:rPr>
              <a:t>57</a:t>
            </a:r>
            <a:endParaRPr dirty="0"/>
          </a:p>
          <a:p>
            <a:pPr marL="0" lvl="0" indent="0" algn="l" rtl="0">
              <a:lnSpc>
                <a:spcPct val="90000"/>
              </a:lnSpc>
              <a:spcBef>
                <a:spcPts val="1000"/>
              </a:spcBef>
              <a:spcAft>
                <a:spcPts val="0"/>
              </a:spcAft>
              <a:buClr>
                <a:schemeClr val="dk1"/>
              </a:buClr>
              <a:buSzPts val="2800"/>
              <a:buNone/>
            </a:pPr>
            <a:r>
              <a:rPr lang="es-ES" b="1" dirty="0">
                <a:latin typeface="Century Gothic"/>
                <a:ea typeface="Century Gothic"/>
                <a:cs typeface="Century Gothic"/>
                <a:sym typeface="Century Gothic"/>
              </a:rPr>
              <a:t>Duración: </a:t>
            </a:r>
            <a:r>
              <a:rPr lang="es-ES" dirty="0">
                <a:latin typeface="Century Gothic"/>
                <a:ea typeface="Century Gothic"/>
                <a:cs typeface="Century Gothic"/>
                <a:sym typeface="Century Gothic"/>
              </a:rPr>
              <a:t>10 semanas</a:t>
            </a:r>
            <a:endParaRP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g1e34b6543ab_1_15"/>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a:solidFill>
                  <a:schemeClr val="lt1"/>
                </a:solidFill>
                <a:latin typeface="Arial"/>
                <a:ea typeface="Arial"/>
                <a:cs typeface="Arial"/>
                <a:sym typeface="Arial"/>
              </a:rPr>
              <a:t>Curso  Atención del neurodesarrollo de niños y niñas</a:t>
            </a:r>
            <a:endParaRPr sz="5100">
              <a:solidFill>
                <a:schemeClr val="lt1"/>
              </a:solidFill>
              <a:latin typeface="Arial"/>
              <a:ea typeface="Arial"/>
              <a:cs typeface="Arial"/>
              <a:sym typeface="Arial"/>
            </a:endParaRPr>
          </a:p>
        </p:txBody>
      </p:sp>
      <p:sp>
        <p:nvSpPr>
          <p:cNvPr id="626" name="Google Shape;626;g1e34b6543ab_1_15"/>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Capacitación en proceso de detección y atención a las alteraciones del desarrollo del niño y la niña con la participación de la familia y desde el enfoque integral de las intervenciones. Dirigido a profesionales de salud a cargo de la consulta de riesgo del desarrollo, consulta de comportamiento o Clínicas de Neurodesarrollo y Comportamiento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68</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15 semanas</a:t>
            </a:r>
            <a:endParaRPr sz="2400">
              <a:latin typeface="Century Gothic"/>
              <a:ea typeface="Century Gothic"/>
              <a:cs typeface="Century Gothic"/>
              <a:sym typeface="Century Gothic"/>
            </a:endParaRPr>
          </a:p>
        </p:txBody>
      </p:sp>
    </p:spTree>
  </p:cSld>
  <p:clrMapOvr>
    <a:masterClrMapping/>
  </p:clrMapOvr>
</p:sld>
</file>

<file path=ppt/slides/slide700.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5705"/>
        <p:cNvGrpSpPr/>
        <p:nvPr/>
      </p:nvGrpSpPr>
      <p:grpSpPr>
        <a:xfrm>
          <a:off x="0" y="0"/>
          <a:ext cx="0" cy="0"/>
          <a:chOff x="0" y="0"/>
          <a:chExt cx="0" cy="0"/>
        </a:xfrm>
      </p:grpSpPr>
      <p:sp>
        <p:nvSpPr>
          <p:cNvPr id="5706" name="Google Shape;5706;g29b559572bc_1_218"/>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707" name="Google Shape;5707;g29b559572bc_1_218"/>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708" name="Google Shape;5708;g29b559572bc_1_218"/>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5709" name="Google Shape;5709;g29b559572bc_1_218"/>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5708"/>
                                        </p:tgtEl>
                                        <p:attrNameLst>
                                          <p:attrName>style.visibility</p:attrName>
                                        </p:attrNameLst>
                                      </p:cBhvr>
                                      <p:to>
                                        <p:strVal val="visible"/>
                                      </p:to>
                                    </p:set>
                                    <p:animEffect transition="in" filter="fade">
                                      <p:cBhvr>
                                        <p:cTn id="7" dur="400"/>
                                        <p:tgtEl>
                                          <p:spTgt spid="5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13"/>
        <p:cNvGrpSpPr/>
        <p:nvPr/>
      </p:nvGrpSpPr>
      <p:grpSpPr>
        <a:xfrm>
          <a:off x="0" y="0"/>
          <a:ext cx="0" cy="0"/>
          <a:chOff x="0" y="0"/>
          <a:chExt cx="0" cy="0"/>
        </a:xfrm>
      </p:grpSpPr>
      <p:sp>
        <p:nvSpPr>
          <p:cNvPr id="5714" name="Google Shape;5714;g29b559572bc_1_15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15" name="Google Shape;5715;g29b559572bc_1_15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16" name="Google Shape;5716;g29b559572bc_1_15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717" name="Google Shape;5717;g29b559572bc_1_157"/>
          <p:cNvPicPr preferRelativeResize="0"/>
          <p:nvPr/>
        </p:nvPicPr>
        <p:blipFill>
          <a:blip r:embed="rId3">
            <a:alphaModFix/>
          </a:blip>
          <a:stretch>
            <a:fillRect/>
          </a:stretch>
        </p:blipFill>
        <p:spPr>
          <a:xfrm>
            <a:off x="776375" y="1026618"/>
            <a:ext cx="10639250" cy="5055432"/>
          </a:xfrm>
          <a:prstGeom prst="rect">
            <a:avLst/>
          </a:prstGeom>
          <a:noFill/>
          <a:ln>
            <a:noFill/>
          </a:ln>
        </p:spPr>
      </p:pic>
      <p:sp>
        <p:nvSpPr>
          <p:cNvPr id="5718" name="Google Shape;5718;g29b559572bc_1_15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24.</a:t>
            </a:r>
            <a:endParaRPr/>
          </a:p>
        </p:txBody>
      </p:sp>
    </p:spTree>
  </p:cSld>
  <p:clrMapOvr>
    <a:masterClrMapping/>
  </p:clrMapOvr>
</p:sld>
</file>

<file path=ppt/slides/slide70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22"/>
        <p:cNvGrpSpPr/>
        <p:nvPr/>
      </p:nvGrpSpPr>
      <p:grpSpPr>
        <a:xfrm>
          <a:off x="0" y="0"/>
          <a:ext cx="0" cy="0"/>
          <a:chOff x="0" y="0"/>
          <a:chExt cx="0" cy="0"/>
        </a:xfrm>
      </p:grpSpPr>
      <p:sp>
        <p:nvSpPr>
          <p:cNvPr id="5723" name="Google Shape;5723;g29b559572bc_1_1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24" name="Google Shape;5724;g29b559572bc_1_15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25" name="Google Shape;5725;g29b559572bc_1_15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726" name="Google Shape;5726;g29b559572bc_1_15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25.</a:t>
            </a:r>
            <a:endParaRPr/>
          </a:p>
        </p:txBody>
      </p:sp>
      <p:pic>
        <p:nvPicPr>
          <p:cNvPr id="5727" name="Google Shape;5727;g29b559572bc_1_150"/>
          <p:cNvPicPr preferRelativeResize="0"/>
          <p:nvPr/>
        </p:nvPicPr>
        <p:blipFill>
          <a:blip r:embed="rId3">
            <a:alphaModFix/>
          </a:blip>
          <a:stretch>
            <a:fillRect/>
          </a:stretch>
        </p:blipFill>
        <p:spPr>
          <a:xfrm>
            <a:off x="716900" y="1158778"/>
            <a:ext cx="10758200" cy="5111950"/>
          </a:xfrm>
          <a:prstGeom prst="rect">
            <a:avLst/>
          </a:prstGeom>
          <a:noFill/>
          <a:ln>
            <a:noFill/>
          </a:ln>
        </p:spPr>
      </p:pic>
    </p:spTree>
  </p:cSld>
  <p:clrMapOvr>
    <a:masterClrMapping/>
  </p:clrMapOvr>
</p:sld>
</file>

<file path=ppt/slides/slide70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1"/>
        <p:cNvGrpSpPr/>
        <p:nvPr/>
      </p:nvGrpSpPr>
      <p:grpSpPr>
        <a:xfrm>
          <a:off x="0" y="0"/>
          <a:ext cx="0" cy="0"/>
          <a:chOff x="0" y="0"/>
          <a:chExt cx="0" cy="0"/>
        </a:xfrm>
      </p:grpSpPr>
      <p:sp>
        <p:nvSpPr>
          <p:cNvPr id="5732" name="Google Shape;5732;g29b559572bc_1_14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33" name="Google Shape;5733;g29b559572bc_1_14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34" name="Google Shape;5734;g29b559572bc_1_14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735" name="Google Shape;5735;g29b559572bc_1_143"/>
          <p:cNvPicPr preferRelativeResize="0"/>
          <p:nvPr/>
        </p:nvPicPr>
        <p:blipFill>
          <a:blip r:embed="rId3">
            <a:alphaModFix/>
          </a:blip>
          <a:stretch>
            <a:fillRect/>
          </a:stretch>
        </p:blipFill>
        <p:spPr>
          <a:xfrm>
            <a:off x="713475" y="929850"/>
            <a:ext cx="10765051" cy="5115205"/>
          </a:xfrm>
          <a:prstGeom prst="rect">
            <a:avLst/>
          </a:prstGeom>
          <a:noFill/>
          <a:ln>
            <a:noFill/>
          </a:ln>
        </p:spPr>
      </p:pic>
      <p:sp>
        <p:nvSpPr>
          <p:cNvPr id="5736" name="Google Shape;5736;g29b559572bc_1_143"/>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26.</a:t>
            </a:r>
            <a:endParaRPr/>
          </a:p>
        </p:txBody>
      </p:sp>
    </p:spTree>
  </p:cSld>
  <p:clrMapOvr>
    <a:masterClrMapping/>
  </p:clrMapOvr>
</p:sld>
</file>

<file path=ppt/slides/slide70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40"/>
        <p:cNvGrpSpPr/>
        <p:nvPr/>
      </p:nvGrpSpPr>
      <p:grpSpPr>
        <a:xfrm>
          <a:off x="0" y="0"/>
          <a:ext cx="0" cy="0"/>
          <a:chOff x="0" y="0"/>
          <a:chExt cx="0" cy="0"/>
        </a:xfrm>
      </p:grpSpPr>
      <p:sp>
        <p:nvSpPr>
          <p:cNvPr id="5741" name="Google Shape;5741;g29b559572bc_1_2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42" name="Google Shape;5742;g29b559572bc_1_22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43" name="Google Shape;5743;g29b559572bc_1_22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744" name="Google Shape;5744;g29b559572bc_1_228"/>
          <p:cNvPicPr preferRelativeResize="0"/>
          <p:nvPr/>
        </p:nvPicPr>
        <p:blipFill>
          <a:blip r:embed="rId3">
            <a:alphaModFix/>
          </a:blip>
          <a:stretch>
            <a:fillRect/>
          </a:stretch>
        </p:blipFill>
        <p:spPr>
          <a:xfrm>
            <a:off x="796700" y="1062525"/>
            <a:ext cx="10598624" cy="5036150"/>
          </a:xfrm>
          <a:prstGeom prst="rect">
            <a:avLst/>
          </a:prstGeom>
          <a:noFill/>
          <a:ln>
            <a:noFill/>
          </a:ln>
        </p:spPr>
      </p:pic>
      <p:sp>
        <p:nvSpPr>
          <p:cNvPr id="5745" name="Google Shape;5745;g29b559572bc_1_228"/>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27.</a:t>
            </a:r>
            <a:endParaRPr/>
          </a:p>
        </p:txBody>
      </p:sp>
    </p:spTree>
  </p:cSld>
  <p:clrMapOvr>
    <a:masterClrMapping/>
  </p:clrMapOvr>
</p:sld>
</file>

<file path=ppt/slides/slide70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49"/>
        <p:cNvGrpSpPr/>
        <p:nvPr/>
      </p:nvGrpSpPr>
      <p:grpSpPr>
        <a:xfrm>
          <a:off x="0" y="0"/>
          <a:ext cx="0" cy="0"/>
          <a:chOff x="0" y="0"/>
          <a:chExt cx="0" cy="0"/>
        </a:xfrm>
      </p:grpSpPr>
      <p:sp>
        <p:nvSpPr>
          <p:cNvPr id="5750" name="Google Shape;5750;g29b559572bc_1_2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51" name="Google Shape;5751;g29b559572bc_1_26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52" name="Google Shape;5752;g29b559572bc_1_266"/>
          <p:cNvSpPr txBox="1">
            <a:spLocks noGrp="1"/>
          </p:cNvSpPr>
          <p:nvPr>
            <p:ph type="title"/>
          </p:nvPr>
        </p:nvSpPr>
        <p:spPr>
          <a:xfrm>
            <a:off x="700075" y="810552"/>
            <a:ext cx="10869600" cy="28308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28.  </a:t>
            </a:r>
            <a:r>
              <a:rPr lang="es-ES" sz="2600">
                <a:highlight>
                  <a:srgbClr val="FFFFFF"/>
                </a:highlight>
                <a:latin typeface="Century Gothic"/>
                <a:ea typeface="Century Gothic"/>
                <a:cs typeface="Century Gothic"/>
                <a:sym typeface="Century Gothic"/>
              </a:rPr>
              <a:t>Por favor, amplíe su respuesta anterior.</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753" name="Google Shape;5753;g29b559572bc_1_266"/>
          <p:cNvGraphicFramePr/>
          <p:nvPr/>
        </p:nvGraphicFramePr>
        <p:xfrm>
          <a:off x="932748" y="24180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Los conocimientos para brindar una mejor atención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Las nuevas herramientas brindadas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Mayor sensibilidad antes las necesidades de la niñez</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Claridad en cómo realizar otros diagnósticos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Realizar una observación más intensa en la atención de los niños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0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57"/>
        <p:cNvGrpSpPr/>
        <p:nvPr/>
      </p:nvGrpSpPr>
      <p:grpSpPr>
        <a:xfrm>
          <a:off x="0" y="0"/>
          <a:ext cx="0" cy="0"/>
          <a:chOff x="0" y="0"/>
          <a:chExt cx="0" cy="0"/>
        </a:xfrm>
      </p:grpSpPr>
      <p:sp>
        <p:nvSpPr>
          <p:cNvPr id="5758" name="Google Shape;5758;g29b559572bc_1_2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59" name="Google Shape;5759;g29b559572bc_1_273"/>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60" name="Google Shape;5760;g29b559572bc_1_273"/>
          <p:cNvSpPr txBox="1">
            <a:spLocks noGrp="1"/>
          </p:cNvSpPr>
          <p:nvPr>
            <p:ph type="title"/>
          </p:nvPr>
        </p:nvSpPr>
        <p:spPr>
          <a:xfrm>
            <a:off x="700075" y="810552"/>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29.  </a:t>
            </a:r>
            <a:r>
              <a:rPr lang="es-ES" sz="2600">
                <a:highlight>
                  <a:srgbClr val="FFFFFF"/>
                </a:highlight>
                <a:latin typeface="Century Gothic"/>
                <a:ea typeface="Century Gothic"/>
                <a:cs typeface="Century Gothic"/>
                <a:sym typeface="Century Gothic"/>
              </a:rPr>
              <a:t>¿Cuál considera que es la principal competencia que desarrolló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761" name="Google Shape;5761;g29b559572bc_1_273"/>
          <p:cNvGraphicFramePr/>
          <p:nvPr/>
        </p:nvGraphicFramePr>
        <p:xfrm>
          <a:off x="932748" y="24180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Enfoque a la familia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abordaje integral y en red.</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Enfoque a la familia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Mas capacidad diagnóstica y de evaluación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Conocimiento sobre neurodesarrollo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0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5765"/>
        <p:cNvGrpSpPr/>
        <p:nvPr/>
      </p:nvGrpSpPr>
      <p:grpSpPr>
        <a:xfrm>
          <a:off x="0" y="0"/>
          <a:ext cx="0" cy="0"/>
          <a:chOff x="0" y="0"/>
          <a:chExt cx="0" cy="0"/>
        </a:xfrm>
      </p:grpSpPr>
      <p:sp>
        <p:nvSpPr>
          <p:cNvPr id="5766" name="Google Shape;5766;g29b559572bc_1_280"/>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767" name="Google Shape;5767;g29b559572bc_1_280"/>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768" name="Google Shape;5768;g29b559572bc_1_280"/>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Acercamiento a los intereses de Educación Continua y Asesoría Pedagógica.</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5768"/>
                                        </p:tgtEl>
                                        <p:attrNameLst>
                                          <p:attrName>style.visibility</p:attrName>
                                        </p:attrNameLst>
                                      </p:cBhvr>
                                      <p:to>
                                        <p:strVal val="visible"/>
                                      </p:to>
                                    </p:set>
                                    <p:animEffect transition="in" filter="fade">
                                      <p:cBhvr>
                                        <p:cTn id="7" dur="400"/>
                                        <p:tgtEl>
                                          <p:spTgt spid="5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72"/>
        <p:cNvGrpSpPr/>
        <p:nvPr/>
      </p:nvGrpSpPr>
      <p:grpSpPr>
        <a:xfrm>
          <a:off x="0" y="0"/>
          <a:ext cx="0" cy="0"/>
          <a:chOff x="0" y="0"/>
          <a:chExt cx="0" cy="0"/>
        </a:xfrm>
      </p:grpSpPr>
      <p:sp>
        <p:nvSpPr>
          <p:cNvPr id="5773" name="Google Shape;5773;g29b559572bc_1_23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4" name="Google Shape;5774;g29b559572bc_1_23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5" name="Google Shape;5775;g29b559572bc_1_23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776" name="Google Shape;5776;g29b559572bc_1_23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30.</a:t>
            </a:r>
            <a:endParaRPr/>
          </a:p>
        </p:txBody>
      </p:sp>
      <p:pic>
        <p:nvPicPr>
          <p:cNvPr id="5777" name="Google Shape;5777;g29b559572bc_1_237"/>
          <p:cNvPicPr preferRelativeResize="0"/>
          <p:nvPr/>
        </p:nvPicPr>
        <p:blipFill>
          <a:blip r:embed="rId3">
            <a:alphaModFix/>
          </a:blip>
          <a:stretch>
            <a:fillRect/>
          </a:stretch>
        </p:blipFill>
        <p:spPr>
          <a:xfrm>
            <a:off x="750012" y="1211350"/>
            <a:ext cx="10691976" cy="4851200"/>
          </a:xfrm>
          <a:prstGeom prst="rect">
            <a:avLst/>
          </a:prstGeom>
          <a:noFill/>
          <a:ln>
            <a:noFill/>
          </a:ln>
        </p:spPr>
      </p:pic>
    </p:spTree>
  </p:cSld>
  <p:clrMapOvr>
    <a:masterClrMapping/>
  </p:clrMapOvr>
</p:sld>
</file>

<file path=ppt/slides/slide70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81"/>
        <p:cNvGrpSpPr/>
        <p:nvPr/>
      </p:nvGrpSpPr>
      <p:grpSpPr>
        <a:xfrm>
          <a:off x="0" y="0"/>
          <a:ext cx="0" cy="0"/>
          <a:chOff x="0" y="0"/>
          <a:chExt cx="0" cy="0"/>
        </a:xfrm>
      </p:grpSpPr>
      <p:sp>
        <p:nvSpPr>
          <p:cNvPr id="5782" name="Google Shape;5782;g29b559572bc_1_28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83" name="Google Shape;5783;g29b559572bc_1_287"/>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84" name="Google Shape;5784;g29b559572bc_1_287"/>
          <p:cNvSpPr txBox="1">
            <a:spLocks noGrp="1"/>
          </p:cNvSpPr>
          <p:nvPr>
            <p:ph type="title"/>
          </p:nvPr>
        </p:nvSpPr>
        <p:spPr>
          <a:xfrm>
            <a:off x="700075" y="494352"/>
            <a:ext cx="10869600" cy="42114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31.  </a:t>
            </a:r>
            <a:r>
              <a:rPr lang="es-ES" sz="2600">
                <a:highlight>
                  <a:srgbClr val="FFFFFF"/>
                </a:highlight>
                <a:latin typeface="Century Gothic"/>
                <a:ea typeface="Century Gothic"/>
                <a:cs typeface="Century Gothic"/>
                <a:sym typeface="Century Gothic"/>
              </a:rPr>
              <a:t>Mencione al menos 3 áreas de temáticas de interés que le gustaría que desarrolláramos en el la oferta de formación del Proyecto de Educación Continua en áreas de diversidad, desarrollo integral y atención a la primera infancia.</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5785" name="Google Shape;5785;g29b559572bc_1_287"/>
          <p:cNvGraphicFramePr/>
          <p:nvPr/>
        </p:nvGraphicFramePr>
        <p:xfrm>
          <a:off x="932748" y="30053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TEA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Estimulación temprana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TDAH</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Trastornos conductuales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Atención y abordaje interdisciplinario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g1e34b6543ab_1_96"/>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632" name="Google Shape;632;g1e34b6543ab_1_96"/>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lnSpcReduction="20000"/>
          </a:bodyPr>
          <a:lstStyle/>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Tener una mirada integral del desarrollo infantil, bajo el marco de diferentes modelos sociales explicativos del mismo. </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Reconocer el rol de los diferentes niveles de atención del sistema de salud, especialmente del primer nivel de atención. </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Conocer los perfiles de conducta adaptativa y temperamento y su posible impacto en el desarrollo y aprendizaje. </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Reconocer cómo primordial el rol de la familia en el desarrollo de los niños, niñas y adolescentes, y la forma de acompañar desde salud dicho rol. </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Conocer las diferentes condiciones del desarrollo, su prevalencia, forma de presentación, metodología diagnóstico y generalidades sobre el apoyo terapéutico y educativo. </a:t>
            </a:r>
            <a:endParaRPr sz="2400">
              <a:latin typeface="Century Gothic"/>
              <a:ea typeface="Century Gothic"/>
              <a:cs typeface="Century Gothic"/>
              <a:sym typeface="Century Gothic"/>
            </a:endParaRPr>
          </a:p>
        </p:txBody>
      </p:sp>
    </p:spTree>
  </p:cSld>
  <p:clrMapOvr>
    <a:masterClrMapping/>
  </p:clrMapOvr>
</p:sld>
</file>

<file path=ppt/slides/slide7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89"/>
        <p:cNvGrpSpPr/>
        <p:nvPr/>
      </p:nvGrpSpPr>
      <p:grpSpPr>
        <a:xfrm>
          <a:off x="0" y="0"/>
          <a:ext cx="0" cy="0"/>
          <a:chOff x="0" y="0"/>
          <a:chExt cx="0" cy="0"/>
        </a:xfrm>
      </p:grpSpPr>
      <p:sp>
        <p:nvSpPr>
          <p:cNvPr id="5790" name="Google Shape;5790;g29b559572bc_1_24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91" name="Google Shape;5791;g29b559572bc_1_24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92" name="Google Shape;5792;g29b559572bc_1_24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793" name="Google Shape;5793;g29b559572bc_1_245"/>
          <p:cNvPicPr preferRelativeResize="0"/>
          <p:nvPr/>
        </p:nvPicPr>
        <p:blipFill>
          <a:blip r:embed="rId3">
            <a:alphaModFix/>
          </a:blip>
          <a:stretch>
            <a:fillRect/>
          </a:stretch>
        </p:blipFill>
        <p:spPr>
          <a:xfrm>
            <a:off x="1300600" y="993413"/>
            <a:ext cx="9590799" cy="4871175"/>
          </a:xfrm>
          <a:prstGeom prst="rect">
            <a:avLst/>
          </a:prstGeom>
          <a:noFill/>
          <a:ln>
            <a:noFill/>
          </a:ln>
        </p:spPr>
      </p:pic>
      <p:sp>
        <p:nvSpPr>
          <p:cNvPr id="5794" name="Google Shape;5794;g29b559572bc_1_245"/>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32.</a:t>
            </a:r>
            <a:endParaRPr/>
          </a:p>
        </p:txBody>
      </p:sp>
    </p:spTree>
  </p:cSld>
  <p:clrMapOvr>
    <a:masterClrMapping/>
  </p:clrMapOvr>
</p:sld>
</file>

<file path=ppt/slides/slide7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98"/>
        <p:cNvGrpSpPr/>
        <p:nvPr/>
      </p:nvGrpSpPr>
      <p:grpSpPr>
        <a:xfrm>
          <a:off x="0" y="0"/>
          <a:ext cx="0" cy="0"/>
          <a:chOff x="0" y="0"/>
          <a:chExt cx="0" cy="0"/>
        </a:xfrm>
      </p:grpSpPr>
      <p:sp>
        <p:nvSpPr>
          <p:cNvPr id="5799" name="Google Shape;5799;g29b559572bc_1_2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00" name="Google Shape;5800;g29b559572bc_1_25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01" name="Google Shape;5801;g29b559572bc_1_259"/>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802" name="Google Shape;5802;g29b559572bc_1_259"/>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33.</a:t>
            </a:r>
            <a:endParaRPr/>
          </a:p>
        </p:txBody>
      </p:sp>
      <p:pic>
        <p:nvPicPr>
          <p:cNvPr id="5803" name="Google Shape;5803;g29b559572bc_1_259"/>
          <p:cNvPicPr preferRelativeResize="0"/>
          <p:nvPr/>
        </p:nvPicPr>
        <p:blipFill>
          <a:blip r:embed="rId3">
            <a:alphaModFix/>
          </a:blip>
          <a:stretch>
            <a:fillRect/>
          </a:stretch>
        </p:blipFill>
        <p:spPr>
          <a:xfrm>
            <a:off x="624688" y="1411050"/>
            <a:ext cx="10942625" cy="4594425"/>
          </a:xfrm>
          <a:prstGeom prst="rect">
            <a:avLst/>
          </a:prstGeom>
          <a:noFill/>
          <a:ln>
            <a:noFill/>
          </a:ln>
        </p:spPr>
      </p:pic>
    </p:spTree>
  </p:cSld>
  <p:clrMapOvr>
    <a:masterClrMapping/>
  </p:clrMapOvr>
</p:sld>
</file>

<file path=ppt/slides/slide7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07"/>
        <p:cNvGrpSpPr/>
        <p:nvPr/>
      </p:nvGrpSpPr>
      <p:grpSpPr>
        <a:xfrm>
          <a:off x="0" y="0"/>
          <a:ext cx="0" cy="0"/>
          <a:chOff x="0" y="0"/>
          <a:chExt cx="0" cy="0"/>
        </a:xfrm>
      </p:grpSpPr>
      <p:sp>
        <p:nvSpPr>
          <p:cNvPr id="5808" name="Google Shape;5808;g29b559572bc_1_2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09" name="Google Shape;5809;g29b559572bc_1_25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10" name="Google Shape;5810;g29b559572bc_1_25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5811" name="Google Shape;5811;g29b559572bc_1_252"/>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34.</a:t>
            </a:r>
            <a:endParaRPr/>
          </a:p>
        </p:txBody>
      </p:sp>
      <p:pic>
        <p:nvPicPr>
          <p:cNvPr id="5812" name="Google Shape;5812;g29b559572bc_1_252"/>
          <p:cNvPicPr preferRelativeResize="0"/>
          <p:nvPr/>
        </p:nvPicPr>
        <p:blipFill>
          <a:blip r:embed="rId3">
            <a:alphaModFix/>
          </a:blip>
          <a:stretch>
            <a:fillRect/>
          </a:stretch>
        </p:blipFill>
        <p:spPr>
          <a:xfrm>
            <a:off x="691838" y="1330050"/>
            <a:ext cx="10808325" cy="4538028"/>
          </a:xfrm>
          <a:prstGeom prst="rect">
            <a:avLst/>
          </a:prstGeom>
          <a:noFill/>
          <a:ln>
            <a:noFill/>
          </a:ln>
        </p:spPr>
      </p:pic>
    </p:spTree>
  </p:cSld>
  <p:clrMapOvr>
    <a:masterClrMapping/>
  </p:clrMapOvr>
</p:sld>
</file>

<file path=ppt/slides/slide713.xml><?xml version="1.0" encoding="utf-8"?>
<p:sld xmlns:a="http://schemas.openxmlformats.org/drawingml/2006/main" xmlns:r="http://schemas.openxmlformats.org/officeDocument/2006/relationships" xmlns:p="http://schemas.openxmlformats.org/presentationml/2006/main">
  <p:cSld>
    <p:spTree>
      <p:nvGrpSpPr>
        <p:cNvPr id="1" name="Shape 5816"/>
        <p:cNvGrpSpPr/>
        <p:nvPr/>
      </p:nvGrpSpPr>
      <p:grpSpPr>
        <a:xfrm>
          <a:off x="0" y="0"/>
          <a:ext cx="0" cy="0"/>
          <a:chOff x="0" y="0"/>
          <a:chExt cx="0" cy="0"/>
        </a:xfrm>
      </p:grpSpPr>
      <p:sp>
        <p:nvSpPr>
          <p:cNvPr id="5817" name="Google Shape;5817;g2afeae70340_0_0"/>
          <p:cNvSpPr txBox="1"/>
          <p:nvPr/>
        </p:nvSpPr>
        <p:spPr>
          <a:xfrm>
            <a:off x="838200" y="524925"/>
            <a:ext cx="10515600" cy="13128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600" dirty="0">
                <a:solidFill>
                  <a:schemeClr val="lt1"/>
                </a:solidFill>
              </a:rPr>
              <a:t>Curso Introducción a los estándares esenciales de calidad 2-2023</a:t>
            </a:r>
            <a:endParaRPr sz="3600" b="0" i="0" u="none" strike="noStrike" cap="none" dirty="0">
              <a:solidFill>
                <a:schemeClr val="lt1"/>
              </a:solidFill>
              <a:latin typeface="Arial"/>
              <a:ea typeface="Arial"/>
              <a:cs typeface="Arial"/>
              <a:sym typeface="Arial"/>
            </a:endParaRPr>
          </a:p>
        </p:txBody>
      </p:sp>
      <p:sp>
        <p:nvSpPr>
          <p:cNvPr id="5818" name="Google Shape;5818;g2afeae70340_0_0"/>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95</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a:t>
            </a:r>
            <a:r>
              <a:rPr lang="es-ES" sz="4000">
                <a:latin typeface="Century Gothic"/>
                <a:ea typeface="Century Gothic"/>
                <a:cs typeface="Century Gothic"/>
                <a:sym typeface="Century Gothic"/>
              </a:rPr>
              <a:t>84</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88%</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7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22"/>
        <p:cNvGrpSpPr/>
        <p:nvPr/>
      </p:nvGrpSpPr>
      <p:grpSpPr>
        <a:xfrm>
          <a:off x="0" y="0"/>
          <a:ext cx="0" cy="0"/>
          <a:chOff x="0" y="0"/>
          <a:chExt cx="0" cy="0"/>
        </a:xfrm>
      </p:grpSpPr>
      <p:sp>
        <p:nvSpPr>
          <p:cNvPr id="5823" name="Google Shape;5823;g2afeae70340_0_8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24" name="Google Shape;5824;g2afeae70340_0_8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25" name="Google Shape;5825;g2afeae70340_0_8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26" name="Google Shape;5826;g2afeae70340_0_80"/>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30"/>
        <p:cNvGrpSpPr/>
        <p:nvPr/>
      </p:nvGrpSpPr>
      <p:grpSpPr>
        <a:xfrm>
          <a:off x="0" y="0"/>
          <a:ext cx="0" cy="0"/>
          <a:chOff x="0" y="0"/>
          <a:chExt cx="0" cy="0"/>
        </a:xfrm>
      </p:grpSpPr>
      <p:sp>
        <p:nvSpPr>
          <p:cNvPr id="5831" name="Google Shape;5831;g2afeae70340_0_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32" name="Google Shape;5832;g2afeae70340_0_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33" name="Google Shape;5833;g2afeae70340_0_6"/>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34" name="Google Shape;5834;g2afeae70340_0_6"/>
          <p:cNvPicPr preferRelativeResize="0"/>
          <p:nvPr/>
        </p:nvPicPr>
        <p:blipFill>
          <a:blip r:embed="rId3">
            <a:alphaModFix/>
          </a:blip>
          <a:stretch>
            <a:fillRect/>
          </a:stretch>
        </p:blipFill>
        <p:spPr>
          <a:xfrm>
            <a:off x="1876425" y="1652588"/>
            <a:ext cx="8439150" cy="3552825"/>
          </a:xfrm>
          <a:prstGeom prst="rect">
            <a:avLst/>
          </a:prstGeom>
          <a:noFill/>
          <a:ln>
            <a:noFill/>
          </a:ln>
        </p:spPr>
      </p:pic>
    </p:spTree>
  </p:cSld>
  <p:clrMapOvr>
    <a:masterClrMapping/>
  </p:clrMapOvr>
</p:sld>
</file>

<file path=ppt/slides/slide7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38"/>
        <p:cNvGrpSpPr/>
        <p:nvPr/>
      </p:nvGrpSpPr>
      <p:grpSpPr>
        <a:xfrm>
          <a:off x="0" y="0"/>
          <a:ext cx="0" cy="0"/>
          <a:chOff x="0" y="0"/>
          <a:chExt cx="0" cy="0"/>
        </a:xfrm>
      </p:grpSpPr>
      <p:sp>
        <p:nvSpPr>
          <p:cNvPr id="5839" name="Google Shape;5839;g2afeae70340_0_7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40" name="Google Shape;5840;g2afeae70340_0_7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41" name="Google Shape;5841;g2afeae70340_0_7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42" name="Google Shape;5842;g2afeae70340_0_74"/>
          <p:cNvPicPr preferRelativeResize="0"/>
          <p:nvPr/>
        </p:nvPicPr>
        <p:blipFill>
          <a:blip r:embed="rId3">
            <a:alphaModFix/>
          </a:blip>
          <a:stretch>
            <a:fillRect/>
          </a:stretch>
        </p:blipFill>
        <p:spPr>
          <a:xfrm>
            <a:off x="1876425" y="1652588"/>
            <a:ext cx="8439150" cy="3552825"/>
          </a:xfrm>
          <a:prstGeom prst="rect">
            <a:avLst/>
          </a:prstGeom>
          <a:noFill/>
          <a:ln>
            <a:noFill/>
          </a:ln>
        </p:spPr>
      </p:pic>
    </p:spTree>
  </p:cSld>
  <p:clrMapOvr>
    <a:masterClrMapping/>
  </p:clrMapOvr>
</p:sld>
</file>

<file path=ppt/slides/slide7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46"/>
        <p:cNvGrpSpPr/>
        <p:nvPr/>
      </p:nvGrpSpPr>
      <p:grpSpPr>
        <a:xfrm>
          <a:off x="0" y="0"/>
          <a:ext cx="0" cy="0"/>
          <a:chOff x="0" y="0"/>
          <a:chExt cx="0" cy="0"/>
        </a:xfrm>
      </p:grpSpPr>
      <p:sp>
        <p:nvSpPr>
          <p:cNvPr id="5847" name="Google Shape;5847;g2afeae70340_0_6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48" name="Google Shape;5848;g2afeae70340_0_6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49" name="Google Shape;5849;g2afeae70340_0_6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50" name="Google Shape;5850;g2afeae70340_0_68"/>
          <p:cNvPicPr preferRelativeResize="0"/>
          <p:nvPr/>
        </p:nvPicPr>
        <p:blipFill>
          <a:blip r:embed="rId3">
            <a:alphaModFix/>
          </a:blip>
          <a:stretch>
            <a:fillRect/>
          </a:stretch>
        </p:blipFill>
        <p:spPr>
          <a:xfrm>
            <a:off x="1876425" y="1652588"/>
            <a:ext cx="8439150" cy="3552825"/>
          </a:xfrm>
          <a:prstGeom prst="rect">
            <a:avLst/>
          </a:prstGeom>
          <a:noFill/>
          <a:ln>
            <a:noFill/>
          </a:ln>
        </p:spPr>
      </p:pic>
    </p:spTree>
  </p:cSld>
  <p:clrMapOvr>
    <a:masterClrMapping/>
  </p:clrMapOvr>
</p:sld>
</file>

<file path=ppt/slides/slide7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54"/>
        <p:cNvGrpSpPr/>
        <p:nvPr/>
      </p:nvGrpSpPr>
      <p:grpSpPr>
        <a:xfrm>
          <a:off x="0" y="0"/>
          <a:ext cx="0" cy="0"/>
          <a:chOff x="0" y="0"/>
          <a:chExt cx="0" cy="0"/>
        </a:xfrm>
      </p:grpSpPr>
      <p:sp>
        <p:nvSpPr>
          <p:cNvPr id="5855" name="Google Shape;5855;g2afeae70340_0_6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56" name="Google Shape;5856;g2afeae70340_0_6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57" name="Google Shape;5857;g2afeae70340_0_6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58" name="Google Shape;5858;g2afeae70340_0_62"/>
          <p:cNvPicPr preferRelativeResize="0"/>
          <p:nvPr/>
        </p:nvPicPr>
        <p:blipFill>
          <a:blip r:embed="rId3">
            <a:alphaModFix/>
          </a:blip>
          <a:stretch>
            <a:fillRect/>
          </a:stretch>
        </p:blipFill>
        <p:spPr>
          <a:xfrm>
            <a:off x="1876425" y="1652588"/>
            <a:ext cx="8439150" cy="3552825"/>
          </a:xfrm>
          <a:prstGeom prst="rect">
            <a:avLst/>
          </a:prstGeom>
          <a:noFill/>
          <a:ln>
            <a:noFill/>
          </a:ln>
        </p:spPr>
      </p:pic>
    </p:spTree>
  </p:cSld>
  <p:clrMapOvr>
    <a:masterClrMapping/>
  </p:clrMapOvr>
</p:sld>
</file>

<file path=ppt/slides/slide7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62"/>
        <p:cNvGrpSpPr/>
        <p:nvPr/>
      </p:nvGrpSpPr>
      <p:grpSpPr>
        <a:xfrm>
          <a:off x="0" y="0"/>
          <a:ext cx="0" cy="0"/>
          <a:chOff x="0" y="0"/>
          <a:chExt cx="0" cy="0"/>
        </a:xfrm>
      </p:grpSpPr>
      <p:sp>
        <p:nvSpPr>
          <p:cNvPr id="5863" name="Google Shape;5863;g2afeae70340_0_5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64" name="Google Shape;5864;g2afeae70340_0_5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65" name="Google Shape;5865;g2afeae70340_0_56"/>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66" name="Google Shape;5866;g2afeae70340_0_56"/>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1e34b6543ab_1_101"/>
          <p:cNvSpPr txBox="1">
            <a:spLocks noGrp="1"/>
          </p:cNvSpPr>
          <p:nvPr>
            <p:ph type="title"/>
          </p:nvPr>
        </p:nvSpPr>
        <p:spPr>
          <a:xfrm>
            <a:off x="838200" y="-289644"/>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638" name="Google Shape;638;g1e34b6543ab_1_101"/>
          <p:cNvSpPr txBox="1">
            <a:spLocks noGrp="1"/>
          </p:cNvSpPr>
          <p:nvPr>
            <p:ph type="body" idx="1"/>
          </p:nvPr>
        </p:nvSpPr>
        <p:spPr>
          <a:xfrm>
            <a:off x="655250" y="756300"/>
            <a:ext cx="11177100" cy="5955900"/>
          </a:xfrm>
          <a:prstGeom prst="rect">
            <a:avLst/>
          </a:prstGeom>
          <a:noFill/>
          <a:ln>
            <a:noFill/>
          </a:ln>
        </p:spPr>
        <p:txBody>
          <a:bodyPr spcFirstLastPara="1" wrap="square" lIns="91425" tIns="45700" rIns="91425" bIns="45700" anchor="t" anchorCtr="0">
            <a:normAutofit fontScale="25000" lnSpcReduction="20000"/>
          </a:bodyPr>
          <a:lstStyle/>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Introducción del desarrollo infantil.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Epidemiología de las condiciones del desarrollo.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Vigilancia, screening y evaluación del desarrollo.</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Utilización de los codificadores de la Clasificación internacional del funcionamiento, la discapacidad y la salud.</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Estrés parental.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Estrategias de parentalidad positiva para favorecer el desarrollo de comportamientos funcionales.</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Temperamento, conducta y ansiedad.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Análisis funcional de la conducta.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Trastornos del espectro autista.</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Trastorno por déficit de atención e hiperactividad.</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Regulación del sueño y sus alteraciones.</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Alimentación, como valorar la asociación entre condiciones del desarrollo y riesgos nutricionales.</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Constipación y desafíos del desarrollo.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Retraso global del desarrollo y discapacidad intelectual.</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Desarrollo del lenguaje y sus trastornos.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Trastornos de aprendizaje escolar.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Trastornos del desarrollo motor: parálisis cerebral, trastorno del desarrollo de la coordinación motora. </a:t>
            </a:r>
            <a:endParaRPr sz="5571">
              <a:latin typeface="Century Gothic"/>
              <a:ea typeface="Century Gothic"/>
              <a:cs typeface="Century Gothic"/>
              <a:sym typeface="Century Gothic"/>
            </a:endParaRPr>
          </a:p>
          <a:p>
            <a:pPr marL="514350" lvl="0" indent="-437790" algn="l" rtl="0">
              <a:lnSpc>
                <a:spcPct val="120000"/>
              </a:lnSpc>
              <a:spcBef>
                <a:spcPts val="1000"/>
              </a:spcBef>
              <a:spcAft>
                <a:spcPts val="0"/>
              </a:spcAft>
              <a:buSzPct val="100000"/>
              <a:buFont typeface="Century Gothic"/>
              <a:buAutoNum type="arabicPeriod"/>
            </a:pPr>
            <a:r>
              <a:rPr lang="es-ES" sz="5571">
                <a:latin typeface="Century Gothic"/>
                <a:ea typeface="Century Gothic"/>
                <a:cs typeface="Century Gothic"/>
                <a:sym typeface="Century Gothic"/>
              </a:rPr>
              <a:t>Signos de alerta para la derivación a especialidades pediátricas.</a:t>
            </a:r>
            <a:r>
              <a:rPr lang="es-ES" sz="2527">
                <a:latin typeface="Century Gothic"/>
                <a:ea typeface="Century Gothic"/>
                <a:cs typeface="Century Gothic"/>
                <a:sym typeface="Century Gothic"/>
              </a:rPr>
              <a:t> </a:t>
            </a:r>
            <a:endParaRPr sz="2527">
              <a:latin typeface="Century Gothic"/>
              <a:ea typeface="Century Gothic"/>
              <a:cs typeface="Century Gothic"/>
              <a:sym typeface="Century Gothic"/>
            </a:endParaRPr>
          </a:p>
        </p:txBody>
      </p:sp>
    </p:spTree>
  </p:cSld>
  <p:clrMapOvr>
    <a:masterClrMapping/>
  </p:clrMapOvr>
</p:sld>
</file>

<file path=ppt/slides/slide7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70"/>
        <p:cNvGrpSpPr/>
        <p:nvPr/>
      </p:nvGrpSpPr>
      <p:grpSpPr>
        <a:xfrm>
          <a:off x="0" y="0"/>
          <a:ext cx="0" cy="0"/>
          <a:chOff x="0" y="0"/>
          <a:chExt cx="0" cy="0"/>
        </a:xfrm>
      </p:grpSpPr>
      <p:sp>
        <p:nvSpPr>
          <p:cNvPr id="5871" name="Google Shape;5871;g2afeae70340_0_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72" name="Google Shape;5872;g2afeae70340_0_5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73" name="Google Shape;5873;g2afeae70340_0_5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74" name="Google Shape;5874;g2afeae70340_0_50"/>
          <p:cNvPicPr preferRelativeResize="0"/>
          <p:nvPr/>
        </p:nvPicPr>
        <p:blipFill>
          <a:blip r:embed="rId3">
            <a:alphaModFix/>
          </a:blip>
          <a:stretch>
            <a:fillRect/>
          </a:stretch>
        </p:blipFill>
        <p:spPr>
          <a:xfrm>
            <a:off x="1876425" y="1652588"/>
            <a:ext cx="8439150" cy="3552825"/>
          </a:xfrm>
          <a:prstGeom prst="rect">
            <a:avLst/>
          </a:prstGeom>
          <a:noFill/>
          <a:ln>
            <a:noFill/>
          </a:ln>
        </p:spPr>
      </p:pic>
    </p:spTree>
  </p:cSld>
  <p:clrMapOvr>
    <a:masterClrMapping/>
  </p:clrMapOvr>
</p:sld>
</file>

<file path=ppt/slides/slide721.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5878"/>
        <p:cNvGrpSpPr/>
        <p:nvPr/>
      </p:nvGrpSpPr>
      <p:grpSpPr>
        <a:xfrm>
          <a:off x="0" y="0"/>
          <a:ext cx="0" cy="0"/>
          <a:chOff x="0" y="0"/>
          <a:chExt cx="0" cy="0"/>
        </a:xfrm>
      </p:grpSpPr>
      <p:sp>
        <p:nvSpPr>
          <p:cNvPr id="5879" name="Google Shape;5879;g2afeae70340_0_93"/>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880" name="Google Shape;5880;g2afeae70340_0_93"/>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881" name="Google Shape;5881;g2afeae70340_0_93"/>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5882" name="Google Shape;5882;g2afeae70340_0_93"/>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5881"/>
                                        </p:tgtEl>
                                        <p:attrNameLst>
                                          <p:attrName>style.visibility</p:attrName>
                                        </p:attrNameLst>
                                      </p:cBhvr>
                                      <p:to>
                                        <p:strVal val="visible"/>
                                      </p:to>
                                    </p:set>
                                    <p:animEffect transition="in" filter="fade">
                                      <p:cBhvr>
                                        <p:cTn id="7" dur="400"/>
                                        <p:tgtEl>
                                          <p:spTgt spid="58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86"/>
        <p:cNvGrpSpPr/>
        <p:nvPr/>
      </p:nvGrpSpPr>
      <p:grpSpPr>
        <a:xfrm>
          <a:off x="0" y="0"/>
          <a:ext cx="0" cy="0"/>
          <a:chOff x="0" y="0"/>
          <a:chExt cx="0" cy="0"/>
        </a:xfrm>
      </p:grpSpPr>
      <p:sp>
        <p:nvSpPr>
          <p:cNvPr id="5887" name="Google Shape;5887;g2afeae70340_0_4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88" name="Google Shape;5888;g2afeae70340_0_4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89" name="Google Shape;5889;g2afeae70340_0_4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90" name="Google Shape;5890;g2afeae70340_0_44"/>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94"/>
        <p:cNvGrpSpPr/>
        <p:nvPr/>
      </p:nvGrpSpPr>
      <p:grpSpPr>
        <a:xfrm>
          <a:off x="0" y="0"/>
          <a:ext cx="0" cy="0"/>
          <a:chOff x="0" y="0"/>
          <a:chExt cx="0" cy="0"/>
        </a:xfrm>
      </p:grpSpPr>
      <p:sp>
        <p:nvSpPr>
          <p:cNvPr id="5895" name="Google Shape;5895;g2afeae70340_0_3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96" name="Google Shape;5896;g2afeae70340_0_3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97" name="Google Shape;5897;g2afeae70340_0_3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898" name="Google Shape;5898;g2afeae70340_0_38"/>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02"/>
        <p:cNvGrpSpPr/>
        <p:nvPr/>
      </p:nvGrpSpPr>
      <p:grpSpPr>
        <a:xfrm>
          <a:off x="0" y="0"/>
          <a:ext cx="0" cy="0"/>
          <a:chOff x="0" y="0"/>
          <a:chExt cx="0" cy="0"/>
        </a:xfrm>
      </p:grpSpPr>
      <p:sp>
        <p:nvSpPr>
          <p:cNvPr id="5903" name="Google Shape;5903;g2afeae70340_0_3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04" name="Google Shape;5904;g2afeae70340_0_3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05" name="Google Shape;5905;g2afeae70340_0_3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06" name="Google Shape;5906;g2afeae70340_0_32"/>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10"/>
        <p:cNvGrpSpPr/>
        <p:nvPr/>
      </p:nvGrpSpPr>
      <p:grpSpPr>
        <a:xfrm>
          <a:off x="0" y="0"/>
          <a:ext cx="0" cy="0"/>
          <a:chOff x="0" y="0"/>
          <a:chExt cx="0" cy="0"/>
        </a:xfrm>
      </p:grpSpPr>
      <p:sp>
        <p:nvSpPr>
          <p:cNvPr id="5911" name="Google Shape;5911;g2afeae70340_0_2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12" name="Google Shape;5912;g2afeae70340_0_2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13" name="Google Shape;5913;g2afeae70340_0_26"/>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14" name="Google Shape;5914;g2afeae70340_0_26"/>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18"/>
        <p:cNvGrpSpPr/>
        <p:nvPr/>
      </p:nvGrpSpPr>
      <p:grpSpPr>
        <a:xfrm>
          <a:off x="0" y="0"/>
          <a:ext cx="0" cy="0"/>
          <a:chOff x="0" y="0"/>
          <a:chExt cx="0" cy="0"/>
        </a:xfrm>
      </p:grpSpPr>
      <p:sp>
        <p:nvSpPr>
          <p:cNvPr id="5919" name="Google Shape;5919;g2afeae70340_0_2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20" name="Google Shape;5920;g2afeae70340_0_2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21" name="Google Shape;5921;g2afeae70340_0_2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22" name="Google Shape;5922;g2afeae70340_0_20"/>
          <p:cNvPicPr preferRelativeResize="0"/>
          <p:nvPr/>
        </p:nvPicPr>
        <p:blipFill>
          <a:blip r:embed="rId3">
            <a:alphaModFix/>
          </a:blip>
          <a:stretch>
            <a:fillRect/>
          </a:stretch>
        </p:blipFill>
        <p:spPr>
          <a:xfrm>
            <a:off x="1876425" y="1281113"/>
            <a:ext cx="8439150" cy="4295775"/>
          </a:xfrm>
          <a:prstGeom prst="rect">
            <a:avLst/>
          </a:prstGeom>
          <a:noFill/>
          <a:ln>
            <a:noFill/>
          </a:ln>
        </p:spPr>
      </p:pic>
    </p:spTree>
  </p:cSld>
  <p:clrMapOvr>
    <a:masterClrMapping/>
  </p:clrMapOvr>
</p:sld>
</file>

<file path=ppt/slides/slide72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5926"/>
        <p:cNvGrpSpPr/>
        <p:nvPr/>
      </p:nvGrpSpPr>
      <p:grpSpPr>
        <a:xfrm>
          <a:off x="0" y="0"/>
          <a:ext cx="0" cy="0"/>
          <a:chOff x="0" y="0"/>
          <a:chExt cx="0" cy="0"/>
        </a:xfrm>
      </p:grpSpPr>
      <p:sp>
        <p:nvSpPr>
          <p:cNvPr id="5927" name="Google Shape;5927;g2afeae70340_0_159"/>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928" name="Google Shape;5928;g2afeae70340_0_159"/>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5929" name="Google Shape;5929;g2afeae70340_0_159"/>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5929"/>
                                        </p:tgtEl>
                                        <p:attrNameLst>
                                          <p:attrName>style.visibility</p:attrName>
                                        </p:attrNameLst>
                                      </p:cBhvr>
                                      <p:to>
                                        <p:strVal val="visible"/>
                                      </p:to>
                                    </p:set>
                                    <p:animEffect transition="in" filter="fade">
                                      <p:cBhvr>
                                        <p:cTn id="7" dur="400"/>
                                        <p:tgtEl>
                                          <p:spTgt spid="59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33"/>
        <p:cNvGrpSpPr/>
        <p:nvPr/>
      </p:nvGrpSpPr>
      <p:grpSpPr>
        <a:xfrm>
          <a:off x="0" y="0"/>
          <a:ext cx="0" cy="0"/>
          <a:chOff x="0" y="0"/>
          <a:chExt cx="0" cy="0"/>
        </a:xfrm>
      </p:grpSpPr>
      <p:sp>
        <p:nvSpPr>
          <p:cNvPr id="5934" name="Google Shape;5934;g2afeae70340_0_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35" name="Google Shape;5935;g2afeae70340_0_1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36" name="Google Shape;5936;g2afeae70340_0_1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37" name="Google Shape;5937;g2afeae70340_0_14"/>
          <p:cNvPicPr preferRelativeResize="0"/>
          <p:nvPr/>
        </p:nvPicPr>
        <p:blipFill>
          <a:blip r:embed="rId3">
            <a:alphaModFix/>
          </a:blip>
          <a:stretch>
            <a:fillRect/>
          </a:stretch>
        </p:blipFill>
        <p:spPr>
          <a:xfrm>
            <a:off x="1876425" y="1281113"/>
            <a:ext cx="8439150" cy="4295775"/>
          </a:xfrm>
          <a:prstGeom prst="rect">
            <a:avLst/>
          </a:prstGeom>
          <a:noFill/>
          <a:ln>
            <a:noFill/>
          </a:ln>
        </p:spPr>
      </p:pic>
    </p:spTree>
  </p:cSld>
  <p:clrMapOvr>
    <a:masterClrMapping/>
  </p:clrMapOvr>
</p:sld>
</file>

<file path=ppt/slides/slide7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41"/>
        <p:cNvGrpSpPr/>
        <p:nvPr/>
      </p:nvGrpSpPr>
      <p:grpSpPr>
        <a:xfrm>
          <a:off x="0" y="0"/>
          <a:ext cx="0" cy="0"/>
          <a:chOff x="0" y="0"/>
          <a:chExt cx="0" cy="0"/>
        </a:xfrm>
      </p:grpSpPr>
      <p:sp>
        <p:nvSpPr>
          <p:cNvPr id="5942" name="Google Shape;5942;g2afeae70340_0_15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43" name="Google Shape;5943;g2afeae70340_0_15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44" name="Google Shape;5944;g2afeae70340_0_15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45" name="Google Shape;5945;g2afeae70340_0_153"/>
          <p:cNvPicPr preferRelativeResize="0"/>
          <p:nvPr/>
        </p:nvPicPr>
        <p:blipFill>
          <a:blip r:embed="rId3">
            <a:alphaModFix/>
          </a:blip>
          <a:stretch>
            <a:fillRect/>
          </a:stretch>
        </p:blipFill>
        <p:spPr>
          <a:xfrm>
            <a:off x="1876425" y="1281113"/>
            <a:ext cx="8439150" cy="4295775"/>
          </a:xfrm>
          <a:prstGeom prst="rect">
            <a:avLst/>
          </a:prstGeom>
          <a:noFill/>
          <a:ln>
            <a:noFill/>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g1e34b6543ab_1_66"/>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a:solidFill>
                  <a:schemeClr val="lt1"/>
                </a:solidFill>
                <a:latin typeface="Arial"/>
                <a:ea typeface="Arial"/>
                <a:cs typeface="Arial"/>
                <a:sym typeface="Arial"/>
              </a:rPr>
              <a:t>Curso Atención de niños, niñas y adolescentes con énfasis en problemas de comportamiento (2 ed.) </a:t>
            </a:r>
            <a:endParaRPr sz="5100">
              <a:solidFill>
                <a:schemeClr val="lt1"/>
              </a:solidFill>
              <a:latin typeface="Arial"/>
              <a:ea typeface="Arial"/>
              <a:cs typeface="Arial"/>
              <a:sym typeface="Arial"/>
            </a:endParaRPr>
          </a:p>
        </p:txBody>
      </p:sp>
      <p:sp>
        <p:nvSpPr>
          <p:cNvPr id="644" name="Google Shape;644;g1e34b6543ab_1_66"/>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Las personas participantes del presente curso construirán su aprendizaje mediante un recorrido teórico introductorio por conceptos básicos vinculados con los componentes del desarrollo normal</a:t>
            </a:r>
            <a:endParaRPr sz="2400">
              <a:latin typeface="Century Gothic"/>
              <a:ea typeface="Century Gothic"/>
              <a:cs typeface="Century Gothic"/>
              <a:sym typeface="Century Gothic"/>
            </a:endParaRPr>
          </a:p>
          <a:p>
            <a:pPr marL="0" lvl="0" indent="0" algn="just" rtl="0">
              <a:lnSpc>
                <a:spcPct val="100000"/>
              </a:lnSpc>
              <a:spcBef>
                <a:spcPts val="0"/>
              </a:spcBef>
              <a:spcAft>
                <a:spcPts val="0"/>
              </a:spcAft>
              <a:buClr>
                <a:schemeClr val="dk1"/>
              </a:buClr>
              <a:buSzPts val="2800"/>
              <a:buNone/>
            </a:pPr>
            <a:r>
              <a:rPr lang="es-ES" sz="2400">
                <a:latin typeface="Century Gothic"/>
                <a:ea typeface="Century Gothic"/>
                <a:cs typeface="Century Gothic"/>
                <a:sym typeface="Century Gothic"/>
              </a:rPr>
              <a:t>de las personas menores de edad, así como, por las bases de la historia clínica psiquiátrica, los mecanismos y tratamientos del abuso en perjuicio de niños, niñas y personas adolescentes, para finalizar con el abordaje básico de los trastornos de conducta más frecuentes en las primeras etapas de la vida.</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72 horas</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12 semanas</a:t>
            </a:r>
            <a:endParaRPr sz="2400">
              <a:latin typeface="Century Gothic"/>
              <a:ea typeface="Century Gothic"/>
              <a:cs typeface="Century Gothic"/>
              <a:sym typeface="Century Gothic"/>
            </a:endParaRPr>
          </a:p>
        </p:txBody>
      </p:sp>
    </p:spTree>
  </p:cSld>
  <p:clrMapOvr>
    <a:masterClrMapping/>
  </p:clrMapOvr>
</p:sld>
</file>

<file path=ppt/slides/slide7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49"/>
        <p:cNvGrpSpPr/>
        <p:nvPr/>
      </p:nvGrpSpPr>
      <p:grpSpPr>
        <a:xfrm>
          <a:off x="0" y="0"/>
          <a:ext cx="0" cy="0"/>
          <a:chOff x="0" y="0"/>
          <a:chExt cx="0" cy="0"/>
        </a:xfrm>
      </p:grpSpPr>
      <p:sp>
        <p:nvSpPr>
          <p:cNvPr id="5950" name="Google Shape;5950;g2afeae70340_0_14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51" name="Google Shape;5951;g2afeae70340_0_14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52" name="Google Shape;5952;g2afeae70340_0_14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53" name="Google Shape;5953;g2afeae70340_0_147"/>
          <p:cNvPicPr preferRelativeResize="0"/>
          <p:nvPr/>
        </p:nvPicPr>
        <p:blipFill>
          <a:blip r:embed="rId3">
            <a:alphaModFix/>
          </a:blip>
          <a:stretch>
            <a:fillRect/>
          </a:stretch>
        </p:blipFill>
        <p:spPr>
          <a:xfrm>
            <a:off x="1876425" y="1281113"/>
            <a:ext cx="8439150" cy="4295775"/>
          </a:xfrm>
          <a:prstGeom prst="rect">
            <a:avLst/>
          </a:prstGeom>
          <a:noFill/>
          <a:ln>
            <a:noFill/>
          </a:ln>
        </p:spPr>
      </p:pic>
    </p:spTree>
  </p:cSld>
  <p:clrMapOvr>
    <a:masterClrMapping/>
  </p:clrMapOvr>
</p:sld>
</file>

<file path=ppt/slides/slide7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57"/>
        <p:cNvGrpSpPr/>
        <p:nvPr/>
      </p:nvGrpSpPr>
      <p:grpSpPr>
        <a:xfrm>
          <a:off x="0" y="0"/>
          <a:ext cx="0" cy="0"/>
          <a:chOff x="0" y="0"/>
          <a:chExt cx="0" cy="0"/>
        </a:xfrm>
      </p:grpSpPr>
      <p:sp>
        <p:nvSpPr>
          <p:cNvPr id="5958" name="Google Shape;5958;g2afeae70340_0_14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59" name="Google Shape;5959;g2afeae70340_0_14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60" name="Google Shape;5960;g2afeae70340_0_14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61" name="Google Shape;5961;g2afeae70340_0_141"/>
          <p:cNvPicPr preferRelativeResize="0"/>
          <p:nvPr/>
        </p:nvPicPr>
        <p:blipFill>
          <a:blip r:embed="rId3">
            <a:alphaModFix/>
          </a:blip>
          <a:stretch>
            <a:fillRect/>
          </a:stretch>
        </p:blipFill>
        <p:spPr>
          <a:xfrm>
            <a:off x="1876425" y="1281113"/>
            <a:ext cx="8439150" cy="4295775"/>
          </a:xfrm>
          <a:prstGeom prst="rect">
            <a:avLst/>
          </a:prstGeom>
          <a:noFill/>
          <a:ln>
            <a:noFill/>
          </a:ln>
        </p:spPr>
      </p:pic>
    </p:spTree>
  </p:cSld>
  <p:clrMapOvr>
    <a:masterClrMapping/>
  </p:clrMapOvr>
</p:sld>
</file>

<file path=ppt/slides/slide7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65"/>
        <p:cNvGrpSpPr/>
        <p:nvPr/>
      </p:nvGrpSpPr>
      <p:grpSpPr>
        <a:xfrm>
          <a:off x="0" y="0"/>
          <a:ext cx="0" cy="0"/>
          <a:chOff x="0" y="0"/>
          <a:chExt cx="0" cy="0"/>
        </a:xfrm>
      </p:grpSpPr>
      <p:sp>
        <p:nvSpPr>
          <p:cNvPr id="5966" name="Google Shape;5966;g2afeae70340_0_13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67" name="Google Shape;5967;g2afeae70340_0_13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68" name="Google Shape;5968;g2afeae70340_0_13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69" name="Google Shape;5969;g2afeae70340_0_135"/>
          <p:cNvPicPr preferRelativeResize="0"/>
          <p:nvPr/>
        </p:nvPicPr>
        <p:blipFill>
          <a:blip r:embed="rId3">
            <a:alphaModFix/>
          </a:blip>
          <a:stretch>
            <a:fillRect/>
          </a:stretch>
        </p:blipFill>
        <p:spPr>
          <a:xfrm>
            <a:off x="1876425" y="1281113"/>
            <a:ext cx="8439150" cy="4295775"/>
          </a:xfrm>
          <a:prstGeom prst="rect">
            <a:avLst/>
          </a:prstGeom>
          <a:noFill/>
          <a:ln>
            <a:noFill/>
          </a:ln>
        </p:spPr>
      </p:pic>
    </p:spTree>
  </p:cSld>
  <p:clrMapOvr>
    <a:masterClrMapping/>
  </p:clrMapOvr>
</p:sld>
</file>

<file path=ppt/slides/slide7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73"/>
        <p:cNvGrpSpPr/>
        <p:nvPr/>
      </p:nvGrpSpPr>
      <p:grpSpPr>
        <a:xfrm>
          <a:off x="0" y="0"/>
          <a:ext cx="0" cy="0"/>
          <a:chOff x="0" y="0"/>
          <a:chExt cx="0" cy="0"/>
        </a:xfrm>
      </p:grpSpPr>
      <p:sp>
        <p:nvSpPr>
          <p:cNvPr id="5974" name="Google Shape;5974;g2afeae70340_0_12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75" name="Google Shape;5975;g2afeae70340_0_12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76" name="Google Shape;5976;g2afeae70340_0_129"/>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77" name="Google Shape;5977;g2afeae70340_0_129"/>
          <p:cNvPicPr preferRelativeResize="0"/>
          <p:nvPr/>
        </p:nvPicPr>
        <p:blipFill>
          <a:blip r:embed="rId3">
            <a:alphaModFix/>
          </a:blip>
          <a:stretch>
            <a:fillRect/>
          </a:stretch>
        </p:blipFill>
        <p:spPr>
          <a:xfrm>
            <a:off x="1876425" y="1281113"/>
            <a:ext cx="8439150" cy="4295775"/>
          </a:xfrm>
          <a:prstGeom prst="rect">
            <a:avLst/>
          </a:prstGeom>
          <a:noFill/>
          <a:ln>
            <a:noFill/>
          </a:ln>
        </p:spPr>
      </p:pic>
    </p:spTree>
  </p:cSld>
  <p:clrMapOvr>
    <a:masterClrMapping/>
  </p:clrMapOvr>
</p:sld>
</file>

<file path=ppt/slides/slide7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81"/>
        <p:cNvGrpSpPr/>
        <p:nvPr/>
      </p:nvGrpSpPr>
      <p:grpSpPr>
        <a:xfrm>
          <a:off x="0" y="0"/>
          <a:ext cx="0" cy="0"/>
          <a:chOff x="0" y="0"/>
          <a:chExt cx="0" cy="0"/>
        </a:xfrm>
      </p:grpSpPr>
      <p:sp>
        <p:nvSpPr>
          <p:cNvPr id="5982" name="Google Shape;5982;g2afeae70340_0_12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83" name="Google Shape;5983;g2afeae70340_0_12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84" name="Google Shape;5984;g2afeae70340_0_12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85" name="Google Shape;5985;g2afeae70340_0_123"/>
          <p:cNvPicPr preferRelativeResize="0"/>
          <p:nvPr/>
        </p:nvPicPr>
        <p:blipFill>
          <a:blip r:embed="rId3">
            <a:alphaModFix/>
          </a:blip>
          <a:stretch>
            <a:fillRect/>
          </a:stretch>
        </p:blipFill>
        <p:spPr>
          <a:xfrm>
            <a:off x="1876425" y="1281113"/>
            <a:ext cx="8439150" cy="4295775"/>
          </a:xfrm>
          <a:prstGeom prst="rect">
            <a:avLst/>
          </a:prstGeom>
          <a:noFill/>
          <a:ln>
            <a:noFill/>
          </a:ln>
        </p:spPr>
      </p:pic>
    </p:spTree>
  </p:cSld>
  <p:clrMapOvr>
    <a:masterClrMapping/>
  </p:clrMapOvr>
</p:sld>
</file>

<file path=ppt/slides/slide7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89"/>
        <p:cNvGrpSpPr/>
        <p:nvPr/>
      </p:nvGrpSpPr>
      <p:grpSpPr>
        <a:xfrm>
          <a:off x="0" y="0"/>
          <a:ext cx="0" cy="0"/>
          <a:chOff x="0" y="0"/>
          <a:chExt cx="0" cy="0"/>
        </a:xfrm>
      </p:grpSpPr>
      <p:sp>
        <p:nvSpPr>
          <p:cNvPr id="5990" name="Google Shape;5990;g2afeae70340_0_1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91" name="Google Shape;5991;g2afeae70340_0_11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92" name="Google Shape;5992;g2afeae70340_0_11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5993" name="Google Shape;5993;g2afeae70340_0_117"/>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97"/>
        <p:cNvGrpSpPr/>
        <p:nvPr/>
      </p:nvGrpSpPr>
      <p:grpSpPr>
        <a:xfrm>
          <a:off x="0" y="0"/>
          <a:ext cx="0" cy="0"/>
          <a:chOff x="0" y="0"/>
          <a:chExt cx="0" cy="0"/>
        </a:xfrm>
      </p:grpSpPr>
      <p:sp>
        <p:nvSpPr>
          <p:cNvPr id="5998" name="Google Shape;5998;g2afeae70340_0_11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99" name="Google Shape;5999;g2afeae70340_0_11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00" name="Google Shape;6000;g2afeae70340_0_11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001" name="Google Shape;6001;g2afeae70340_0_111"/>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05"/>
        <p:cNvGrpSpPr/>
        <p:nvPr/>
      </p:nvGrpSpPr>
      <p:grpSpPr>
        <a:xfrm>
          <a:off x="0" y="0"/>
          <a:ext cx="0" cy="0"/>
          <a:chOff x="0" y="0"/>
          <a:chExt cx="0" cy="0"/>
        </a:xfrm>
      </p:grpSpPr>
      <p:sp>
        <p:nvSpPr>
          <p:cNvPr id="6006" name="Google Shape;6006;g1eb6179fc1c_0_2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07" name="Google Shape;6007;g1eb6179fc1c_0_26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08" name="Google Shape;6008;g1eb6179fc1c_0_266"/>
          <p:cNvSpPr txBox="1">
            <a:spLocks noGrp="1"/>
          </p:cNvSpPr>
          <p:nvPr>
            <p:ph type="title"/>
          </p:nvPr>
        </p:nvSpPr>
        <p:spPr>
          <a:xfrm>
            <a:off x="661200" y="833202"/>
            <a:ext cx="10869600" cy="28308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22. </a:t>
            </a:r>
            <a:r>
              <a:rPr lang="es-ES" sz="2600">
                <a:highlight>
                  <a:srgbClr val="FFFFFF"/>
                </a:highlight>
                <a:latin typeface="Century Gothic"/>
                <a:ea typeface="Century Gothic"/>
                <a:cs typeface="Century Gothic"/>
                <a:sym typeface="Century Gothic"/>
              </a:rPr>
              <a:t>Indique aspectos positivos de los videos utilizados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009" name="Google Shape;6009;g1eb6179fc1c_0_266"/>
          <p:cNvGraphicFramePr/>
          <p:nvPr/>
        </p:nvGraphicFramePr>
        <p:xfrm>
          <a:off x="893873" y="252503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605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Mayor comprensión para las personas que somos más visuales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57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Muestran la información más puntual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Claros y ayudan a entender mejor los temas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 aprendizaje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Explicativos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13"/>
        <p:cNvGrpSpPr/>
        <p:nvPr/>
      </p:nvGrpSpPr>
      <p:grpSpPr>
        <a:xfrm>
          <a:off x="0" y="0"/>
          <a:ext cx="0" cy="0"/>
          <a:chOff x="0" y="0"/>
          <a:chExt cx="0" cy="0"/>
        </a:xfrm>
      </p:grpSpPr>
      <p:sp>
        <p:nvSpPr>
          <p:cNvPr id="6014" name="Google Shape;6014;g2afeae70340_0_18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15" name="Google Shape;6015;g2afeae70340_0_181"/>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16" name="Google Shape;6016;g2afeae70340_0_181"/>
          <p:cNvSpPr txBox="1">
            <a:spLocks noGrp="1"/>
          </p:cNvSpPr>
          <p:nvPr>
            <p:ph type="title"/>
          </p:nvPr>
        </p:nvSpPr>
        <p:spPr>
          <a:xfrm>
            <a:off x="661200" y="833202"/>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23. </a:t>
            </a:r>
            <a:r>
              <a:rPr lang="es-ES" sz="2600">
                <a:highlight>
                  <a:srgbClr val="FFFFFF"/>
                </a:highlight>
                <a:latin typeface="Century Gothic"/>
                <a:ea typeface="Century Gothic"/>
                <a:cs typeface="Century Gothic"/>
                <a:sym typeface="Century Gothic"/>
              </a:rPr>
              <a:t>Indique algunas sugerencias para mejorar los videos utilizados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017" name="Google Shape;6017;g2afeae70340_0_181"/>
          <p:cNvGraphicFramePr/>
          <p:nvPr/>
        </p:nvGraphicFramePr>
        <p:xfrm>
          <a:off x="893873" y="252503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605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Ninguna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57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el audio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sean más cortos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voz muy baja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definición de la imagen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21"/>
        <p:cNvGrpSpPr/>
        <p:nvPr/>
      </p:nvGrpSpPr>
      <p:grpSpPr>
        <a:xfrm>
          <a:off x="0" y="0"/>
          <a:ext cx="0" cy="0"/>
          <a:chOff x="0" y="0"/>
          <a:chExt cx="0" cy="0"/>
        </a:xfrm>
      </p:grpSpPr>
      <p:sp>
        <p:nvSpPr>
          <p:cNvPr id="6022" name="Google Shape;6022;g2afeae70340_0_10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23" name="Google Shape;6023;g2afeae70340_0_10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24" name="Google Shape;6024;g2afeae70340_0_10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025" name="Google Shape;6025;g2afeae70340_0_105"/>
          <p:cNvPicPr preferRelativeResize="0"/>
          <p:nvPr/>
        </p:nvPicPr>
        <p:blipFill>
          <a:blip r:embed="rId3">
            <a:alphaModFix/>
          </a:blip>
          <a:stretch>
            <a:fillRect/>
          </a:stretch>
        </p:blipFill>
        <p:spPr>
          <a:xfrm>
            <a:off x="1876425" y="1423988"/>
            <a:ext cx="8439150" cy="4010025"/>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g29e6e743ead_0_56"/>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650" name="Google Shape;650;g29e6e743ead_0_56"/>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a:bodyPr>
          <a:lstStyle/>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Revisar los aspectos generales del desarrollo normal de los niños, niñas y personas adolescentes.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Reconocer los tipos y mecanismos del abuso y maltrato en perjuicio de las personas menores de edad y su influencia en el comportamiento.</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elementos que intervienen en la elaboración de una adecuada historia clínica psiquiátrica en niños y adolescentes.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Describir los trastornos de conducta más frecuentes, su definición diagnóstica, características y modalidades de tratamiento.</a:t>
            </a:r>
            <a:endParaRPr sz="2400">
              <a:latin typeface="Century Gothic"/>
              <a:ea typeface="Century Gothic"/>
              <a:cs typeface="Century Gothic"/>
              <a:sym typeface="Century Gothic"/>
            </a:endParaRPr>
          </a:p>
        </p:txBody>
      </p:sp>
    </p:spTree>
  </p:cSld>
  <p:clrMapOvr>
    <a:masterClrMapping/>
  </p:clrMapOvr>
</p:sld>
</file>

<file path=ppt/slides/slide7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29"/>
        <p:cNvGrpSpPr/>
        <p:nvPr/>
      </p:nvGrpSpPr>
      <p:grpSpPr>
        <a:xfrm>
          <a:off x="0" y="0"/>
          <a:ext cx="0" cy="0"/>
          <a:chOff x="0" y="0"/>
          <a:chExt cx="0" cy="0"/>
        </a:xfrm>
      </p:grpSpPr>
      <p:sp>
        <p:nvSpPr>
          <p:cNvPr id="6030" name="Google Shape;6030;g2afeae70340_0_19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31" name="Google Shape;6031;g2afeae70340_0_19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32" name="Google Shape;6032;g2afeae70340_0_19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033" name="Google Shape;6033;g2afeae70340_0_191"/>
          <p:cNvPicPr preferRelativeResize="0"/>
          <p:nvPr/>
        </p:nvPicPr>
        <p:blipFill>
          <a:blip r:embed="rId3">
            <a:alphaModFix/>
          </a:blip>
          <a:stretch>
            <a:fillRect/>
          </a:stretch>
        </p:blipFill>
        <p:spPr>
          <a:xfrm>
            <a:off x="1876425" y="1519238"/>
            <a:ext cx="8439150" cy="3819525"/>
          </a:xfrm>
          <a:prstGeom prst="rect">
            <a:avLst/>
          </a:prstGeom>
          <a:noFill/>
          <a:ln>
            <a:noFill/>
          </a:ln>
        </p:spPr>
      </p:pic>
    </p:spTree>
  </p:cSld>
  <p:clrMapOvr>
    <a:masterClrMapping/>
  </p:clrMapOvr>
</p:sld>
</file>

<file path=ppt/slides/slide7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37"/>
        <p:cNvGrpSpPr/>
        <p:nvPr/>
      </p:nvGrpSpPr>
      <p:grpSpPr>
        <a:xfrm>
          <a:off x="0" y="0"/>
          <a:ext cx="0" cy="0"/>
          <a:chOff x="0" y="0"/>
          <a:chExt cx="0" cy="0"/>
        </a:xfrm>
      </p:grpSpPr>
      <p:sp>
        <p:nvSpPr>
          <p:cNvPr id="6038" name="Google Shape;6038;g2afeae70340_0_20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39" name="Google Shape;6039;g2afeae70340_0_205"/>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40" name="Google Shape;6040;g2afeae70340_0_205"/>
          <p:cNvSpPr txBox="1">
            <a:spLocks noGrp="1"/>
          </p:cNvSpPr>
          <p:nvPr>
            <p:ph type="title"/>
          </p:nvPr>
        </p:nvSpPr>
        <p:spPr>
          <a:xfrm>
            <a:off x="661200" y="833202"/>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26. </a:t>
            </a:r>
            <a:r>
              <a:rPr lang="es-ES" sz="2600">
                <a:highlight>
                  <a:srgbClr val="FFFFFF"/>
                </a:highlight>
                <a:latin typeface="Century Gothic"/>
                <a:ea typeface="Century Gothic"/>
                <a:cs typeface="Century Gothic"/>
                <a:sym typeface="Century Gothic"/>
              </a:rPr>
              <a:t>¿Cuáles son los principales aprendizajes y satisfacciones que se llevó del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041" name="Google Shape;6041;g2afeae70340_0_205"/>
          <p:cNvGraphicFramePr/>
          <p:nvPr/>
        </p:nvGraphicFramePr>
        <p:xfrm>
          <a:off x="893873" y="252503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605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cómo poder realizar los tamizajes de manera adecuada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57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Conocer los estándares de calidad y como ponerlo en práctica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Conocer más procesos de desarrollo de niños y niñas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Aprendizaje sobre las redes y todos los componentes administrativos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Conocer acerca de la nutrición en los niños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45"/>
        <p:cNvGrpSpPr/>
        <p:nvPr/>
      </p:nvGrpSpPr>
      <p:grpSpPr>
        <a:xfrm>
          <a:off x="0" y="0"/>
          <a:ext cx="0" cy="0"/>
          <a:chOff x="0" y="0"/>
          <a:chExt cx="0" cy="0"/>
        </a:xfrm>
      </p:grpSpPr>
      <p:sp>
        <p:nvSpPr>
          <p:cNvPr id="6046" name="Google Shape;6046;g2afeae70340_0_19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47" name="Google Shape;6047;g2afeae70340_0_19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48" name="Google Shape;6048;g2afeae70340_0_19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049" name="Google Shape;6049;g2afeae70340_0_198"/>
          <p:cNvPicPr preferRelativeResize="0"/>
          <p:nvPr/>
        </p:nvPicPr>
        <p:blipFill>
          <a:blip r:embed="rId3">
            <a:alphaModFix/>
          </a:blip>
          <a:stretch>
            <a:fillRect/>
          </a:stretch>
        </p:blipFill>
        <p:spPr>
          <a:xfrm>
            <a:off x="1876425" y="1652588"/>
            <a:ext cx="8439150" cy="3552825"/>
          </a:xfrm>
          <a:prstGeom prst="rect">
            <a:avLst/>
          </a:prstGeom>
          <a:noFill/>
          <a:ln>
            <a:noFill/>
          </a:ln>
        </p:spPr>
      </p:pic>
    </p:spTree>
  </p:cSld>
  <p:clrMapOvr>
    <a:masterClrMapping/>
  </p:clrMapOvr>
</p:sld>
</file>

<file path=ppt/slides/slide743.xml><?xml version="1.0" encoding="utf-8"?>
<p:sld xmlns:a="http://schemas.openxmlformats.org/drawingml/2006/main" xmlns:r="http://schemas.openxmlformats.org/officeDocument/2006/relationships" xmlns:p="http://schemas.openxmlformats.org/presentationml/2006/main">
  <p:cSld>
    <p:spTree>
      <p:nvGrpSpPr>
        <p:cNvPr id="1" name="Shape 6053"/>
        <p:cNvGrpSpPr/>
        <p:nvPr/>
      </p:nvGrpSpPr>
      <p:grpSpPr>
        <a:xfrm>
          <a:off x="0" y="0"/>
          <a:ext cx="0" cy="0"/>
          <a:chOff x="0" y="0"/>
          <a:chExt cx="0" cy="0"/>
        </a:xfrm>
      </p:grpSpPr>
      <p:sp>
        <p:nvSpPr>
          <p:cNvPr id="6054" name="Google Shape;6054;g29b559572bc_1_297"/>
          <p:cNvSpPr txBox="1"/>
          <p:nvPr/>
        </p:nvSpPr>
        <p:spPr>
          <a:xfrm>
            <a:off x="838200" y="524925"/>
            <a:ext cx="10515600" cy="20109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2800" dirty="0">
                <a:solidFill>
                  <a:schemeClr val="lt1"/>
                </a:solidFill>
              </a:rPr>
              <a:t>Curso Atención del niño y la niña con alteraciones del neurodesarrollo y comportamiento con enfoque centrado en la familia: Programas de parentalidad en intervención grupal</a:t>
            </a:r>
            <a:endParaRPr sz="2800" b="0" i="0" u="none" strike="noStrike" cap="none" dirty="0">
              <a:solidFill>
                <a:schemeClr val="lt1"/>
              </a:solidFill>
              <a:latin typeface="Arial"/>
              <a:ea typeface="Arial"/>
              <a:cs typeface="Arial"/>
              <a:sym typeface="Arial"/>
            </a:endParaRPr>
          </a:p>
        </p:txBody>
      </p:sp>
      <p:sp>
        <p:nvSpPr>
          <p:cNvPr id="6055" name="Google Shape;6055;g29b559572bc_1_297"/>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86</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a:t>
            </a:r>
            <a:r>
              <a:rPr lang="es-ES" sz="4000">
                <a:latin typeface="Century Gothic"/>
                <a:ea typeface="Century Gothic"/>
                <a:cs typeface="Century Gothic"/>
                <a:sym typeface="Century Gothic"/>
              </a:rPr>
              <a:t>56</a:t>
            </a:r>
            <a:r>
              <a:rPr lang="es-ES" sz="4000" b="0" i="0" u="none" strike="noStrike" cap="none">
                <a:solidFill>
                  <a:srgbClr val="000000"/>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6</a:t>
            </a:r>
            <a:r>
              <a:rPr lang="es-ES" sz="4000">
                <a:latin typeface="Century Gothic"/>
                <a:ea typeface="Century Gothic"/>
                <a:cs typeface="Century Gothic"/>
                <a:sym typeface="Century Gothic"/>
              </a:rPr>
              <a:t>5</a:t>
            </a:r>
            <a:r>
              <a:rPr lang="es-ES" sz="4000" b="0" i="0" u="none" strike="noStrike" cap="none">
                <a:solidFill>
                  <a:srgbClr val="000000"/>
                </a:solidFill>
                <a:latin typeface="Century Gothic"/>
                <a:ea typeface="Century Gothic"/>
                <a:cs typeface="Century Gothic"/>
                <a:sym typeface="Century Gothic"/>
              </a:rPr>
              <a:t>%</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74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59"/>
        <p:cNvGrpSpPr/>
        <p:nvPr/>
      </p:nvGrpSpPr>
      <p:grpSpPr>
        <a:xfrm>
          <a:off x="0" y="0"/>
          <a:ext cx="0" cy="0"/>
          <a:chOff x="0" y="0"/>
          <a:chExt cx="0" cy="0"/>
        </a:xfrm>
      </p:grpSpPr>
      <p:sp>
        <p:nvSpPr>
          <p:cNvPr id="6060" name="Google Shape;6060;g29b559572bc_1_30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61" name="Google Shape;6061;g29b559572bc_1_30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62" name="Google Shape;6062;g29b559572bc_1_30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063" name="Google Shape;6063;g29b559572bc_1_302"/>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a:t>
            </a:r>
            <a:endParaRPr/>
          </a:p>
        </p:txBody>
      </p:sp>
      <p:pic>
        <p:nvPicPr>
          <p:cNvPr id="6064" name="Google Shape;6064;g29b559572bc_1_302"/>
          <p:cNvPicPr preferRelativeResize="0"/>
          <p:nvPr/>
        </p:nvPicPr>
        <p:blipFill>
          <a:blip r:embed="rId3">
            <a:alphaModFix/>
          </a:blip>
          <a:stretch>
            <a:fillRect/>
          </a:stretch>
        </p:blipFill>
        <p:spPr>
          <a:xfrm>
            <a:off x="1075750" y="1215602"/>
            <a:ext cx="10040500" cy="4770925"/>
          </a:xfrm>
          <a:prstGeom prst="rect">
            <a:avLst/>
          </a:prstGeom>
          <a:noFill/>
          <a:ln>
            <a:noFill/>
          </a:ln>
        </p:spPr>
      </p:pic>
    </p:spTree>
  </p:cSld>
  <p:clrMapOvr>
    <a:masterClrMapping/>
  </p:clrMapOvr>
</p:sld>
</file>

<file path=ppt/slides/slide7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68"/>
        <p:cNvGrpSpPr/>
        <p:nvPr/>
      </p:nvGrpSpPr>
      <p:grpSpPr>
        <a:xfrm>
          <a:off x="0" y="0"/>
          <a:ext cx="0" cy="0"/>
          <a:chOff x="0" y="0"/>
          <a:chExt cx="0" cy="0"/>
        </a:xfrm>
      </p:grpSpPr>
      <p:sp>
        <p:nvSpPr>
          <p:cNvPr id="6069" name="Google Shape;6069;g29b559572bc_1_3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70" name="Google Shape;6070;g29b559572bc_1_37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71" name="Google Shape;6071;g29b559572bc_1_37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072" name="Google Shape;6072;g29b559572bc_1_373"/>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a:t>
            </a:r>
            <a:endParaRPr/>
          </a:p>
        </p:txBody>
      </p:sp>
      <p:pic>
        <p:nvPicPr>
          <p:cNvPr id="6073" name="Google Shape;6073;g29b559572bc_1_373"/>
          <p:cNvPicPr preferRelativeResize="0"/>
          <p:nvPr/>
        </p:nvPicPr>
        <p:blipFill>
          <a:blip r:embed="rId3">
            <a:alphaModFix/>
          </a:blip>
          <a:stretch>
            <a:fillRect/>
          </a:stretch>
        </p:blipFill>
        <p:spPr>
          <a:xfrm>
            <a:off x="791213" y="1501028"/>
            <a:ext cx="10609575" cy="4466550"/>
          </a:xfrm>
          <a:prstGeom prst="rect">
            <a:avLst/>
          </a:prstGeom>
          <a:noFill/>
          <a:ln>
            <a:noFill/>
          </a:ln>
        </p:spPr>
      </p:pic>
    </p:spTree>
  </p:cSld>
  <p:clrMapOvr>
    <a:masterClrMapping/>
  </p:clrMapOvr>
</p:sld>
</file>

<file path=ppt/slides/slide74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77"/>
        <p:cNvGrpSpPr/>
        <p:nvPr/>
      </p:nvGrpSpPr>
      <p:grpSpPr>
        <a:xfrm>
          <a:off x="0" y="0"/>
          <a:ext cx="0" cy="0"/>
          <a:chOff x="0" y="0"/>
          <a:chExt cx="0" cy="0"/>
        </a:xfrm>
      </p:grpSpPr>
      <p:sp>
        <p:nvSpPr>
          <p:cNvPr id="6078" name="Google Shape;6078;g29b559572bc_1_3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79" name="Google Shape;6079;g29b559572bc_1_36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80" name="Google Shape;6080;g29b559572bc_1_366"/>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081" name="Google Shape;6081;g29b559572bc_1_366"/>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a:t>
            </a:r>
            <a:endParaRPr/>
          </a:p>
        </p:txBody>
      </p:sp>
      <p:pic>
        <p:nvPicPr>
          <p:cNvPr id="6082" name="Google Shape;6082;g29b559572bc_1_366"/>
          <p:cNvPicPr preferRelativeResize="0"/>
          <p:nvPr/>
        </p:nvPicPr>
        <p:blipFill>
          <a:blip r:embed="rId3">
            <a:alphaModFix/>
          </a:blip>
          <a:stretch>
            <a:fillRect/>
          </a:stretch>
        </p:blipFill>
        <p:spPr>
          <a:xfrm>
            <a:off x="556238" y="1501804"/>
            <a:ext cx="11079525" cy="4314250"/>
          </a:xfrm>
          <a:prstGeom prst="rect">
            <a:avLst/>
          </a:prstGeom>
          <a:noFill/>
          <a:ln>
            <a:noFill/>
          </a:ln>
        </p:spPr>
      </p:pic>
    </p:spTree>
  </p:cSld>
  <p:clrMapOvr>
    <a:masterClrMapping/>
  </p:clrMapOvr>
</p:sld>
</file>

<file path=ppt/slides/slide74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86"/>
        <p:cNvGrpSpPr/>
        <p:nvPr/>
      </p:nvGrpSpPr>
      <p:grpSpPr>
        <a:xfrm>
          <a:off x="0" y="0"/>
          <a:ext cx="0" cy="0"/>
          <a:chOff x="0" y="0"/>
          <a:chExt cx="0" cy="0"/>
        </a:xfrm>
      </p:grpSpPr>
      <p:sp>
        <p:nvSpPr>
          <p:cNvPr id="6087" name="Google Shape;6087;g29b559572bc_1_3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88" name="Google Shape;6088;g29b559572bc_1_35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89" name="Google Shape;6089;g29b559572bc_1_359"/>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090" name="Google Shape;6090;g29b559572bc_1_359"/>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4.</a:t>
            </a:r>
            <a:endParaRPr/>
          </a:p>
        </p:txBody>
      </p:sp>
      <p:pic>
        <p:nvPicPr>
          <p:cNvPr id="6091" name="Google Shape;6091;g29b559572bc_1_359"/>
          <p:cNvPicPr preferRelativeResize="0"/>
          <p:nvPr/>
        </p:nvPicPr>
        <p:blipFill>
          <a:blip r:embed="rId3">
            <a:alphaModFix/>
          </a:blip>
          <a:stretch>
            <a:fillRect/>
          </a:stretch>
        </p:blipFill>
        <p:spPr>
          <a:xfrm>
            <a:off x="768700" y="1444203"/>
            <a:ext cx="10654600" cy="4485500"/>
          </a:xfrm>
          <a:prstGeom prst="rect">
            <a:avLst/>
          </a:prstGeom>
          <a:noFill/>
          <a:ln>
            <a:noFill/>
          </a:ln>
        </p:spPr>
      </p:pic>
    </p:spTree>
  </p:cSld>
  <p:clrMapOvr>
    <a:masterClrMapping/>
  </p:clrMapOvr>
</p:sld>
</file>

<file path=ppt/slides/slide74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95"/>
        <p:cNvGrpSpPr/>
        <p:nvPr/>
      </p:nvGrpSpPr>
      <p:grpSpPr>
        <a:xfrm>
          <a:off x="0" y="0"/>
          <a:ext cx="0" cy="0"/>
          <a:chOff x="0" y="0"/>
          <a:chExt cx="0" cy="0"/>
        </a:xfrm>
      </p:grpSpPr>
      <p:sp>
        <p:nvSpPr>
          <p:cNvPr id="6096" name="Google Shape;6096;g29b559572bc_1_3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97" name="Google Shape;6097;g29b559572bc_1_35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98" name="Google Shape;6098;g29b559572bc_1_35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099" name="Google Shape;6099;g29b559572bc_1_352"/>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5.</a:t>
            </a:r>
            <a:endParaRPr/>
          </a:p>
        </p:txBody>
      </p:sp>
      <p:pic>
        <p:nvPicPr>
          <p:cNvPr id="6100" name="Google Shape;6100;g29b559572bc_1_352"/>
          <p:cNvPicPr preferRelativeResize="0"/>
          <p:nvPr/>
        </p:nvPicPr>
        <p:blipFill>
          <a:blip r:embed="rId3">
            <a:alphaModFix/>
          </a:blip>
          <a:stretch>
            <a:fillRect/>
          </a:stretch>
        </p:blipFill>
        <p:spPr>
          <a:xfrm>
            <a:off x="678713" y="1463154"/>
            <a:ext cx="10834575" cy="4561275"/>
          </a:xfrm>
          <a:prstGeom prst="rect">
            <a:avLst/>
          </a:prstGeom>
          <a:noFill/>
          <a:ln>
            <a:noFill/>
          </a:ln>
        </p:spPr>
      </p:pic>
    </p:spTree>
  </p:cSld>
  <p:clrMapOvr>
    <a:masterClrMapping/>
  </p:clrMapOvr>
</p:sld>
</file>

<file path=ppt/slides/slide74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04"/>
        <p:cNvGrpSpPr/>
        <p:nvPr/>
      </p:nvGrpSpPr>
      <p:grpSpPr>
        <a:xfrm>
          <a:off x="0" y="0"/>
          <a:ext cx="0" cy="0"/>
          <a:chOff x="0" y="0"/>
          <a:chExt cx="0" cy="0"/>
        </a:xfrm>
      </p:grpSpPr>
      <p:sp>
        <p:nvSpPr>
          <p:cNvPr id="6105" name="Google Shape;6105;g29b559572bc_1_34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06" name="Google Shape;6106;g29b559572bc_1_34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07" name="Google Shape;6107;g29b559572bc_1_34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108" name="Google Shape;6108;g29b559572bc_1_345"/>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6.</a:t>
            </a:r>
            <a:endParaRPr/>
          </a:p>
        </p:txBody>
      </p:sp>
      <p:pic>
        <p:nvPicPr>
          <p:cNvPr id="6109" name="Google Shape;6109;g29b559572bc_1_345"/>
          <p:cNvPicPr preferRelativeResize="0"/>
          <p:nvPr/>
        </p:nvPicPr>
        <p:blipFill>
          <a:blip r:embed="rId3">
            <a:alphaModFix/>
          </a:blip>
          <a:stretch>
            <a:fillRect/>
          </a:stretch>
        </p:blipFill>
        <p:spPr>
          <a:xfrm>
            <a:off x="938213" y="1463153"/>
            <a:ext cx="10315574" cy="4342787"/>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5" name="Google Shape;655;g29e6e743ead_0_61"/>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656" name="Google Shape;656;g29e6e743ead_0_61"/>
          <p:cNvSpPr txBox="1">
            <a:spLocks noGrp="1"/>
          </p:cNvSpPr>
          <p:nvPr>
            <p:ph type="body" idx="1"/>
          </p:nvPr>
        </p:nvSpPr>
        <p:spPr>
          <a:xfrm>
            <a:off x="655250" y="1200200"/>
            <a:ext cx="11177100" cy="5345400"/>
          </a:xfrm>
          <a:prstGeom prst="rect">
            <a:avLst/>
          </a:prstGeom>
          <a:noFill/>
          <a:ln>
            <a:noFill/>
          </a:ln>
        </p:spPr>
        <p:txBody>
          <a:bodyPr spcFirstLastPara="1" wrap="square" lIns="91425" tIns="45700" rIns="91425" bIns="45700" anchor="t" anchorCtr="0">
            <a:normAutofit lnSpcReduction="10000"/>
          </a:bodyPr>
          <a:lstStyle/>
          <a:p>
            <a:pPr marL="514350" lvl="0" indent="-509813" algn="l" rtl="0">
              <a:lnSpc>
                <a:spcPct val="120000"/>
              </a:lnSpc>
              <a:spcBef>
                <a:spcPts val="1000"/>
              </a:spcBef>
              <a:spcAft>
                <a:spcPts val="0"/>
              </a:spcAft>
              <a:buClr>
                <a:schemeClr val="dk1"/>
              </a:buClr>
              <a:buSzPts val="2527"/>
              <a:buFont typeface="Calibri"/>
              <a:buAutoNum type="arabicPeriod"/>
            </a:pPr>
            <a:r>
              <a:rPr lang="es-ES" sz="2527">
                <a:latin typeface="Century Gothic"/>
                <a:ea typeface="Century Gothic"/>
                <a:cs typeface="Century Gothic"/>
                <a:sym typeface="Century Gothic"/>
              </a:rPr>
              <a:t>Componentes del desarrollo normal de los niños y niñas.</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Clr>
                <a:schemeClr val="dk1"/>
              </a:buClr>
              <a:buSzPts val="2527"/>
              <a:buFont typeface="Calibri"/>
              <a:buAutoNum type="arabicPeriod"/>
            </a:pPr>
            <a:r>
              <a:rPr lang="es-ES" sz="2527">
                <a:latin typeface="Century Gothic"/>
                <a:ea typeface="Century Gothic"/>
                <a:cs typeface="Century Gothic"/>
                <a:sym typeface="Century Gothic"/>
              </a:rPr>
              <a:t>Tipos y mecanismos de abuso y maltrato en perjuicio de las personas menores de edad.</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Elementos que intervienen en la elaboración de una adecuada historia clínica psiquiátrica en niños y adolescentes.</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 del espectro autista.</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Trastornos de la alimentación.</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Síntomas psicóticos y trastornos de ansiedad.</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Trastornos del aprendizaje</a:t>
            </a:r>
            <a:endParaRPr sz="2527">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75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13"/>
        <p:cNvGrpSpPr/>
        <p:nvPr/>
      </p:nvGrpSpPr>
      <p:grpSpPr>
        <a:xfrm>
          <a:off x="0" y="0"/>
          <a:ext cx="0" cy="0"/>
          <a:chOff x="0" y="0"/>
          <a:chExt cx="0" cy="0"/>
        </a:xfrm>
      </p:grpSpPr>
      <p:sp>
        <p:nvSpPr>
          <p:cNvPr id="6114" name="Google Shape;6114;g29b559572bc_1_38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15" name="Google Shape;6115;g29b559572bc_1_38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16" name="Google Shape;6116;g29b559572bc_1_386"/>
          <p:cNvSpPr txBox="1">
            <a:spLocks noGrp="1"/>
          </p:cNvSpPr>
          <p:nvPr>
            <p:ph type="title"/>
          </p:nvPr>
        </p:nvSpPr>
        <p:spPr>
          <a:xfrm>
            <a:off x="661200" y="835352"/>
            <a:ext cx="10869600" cy="28308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7.  </a:t>
            </a:r>
            <a:r>
              <a:rPr lang="es-ES" sz="2600">
                <a:highlight>
                  <a:srgbClr val="FFFFFF"/>
                </a:highlight>
                <a:latin typeface="Century Gothic"/>
                <a:ea typeface="Century Gothic"/>
                <a:cs typeface="Century Gothic"/>
                <a:sym typeface="Century Gothic"/>
              </a:rPr>
              <a:t>Razón por la que se matriculó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117" name="Google Shape;6117;g29b559572bc_1_386"/>
          <p:cNvGraphicFramePr/>
          <p:nvPr/>
        </p:nvGraphicFramePr>
        <p:xfrm>
          <a:off x="932748" y="255070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Actualizar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Trabajo con la población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Interés en el tema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Mejorar la intervención como profesional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Capacitarse en el tema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51.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6121"/>
        <p:cNvGrpSpPr/>
        <p:nvPr/>
      </p:nvGrpSpPr>
      <p:grpSpPr>
        <a:xfrm>
          <a:off x="0" y="0"/>
          <a:ext cx="0" cy="0"/>
          <a:chOff x="0" y="0"/>
          <a:chExt cx="0" cy="0"/>
        </a:xfrm>
      </p:grpSpPr>
      <p:sp>
        <p:nvSpPr>
          <p:cNvPr id="6122" name="Google Shape;6122;g29b559572bc_1_393"/>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123" name="Google Shape;6123;g29b559572bc_1_393"/>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124" name="Google Shape;6124;g29b559572bc_1_393"/>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124"/>
                                        </p:tgtEl>
                                        <p:attrNameLst>
                                          <p:attrName>style.visibility</p:attrName>
                                        </p:attrNameLst>
                                      </p:cBhvr>
                                      <p:to>
                                        <p:strVal val="visible"/>
                                      </p:to>
                                    </p:set>
                                    <p:animEffect transition="in" filter="fade">
                                      <p:cBhvr>
                                        <p:cTn id="7" dur="400"/>
                                        <p:tgtEl>
                                          <p:spTgt spid="6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28"/>
        <p:cNvGrpSpPr/>
        <p:nvPr/>
      </p:nvGrpSpPr>
      <p:grpSpPr>
        <a:xfrm>
          <a:off x="0" y="0"/>
          <a:ext cx="0" cy="0"/>
          <a:chOff x="0" y="0"/>
          <a:chExt cx="0" cy="0"/>
        </a:xfrm>
      </p:grpSpPr>
      <p:sp>
        <p:nvSpPr>
          <p:cNvPr id="6129" name="Google Shape;6129;g29b559572bc_1_33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30" name="Google Shape;6130;g29b559572bc_1_33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31" name="Google Shape;6131;g29b559572bc_1_33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132" name="Google Shape;6132;g29b559572bc_1_338"/>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8.</a:t>
            </a:r>
            <a:endParaRPr/>
          </a:p>
        </p:txBody>
      </p:sp>
      <p:pic>
        <p:nvPicPr>
          <p:cNvPr id="6133" name="Google Shape;6133;g29b559572bc_1_338"/>
          <p:cNvPicPr preferRelativeResize="0"/>
          <p:nvPr/>
        </p:nvPicPr>
        <p:blipFill>
          <a:blip r:embed="rId3">
            <a:alphaModFix/>
          </a:blip>
          <a:stretch>
            <a:fillRect/>
          </a:stretch>
        </p:blipFill>
        <p:spPr>
          <a:xfrm>
            <a:off x="1263313" y="1229050"/>
            <a:ext cx="9665374" cy="4909050"/>
          </a:xfrm>
          <a:prstGeom prst="rect">
            <a:avLst/>
          </a:prstGeom>
          <a:noFill/>
          <a:ln>
            <a:noFill/>
          </a:ln>
        </p:spPr>
      </p:pic>
    </p:spTree>
  </p:cSld>
  <p:clrMapOvr>
    <a:masterClrMapping/>
  </p:clrMapOvr>
</p:sld>
</file>

<file path=ppt/slides/slide75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37"/>
        <p:cNvGrpSpPr/>
        <p:nvPr/>
      </p:nvGrpSpPr>
      <p:grpSpPr>
        <a:xfrm>
          <a:off x="0" y="0"/>
          <a:ext cx="0" cy="0"/>
          <a:chOff x="0" y="0"/>
          <a:chExt cx="0" cy="0"/>
        </a:xfrm>
      </p:grpSpPr>
      <p:sp>
        <p:nvSpPr>
          <p:cNvPr id="6138" name="Google Shape;6138;g29b559572bc_1_33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39" name="Google Shape;6139;g29b559572bc_1_33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40" name="Google Shape;6140;g29b559572bc_1_33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141" name="Google Shape;6141;g29b559572bc_1_331"/>
          <p:cNvPicPr preferRelativeResize="0"/>
          <p:nvPr/>
        </p:nvPicPr>
        <p:blipFill>
          <a:blip r:embed="rId3">
            <a:alphaModFix/>
          </a:blip>
          <a:stretch>
            <a:fillRect/>
          </a:stretch>
        </p:blipFill>
        <p:spPr>
          <a:xfrm>
            <a:off x="938213" y="929850"/>
            <a:ext cx="10315574" cy="5239287"/>
          </a:xfrm>
          <a:prstGeom prst="rect">
            <a:avLst/>
          </a:prstGeom>
          <a:noFill/>
          <a:ln>
            <a:noFill/>
          </a:ln>
        </p:spPr>
      </p:pic>
      <p:sp>
        <p:nvSpPr>
          <p:cNvPr id="6142" name="Google Shape;6142;g29b559572bc_1_331"/>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9.</a:t>
            </a:r>
            <a:endParaRPr/>
          </a:p>
        </p:txBody>
      </p:sp>
    </p:spTree>
  </p:cSld>
  <p:clrMapOvr>
    <a:masterClrMapping/>
  </p:clrMapOvr>
</p:sld>
</file>

<file path=ppt/slides/slide7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46"/>
        <p:cNvGrpSpPr/>
        <p:nvPr/>
      </p:nvGrpSpPr>
      <p:grpSpPr>
        <a:xfrm>
          <a:off x="0" y="0"/>
          <a:ext cx="0" cy="0"/>
          <a:chOff x="0" y="0"/>
          <a:chExt cx="0" cy="0"/>
        </a:xfrm>
      </p:grpSpPr>
      <p:sp>
        <p:nvSpPr>
          <p:cNvPr id="6147" name="Google Shape;6147;g29b559572bc_1_32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48" name="Google Shape;6148;g29b559572bc_1_32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49" name="Google Shape;6149;g29b559572bc_1_32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150" name="Google Shape;6150;g29b559572bc_1_324"/>
          <p:cNvPicPr preferRelativeResize="0"/>
          <p:nvPr/>
        </p:nvPicPr>
        <p:blipFill>
          <a:blip r:embed="rId3">
            <a:alphaModFix/>
          </a:blip>
          <a:stretch>
            <a:fillRect/>
          </a:stretch>
        </p:blipFill>
        <p:spPr>
          <a:xfrm>
            <a:off x="1176700" y="1044163"/>
            <a:ext cx="9838576" cy="4997019"/>
          </a:xfrm>
          <a:prstGeom prst="rect">
            <a:avLst/>
          </a:prstGeom>
          <a:noFill/>
          <a:ln>
            <a:noFill/>
          </a:ln>
        </p:spPr>
      </p:pic>
      <p:sp>
        <p:nvSpPr>
          <p:cNvPr id="6151" name="Google Shape;6151;g29b559572bc_1_324"/>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10.</a:t>
            </a:r>
            <a:endParaRPr/>
          </a:p>
        </p:txBody>
      </p:sp>
    </p:spTree>
  </p:cSld>
  <p:clrMapOvr>
    <a:masterClrMapping/>
  </p:clrMapOvr>
</p:sld>
</file>

<file path=ppt/slides/slide7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55"/>
        <p:cNvGrpSpPr/>
        <p:nvPr/>
      </p:nvGrpSpPr>
      <p:grpSpPr>
        <a:xfrm>
          <a:off x="0" y="0"/>
          <a:ext cx="0" cy="0"/>
          <a:chOff x="0" y="0"/>
          <a:chExt cx="0" cy="0"/>
        </a:xfrm>
      </p:grpSpPr>
      <p:sp>
        <p:nvSpPr>
          <p:cNvPr id="6156" name="Google Shape;6156;g29b559572bc_1_3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57" name="Google Shape;6157;g29b559572bc_1_31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58" name="Google Shape;6158;g29b559572bc_1_31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159" name="Google Shape;6159;g29b559572bc_1_31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11.</a:t>
            </a:r>
            <a:endParaRPr/>
          </a:p>
        </p:txBody>
      </p:sp>
      <p:pic>
        <p:nvPicPr>
          <p:cNvPr id="6160" name="Google Shape;6160;g29b559572bc_1_317"/>
          <p:cNvPicPr preferRelativeResize="0"/>
          <p:nvPr/>
        </p:nvPicPr>
        <p:blipFill>
          <a:blip r:embed="rId3">
            <a:alphaModFix/>
          </a:blip>
          <a:stretch>
            <a:fillRect/>
          </a:stretch>
        </p:blipFill>
        <p:spPr>
          <a:xfrm>
            <a:off x="1132750" y="1172200"/>
            <a:ext cx="9926500" cy="5041675"/>
          </a:xfrm>
          <a:prstGeom prst="rect">
            <a:avLst/>
          </a:prstGeom>
          <a:noFill/>
          <a:ln>
            <a:noFill/>
          </a:ln>
        </p:spPr>
      </p:pic>
    </p:spTree>
  </p:cSld>
  <p:clrMapOvr>
    <a:masterClrMapping/>
  </p:clrMapOvr>
</p:sld>
</file>

<file path=ppt/slides/slide75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64"/>
        <p:cNvGrpSpPr/>
        <p:nvPr/>
      </p:nvGrpSpPr>
      <p:grpSpPr>
        <a:xfrm>
          <a:off x="0" y="0"/>
          <a:ext cx="0" cy="0"/>
          <a:chOff x="0" y="0"/>
          <a:chExt cx="0" cy="0"/>
        </a:xfrm>
      </p:grpSpPr>
      <p:sp>
        <p:nvSpPr>
          <p:cNvPr id="6165" name="Google Shape;6165;g29b559572bc_1_3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66" name="Google Shape;6166;g29b559572bc_1_31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67" name="Google Shape;6167;g29b559572bc_1_31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168" name="Google Shape;6168;g29b559572bc_1_31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12.</a:t>
            </a:r>
            <a:endParaRPr/>
          </a:p>
        </p:txBody>
      </p:sp>
      <p:pic>
        <p:nvPicPr>
          <p:cNvPr id="6169" name="Google Shape;6169;g29b559572bc_1_310"/>
          <p:cNvPicPr preferRelativeResize="0"/>
          <p:nvPr/>
        </p:nvPicPr>
        <p:blipFill>
          <a:blip r:embed="rId3">
            <a:alphaModFix/>
          </a:blip>
          <a:stretch>
            <a:fillRect/>
          </a:stretch>
        </p:blipFill>
        <p:spPr>
          <a:xfrm>
            <a:off x="983563" y="1184825"/>
            <a:ext cx="10224874" cy="5193225"/>
          </a:xfrm>
          <a:prstGeom prst="rect">
            <a:avLst/>
          </a:prstGeom>
          <a:noFill/>
          <a:ln>
            <a:noFill/>
          </a:ln>
        </p:spPr>
      </p:pic>
    </p:spTree>
  </p:cSld>
  <p:clrMapOvr>
    <a:masterClrMapping/>
  </p:clrMapOvr>
</p:sld>
</file>

<file path=ppt/slides/slide75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73"/>
        <p:cNvGrpSpPr/>
        <p:nvPr/>
      </p:nvGrpSpPr>
      <p:grpSpPr>
        <a:xfrm>
          <a:off x="0" y="0"/>
          <a:ext cx="0" cy="0"/>
          <a:chOff x="0" y="0"/>
          <a:chExt cx="0" cy="0"/>
        </a:xfrm>
      </p:grpSpPr>
      <p:sp>
        <p:nvSpPr>
          <p:cNvPr id="6174" name="Google Shape;6174;g29b559572bc_1_42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75" name="Google Shape;6175;g29b559572bc_1_42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76" name="Google Shape;6176;g29b559572bc_1_42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177" name="Google Shape;6177;g29b559572bc_1_424"/>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13.</a:t>
            </a:r>
            <a:endParaRPr/>
          </a:p>
        </p:txBody>
      </p:sp>
      <p:pic>
        <p:nvPicPr>
          <p:cNvPr id="6178" name="Google Shape;6178;g29b559572bc_1_424"/>
          <p:cNvPicPr preferRelativeResize="0"/>
          <p:nvPr/>
        </p:nvPicPr>
        <p:blipFill>
          <a:blip r:embed="rId3">
            <a:alphaModFix/>
          </a:blip>
          <a:stretch>
            <a:fillRect/>
          </a:stretch>
        </p:blipFill>
        <p:spPr>
          <a:xfrm>
            <a:off x="1083036" y="1172200"/>
            <a:ext cx="10025927" cy="5092175"/>
          </a:xfrm>
          <a:prstGeom prst="rect">
            <a:avLst/>
          </a:prstGeom>
          <a:noFill/>
          <a:ln>
            <a:noFill/>
          </a:ln>
        </p:spPr>
      </p:pic>
    </p:spTree>
  </p:cSld>
  <p:clrMapOvr>
    <a:masterClrMapping/>
  </p:clrMapOvr>
</p:sld>
</file>

<file path=ppt/slides/slide75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82"/>
        <p:cNvGrpSpPr/>
        <p:nvPr/>
      </p:nvGrpSpPr>
      <p:grpSpPr>
        <a:xfrm>
          <a:off x="0" y="0"/>
          <a:ext cx="0" cy="0"/>
          <a:chOff x="0" y="0"/>
          <a:chExt cx="0" cy="0"/>
        </a:xfrm>
      </p:grpSpPr>
      <p:sp>
        <p:nvSpPr>
          <p:cNvPr id="6183" name="Google Shape;6183;g29b559572bc_1_41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84" name="Google Shape;6184;g29b559572bc_1_41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85" name="Google Shape;6185;g29b559572bc_1_41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186" name="Google Shape;6186;g29b559572bc_1_417"/>
          <p:cNvPicPr preferRelativeResize="0"/>
          <p:nvPr/>
        </p:nvPicPr>
        <p:blipFill>
          <a:blip r:embed="rId3">
            <a:alphaModFix/>
          </a:blip>
          <a:stretch>
            <a:fillRect/>
          </a:stretch>
        </p:blipFill>
        <p:spPr>
          <a:xfrm>
            <a:off x="1083036" y="1115375"/>
            <a:ext cx="10025927" cy="5092175"/>
          </a:xfrm>
          <a:prstGeom prst="rect">
            <a:avLst/>
          </a:prstGeom>
          <a:noFill/>
          <a:ln>
            <a:noFill/>
          </a:ln>
        </p:spPr>
      </p:pic>
      <p:sp>
        <p:nvSpPr>
          <p:cNvPr id="6187" name="Google Shape;6187;g29b559572bc_1_41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14.</a:t>
            </a:r>
            <a:endParaRPr/>
          </a:p>
        </p:txBody>
      </p:sp>
    </p:spTree>
  </p:cSld>
  <p:clrMapOvr>
    <a:masterClrMapping/>
  </p:clrMapOvr>
</p:sld>
</file>

<file path=ppt/slides/slide75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91"/>
        <p:cNvGrpSpPr/>
        <p:nvPr/>
      </p:nvGrpSpPr>
      <p:grpSpPr>
        <a:xfrm>
          <a:off x="0" y="0"/>
          <a:ext cx="0" cy="0"/>
          <a:chOff x="0" y="0"/>
          <a:chExt cx="0" cy="0"/>
        </a:xfrm>
      </p:grpSpPr>
      <p:sp>
        <p:nvSpPr>
          <p:cNvPr id="6192" name="Google Shape;6192;g29b559572bc_1_41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93" name="Google Shape;6193;g29b559572bc_1_41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94" name="Google Shape;6194;g29b559572bc_1_41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195" name="Google Shape;6195;g29b559572bc_1_41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15.</a:t>
            </a:r>
            <a:endParaRPr/>
          </a:p>
        </p:txBody>
      </p:sp>
      <p:pic>
        <p:nvPicPr>
          <p:cNvPr id="6196" name="Google Shape;6196;g29b559572bc_1_410"/>
          <p:cNvPicPr preferRelativeResize="0"/>
          <p:nvPr/>
        </p:nvPicPr>
        <p:blipFill>
          <a:blip r:embed="rId3">
            <a:alphaModFix/>
          </a:blip>
          <a:stretch>
            <a:fillRect/>
          </a:stretch>
        </p:blipFill>
        <p:spPr>
          <a:xfrm>
            <a:off x="987113" y="1330050"/>
            <a:ext cx="10217775" cy="4855150"/>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sp>
        <p:nvSpPr>
          <p:cNvPr id="661" name="Google Shape;661;g1e34b6543ab_1_81"/>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dirty="0">
                <a:solidFill>
                  <a:schemeClr val="lt1"/>
                </a:solidFill>
                <a:latin typeface="Arial"/>
                <a:ea typeface="Arial"/>
                <a:cs typeface="Arial"/>
                <a:sym typeface="Arial"/>
              </a:rPr>
              <a:t>Curso Introducción a los estándares esenciales de calidad en los servicios de cuidado y desarrollo infantil de Costa Rica en el marco de la REDCUDI -2 </a:t>
            </a:r>
            <a:endParaRPr sz="5100" dirty="0">
              <a:solidFill>
                <a:schemeClr val="lt1"/>
              </a:solidFill>
              <a:latin typeface="Arial"/>
              <a:ea typeface="Arial"/>
              <a:cs typeface="Arial"/>
              <a:sym typeface="Arial"/>
            </a:endParaRPr>
          </a:p>
        </p:txBody>
      </p:sp>
      <p:sp>
        <p:nvSpPr>
          <p:cNvPr id="662" name="Google Shape;662;g1e34b6543ab_1_81"/>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Durante el curso se describen al estudiante los estándares consensuados a nivel nacional, para ello se realiza un recorrido teórico-práctico por cada estándar y sus fundamentos.   El objetivo que se persigue con este espacio de formación es promover la comprensión de cada estándar y de las acciones necesarias para ponerlos en práctica en una alternativa de cuidado y desarrollo. Es un curso dirigido a profesionales del área de salud y de educación que atienden el desarrollo de la niñez y que laboran en una alternativa de cuidado y desarrollo.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112</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17 semanas</a:t>
            </a:r>
            <a:endParaRPr sz="2400">
              <a:latin typeface="Century Gothic"/>
              <a:ea typeface="Century Gothic"/>
              <a:cs typeface="Century Gothic"/>
              <a:sym typeface="Century Gothic"/>
            </a:endParaRPr>
          </a:p>
        </p:txBody>
      </p:sp>
    </p:spTree>
  </p:cSld>
  <p:clrMapOvr>
    <a:masterClrMapping/>
  </p:clrMapOvr>
</p:sld>
</file>

<file path=ppt/slides/slide76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00"/>
        <p:cNvGrpSpPr/>
        <p:nvPr/>
      </p:nvGrpSpPr>
      <p:grpSpPr>
        <a:xfrm>
          <a:off x="0" y="0"/>
          <a:ext cx="0" cy="0"/>
          <a:chOff x="0" y="0"/>
          <a:chExt cx="0" cy="0"/>
        </a:xfrm>
      </p:grpSpPr>
      <p:sp>
        <p:nvSpPr>
          <p:cNvPr id="6201" name="Google Shape;6201;g29b559572bc_1_40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02" name="Google Shape;6202;g29b559572bc_1_40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03" name="Google Shape;6203;g29b559572bc_1_40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204" name="Google Shape;6204;g29b559572bc_1_403"/>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16.</a:t>
            </a:r>
            <a:endParaRPr/>
          </a:p>
        </p:txBody>
      </p:sp>
      <p:pic>
        <p:nvPicPr>
          <p:cNvPr id="6205" name="Google Shape;6205;g29b559572bc_1_403"/>
          <p:cNvPicPr preferRelativeResize="0"/>
          <p:nvPr/>
        </p:nvPicPr>
        <p:blipFill>
          <a:blip r:embed="rId3">
            <a:alphaModFix/>
          </a:blip>
          <a:stretch>
            <a:fillRect/>
          </a:stretch>
        </p:blipFill>
        <p:spPr>
          <a:xfrm>
            <a:off x="1115600" y="1330052"/>
            <a:ext cx="9960800" cy="4733050"/>
          </a:xfrm>
          <a:prstGeom prst="rect">
            <a:avLst/>
          </a:prstGeom>
          <a:noFill/>
          <a:ln>
            <a:noFill/>
          </a:ln>
        </p:spPr>
      </p:pic>
    </p:spTree>
  </p:cSld>
  <p:clrMapOvr>
    <a:masterClrMapping/>
  </p:clrMapOvr>
</p:sld>
</file>

<file path=ppt/slides/slide76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09"/>
        <p:cNvGrpSpPr/>
        <p:nvPr/>
      </p:nvGrpSpPr>
      <p:grpSpPr>
        <a:xfrm>
          <a:off x="0" y="0"/>
          <a:ext cx="0" cy="0"/>
          <a:chOff x="0" y="0"/>
          <a:chExt cx="0" cy="0"/>
        </a:xfrm>
      </p:grpSpPr>
      <p:sp>
        <p:nvSpPr>
          <p:cNvPr id="6210" name="Google Shape;6210;g29b559572bc_1_4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11" name="Google Shape;6211;g29b559572bc_1_450"/>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12" name="Google Shape;6212;g29b559572bc_1_450"/>
          <p:cNvSpPr txBox="1">
            <a:spLocks noGrp="1"/>
          </p:cNvSpPr>
          <p:nvPr>
            <p:ph type="title"/>
          </p:nvPr>
        </p:nvSpPr>
        <p:spPr>
          <a:xfrm>
            <a:off x="661200" y="835352"/>
            <a:ext cx="10869600" cy="28308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17.  </a:t>
            </a:r>
            <a:r>
              <a:rPr lang="es-ES" sz="2600">
                <a:highlight>
                  <a:srgbClr val="FFFFFF"/>
                </a:highlight>
                <a:latin typeface="Century Gothic"/>
                <a:ea typeface="Century Gothic"/>
                <a:cs typeface="Century Gothic"/>
                <a:sym typeface="Century Gothic"/>
              </a:rPr>
              <a:t>Indique aspectos positivos de los videos utilizados en los cursos</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213" name="Google Shape;6213;g29b559572bc_1_450"/>
          <p:cNvGraphicFramePr/>
          <p:nvPr/>
        </p:nvGraphicFramePr>
        <p:xfrm>
          <a:off x="932748" y="255070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Claros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Facilitan la comprensión de los temas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Tiempo prudente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Actualizados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Información desde profesionales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6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17"/>
        <p:cNvGrpSpPr/>
        <p:nvPr/>
      </p:nvGrpSpPr>
      <p:grpSpPr>
        <a:xfrm>
          <a:off x="0" y="0"/>
          <a:ext cx="0" cy="0"/>
          <a:chOff x="0" y="0"/>
          <a:chExt cx="0" cy="0"/>
        </a:xfrm>
      </p:grpSpPr>
      <p:sp>
        <p:nvSpPr>
          <p:cNvPr id="6218" name="Google Shape;6218;g29b559572bc_1_45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19" name="Google Shape;6219;g29b559572bc_1_457"/>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20" name="Google Shape;6220;g29b559572bc_1_457"/>
          <p:cNvSpPr txBox="1">
            <a:spLocks noGrp="1"/>
          </p:cNvSpPr>
          <p:nvPr>
            <p:ph type="title"/>
          </p:nvPr>
        </p:nvSpPr>
        <p:spPr>
          <a:xfrm>
            <a:off x="661200" y="835352"/>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18.  </a:t>
            </a:r>
            <a:r>
              <a:rPr lang="es-ES" sz="2600">
                <a:highlight>
                  <a:srgbClr val="FFFFFF"/>
                </a:highlight>
                <a:latin typeface="Century Gothic"/>
                <a:ea typeface="Century Gothic"/>
                <a:cs typeface="Century Gothic"/>
                <a:sym typeface="Century Gothic"/>
              </a:rPr>
              <a:t>Indique algunas sugerencias para mejorar los videos utilizados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221" name="Google Shape;6221;g29b559572bc_1_457"/>
          <p:cNvGraphicFramePr/>
          <p:nvPr/>
        </p:nvGraphicFramePr>
        <p:xfrm>
          <a:off x="932748" y="255070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No tengo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Poder descargarlos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se mantenga la corta duración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Poner casos a nivel país y latinoamericanos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Que haya videos de sesiones prácticas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6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25"/>
        <p:cNvGrpSpPr/>
        <p:nvPr/>
      </p:nvGrpSpPr>
      <p:grpSpPr>
        <a:xfrm>
          <a:off x="0" y="0"/>
          <a:ext cx="0" cy="0"/>
          <a:chOff x="0" y="0"/>
          <a:chExt cx="0" cy="0"/>
        </a:xfrm>
      </p:grpSpPr>
      <p:sp>
        <p:nvSpPr>
          <p:cNvPr id="6226" name="Google Shape;6226;g29b559572bc_1_44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27" name="Google Shape;6227;g29b559572bc_1_44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28" name="Google Shape;6228;g29b559572bc_1_44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229" name="Google Shape;6229;g29b559572bc_1_442"/>
          <p:cNvPicPr preferRelativeResize="0"/>
          <p:nvPr/>
        </p:nvPicPr>
        <p:blipFill>
          <a:blip r:embed="rId3">
            <a:alphaModFix/>
          </a:blip>
          <a:stretch>
            <a:fillRect/>
          </a:stretch>
        </p:blipFill>
        <p:spPr>
          <a:xfrm>
            <a:off x="1095674" y="1097776"/>
            <a:ext cx="10000674" cy="5079356"/>
          </a:xfrm>
          <a:prstGeom prst="rect">
            <a:avLst/>
          </a:prstGeom>
          <a:noFill/>
          <a:ln>
            <a:noFill/>
          </a:ln>
        </p:spPr>
      </p:pic>
      <p:sp>
        <p:nvSpPr>
          <p:cNvPr id="6230" name="Google Shape;6230;g29b559572bc_1_442"/>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19.</a:t>
            </a:r>
            <a:endParaRPr/>
          </a:p>
        </p:txBody>
      </p:sp>
    </p:spTree>
  </p:cSld>
  <p:clrMapOvr>
    <a:masterClrMapping/>
  </p:clrMapOvr>
</p:sld>
</file>

<file path=ppt/slides/slide76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34"/>
        <p:cNvGrpSpPr/>
        <p:nvPr/>
      </p:nvGrpSpPr>
      <p:grpSpPr>
        <a:xfrm>
          <a:off x="0" y="0"/>
          <a:ext cx="0" cy="0"/>
          <a:chOff x="0" y="0"/>
          <a:chExt cx="0" cy="0"/>
        </a:xfrm>
      </p:grpSpPr>
      <p:sp>
        <p:nvSpPr>
          <p:cNvPr id="6235" name="Google Shape;6235;g29b559572bc_1_43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36" name="Google Shape;6236;g29b559572bc_1_43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37" name="Google Shape;6237;g29b559572bc_1_43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238" name="Google Shape;6238;g29b559572bc_1_435"/>
          <p:cNvPicPr preferRelativeResize="0"/>
          <p:nvPr/>
        </p:nvPicPr>
        <p:blipFill>
          <a:blip r:embed="rId3">
            <a:alphaModFix/>
          </a:blip>
          <a:stretch>
            <a:fillRect/>
          </a:stretch>
        </p:blipFill>
        <p:spPr>
          <a:xfrm>
            <a:off x="1244663" y="1096425"/>
            <a:ext cx="9702675" cy="4928000"/>
          </a:xfrm>
          <a:prstGeom prst="rect">
            <a:avLst/>
          </a:prstGeom>
          <a:noFill/>
          <a:ln>
            <a:noFill/>
          </a:ln>
        </p:spPr>
      </p:pic>
      <p:sp>
        <p:nvSpPr>
          <p:cNvPr id="6239" name="Google Shape;6239;g29b559572bc_1_435"/>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20.</a:t>
            </a:r>
            <a:endParaRPr/>
          </a:p>
        </p:txBody>
      </p:sp>
    </p:spTree>
  </p:cSld>
  <p:clrMapOvr>
    <a:masterClrMapping/>
  </p:clrMapOvr>
</p:sld>
</file>

<file path=ppt/slides/slide76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43"/>
        <p:cNvGrpSpPr/>
        <p:nvPr/>
      </p:nvGrpSpPr>
      <p:grpSpPr>
        <a:xfrm>
          <a:off x="0" y="0"/>
          <a:ext cx="0" cy="0"/>
          <a:chOff x="0" y="0"/>
          <a:chExt cx="0" cy="0"/>
        </a:xfrm>
      </p:grpSpPr>
      <p:sp>
        <p:nvSpPr>
          <p:cNvPr id="6244" name="Google Shape;6244;g29b559572bc_1_49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45" name="Google Shape;6245;g29b559572bc_1_495"/>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46" name="Google Shape;6246;g29b559572bc_1_495"/>
          <p:cNvSpPr txBox="1">
            <a:spLocks noGrp="1"/>
          </p:cNvSpPr>
          <p:nvPr>
            <p:ph type="title"/>
          </p:nvPr>
        </p:nvSpPr>
        <p:spPr>
          <a:xfrm>
            <a:off x="661200" y="835352"/>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21. </a:t>
            </a:r>
            <a:r>
              <a:rPr lang="es-ES" sz="2600">
                <a:highlight>
                  <a:srgbClr val="FFFFFF"/>
                </a:highlight>
                <a:latin typeface="Century Gothic"/>
                <a:ea typeface="Century Gothic"/>
                <a:cs typeface="Century Gothic"/>
                <a:sym typeface="Century Gothic"/>
              </a:rPr>
              <a:t>Explique cuáles fueron los principales retos o problemas que enfrentó en el desarrollo de su aprendizaje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247" name="Google Shape;6247;g29b559572bc_1_495"/>
          <p:cNvGraphicFramePr/>
          <p:nvPr/>
        </p:nvGraphicFramePr>
        <p:xfrm>
          <a:off x="932748" y="255070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falta de tiempo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Las lecturas son muy extensas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Accesibilidad a las clases asincrónicas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Mucho material de lectura para la semana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Establecer un espacio para dedicar al curso por el horario laboral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6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51"/>
        <p:cNvGrpSpPr/>
        <p:nvPr/>
      </p:nvGrpSpPr>
      <p:grpSpPr>
        <a:xfrm>
          <a:off x="0" y="0"/>
          <a:ext cx="0" cy="0"/>
          <a:chOff x="0" y="0"/>
          <a:chExt cx="0" cy="0"/>
        </a:xfrm>
      </p:grpSpPr>
      <p:sp>
        <p:nvSpPr>
          <p:cNvPr id="6252" name="Google Shape;6252;g29b559572bc_1_50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53" name="Google Shape;6253;g29b559572bc_1_50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54" name="Google Shape;6254;g29b559572bc_1_502"/>
          <p:cNvSpPr txBox="1">
            <a:spLocks noGrp="1"/>
          </p:cNvSpPr>
          <p:nvPr>
            <p:ph type="title"/>
          </p:nvPr>
        </p:nvSpPr>
        <p:spPr>
          <a:xfrm>
            <a:off x="661200" y="835352"/>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22. </a:t>
            </a:r>
            <a:r>
              <a:rPr lang="es-ES" sz="2600">
                <a:highlight>
                  <a:srgbClr val="FFFFFF"/>
                </a:highlight>
                <a:latin typeface="Century Gothic"/>
                <a:ea typeface="Century Gothic"/>
                <a:cs typeface="Century Gothic"/>
                <a:sym typeface="Century Gothic"/>
              </a:rPr>
              <a:t>Comparta cuál es la principal satisfacción al haber tomado este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255" name="Google Shape;6255;g29b559572bc_1_502"/>
          <p:cNvGraphicFramePr/>
          <p:nvPr/>
        </p:nvGraphicFramePr>
        <p:xfrm>
          <a:off x="932748" y="255070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conocimiento para el trabajo con las familias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Nuevas herramientas para mejorar la atención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Actualización de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Aprendizaje sobre neurodesarrollo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Autoevaluación en relación con mi quehacer profesional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6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6259"/>
        <p:cNvGrpSpPr/>
        <p:nvPr/>
      </p:nvGrpSpPr>
      <p:grpSpPr>
        <a:xfrm>
          <a:off x="0" y="0"/>
          <a:ext cx="0" cy="0"/>
          <a:chOff x="0" y="0"/>
          <a:chExt cx="0" cy="0"/>
        </a:xfrm>
      </p:grpSpPr>
      <p:sp>
        <p:nvSpPr>
          <p:cNvPr id="6260" name="Google Shape;6260;g29b559572bc_1_509"/>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261" name="Google Shape;6261;g29b559572bc_1_509"/>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262" name="Google Shape;6262;g29b559572bc_1_509"/>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6263" name="Google Shape;6263;g29b559572bc_1_509"/>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262"/>
                                        </p:tgtEl>
                                        <p:attrNameLst>
                                          <p:attrName>style.visibility</p:attrName>
                                        </p:attrNameLst>
                                      </p:cBhvr>
                                      <p:to>
                                        <p:strVal val="visible"/>
                                      </p:to>
                                    </p:set>
                                    <p:animEffect transition="in" filter="fade">
                                      <p:cBhvr>
                                        <p:cTn id="7" dur="400"/>
                                        <p:tgtEl>
                                          <p:spTgt spid="62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67"/>
        <p:cNvGrpSpPr/>
        <p:nvPr/>
      </p:nvGrpSpPr>
      <p:grpSpPr>
        <a:xfrm>
          <a:off x="0" y="0"/>
          <a:ext cx="0" cy="0"/>
          <a:chOff x="0" y="0"/>
          <a:chExt cx="0" cy="0"/>
        </a:xfrm>
      </p:grpSpPr>
      <p:sp>
        <p:nvSpPr>
          <p:cNvPr id="6268" name="Google Shape;6268;g29b559572bc_1_48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69" name="Google Shape;6269;g29b559572bc_1_48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70" name="Google Shape;6270;g29b559572bc_1_48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271" name="Google Shape;6271;g29b559572bc_1_48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23.</a:t>
            </a:r>
            <a:endParaRPr/>
          </a:p>
        </p:txBody>
      </p:sp>
      <p:pic>
        <p:nvPicPr>
          <p:cNvPr id="6272" name="Google Shape;6272;g29b559572bc_1_487"/>
          <p:cNvPicPr preferRelativeResize="0"/>
          <p:nvPr/>
        </p:nvPicPr>
        <p:blipFill>
          <a:blip r:embed="rId3">
            <a:alphaModFix/>
          </a:blip>
          <a:stretch>
            <a:fillRect/>
          </a:stretch>
        </p:blipFill>
        <p:spPr>
          <a:xfrm>
            <a:off x="938213" y="1476403"/>
            <a:ext cx="10315574" cy="4901644"/>
          </a:xfrm>
          <a:prstGeom prst="rect">
            <a:avLst/>
          </a:prstGeom>
          <a:noFill/>
          <a:ln>
            <a:noFill/>
          </a:ln>
        </p:spPr>
      </p:pic>
    </p:spTree>
  </p:cSld>
  <p:clrMapOvr>
    <a:masterClrMapping/>
  </p:clrMapOvr>
</p:sld>
</file>

<file path=ppt/slides/slide76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76"/>
        <p:cNvGrpSpPr/>
        <p:nvPr/>
      </p:nvGrpSpPr>
      <p:grpSpPr>
        <a:xfrm>
          <a:off x="0" y="0"/>
          <a:ext cx="0" cy="0"/>
          <a:chOff x="0" y="0"/>
          <a:chExt cx="0" cy="0"/>
        </a:xfrm>
      </p:grpSpPr>
      <p:sp>
        <p:nvSpPr>
          <p:cNvPr id="6277" name="Google Shape;6277;g29b559572bc_1_48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78" name="Google Shape;6278;g29b559572bc_1_48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79" name="Google Shape;6279;g29b559572bc_1_48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280" name="Google Shape;6280;g29b559572bc_1_48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24.</a:t>
            </a:r>
            <a:endParaRPr/>
          </a:p>
        </p:txBody>
      </p:sp>
      <p:pic>
        <p:nvPicPr>
          <p:cNvPr id="6281" name="Google Shape;6281;g29b559572bc_1_480"/>
          <p:cNvPicPr preferRelativeResize="0"/>
          <p:nvPr/>
        </p:nvPicPr>
        <p:blipFill>
          <a:blip r:embed="rId3">
            <a:alphaModFix/>
          </a:blip>
          <a:stretch>
            <a:fillRect/>
          </a:stretch>
        </p:blipFill>
        <p:spPr>
          <a:xfrm>
            <a:off x="836513" y="1253500"/>
            <a:ext cx="10518975" cy="4998275"/>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666"/>
        <p:cNvGrpSpPr/>
        <p:nvPr/>
      </p:nvGrpSpPr>
      <p:grpSpPr>
        <a:xfrm>
          <a:off x="0" y="0"/>
          <a:ext cx="0" cy="0"/>
          <a:chOff x="0" y="0"/>
          <a:chExt cx="0" cy="0"/>
        </a:xfrm>
      </p:grpSpPr>
      <p:sp>
        <p:nvSpPr>
          <p:cNvPr id="667" name="Google Shape;667;g1e34b6543ab_1_116"/>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668" name="Google Shape;668;g1e34b6543ab_1_116"/>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fontScale="70000" lnSpcReduction="20000"/>
          </a:bodyPr>
          <a:lstStyle/>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Describir los estándares que tienen que ver con la condición óptima de los niños y las niñas, el estado completo de crecimiento y desarrollo físico, mental y social, incluyendo aspectos básicos de nutrición. </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Presentar los estándares que se vinculan con las prácticas de calidad para el aprendizaje integral e integrado de los niños y niñas de las diferentes alternativas de cuidado infantil. </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Conceptualizar los estándares que atañen a la definición del talento humano necesaria para garantizar el desarrollo sostenible y de calidad de la alternativa de cuidado y desarrollo infantil. </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Mostrar los estándares que orientan los procesos de planificar, direccionar, organizar y controlar el quehacer en la alternativa de cuidado y desarrollo, con el fin de maximizar los recursos humanos, financieros, materiales, tecnológicos y de conocimiento, para lograr los objetivos propuestos. </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Enumerar los estándares relacionados con la calidad estructural y seguridad que soporta la calidad del entorno e infraestructura de la alternativa con el fin de contar con las condiciones universales adecuadas y evitar accidentes.</a:t>
            </a:r>
            <a:endParaRPr sz="2400">
              <a:latin typeface="Century Gothic"/>
              <a:ea typeface="Century Gothic"/>
              <a:cs typeface="Century Gothic"/>
              <a:sym typeface="Century Gothic"/>
            </a:endParaRPr>
          </a:p>
          <a:p>
            <a:pPr marL="514350" lvl="0" indent="-46863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Realizar procesos de observación y aplicación de estándares como parte de la práctica cotidiana de las alternativas de cuidado y desarrollo.</a:t>
            </a:r>
            <a:endParaRPr>
              <a:latin typeface="Century Gothic"/>
              <a:ea typeface="Century Gothic"/>
              <a:cs typeface="Century Gothic"/>
              <a:sym typeface="Century Gothic"/>
            </a:endParaRPr>
          </a:p>
        </p:txBody>
      </p:sp>
    </p:spTree>
  </p:cSld>
  <p:clrMapOvr>
    <a:masterClrMapping/>
  </p:clrMapOvr>
</p:sld>
</file>

<file path=ppt/slides/slide77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85"/>
        <p:cNvGrpSpPr/>
        <p:nvPr/>
      </p:nvGrpSpPr>
      <p:grpSpPr>
        <a:xfrm>
          <a:off x="0" y="0"/>
          <a:ext cx="0" cy="0"/>
          <a:chOff x="0" y="0"/>
          <a:chExt cx="0" cy="0"/>
        </a:xfrm>
      </p:grpSpPr>
      <p:sp>
        <p:nvSpPr>
          <p:cNvPr id="6286" name="Google Shape;6286;g29b559572bc_1_47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87" name="Google Shape;6287;g29b559572bc_1_47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88" name="Google Shape;6288;g29b559572bc_1_47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289" name="Google Shape;6289;g29b559572bc_1_473"/>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25.</a:t>
            </a:r>
            <a:endParaRPr/>
          </a:p>
        </p:txBody>
      </p:sp>
      <p:pic>
        <p:nvPicPr>
          <p:cNvPr id="6290" name="Google Shape;6290;g29b559572bc_1_473"/>
          <p:cNvPicPr preferRelativeResize="0"/>
          <p:nvPr/>
        </p:nvPicPr>
        <p:blipFill>
          <a:blip r:embed="rId3">
            <a:alphaModFix/>
          </a:blip>
          <a:stretch>
            <a:fillRect/>
          </a:stretch>
        </p:blipFill>
        <p:spPr>
          <a:xfrm>
            <a:off x="938213" y="1330053"/>
            <a:ext cx="10315574" cy="4901644"/>
          </a:xfrm>
          <a:prstGeom prst="rect">
            <a:avLst/>
          </a:prstGeom>
          <a:noFill/>
          <a:ln>
            <a:noFill/>
          </a:ln>
        </p:spPr>
      </p:pic>
    </p:spTree>
  </p:cSld>
  <p:clrMapOvr>
    <a:masterClrMapping/>
  </p:clrMapOvr>
</p:sld>
</file>

<file path=ppt/slides/slide77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94"/>
        <p:cNvGrpSpPr/>
        <p:nvPr/>
      </p:nvGrpSpPr>
      <p:grpSpPr>
        <a:xfrm>
          <a:off x="0" y="0"/>
          <a:ext cx="0" cy="0"/>
          <a:chOff x="0" y="0"/>
          <a:chExt cx="0" cy="0"/>
        </a:xfrm>
      </p:grpSpPr>
      <p:sp>
        <p:nvSpPr>
          <p:cNvPr id="6295" name="Google Shape;6295;g29b559572bc_1_4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96" name="Google Shape;6296;g29b559572bc_1_46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97" name="Google Shape;6297;g29b559572bc_1_466"/>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298" name="Google Shape;6298;g29b559572bc_1_466"/>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26.</a:t>
            </a:r>
            <a:endParaRPr/>
          </a:p>
        </p:txBody>
      </p:sp>
      <p:pic>
        <p:nvPicPr>
          <p:cNvPr id="6299" name="Google Shape;6299;g29b559572bc_1_466"/>
          <p:cNvPicPr preferRelativeResize="0"/>
          <p:nvPr/>
        </p:nvPicPr>
        <p:blipFill>
          <a:blip r:embed="rId3">
            <a:alphaModFix/>
          </a:blip>
          <a:stretch>
            <a:fillRect/>
          </a:stretch>
        </p:blipFill>
        <p:spPr>
          <a:xfrm>
            <a:off x="1055813" y="1330052"/>
            <a:ext cx="10080374" cy="4789875"/>
          </a:xfrm>
          <a:prstGeom prst="rect">
            <a:avLst/>
          </a:prstGeom>
          <a:noFill/>
          <a:ln>
            <a:noFill/>
          </a:ln>
        </p:spPr>
      </p:pic>
    </p:spTree>
  </p:cSld>
  <p:clrMapOvr>
    <a:masterClrMapping/>
  </p:clrMapOvr>
</p:sld>
</file>

<file path=ppt/slides/slide77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03"/>
        <p:cNvGrpSpPr/>
        <p:nvPr/>
      </p:nvGrpSpPr>
      <p:grpSpPr>
        <a:xfrm>
          <a:off x="0" y="0"/>
          <a:ext cx="0" cy="0"/>
          <a:chOff x="0" y="0"/>
          <a:chExt cx="0" cy="0"/>
        </a:xfrm>
      </p:grpSpPr>
      <p:sp>
        <p:nvSpPr>
          <p:cNvPr id="6304" name="Google Shape;6304;g29b559572bc_1_55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05" name="Google Shape;6305;g29b559572bc_1_555"/>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06" name="Google Shape;6306;g29b559572bc_1_555"/>
          <p:cNvSpPr txBox="1">
            <a:spLocks noGrp="1"/>
          </p:cNvSpPr>
          <p:nvPr>
            <p:ph type="title"/>
          </p:nvPr>
        </p:nvSpPr>
        <p:spPr>
          <a:xfrm>
            <a:off x="661200" y="835352"/>
            <a:ext cx="10869600" cy="28308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27. </a:t>
            </a:r>
            <a:r>
              <a:rPr lang="es-ES" sz="2600">
                <a:highlight>
                  <a:srgbClr val="FFFFFF"/>
                </a:highlight>
                <a:latin typeface="Century Gothic"/>
                <a:ea typeface="Century Gothic"/>
                <a:cs typeface="Century Gothic"/>
                <a:sym typeface="Century Gothic"/>
              </a:rPr>
              <a:t>Por favor, amplíe su respuesta anterior.</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307" name="Google Shape;6307;g29b559572bc_1_555"/>
          <p:cNvGraphicFramePr/>
          <p:nvPr/>
        </p:nvGraphicFramePr>
        <p:xfrm>
          <a:off x="932748" y="255070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Los temas abordados favorecerán la intervención realizada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Mejores herramientas para brindar atención integral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Los nuevos conocimientos permiten sentirse más capacitados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Nuevos aprendizajes para entender problemas del neurodesarrollo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Comprender de mejor manera la necesidad de ampliar el trabajo con familia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7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11"/>
        <p:cNvGrpSpPr/>
        <p:nvPr/>
      </p:nvGrpSpPr>
      <p:grpSpPr>
        <a:xfrm>
          <a:off x="0" y="0"/>
          <a:ext cx="0" cy="0"/>
          <a:chOff x="0" y="0"/>
          <a:chExt cx="0" cy="0"/>
        </a:xfrm>
      </p:grpSpPr>
      <p:sp>
        <p:nvSpPr>
          <p:cNvPr id="6312" name="Google Shape;6312;g29b559572bc_1_56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13" name="Google Shape;6313;g29b559572bc_1_56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14" name="Google Shape;6314;g29b559572bc_1_562"/>
          <p:cNvSpPr txBox="1">
            <a:spLocks noGrp="1"/>
          </p:cNvSpPr>
          <p:nvPr>
            <p:ph type="title"/>
          </p:nvPr>
        </p:nvSpPr>
        <p:spPr>
          <a:xfrm>
            <a:off x="661200" y="835352"/>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28. </a:t>
            </a:r>
            <a:r>
              <a:rPr lang="es-ES" sz="2600">
                <a:highlight>
                  <a:srgbClr val="FFFFFF"/>
                </a:highlight>
                <a:latin typeface="Century Gothic"/>
                <a:ea typeface="Century Gothic"/>
                <a:cs typeface="Century Gothic"/>
                <a:sym typeface="Century Gothic"/>
              </a:rPr>
              <a:t>¿Cuál considera que es la principal competencia que desarrolló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315" name="Google Shape;6315;g29b559572bc_1_562"/>
          <p:cNvGraphicFramePr/>
          <p:nvPr/>
        </p:nvGraphicFramePr>
        <p:xfrm>
          <a:off x="932748" y="255070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Sensibilización ante las necesidades de la familia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Recursos y herramientas para la atención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ampliar los conocimientos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trabajo con familias como un sistema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trabajo en red</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74.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6319"/>
        <p:cNvGrpSpPr/>
        <p:nvPr/>
      </p:nvGrpSpPr>
      <p:grpSpPr>
        <a:xfrm>
          <a:off x="0" y="0"/>
          <a:ext cx="0" cy="0"/>
          <a:chOff x="0" y="0"/>
          <a:chExt cx="0" cy="0"/>
        </a:xfrm>
      </p:grpSpPr>
      <p:sp>
        <p:nvSpPr>
          <p:cNvPr id="6320" name="Google Shape;6320;g29b559572bc_1_569"/>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321" name="Google Shape;6321;g29b559572bc_1_569"/>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322" name="Google Shape;6322;g29b559572bc_1_569"/>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Acercamiento a los intereses de Educación Continua y Asesoría Pedagógica.</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322"/>
                                        </p:tgtEl>
                                        <p:attrNameLst>
                                          <p:attrName>style.visibility</p:attrName>
                                        </p:attrNameLst>
                                      </p:cBhvr>
                                      <p:to>
                                        <p:strVal val="visible"/>
                                      </p:to>
                                    </p:set>
                                    <p:animEffect transition="in" filter="fade">
                                      <p:cBhvr>
                                        <p:cTn id="7" dur="400"/>
                                        <p:tgtEl>
                                          <p:spTgt spid="6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26"/>
        <p:cNvGrpSpPr/>
        <p:nvPr/>
      </p:nvGrpSpPr>
      <p:grpSpPr>
        <a:xfrm>
          <a:off x="0" y="0"/>
          <a:ext cx="0" cy="0"/>
          <a:chOff x="0" y="0"/>
          <a:chExt cx="0" cy="0"/>
        </a:xfrm>
      </p:grpSpPr>
      <p:sp>
        <p:nvSpPr>
          <p:cNvPr id="6327" name="Google Shape;6327;g29b559572bc_1_54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28" name="Google Shape;6328;g29b559572bc_1_54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29" name="Google Shape;6329;g29b559572bc_1_54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330" name="Google Shape;6330;g29b559572bc_1_54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29.</a:t>
            </a:r>
            <a:endParaRPr/>
          </a:p>
        </p:txBody>
      </p:sp>
      <p:pic>
        <p:nvPicPr>
          <p:cNvPr id="6331" name="Google Shape;6331;g29b559572bc_1_547"/>
          <p:cNvPicPr preferRelativeResize="0"/>
          <p:nvPr/>
        </p:nvPicPr>
        <p:blipFill>
          <a:blip r:embed="rId3">
            <a:alphaModFix/>
          </a:blip>
          <a:stretch>
            <a:fillRect/>
          </a:stretch>
        </p:blipFill>
        <p:spPr>
          <a:xfrm>
            <a:off x="483725" y="1330054"/>
            <a:ext cx="11224528" cy="4725450"/>
          </a:xfrm>
          <a:prstGeom prst="rect">
            <a:avLst/>
          </a:prstGeom>
          <a:noFill/>
          <a:ln>
            <a:noFill/>
          </a:ln>
        </p:spPr>
      </p:pic>
    </p:spTree>
  </p:cSld>
  <p:clrMapOvr>
    <a:masterClrMapping/>
  </p:clrMapOvr>
</p:sld>
</file>

<file path=ppt/slides/slide77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35"/>
        <p:cNvGrpSpPr/>
        <p:nvPr/>
      </p:nvGrpSpPr>
      <p:grpSpPr>
        <a:xfrm>
          <a:off x="0" y="0"/>
          <a:ext cx="0" cy="0"/>
          <a:chOff x="0" y="0"/>
          <a:chExt cx="0" cy="0"/>
        </a:xfrm>
      </p:grpSpPr>
      <p:sp>
        <p:nvSpPr>
          <p:cNvPr id="6336" name="Google Shape;6336;g29b559572bc_1_57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37" name="Google Shape;6337;g29b559572bc_1_57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38" name="Google Shape;6338;g29b559572bc_1_576"/>
          <p:cNvSpPr txBox="1">
            <a:spLocks noGrp="1"/>
          </p:cNvSpPr>
          <p:nvPr>
            <p:ph type="title"/>
          </p:nvPr>
        </p:nvSpPr>
        <p:spPr>
          <a:xfrm>
            <a:off x="661200" y="494352"/>
            <a:ext cx="10869600" cy="42114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30. </a:t>
            </a:r>
            <a:r>
              <a:rPr lang="es-ES" sz="2600">
                <a:highlight>
                  <a:srgbClr val="FFFFFF"/>
                </a:highlight>
                <a:latin typeface="Century Gothic"/>
                <a:ea typeface="Century Gothic"/>
                <a:cs typeface="Century Gothic"/>
                <a:sym typeface="Century Gothic"/>
              </a:rPr>
              <a:t>Mencione al menos 3 áreas de temáticas de interés que le gustaría que desarrolláramos en la oferta de formación del Proyecto de Educación Continua en áreas de diversidad, desarrollo integral y atención a la primera infancia.</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339" name="Google Shape;6339;g29b559572bc_1_576"/>
          <p:cNvGraphicFramePr/>
          <p:nvPr/>
        </p:nvGraphicFramePr>
        <p:xfrm>
          <a:off x="932748" y="311905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Abuso Infantil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Trabajo con familias con niños con TEA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Trastornos de comportamiento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Comunicación asertiva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Trastornos del Neurodesarrollo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7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43"/>
        <p:cNvGrpSpPr/>
        <p:nvPr/>
      </p:nvGrpSpPr>
      <p:grpSpPr>
        <a:xfrm>
          <a:off x="0" y="0"/>
          <a:ext cx="0" cy="0"/>
          <a:chOff x="0" y="0"/>
          <a:chExt cx="0" cy="0"/>
        </a:xfrm>
      </p:grpSpPr>
      <p:sp>
        <p:nvSpPr>
          <p:cNvPr id="6344" name="Google Shape;6344;g29b559572bc_1_54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45" name="Google Shape;6345;g29b559572bc_1_54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46" name="Google Shape;6346;g29b559572bc_1_54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347" name="Google Shape;6347;g29b559572bc_1_54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31.</a:t>
            </a:r>
            <a:endParaRPr/>
          </a:p>
        </p:txBody>
      </p:sp>
      <p:pic>
        <p:nvPicPr>
          <p:cNvPr id="6348" name="Google Shape;6348;g29b559572bc_1_540"/>
          <p:cNvPicPr preferRelativeResize="0"/>
          <p:nvPr/>
        </p:nvPicPr>
        <p:blipFill>
          <a:blip r:embed="rId3">
            <a:alphaModFix/>
          </a:blip>
          <a:stretch>
            <a:fillRect/>
          </a:stretch>
        </p:blipFill>
        <p:spPr>
          <a:xfrm>
            <a:off x="1051971" y="1172200"/>
            <a:ext cx="10249704" cy="5205850"/>
          </a:xfrm>
          <a:prstGeom prst="rect">
            <a:avLst/>
          </a:prstGeom>
          <a:noFill/>
          <a:ln>
            <a:noFill/>
          </a:ln>
        </p:spPr>
      </p:pic>
    </p:spTree>
  </p:cSld>
  <p:clrMapOvr>
    <a:masterClrMapping/>
  </p:clrMapOvr>
</p:sld>
</file>

<file path=ppt/slides/slide77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52"/>
        <p:cNvGrpSpPr/>
        <p:nvPr/>
      </p:nvGrpSpPr>
      <p:grpSpPr>
        <a:xfrm>
          <a:off x="0" y="0"/>
          <a:ext cx="0" cy="0"/>
          <a:chOff x="0" y="0"/>
          <a:chExt cx="0" cy="0"/>
        </a:xfrm>
      </p:grpSpPr>
      <p:sp>
        <p:nvSpPr>
          <p:cNvPr id="6353" name="Google Shape;6353;g29b559572bc_1_53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54" name="Google Shape;6354;g29b559572bc_1_53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55" name="Google Shape;6355;g29b559572bc_1_53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356" name="Google Shape;6356;g29b559572bc_1_533"/>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32.</a:t>
            </a:r>
            <a:endParaRPr/>
          </a:p>
        </p:txBody>
      </p:sp>
      <p:pic>
        <p:nvPicPr>
          <p:cNvPr id="6357" name="Google Shape;6357;g29b559572bc_1_533"/>
          <p:cNvPicPr preferRelativeResize="0"/>
          <p:nvPr/>
        </p:nvPicPr>
        <p:blipFill>
          <a:blip r:embed="rId3">
            <a:alphaModFix/>
          </a:blip>
          <a:stretch>
            <a:fillRect/>
          </a:stretch>
        </p:blipFill>
        <p:spPr>
          <a:xfrm>
            <a:off x="588737" y="1330050"/>
            <a:ext cx="11014526" cy="4637050"/>
          </a:xfrm>
          <a:prstGeom prst="rect">
            <a:avLst/>
          </a:prstGeom>
          <a:noFill/>
          <a:ln>
            <a:noFill/>
          </a:ln>
        </p:spPr>
      </p:pic>
    </p:spTree>
  </p:cSld>
  <p:clrMapOvr>
    <a:masterClrMapping/>
  </p:clrMapOvr>
</p:sld>
</file>

<file path=ppt/slides/slide77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61"/>
        <p:cNvGrpSpPr/>
        <p:nvPr/>
      </p:nvGrpSpPr>
      <p:grpSpPr>
        <a:xfrm>
          <a:off x="0" y="0"/>
          <a:ext cx="0" cy="0"/>
          <a:chOff x="0" y="0"/>
          <a:chExt cx="0" cy="0"/>
        </a:xfrm>
      </p:grpSpPr>
      <p:sp>
        <p:nvSpPr>
          <p:cNvPr id="6362" name="Google Shape;6362;g29b559572bc_1_52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63" name="Google Shape;6363;g29b559572bc_1_52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64" name="Google Shape;6364;g29b559572bc_1_526"/>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365" name="Google Shape;6365;g29b559572bc_1_526"/>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33.</a:t>
            </a:r>
            <a:endParaRPr/>
          </a:p>
        </p:txBody>
      </p:sp>
      <p:pic>
        <p:nvPicPr>
          <p:cNvPr id="6366" name="Google Shape;6366;g29b559572bc_1_526"/>
          <p:cNvPicPr preferRelativeResize="0"/>
          <p:nvPr/>
        </p:nvPicPr>
        <p:blipFill>
          <a:blip r:embed="rId3">
            <a:alphaModFix/>
          </a:blip>
          <a:stretch>
            <a:fillRect/>
          </a:stretch>
        </p:blipFill>
        <p:spPr>
          <a:xfrm>
            <a:off x="565638" y="1330050"/>
            <a:ext cx="11060724" cy="4656500"/>
          </a:xfrm>
          <a:prstGeom prst="rect">
            <a:avLst/>
          </a:prstGeom>
          <a:noFill/>
          <a:ln>
            <a:noFill/>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g1e34b6543ab_1_121"/>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674" name="Google Shape;674;g1e34b6543ab_1_121"/>
          <p:cNvSpPr txBox="1">
            <a:spLocks noGrp="1"/>
          </p:cNvSpPr>
          <p:nvPr>
            <p:ph type="body" idx="1"/>
          </p:nvPr>
        </p:nvSpPr>
        <p:spPr>
          <a:xfrm>
            <a:off x="507450" y="1203800"/>
            <a:ext cx="11177100" cy="5453700"/>
          </a:xfrm>
          <a:prstGeom prst="rect">
            <a:avLst/>
          </a:prstGeom>
          <a:noFill/>
          <a:ln>
            <a:noFill/>
          </a:ln>
        </p:spPr>
        <p:txBody>
          <a:bodyPr spcFirstLastPara="1" wrap="square" lIns="91425" tIns="45700" rIns="91425" bIns="45700" anchor="t" anchorCtr="0">
            <a:normAutofit fontScale="85000" lnSpcReduction="20000"/>
          </a:bodyPr>
          <a:lstStyle/>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tienen que ver con la condición óptima de los niños y las niñas, el estado completo de crecimiento y desarrollo físico, mental y social, incluyendo aspectos básicos de nutrición. </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se vinculan con las prácticas de calidad para el aprendizaje integral e integrado de los niños y niñas de las diferentes alternativas de cuidado infantil. </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atañen a la definición del talento humano necesaria para garantizar el desarrollo sostenible y de calidad de la alternativa de cuidado y desarrollo infantil. </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que orientan los procesos de planificar, direccionar, organizar y controlar el quehacer en la alternativa de cuidado y desarrollo. </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Estándares relacionados con la calidad estructural y seguridad que soporta la calidad del entorno e infraestructura de la alternativa.</a:t>
            </a:r>
            <a:endParaRPr sz="2400">
              <a:latin typeface="Century Gothic"/>
              <a:ea typeface="Century Gothic"/>
              <a:cs typeface="Century Gothic"/>
              <a:sym typeface="Century Gothic"/>
            </a:endParaRPr>
          </a:p>
          <a:p>
            <a:pPr marL="514350" lvl="0" indent="-49149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Procesos de observación y aplicación de estándares como parte de la práctica cotidiana de las alternativas de cuidado y desarrollo.</a:t>
            </a:r>
            <a:endParaRPr sz="2400">
              <a:latin typeface="Century Gothic"/>
              <a:ea typeface="Century Gothic"/>
              <a:cs typeface="Century Gothic"/>
              <a:sym typeface="Century Gothic"/>
            </a:endParaRPr>
          </a:p>
        </p:txBody>
      </p:sp>
    </p:spTree>
  </p:cSld>
  <p:clrMapOvr>
    <a:masterClrMapping/>
  </p:clrMapOvr>
</p:sld>
</file>

<file path=ppt/slides/slide780.xml><?xml version="1.0" encoding="utf-8"?>
<p:sld xmlns:a="http://schemas.openxmlformats.org/drawingml/2006/main" xmlns:r="http://schemas.openxmlformats.org/officeDocument/2006/relationships" xmlns:p="http://schemas.openxmlformats.org/presentationml/2006/main">
  <p:cSld>
    <p:spTree>
      <p:nvGrpSpPr>
        <p:cNvPr id="1" name="Shape 6370"/>
        <p:cNvGrpSpPr/>
        <p:nvPr/>
      </p:nvGrpSpPr>
      <p:grpSpPr>
        <a:xfrm>
          <a:off x="0" y="0"/>
          <a:ext cx="0" cy="0"/>
          <a:chOff x="0" y="0"/>
          <a:chExt cx="0" cy="0"/>
        </a:xfrm>
      </p:grpSpPr>
      <p:sp>
        <p:nvSpPr>
          <p:cNvPr id="6371" name="Google Shape;6371;g1eb6179fc1c_0_0"/>
          <p:cNvSpPr txBox="1"/>
          <p:nvPr/>
        </p:nvSpPr>
        <p:spPr>
          <a:xfrm>
            <a:off x="838200" y="524925"/>
            <a:ext cx="10515600" cy="13128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Arial"/>
              <a:buNone/>
            </a:pPr>
            <a:r>
              <a:rPr lang="es-ES" sz="3600">
                <a:solidFill>
                  <a:schemeClr val="lt1"/>
                </a:solidFill>
              </a:rPr>
              <a:t>Curso Pedagogía Preventiva: Desafíos Actuales</a:t>
            </a:r>
            <a:endParaRPr sz="3600" b="0" i="0" u="none" strike="noStrike" cap="none">
              <a:solidFill>
                <a:schemeClr val="lt1"/>
              </a:solidFill>
              <a:latin typeface="Arial"/>
              <a:ea typeface="Arial"/>
              <a:cs typeface="Arial"/>
              <a:sym typeface="Arial"/>
            </a:endParaRPr>
          </a:p>
        </p:txBody>
      </p:sp>
      <p:sp>
        <p:nvSpPr>
          <p:cNvPr id="6372" name="Google Shape;6372;g1eb6179fc1c_0_0"/>
          <p:cNvSpPr/>
          <p:nvPr/>
        </p:nvSpPr>
        <p:spPr>
          <a:xfrm>
            <a:off x="838200" y="3359839"/>
            <a:ext cx="10515600" cy="2010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participantes aprobados: 129</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Total de respuestas al cuestionario: </a:t>
            </a:r>
            <a:r>
              <a:rPr lang="es-ES" sz="4000">
                <a:latin typeface="Century Gothic"/>
                <a:ea typeface="Century Gothic"/>
                <a:cs typeface="Century Gothic"/>
                <a:sym typeface="Century Gothic"/>
              </a:rPr>
              <a:t>34</a:t>
            </a:r>
            <a:r>
              <a:rPr lang="es-ES" sz="4000" b="0" i="0" u="none" strike="noStrike" cap="none">
                <a:solidFill>
                  <a:srgbClr val="000000"/>
                </a:solidFill>
                <a:latin typeface="Century Gothic"/>
                <a:ea typeface="Century Gothic"/>
                <a:cs typeface="Century Gothic"/>
                <a:sym typeface="Century Gothic"/>
              </a:rPr>
              <a:t> </a:t>
            </a:r>
            <a:endParaRPr sz="1400" b="0" i="0" u="none" strike="noStrike" cap="none">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4000"/>
              <a:buFont typeface="Arial"/>
              <a:buChar char="•"/>
            </a:pPr>
            <a:r>
              <a:rPr lang="es-ES" sz="4000" b="0" i="0" u="none" strike="noStrike" cap="none">
                <a:solidFill>
                  <a:srgbClr val="000000"/>
                </a:solidFill>
                <a:latin typeface="Century Gothic"/>
                <a:ea typeface="Century Gothic"/>
                <a:cs typeface="Century Gothic"/>
                <a:sym typeface="Century Gothic"/>
              </a:rPr>
              <a:t>Porcentaje de participación: 26%</a:t>
            </a:r>
            <a:endParaRPr sz="40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78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76"/>
        <p:cNvGrpSpPr/>
        <p:nvPr/>
      </p:nvGrpSpPr>
      <p:grpSpPr>
        <a:xfrm>
          <a:off x="0" y="0"/>
          <a:ext cx="0" cy="0"/>
          <a:chOff x="0" y="0"/>
          <a:chExt cx="0" cy="0"/>
        </a:xfrm>
      </p:grpSpPr>
      <p:sp>
        <p:nvSpPr>
          <p:cNvPr id="6377" name="Google Shape;6377;g1eb6179fc1c_0_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78" name="Google Shape;6378;g1eb6179fc1c_0_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79" name="Google Shape;6379;g1eb6179fc1c_0_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380" name="Google Shape;6380;g1eb6179fc1c_0_5"/>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a:t>
            </a:r>
            <a:endParaRPr/>
          </a:p>
        </p:txBody>
      </p:sp>
      <p:pic>
        <p:nvPicPr>
          <p:cNvPr id="6381" name="Google Shape;6381;g1eb6179fc1c_0_5"/>
          <p:cNvPicPr preferRelativeResize="0"/>
          <p:nvPr/>
        </p:nvPicPr>
        <p:blipFill>
          <a:blip r:embed="rId3">
            <a:alphaModFix/>
          </a:blip>
          <a:stretch>
            <a:fillRect/>
          </a:stretch>
        </p:blipFill>
        <p:spPr>
          <a:xfrm>
            <a:off x="1015925" y="1330053"/>
            <a:ext cx="10160150" cy="4827775"/>
          </a:xfrm>
          <a:prstGeom prst="rect">
            <a:avLst/>
          </a:prstGeom>
          <a:noFill/>
          <a:ln>
            <a:noFill/>
          </a:ln>
        </p:spPr>
      </p:pic>
    </p:spTree>
  </p:cSld>
  <p:clrMapOvr>
    <a:masterClrMapping/>
  </p:clrMapOvr>
</p:sld>
</file>

<file path=ppt/slides/slide78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85"/>
        <p:cNvGrpSpPr/>
        <p:nvPr/>
      </p:nvGrpSpPr>
      <p:grpSpPr>
        <a:xfrm>
          <a:off x="0" y="0"/>
          <a:ext cx="0" cy="0"/>
          <a:chOff x="0" y="0"/>
          <a:chExt cx="0" cy="0"/>
        </a:xfrm>
      </p:grpSpPr>
      <p:sp>
        <p:nvSpPr>
          <p:cNvPr id="6386" name="Google Shape;6386;g1eb6179fc1c_0_2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87" name="Google Shape;6387;g1eb6179fc1c_0_2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88" name="Google Shape;6388;g1eb6179fc1c_0_2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389" name="Google Shape;6389;g1eb6179fc1c_0_22"/>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a:t>
            </a:r>
            <a:endParaRPr/>
          </a:p>
        </p:txBody>
      </p:sp>
      <p:pic>
        <p:nvPicPr>
          <p:cNvPr id="6390" name="Google Shape;6390;g1eb6179fc1c_0_22"/>
          <p:cNvPicPr preferRelativeResize="0"/>
          <p:nvPr/>
        </p:nvPicPr>
        <p:blipFill>
          <a:blip r:embed="rId3">
            <a:alphaModFix/>
          </a:blip>
          <a:stretch>
            <a:fillRect/>
          </a:stretch>
        </p:blipFill>
        <p:spPr>
          <a:xfrm>
            <a:off x="790625" y="1330051"/>
            <a:ext cx="10610749" cy="4467050"/>
          </a:xfrm>
          <a:prstGeom prst="rect">
            <a:avLst/>
          </a:prstGeom>
          <a:noFill/>
          <a:ln>
            <a:noFill/>
          </a:ln>
        </p:spPr>
      </p:pic>
    </p:spTree>
  </p:cSld>
  <p:clrMapOvr>
    <a:masterClrMapping/>
  </p:clrMapOvr>
</p:sld>
</file>

<file path=ppt/slides/slide78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94"/>
        <p:cNvGrpSpPr/>
        <p:nvPr/>
      </p:nvGrpSpPr>
      <p:grpSpPr>
        <a:xfrm>
          <a:off x="0" y="0"/>
          <a:ext cx="0" cy="0"/>
          <a:chOff x="0" y="0"/>
          <a:chExt cx="0" cy="0"/>
        </a:xfrm>
      </p:grpSpPr>
      <p:sp>
        <p:nvSpPr>
          <p:cNvPr id="6395" name="Google Shape;6395;g1eb6179fc1c_0_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96" name="Google Shape;6396;g1eb6179fc1c_0_1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97" name="Google Shape;6397;g1eb6179fc1c_0_1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398" name="Google Shape;6398;g1eb6179fc1c_0_14"/>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a:t>
            </a:r>
            <a:endParaRPr/>
          </a:p>
        </p:txBody>
      </p:sp>
      <p:pic>
        <p:nvPicPr>
          <p:cNvPr id="6399" name="Google Shape;6399;g1eb6179fc1c_0_14"/>
          <p:cNvPicPr preferRelativeResize="0"/>
          <p:nvPr/>
        </p:nvPicPr>
        <p:blipFill>
          <a:blip r:embed="rId3">
            <a:alphaModFix/>
          </a:blip>
          <a:stretch>
            <a:fillRect/>
          </a:stretch>
        </p:blipFill>
        <p:spPr>
          <a:xfrm>
            <a:off x="477000" y="1330054"/>
            <a:ext cx="11238000" cy="4731122"/>
          </a:xfrm>
          <a:prstGeom prst="rect">
            <a:avLst/>
          </a:prstGeom>
          <a:noFill/>
          <a:ln>
            <a:noFill/>
          </a:ln>
        </p:spPr>
      </p:pic>
    </p:spTree>
  </p:cSld>
  <p:clrMapOvr>
    <a:masterClrMapping/>
  </p:clrMapOvr>
</p:sld>
</file>

<file path=ppt/slides/slide78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03"/>
        <p:cNvGrpSpPr/>
        <p:nvPr/>
      </p:nvGrpSpPr>
      <p:grpSpPr>
        <a:xfrm>
          <a:off x="0" y="0"/>
          <a:ext cx="0" cy="0"/>
          <a:chOff x="0" y="0"/>
          <a:chExt cx="0" cy="0"/>
        </a:xfrm>
      </p:grpSpPr>
      <p:sp>
        <p:nvSpPr>
          <p:cNvPr id="6404" name="Google Shape;6404;g1eb6179fc1c_0_2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05" name="Google Shape;6405;g1eb6179fc1c_0_2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06" name="Google Shape;6406;g1eb6179fc1c_0_29"/>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407" name="Google Shape;6407;g1eb6179fc1c_0_29"/>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4.</a:t>
            </a:r>
            <a:endParaRPr/>
          </a:p>
        </p:txBody>
      </p:sp>
      <p:pic>
        <p:nvPicPr>
          <p:cNvPr id="6408" name="Google Shape;6408;g1eb6179fc1c_0_29"/>
          <p:cNvPicPr preferRelativeResize="0"/>
          <p:nvPr/>
        </p:nvPicPr>
        <p:blipFill>
          <a:blip r:embed="rId3">
            <a:alphaModFix/>
          </a:blip>
          <a:stretch>
            <a:fillRect/>
          </a:stretch>
        </p:blipFill>
        <p:spPr>
          <a:xfrm>
            <a:off x="701213" y="1444203"/>
            <a:ext cx="10789575" cy="4542325"/>
          </a:xfrm>
          <a:prstGeom prst="rect">
            <a:avLst/>
          </a:prstGeom>
          <a:noFill/>
          <a:ln>
            <a:noFill/>
          </a:ln>
        </p:spPr>
      </p:pic>
    </p:spTree>
  </p:cSld>
  <p:clrMapOvr>
    <a:masterClrMapping/>
  </p:clrMapOvr>
</p:sld>
</file>

<file path=ppt/slides/slide78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12"/>
        <p:cNvGrpSpPr/>
        <p:nvPr/>
      </p:nvGrpSpPr>
      <p:grpSpPr>
        <a:xfrm>
          <a:off x="0" y="0"/>
          <a:ext cx="0" cy="0"/>
          <a:chOff x="0" y="0"/>
          <a:chExt cx="0" cy="0"/>
        </a:xfrm>
      </p:grpSpPr>
      <p:sp>
        <p:nvSpPr>
          <p:cNvPr id="6413" name="Google Shape;6413;g1eb6179fc1c_0_3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14" name="Google Shape;6414;g1eb6179fc1c_0_3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15" name="Google Shape;6415;g1eb6179fc1c_0_36"/>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416" name="Google Shape;6416;g1eb6179fc1c_0_36"/>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5.</a:t>
            </a:r>
            <a:endParaRPr/>
          </a:p>
        </p:txBody>
      </p:sp>
      <p:pic>
        <p:nvPicPr>
          <p:cNvPr id="6417" name="Google Shape;6417;g1eb6179fc1c_0_36"/>
          <p:cNvPicPr preferRelativeResize="0"/>
          <p:nvPr/>
        </p:nvPicPr>
        <p:blipFill>
          <a:blip r:embed="rId3">
            <a:alphaModFix/>
          </a:blip>
          <a:stretch>
            <a:fillRect/>
          </a:stretch>
        </p:blipFill>
        <p:spPr>
          <a:xfrm>
            <a:off x="746200" y="1330053"/>
            <a:ext cx="10699600" cy="4504450"/>
          </a:xfrm>
          <a:prstGeom prst="rect">
            <a:avLst/>
          </a:prstGeom>
          <a:noFill/>
          <a:ln>
            <a:noFill/>
          </a:ln>
        </p:spPr>
      </p:pic>
    </p:spTree>
  </p:cSld>
  <p:clrMapOvr>
    <a:masterClrMapping/>
  </p:clrMapOvr>
</p:sld>
</file>

<file path=ppt/slides/slide78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21"/>
        <p:cNvGrpSpPr/>
        <p:nvPr/>
      </p:nvGrpSpPr>
      <p:grpSpPr>
        <a:xfrm>
          <a:off x="0" y="0"/>
          <a:ext cx="0" cy="0"/>
          <a:chOff x="0" y="0"/>
          <a:chExt cx="0" cy="0"/>
        </a:xfrm>
      </p:grpSpPr>
      <p:sp>
        <p:nvSpPr>
          <p:cNvPr id="6422" name="Google Shape;6422;g1eb6179fc1c_0_43"/>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23" name="Google Shape;6423;g1eb6179fc1c_0_43"/>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24" name="Google Shape;6424;g1eb6179fc1c_0_43"/>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425" name="Google Shape;6425;g1eb6179fc1c_0_43"/>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6.</a:t>
            </a:r>
            <a:endParaRPr/>
          </a:p>
        </p:txBody>
      </p:sp>
      <p:pic>
        <p:nvPicPr>
          <p:cNvPr id="6426" name="Google Shape;6426;g1eb6179fc1c_0_43"/>
          <p:cNvPicPr preferRelativeResize="0"/>
          <p:nvPr/>
        </p:nvPicPr>
        <p:blipFill>
          <a:blip r:embed="rId3">
            <a:alphaModFix/>
          </a:blip>
          <a:stretch>
            <a:fillRect/>
          </a:stretch>
        </p:blipFill>
        <p:spPr>
          <a:xfrm>
            <a:off x="896425" y="1330050"/>
            <a:ext cx="10399150" cy="4718350"/>
          </a:xfrm>
          <a:prstGeom prst="rect">
            <a:avLst/>
          </a:prstGeom>
          <a:noFill/>
          <a:ln>
            <a:noFill/>
          </a:ln>
        </p:spPr>
      </p:pic>
    </p:spTree>
  </p:cSld>
  <p:clrMapOvr>
    <a:masterClrMapping/>
  </p:clrMapOvr>
</p:sld>
</file>

<file path=ppt/slides/slide78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30"/>
        <p:cNvGrpSpPr/>
        <p:nvPr/>
      </p:nvGrpSpPr>
      <p:grpSpPr>
        <a:xfrm>
          <a:off x="0" y="0"/>
          <a:ext cx="0" cy="0"/>
          <a:chOff x="0" y="0"/>
          <a:chExt cx="0" cy="0"/>
        </a:xfrm>
      </p:grpSpPr>
      <p:sp>
        <p:nvSpPr>
          <p:cNvPr id="6431" name="Google Shape;6431;g1eb6179fc1c_0_7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32" name="Google Shape;6432;g1eb6179fc1c_0_76"/>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33" name="Google Shape;6433;g1eb6179fc1c_0_76"/>
          <p:cNvSpPr txBox="1">
            <a:spLocks noGrp="1"/>
          </p:cNvSpPr>
          <p:nvPr>
            <p:ph type="title"/>
          </p:nvPr>
        </p:nvSpPr>
        <p:spPr>
          <a:xfrm>
            <a:off x="661200" y="494352"/>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7. </a:t>
            </a:r>
            <a:r>
              <a:rPr lang="es-ES" sz="2600">
                <a:highlight>
                  <a:srgbClr val="FFFFFF"/>
                </a:highlight>
                <a:latin typeface="Century Gothic"/>
                <a:ea typeface="Century Gothic"/>
                <a:cs typeface="Century Gothic"/>
                <a:sym typeface="Century Gothic"/>
              </a:rPr>
              <a:t>Razón por la que se matriculó en el curso "Pedagogía Preventiva: Desafíos Actuales</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434" name="Google Shape;6434;g1eb6179fc1c_0_76"/>
          <p:cNvGraphicFramePr/>
          <p:nvPr/>
        </p:nvGraphicFramePr>
        <p:xfrm>
          <a:off x="932748" y="24559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Actualización constante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067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Fortalecer la Formación y Espiritualidad Salesiana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Brindar un mejor servicio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Conocer más y aplicar al tiempo actual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Tener más conocimiento acerca de la pedagogía preventiva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88.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6438"/>
        <p:cNvGrpSpPr/>
        <p:nvPr/>
      </p:nvGrpSpPr>
      <p:grpSpPr>
        <a:xfrm>
          <a:off x="0" y="0"/>
          <a:ext cx="0" cy="0"/>
          <a:chOff x="0" y="0"/>
          <a:chExt cx="0" cy="0"/>
        </a:xfrm>
      </p:grpSpPr>
      <p:sp>
        <p:nvSpPr>
          <p:cNvPr id="6439" name="Google Shape;6439;g1eb6179fc1c_0_84"/>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440" name="Google Shape;6440;g1eb6179fc1c_0_84"/>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441" name="Google Shape;6441;g1eb6179fc1c_0_84"/>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Valoraciones con relación a la propuesta del curso</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441"/>
                                        </p:tgtEl>
                                        <p:attrNameLst>
                                          <p:attrName>style.visibility</p:attrName>
                                        </p:attrNameLst>
                                      </p:cBhvr>
                                      <p:to>
                                        <p:strVal val="visible"/>
                                      </p:to>
                                    </p:set>
                                    <p:animEffect transition="in" filter="fade">
                                      <p:cBhvr>
                                        <p:cTn id="7" dur="400"/>
                                        <p:tgtEl>
                                          <p:spTgt spid="6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45"/>
        <p:cNvGrpSpPr/>
        <p:nvPr/>
      </p:nvGrpSpPr>
      <p:grpSpPr>
        <a:xfrm>
          <a:off x="0" y="0"/>
          <a:ext cx="0" cy="0"/>
          <a:chOff x="0" y="0"/>
          <a:chExt cx="0" cy="0"/>
        </a:xfrm>
      </p:grpSpPr>
      <p:sp>
        <p:nvSpPr>
          <p:cNvPr id="6446" name="Google Shape;6446;g1eb6179fc1c_0_5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47" name="Google Shape;6447;g1eb6179fc1c_0_5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48" name="Google Shape;6448;g1eb6179fc1c_0_5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449" name="Google Shape;6449;g1eb6179fc1c_0_5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8.</a:t>
            </a:r>
            <a:endParaRPr/>
          </a:p>
        </p:txBody>
      </p:sp>
      <p:pic>
        <p:nvPicPr>
          <p:cNvPr id="6450" name="Google Shape;6450;g1eb6179fc1c_0_50"/>
          <p:cNvPicPr preferRelativeResize="0"/>
          <p:nvPr/>
        </p:nvPicPr>
        <p:blipFill>
          <a:blip r:embed="rId3">
            <a:alphaModFix/>
          </a:blip>
          <a:stretch>
            <a:fillRect/>
          </a:stretch>
        </p:blipFill>
        <p:spPr>
          <a:xfrm>
            <a:off x="1176713" y="1172200"/>
            <a:ext cx="9838576" cy="4997019"/>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79" name="Google Shape;679;g1e34b6543ab_1_76"/>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a:solidFill>
                  <a:schemeClr val="lt1"/>
                </a:solidFill>
                <a:latin typeface="Arial"/>
                <a:ea typeface="Arial"/>
                <a:cs typeface="Arial"/>
                <a:sym typeface="Arial"/>
              </a:rPr>
              <a:t>Curso Atención de niños, niñas y adolescentes con énfasis en problemas de comportamiento (3 ed.)</a:t>
            </a:r>
            <a:endParaRPr sz="5100">
              <a:solidFill>
                <a:schemeClr val="lt1"/>
              </a:solidFill>
              <a:latin typeface="Arial"/>
              <a:ea typeface="Arial"/>
              <a:cs typeface="Arial"/>
              <a:sym typeface="Arial"/>
            </a:endParaRPr>
          </a:p>
        </p:txBody>
      </p:sp>
      <p:sp>
        <p:nvSpPr>
          <p:cNvPr id="680" name="Google Shape;680;g1e34b6543ab_1_76"/>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Las personas participantes del presente curso construirán su aprendizaje mediante un recorrido teórico introductorio por conceptos básicos vinculados con los componentes del desarrollo normal</a:t>
            </a:r>
            <a:endParaRPr sz="2400">
              <a:latin typeface="Century Gothic"/>
              <a:ea typeface="Century Gothic"/>
              <a:cs typeface="Century Gothic"/>
              <a:sym typeface="Century Gothic"/>
            </a:endParaRPr>
          </a:p>
          <a:p>
            <a:pPr marL="0" lvl="0" indent="0" algn="just" rtl="0">
              <a:lnSpc>
                <a:spcPct val="100000"/>
              </a:lnSpc>
              <a:spcBef>
                <a:spcPts val="0"/>
              </a:spcBef>
              <a:spcAft>
                <a:spcPts val="0"/>
              </a:spcAft>
              <a:buClr>
                <a:schemeClr val="dk1"/>
              </a:buClr>
              <a:buSzPts val="2800"/>
              <a:buNone/>
            </a:pPr>
            <a:r>
              <a:rPr lang="es-ES" sz="2400">
                <a:latin typeface="Century Gothic"/>
                <a:ea typeface="Century Gothic"/>
                <a:cs typeface="Century Gothic"/>
                <a:sym typeface="Century Gothic"/>
              </a:rPr>
              <a:t>de las personas menores de edad, así como, por las bases de la historia clínica psiquiátrica, los mecanismos y tratamientos del abuso en perjuicio de niños, niñas y personas adolescentes, para finalizar con el abordaje básico de los trastornos de conducta más frecuentes en las primeras etapas de la vida.</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69 horas</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12 semanas</a:t>
            </a:r>
            <a:endParaRPr sz="2400">
              <a:latin typeface="Century Gothic"/>
              <a:ea typeface="Century Gothic"/>
              <a:cs typeface="Century Gothic"/>
              <a:sym typeface="Century Gothic"/>
            </a:endParaRPr>
          </a:p>
        </p:txBody>
      </p:sp>
    </p:spTree>
  </p:cSld>
  <p:clrMapOvr>
    <a:masterClrMapping/>
  </p:clrMapOvr>
</p:sld>
</file>

<file path=ppt/slides/slide79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54"/>
        <p:cNvGrpSpPr/>
        <p:nvPr/>
      </p:nvGrpSpPr>
      <p:grpSpPr>
        <a:xfrm>
          <a:off x="0" y="0"/>
          <a:ext cx="0" cy="0"/>
          <a:chOff x="0" y="0"/>
          <a:chExt cx="0" cy="0"/>
        </a:xfrm>
      </p:grpSpPr>
      <p:sp>
        <p:nvSpPr>
          <p:cNvPr id="6455" name="Google Shape;6455;g1eb6179fc1c_0_5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56" name="Google Shape;6456;g1eb6179fc1c_0_5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57" name="Google Shape;6457;g1eb6179fc1c_0_5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458" name="Google Shape;6458;g1eb6179fc1c_0_5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9.</a:t>
            </a:r>
            <a:endParaRPr/>
          </a:p>
        </p:txBody>
      </p:sp>
      <p:pic>
        <p:nvPicPr>
          <p:cNvPr id="6459" name="Google Shape;6459;g1eb6179fc1c_0_57"/>
          <p:cNvPicPr preferRelativeResize="0"/>
          <p:nvPr/>
        </p:nvPicPr>
        <p:blipFill>
          <a:blip r:embed="rId3">
            <a:alphaModFix/>
          </a:blip>
          <a:stretch>
            <a:fillRect/>
          </a:stretch>
        </p:blipFill>
        <p:spPr>
          <a:xfrm>
            <a:off x="1263313" y="1134325"/>
            <a:ext cx="9665374" cy="4909050"/>
          </a:xfrm>
          <a:prstGeom prst="rect">
            <a:avLst/>
          </a:prstGeom>
          <a:noFill/>
          <a:ln>
            <a:noFill/>
          </a:ln>
        </p:spPr>
      </p:pic>
    </p:spTree>
  </p:cSld>
  <p:clrMapOvr>
    <a:masterClrMapping/>
  </p:clrMapOvr>
</p:sld>
</file>

<file path=ppt/slides/slide79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63"/>
        <p:cNvGrpSpPr/>
        <p:nvPr/>
      </p:nvGrpSpPr>
      <p:grpSpPr>
        <a:xfrm>
          <a:off x="0" y="0"/>
          <a:ext cx="0" cy="0"/>
          <a:chOff x="0" y="0"/>
          <a:chExt cx="0" cy="0"/>
        </a:xfrm>
      </p:grpSpPr>
      <p:sp>
        <p:nvSpPr>
          <p:cNvPr id="6464" name="Google Shape;6464;g1eb6179fc1c_0_6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65" name="Google Shape;6465;g1eb6179fc1c_0_6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66" name="Google Shape;6466;g1eb6179fc1c_0_6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pic>
        <p:nvPicPr>
          <p:cNvPr id="6467" name="Google Shape;6467;g1eb6179fc1c_0_64"/>
          <p:cNvPicPr preferRelativeResize="0"/>
          <p:nvPr/>
        </p:nvPicPr>
        <p:blipFill>
          <a:blip r:embed="rId3">
            <a:alphaModFix/>
          </a:blip>
          <a:stretch>
            <a:fillRect/>
          </a:stretch>
        </p:blipFill>
        <p:spPr>
          <a:xfrm>
            <a:off x="938213" y="1138775"/>
            <a:ext cx="10315574" cy="5239287"/>
          </a:xfrm>
          <a:prstGeom prst="rect">
            <a:avLst/>
          </a:prstGeom>
          <a:noFill/>
          <a:ln>
            <a:noFill/>
          </a:ln>
        </p:spPr>
      </p:pic>
      <p:sp>
        <p:nvSpPr>
          <p:cNvPr id="6468" name="Google Shape;6468;g1eb6179fc1c_0_64"/>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10.</a:t>
            </a:r>
            <a:endParaRPr/>
          </a:p>
        </p:txBody>
      </p:sp>
    </p:spTree>
  </p:cSld>
  <p:clrMapOvr>
    <a:masterClrMapping/>
  </p:clrMapOvr>
</p:sld>
</file>

<file path=ppt/slides/slide79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72"/>
        <p:cNvGrpSpPr/>
        <p:nvPr/>
      </p:nvGrpSpPr>
      <p:grpSpPr>
        <a:xfrm>
          <a:off x="0" y="0"/>
          <a:ext cx="0" cy="0"/>
          <a:chOff x="0" y="0"/>
          <a:chExt cx="0" cy="0"/>
        </a:xfrm>
      </p:grpSpPr>
      <p:sp>
        <p:nvSpPr>
          <p:cNvPr id="6473" name="Google Shape;6473;g1eb6179fc1c_0_11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74" name="Google Shape;6474;g1eb6179fc1c_0_11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75" name="Google Shape;6475;g1eb6179fc1c_0_11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476" name="Google Shape;6476;g1eb6179fc1c_0_118"/>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11.</a:t>
            </a:r>
            <a:endParaRPr/>
          </a:p>
        </p:txBody>
      </p:sp>
      <p:pic>
        <p:nvPicPr>
          <p:cNvPr id="6477" name="Google Shape;6477;g1eb6179fc1c_0_118"/>
          <p:cNvPicPr preferRelativeResize="0"/>
          <p:nvPr/>
        </p:nvPicPr>
        <p:blipFill>
          <a:blip r:embed="rId3">
            <a:alphaModFix/>
          </a:blip>
          <a:stretch>
            <a:fillRect/>
          </a:stretch>
        </p:blipFill>
        <p:spPr>
          <a:xfrm>
            <a:off x="1176713" y="1210075"/>
            <a:ext cx="9838576" cy="4997019"/>
          </a:xfrm>
          <a:prstGeom prst="rect">
            <a:avLst/>
          </a:prstGeom>
          <a:noFill/>
          <a:ln>
            <a:noFill/>
          </a:ln>
        </p:spPr>
      </p:pic>
    </p:spTree>
  </p:cSld>
  <p:clrMapOvr>
    <a:masterClrMapping/>
  </p:clrMapOvr>
</p:sld>
</file>

<file path=ppt/slides/slide79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81"/>
        <p:cNvGrpSpPr/>
        <p:nvPr/>
      </p:nvGrpSpPr>
      <p:grpSpPr>
        <a:xfrm>
          <a:off x="0" y="0"/>
          <a:ext cx="0" cy="0"/>
          <a:chOff x="0" y="0"/>
          <a:chExt cx="0" cy="0"/>
        </a:xfrm>
      </p:grpSpPr>
      <p:sp>
        <p:nvSpPr>
          <p:cNvPr id="6482" name="Google Shape;6482;g1eb6179fc1c_0_11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83" name="Google Shape;6483;g1eb6179fc1c_0_11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84" name="Google Shape;6484;g1eb6179fc1c_0_11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485" name="Google Shape;6485;g1eb6179fc1c_0_111"/>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12.</a:t>
            </a:r>
            <a:endParaRPr/>
          </a:p>
        </p:txBody>
      </p:sp>
      <p:pic>
        <p:nvPicPr>
          <p:cNvPr id="6486" name="Google Shape;6486;g1eb6179fc1c_0_111"/>
          <p:cNvPicPr preferRelativeResize="0"/>
          <p:nvPr/>
        </p:nvPicPr>
        <p:blipFill>
          <a:blip r:embed="rId3">
            <a:alphaModFix/>
          </a:blip>
          <a:stretch>
            <a:fillRect/>
          </a:stretch>
        </p:blipFill>
        <p:spPr>
          <a:xfrm>
            <a:off x="1176713" y="1229050"/>
            <a:ext cx="9838576" cy="4997019"/>
          </a:xfrm>
          <a:prstGeom prst="rect">
            <a:avLst/>
          </a:prstGeom>
          <a:noFill/>
          <a:ln>
            <a:noFill/>
          </a:ln>
        </p:spPr>
      </p:pic>
    </p:spTree>
  </p:cSld>
  <p:clrMapOvr>
    <a:masterClrMapping/>
  </p:clrMapOvr>
</p:sld>
</file>

<file path=ppt/slides/slide79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90"/>
        <p:cNvGrpSpPr/>
        <p:nvPr/>
      </p:nvGrpSpPr>
      <p:grpSpPr>
        <a:xfrm>
          <a:off x="0" y="0"/>
          <a:ext cx="0" cy="0"/>
          <a:chOff x="0" y="0"/>
          <a:chExt cx="0" cy="0"/>
        </a:xfrm>
      </p:grpSpPr>
      <p:sp>
        <p:nvSpPr>
          <p:cNvPr id="6491" name="Google Shape;6491;g1eb6179fc1c_0_10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92" name="Google Shape;6492;g1eb6179fc1c_0_10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93" name="Google Shape;6493;g1eb6179fc1c_0_10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494" name="Google Shape;6494;g1eb6179fc1c_0_104"/>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13.</a:t>
            </a:r>
            <a:endParaRPr/>
          </a:p>
        </p:txBody>
      </p:sp>
      <p:pic>
        <p:nvPicPr>
          <p:cNvPr id="6495" name="Google Shape;6495;g1eb6179fc1c_0_104"/>
          <p:cNvPicPr preferRelativeResize="0"/>
          <p:nvPr/>
        </p:nvPicPr>
        <p:blipFill>
          <a:blip r:embed="rId3">
            <a:alphaModFix/>
          </a:blip>
          <a:stretch>
            <a:fillRect/>
          </a:stretch>
        </p:blipFill>
        <p:spPr>
          <a:xfrm>
            <a:off x="1083036" y="1197425"/>
            <a:ext cx="10025927" cy="5092175"/>
          </a:xfrm>
          <a:prstGeom prst="rect">
            <a:avLst/>
          </a:prstGeom>
          <a:noFill/>
          <a:ln>
            <a:noFill/>
          </a:ln>
        </p:spPr>
      </p:pic>
    </p:spTree>
  </p:cSld>
  <p:clrMapOvr>
    <a:masterClrMapping/>
  </p:clrMapOvr>
</p:sld>
</file>

<file path=ppt/slides/slide79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99"/>
        <p:cNvGrpSpPr/>
        <p:nvPr/>
      </p:nvGrpSpPr>
      <p:grpSpPr>
        <a:xfrm>
          <a:off x="0" y="0"/>
          <a:ext cx="0" cy="0"/>
          <a:chOff x="0" y="0"/>
          <a:chExt cx="0" cy="0"/>
        </a:xfrm>
      </p:grpSpPr>
      <p:sp>
        <p:nvSpPr>
          <p:cNvPr id="6500" name="Google Shape;6500;g1eb6179fc1c_0_9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01" name="Google Shape;6501;g1eb6179fc1c_0_9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02" name="Google Shape;6502;g1eb6179fc1c_0_9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503" name="Google Shape;6503;g1eb6179fc1c_0_9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14.</a:t>
            </a:r>
            <a:endParaRPr/>
          </a:p>
        </p:txBody>
      </p:sp>
      <p:pic>
        <p:nvPicPr>
          <p:cNvPr id="6504" name="Google Shape;6504;g1eb6179fc1c_0_97"/>
          <p:cNvPicPr preferRelativeResize="0"/>
          <p:nvPr/>
        </p:nvPicPr>
        <p:blipFill>
          <a:blip r:embed="rId3">
            <a:alphaModFix/>
          </a:blip>
          <a:stretch>
            <a:fillRect/>
          </a:stretch>
        </p:blipFill>
        <p:spPr>
          <a:xfrm>
            <a:off x="883075" y="1330053"/>
            <a:ext cx="10425863" cy="4954050"/>
          </a:xfrm>
          <a:prstGeom prst="rect">
            <a:avLst/>
          </a:prstGeom>
          <a:noFill/>
          <a:ln>
            <a:noFill/>
          </a:ln>
        </p:spPr>
      </p:pic>
    </p:spTree>
  </p:cSld>
  <p:clrMapOvr>
    <a:masterClrMapping/>
  </p:clrMapOvr>
</p:sld>
</file>

<file path=ppt/slides/slide79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08"/>
        <p:cNvGrpSpPr/>
        <p:nvPr/>
      </p:nvGrpSpPr>
      <p:grpSpPr>
        <a:xfrm>
          <a:off x="0" y="0"/>
          <a:ext cx="0" cy="0"/>
          <a:chOff x="0" y="0"/>
          <a:chExt cx="0" cy="0"/>
        </a:xfrm>
      </p:grpSpPr>
      <p:sp>
        <p:nvSpPr>
          <p:cNvPr id="6509" name="Google Shape;6509;g1eb6179fc1c_0_90"/>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10" name="Google Shape;6510;g1eb6179fc1c_0_90"/>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11" name="Google Shape;6511;g1eb6179fc1c_0_90"/>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512" name="Google Shape;6512;g1eb6179fc1c_0_90"/>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15.</a:t>
            </a:r>
            <a:endParaRPr/>
          </a:p>
        </p:txBody>
      </p:sp>
      <p:pic>
        <p:nvPicPr>
          <p:cNvPr id="6513" name="Google Shape;6513;g1eb6179fc1c_0_90"/>
          <p:cNvPicPr preferRelativeResize="0"/>
          <p:nvPr/>
        </p:nvPicPr>
        <p:blipFill>
          <a:blip r:embed="rId3">
            <a:alphaModFix/>
          </a:blip>
          <a:stretch>
            <a:fillRect/>
          </a:stretch>
        </p:blipFill>
        <p:spPr>
          <a:xfrm>
            <a:off x="776725" y="1234553"/>
            <a:ext cx="10638550" cy="5055100"/>
          </a:xfrm>
          <a:prstGeom prst="rect">
            <a:avLst/>
          </a:prstGeom>
          <a:noFill/>
          <a:ln>
            <a:noFill/>
          </a:ln>
        </p:spPr>
      </p:pic>
    </p:spTree>
  </p:cSld>
  <p:clrMapOvr>
    <a:masterClrMapping/>
  </p:clrMapOvr>
</p:sld>
</file>

<file path=ppt/slides/slide79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17"/>
        <p:cNvGrpSpPr/>
        <p:nvPr/>
      </p:nvGrpSpPr>
      <p:grpSpPr>
        <a:xfrm>
          <a:off x="0" y="0"/>
          <a:ext cx="0" cy="0"/>
          <a:chOff x="0" y="0"/>
          <a:chExt cx="0" cy="0"/>
        </a:xfrm>
      </p:grpSpPr>
      <p:sp>
        <p:nvSpPr>
          <p:cNvPr id="6518" name="Google Shape;6518;g1eb6179fc1c_0_17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19" name="Google Shape;6519;g1eb6179fc1c_0_174"/>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20" name="Google Shape;6520;g1eb6179fc1c_0_174"/>
          <p:cNvSpPr txBox="1">
            <a:spLocks noGrp="1"/>
          </p:cNvSpPr>
          <p:nvPr>
            <p:ph type="title"/>
          </p:nvPr>
        </p:nvSpPr>
        <p:spPr>
          <a:xfrm>
            <a:off x="661200" y="675177"/>
            <a:ext cx="10869600" cy="28308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16. </a:t>
            </a:r>
            <a:r>
              <a:rPr lang="es-ES" sz="2600">
                <a:highlight>
                  <a:srgbClr val="FFFFFF"/>
                </a:highlight>
                <a:latin typeface="Century Gothic"/>
                <a:ea typeface="Century Gothic"/>
                <a:cs typeface="Century Gothic"/>
                <a:sym typeface="Century Gothic"/>
              </a:rPr>
              <a:t>Indique aspectos positivos de los videos utilizados en los cursos.</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521" name="Google Shape;6521;g1eb6179fc1c_0_174"/>
          <p:cNvGraphicFramePr/>
          <p:nvPr/>
        </p:nvGraphicFramePr>
        <p:xfrm>
          <a:off x="932748" y="24559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Permitieron ampliar el conocimiento de la realidad actual de la pedagogía preventiva.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57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Entender mejor los temas a través de los videos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información clara y precisa.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Forma más visual del aprendizaje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Con fundamento e identidad con el carisma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79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25"/>
        <p:cNvGrpSpPr/>
        <p:nvPr/>
      </p:nvGrpSpPr>
      <p:grpSpPr>
        <a:xfrm>
          <a:off x="0" y="0"/>
          <a:ext cx="0" cy="0"/>
          <a:chOff x="0" y="0"/>
          <a:chExt cx="0" cy="0"/>
        </a:xfrm>
      </p:grpSpPr>
      <p:sp>
        <p:nvSpPr>
          <p:cNvPr id="6526" name="Google Shape;6526;g1eb6179fc1c_0_16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27" name="Google Shape;6527;g1eb6179fc1c_0_166"/>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28" name="Google Shape;6528;g1eb6179fc1c_0_166"/>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529" name="Google Shape;6529;g1eb6179fc1c_0_166"/>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17.</a:t>
            </a:r>
            <a:endParaRPr/>
          </a:p>
        </p:txBody>
      </p:sp>
      <p:pic>
        <p:nvPicPr>
          <p:cNvPr id="6530" name="Google Shape;6530;g1eb6179fc1c_0_166"/>
          <p:cNvPicPr preferRelativeResize="0"/>
          <p:nvPr/>
        </p:nvPicPr>
        <p:blipFill>
          <a:blip r:embed="rId3">
            <a:alphaModFix/>
          </a:blip>
          <a:stretch>
            <a:fillRect/>
          </a:stretch>
        </p:blipFill>
        <p:spPr>
          <a:xfrm>
            <a:off x="909375" y="1330050"/>
            <a:ext cx="10206875" cy="4849981"/>
          </a:xfrm>
          <a:prstGeom prst="rect">
            <a:avLst/>
          </a:prstGeom>
          <a:noFill/>
          <a:ln>
            <a:noFill/>
          </a:ln>
        </p:spPr>
      </p:pic>
    </p:spTree>
  </p:cSld>
  <p:clrMapOvr>
    <a:masterClrMapping/>
  </p:clrMapOvr>
</p:sld>
</file>

<file path=ppt/slides/slide79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34"/>
        <p:cNvGrpSpPr/>
        <p:nvPr/>
      </p:nvGrpSpPr>
      <p:grpSpPr>
        <a:xfrm>
          <a:off x="0" y="0"/>
          <a:ext cx="0" cy="0"/>
          <a:chOff x="0" y="0"/>
          <a:chExt cx="0" cy="0"/>
        </a:xfrm>
      </p:grpSpPr>
      <p:sp>
        <p:nvSpPr>
          <p:cNvPr id="6535" name="Google Shape;6535;g1eb6179fc1c_0_1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36" name="Google Shape;6536;g1eb6179fc1c_0_15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37" name="Google Shape;6537;g1eb6179fc1c_0_159"/>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538" name="Google Shape;6538;g1eb6179fc1c_0_159"/>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18.</a:t>
            </a:r>
            <a:endParaRPr/>
          </a:p>
        </p:txBody>
      </p:sp>
      <p:pic>
        <p:nvPicPr>
          <p:cNvPr id="6539" name="Google Shape;6539;g1eb6179fc1c_0_159"/>
          <p:cNvPicPr preferRelativeResize="0"/>
          <p:nvPr/>
        </p:nvPicPr>
        <p:blipFill>
          <a:blip r:embed="rId3">
            <a:alphaModFix/>
          </a:blip>
          <a:stretch>
            <a:fillRect/>
          </a:stretch>
        </p:blipFill>
        <p:spPr>
          <a:xfrm>
            <a:off x="883075" y="1253503"/>
            <a:ext cx="10425863" cy="4954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252" name="Google Shape;252;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chemeClr val="dk1"/>
              </a:buClr>
              <a:buSzPct val="100000"/>
              <a:buNone/>
            </a:pPr>
            <a:r>
              <a:rPr lang="es-ES">
                <a:latin typeface="Century Gothic"/>
                <a:ea typeface="Century Gothic"/>
                <a:cs typeface="Century Gothic"/>
                <a:sym typeface="Century Gothic"/>
              </a:rPr>
              <a:t>Que las y los estudiantes</a:t>
            </a:r>
            <a:endParaRPr/>
          </a:p>
          <a:p>
            <a:pPr marL="514350" lvl="0" indent="-514350" algn="l" rtl="0">
              <a:lnSpc>
                <a:spcPct val="90000"/>
              </a:lnSpc>
              <a:spcBef>
                <a:spcPts val="1000"/>
              </a:spcBef>
              <a:spcAft>
                <a:spcPts val="0"/>
              </a:spcAft>
              <a:buClr>
                <a:schemeClr val="dk1"/>
              </a:buClr>
              <a:buSzPct val="100000"/>
              <a:buFont typeface="Calibri"/>
              <a:buAutoNum type="arabicPeriod"/>
            </a:pPr>
            <a:r>
              <a:rPr lang="es-ES">
                <a:latin typeface="Century Gothic"/>
                <a:ea typeface="Century Gothic"/>
                <a:cs typeface="Century Gothic"/>
                <a:sym typeface="Century Gothic"/>
              </a:rPr>
              <a:t>Analicen las premisas paradigmáticas que fundamentan la educación que queremos.</a:t>
            </a:r>
            <a:endParaRPr/>
          </a:p>
          <a:p>
            <a:pPr marL="514350" lvl="0" indent="-514350" algn="l" rtl="0">
              <a:lnSpc>
                <a:spcPct val="90000"/>
              </a:lnSpc>
              <a:spcBef>
                <a:spcPts val="1000"/>
              </a:spcBef>
              <a:spcAft>
                <a:spcPts val="0"/>
              </a:spcAft>
              <a:buClr>
                <a:schemeClr val="dk1"/>
              </a:buClr>
              <a:buSzPct val="100000"/>
              <a:buFont typeface="Calibri"/>
              <a:buAutoNum type="arabicPeriod"/>
            </a:pPr>
            <a:r>
              <a:rPr lang="es-ES">
                <a:latin typeface="Century Gothic"/>
                <a:ea typeface="Century Gothic"/>
                <a:cs typeface="Century Gothic"/>
                <a:sym typeface="Century Gothic"/>
              </a:rPr>
              <a:t>Identifiquen las condiciones y los aspectos personales relevantes para generar el cambio educativo desde nuestro quehacer pedagógico.</a:t>
            </a:r>
            <a:endParaRPr/>
          </a:p>
          <a:p>
            <a:pPr marL="514350" lvl="0" indent="-514350" algn="l" rtl="0">
              <a:lnSpc>
                <a:spcPct val="90000"/>
              </a:lnSpc>
              <a:spcBef>
                <a:spcPts val="1000"/>
              </a:spcBef>
              <a:spcAft>
                <a:spcPts val="0"/>
              </a:spcAft>
              <a:buClr>
                <a:schemeClr val="dk1"/>
              </a:buClr>
              <a:buSzPct val="100000"/>
              <a:buFont typeface="Calibri"/>
              <a:buAutoNum type="arabicPeriod"/>
            </a:pPr>
            <a:r>
              <a:rPr lang="es-ES">
                <a:latin typeface="Century Gothic"/>
                <a:ea typeface="Century Gothic"/>
                <a:cs typeface="Century Gothic"/>
                <a:sym typeface="Century Gothic"/>
              </a:rPr>
              <a:t>Definan la concepción, características y fundamentos de un currículo innovador.</a:t>
            </a:r>
            <a:endParaRPr/>
          </a:p>
          <a:p>
            <a:pPr marL="514350" lvl="0" indent="-514350" algn="l" rtl="0">
              <a:lnSpc>
                <a:spcPct val="90000"/>
              </a:lnSpc>
              <a:spcBef>
                <a:spcPts val="1000"/>
              </a:spcBef>
              <a:spcAft>
                <a:spcPts val="0"/>
              </a:spcAft>
              <a:buClr>
                <a:schemeClr val="dk1"/>
              </a:buClr>
              <a:buSzPct val="100000"/>
              <a:buFont typeface="Calibri"/>
              <a:buAutoNum type="arabicPeriod"/>
            </a:pPr>
            <a:r>
              <a:rPr lang="es-ES">
                <a:latin typeface="Century Gothic"/>
                <a:ea typeface="Century Gothic"/>
                <a:cs typeface="Century Gothic"/>
                <a:sym typeface="Century Gothic"/>
              </a:rPr>
              <a:t>Aborden el proceso del curso que se inicia como un todo integral, dinámico, socio-histórico, que permite el encuentro con la realidad y el respeto a la singularidad humana.</a:t>
            </a:r>
            <a:endParaRPr>
              <a:latin typeface="Century Gothic"/>
              <a:ea typeface="Century Gothic"/>
              <a:cs typeface="Century Gothic"/>
              <a:sym typeface="Century Gothic"/>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684"/>
        <p:cNvGrpSpPr/>
        <p:nvPr/>
      </p:nvGrpSpPr>
      <p:grpSpPr>
        <a:xfrm>
          <a:off x="0" y="0"/>
          <a:ext cx="0" cy="0"/>
          <a:chOff x="0" y="0"/>
          <a:chExt cx="0" cy="0"/>
        </a:xfrm>
      </p:grpSpPr>
      <p:sp>
        <p:nvSpPr>
          <p:cNvPr id="685" name="Google Shape;685;g29e6e743ead_0_41"/>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686" name="Google Shape;686;g29e6e743ead_0_41"/>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a:bodyPr>
          <a:lstStyle/>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Revisar los aspectos generales del desarrollo normal de los niños, niñas y personas adolescentes.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Reconocer los tipos y mecanismos del abuso y maltrato en perjuicio de las personas menores de edad y su influencia en el comportamiento.</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elementos que intervienen en la elaboración de una adecuada historia clínica psiquiátrica en niños y adolescentes.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Describir los trastornos de conducta más frecuentes, su definición diagnóstica, características y modalidades de tratamiento.</a:t>
            </a:r>
            <a:endParaRPr sz="2400">
              <a:latin typeface="Century Gothic"/>
              <a:ea typeface="Century Gothic"/>
              <a:cs typeface="Century Gothic"/>
              <a:sym typeface="Century Gothic"/>
            </a:endParaRPr>
          </a:p>
        </p:txBody>
      </p:sp>
    </p:spTree>
  </p:cSld>
  <p:clrMapOvr>
    <a:masterClrMapping/>
  </p:clrMapOvr>
</p:sld>
</file>

<file path=ppt/slides/slide80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43"/>
        <p:cNvGrpSpPr/>
        <p:nvPr/>
      </p:nvGrpSpPr>
      <p:grpSpPr>
        <a:xfrm>
          <a:off x="0" y="0"/>
          <a:ext cx="0" cy="0"/>
          <a:chOff x="0" y="0"/>
          <a:chExt cx="0" cy="0"/>
        </a:xfrm>
      </p:grpSpPr>
      <p:sp>
        <p:nvSpPr>
          <p:cNvPr id="6544" name="Google Shape;6544;g1eb6179fc1c_0_1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45" name="Google Shape;6545;g1eb6179fc1c_0_15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46" name="Google Shape;6546;g1eb6179fc1c_0_15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547" name="Google Shape;6547;g1eb6179fc1c_0_152"/>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19.</a:t>
            </a:r>
            <a:endParaRPr/>
          </a:p>
        </p:txBody>
      </p:sp>
      <p:pic>
        <p:nvPicPr>
          <p:cNvPr id="6548" name="Google Shape;6548;g1eb6179fc1c_0_152"/>
          <p:cNvPicPr preferRelativeResize="0"/>
          <p:nvPr/>
        </p:nvPicPr>
        <p:blipFill>
          <a:blip r:embed="rId3">
            <a:alphaModFix/>
          </a:blip>
          <a:stretch>
            <a:fillRect/>
          </a:stretch>
        </p:blipFill>
        <p:spPr>
          <a:xfrm>
            <a:off x="1002200" y="1203775"/>
            <a:ext cx="10187576" cy="5174276"/>
          </a:xfrm>
          <a:prstGeom prst="rect">
            <a:avLst/>
          </a:prstGeom>
          <a:noFill/>
          <a:ln>
            <a:noFill/>
          </a:ln>
        </p:spPr>
      </p:pic>
    </p:spTree>
  </p:cSld>
  <p:clrMapOvr>
    <a:masterClrMapping/>
  </p:clrMapOvr>
</p:sld>
</file>

<file path=ppt/slides/slide80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52"/>
        <p:cNvGrpSpPr/>
        <p:nvPr/>
      </p:nvGrpSpPr>
      <p:grpSpPr>
        <a:xfrm>
          <a:off x="0" y="0"/>
          <a:ext cx="0" cy="0"/>
          <a:chOff x="0" y="0"/>
          <a:chExt cx="0" cy="0"/>
        </a:xfrm>
      </p:grpSpPr>
      <p:sp>
        <p:nvSpPr>
          <p:cNvPr id="6553" name="Google Shape;6553;g1eb6179fc1c_0_14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54" name="Google Shape;6554;g1eb6179fc1c_0_145"/>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55" name="Google Shape;6555;g1eb6179fc1c_0_145"/>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556" name="Google Shape;6556;g1eb6179fc1c_0_145"/>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20.</a:t>
            </a:r>
            <a:endParaRPr/>
          </a:p>
        </p:txBody>
      </p:sp>
      <p:pic>
        <p:nvPicPr>
          <p:cNvPr id="6557" name="Google Shape;6557;g1eb6179fc1c_0_145"/>
          <p:cNvPicPr preferRelativeResize="0"/>
          <p:nvPr/>
        </p:nvPicPr>
        <p:blipFill>
          <a:blip r:embed="rId3">
            <a:alphaModFix/>
          </a:blip>
          <a:stretch>
            <a:fillRect/>
          </a:stretch>
        </p:blipFill>
        <p:spPr>
          <a:xfrm>
            <a:off x="1083036" y="1178475"/>
            <a:ext cx="10025927" cy="5092175"/>
          </a:xfrm>
          <a:prstGeom prst="rect">
            <a:avLst/>
          </a:prstGeom>
          <a:noFill/>
          <a:ln>
            <a:noFill/>
          </a:ln>
        </p:spPr>
      </p:pic>
    </p:spTree>
  </p:cSld>
  <p:clrMapOvr>
    <a:masterClrMapping/>
  </p:clrMapOvr>
</p:sld>
</file>

<file path=ppt/slides/slide80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61"/>
        <p:cNvGrpSpPr/>
        <p:nvPr/>
      </p:nvGrpSpPr>
      <p:grpSpPr>
        <a:xfrm>
          <a:off x="0" y="0"/>
          <a:ext cx="0" cy="0"/>
          <a:chOff x="0" y="0"/>
          <a:chExt cx="0" cy="0"/>
        </a:xfrm>
      </p:grpSpPr>
      <p:sp>
        <p:nvSpPr>
          <p:cNvPr id="6562" name="Google Shape;6562;g1eb6179fc1c_0_18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63" name="Google Shape;6563;g1eb6179fc1c_0_185"/>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64" name="Google Shape;6564;g1eb6179fc1c_0_185"/>
          <p:cNvSpPr txBox="1">
            <a:spLocks noGrp="1"/>
          </p:cNvSpPr>
          <p:nvPr>
            <p:ph type="title"/>
          </p:nvPr>
        </p:nvSpPr>
        <p:spPr>
          <a:xfrm>
            <a:off x="661200" y="67517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21. </a:t>
            </a:r>
            <a:r>
              <a:rPr lang="es-ES" sz="2600">
                <a:highlight>
                  <a:srgbClr val="FFFFFF"/>
                </a:highlight>
                <a:latin typeface="Century Gothic"/>
                <a:ea typeface="Century Gothic"/>
                <a:cs typeface="Century Gothic"/>
                <a:sym typeface="Century Gothic"/>
              </a:rPr>
              <a:t>Explique cuáles fueron los principales retos o problemas que enfrentó en el desarrollo del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565" name="Google Shape;6565;g1eb6179fc1c_0_185"/>
          <p:cNvGraphicFramePr/>
          <p:nvPr/>
        </p:nvGraphicFramePr>
        <p:xfrm>
          <a:off x="932748" y="24559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Organización del tiempo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57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gran cantidad de lecturas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Poner en práctica lo aprendido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Cuando se caía la plataforma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Ninguno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80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69"/>
        <p:cNvGrpSpPr/>
        <p:nvPr/>
      </p:nvGrpSpPr>
      <p:grpSpPr>
        <a:xfrm>
          <a:off x="0" y="0"/>
          <a:ext cx="0" cy="0"/>
          <a:chOff x="0" y="0"/>
          <a:chExt cx="0" cy="0"/>
        </a:xfrm>
      </p:grpSpPr>
      <p:sp>
        <p:nvSpPr>
          <p:cNvPr id="6570" name="Google Shape;6570;g1eb6179fc1c_0_19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71" name="Google Shape;6571;g1eb6179fc1c_0_192"/>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72" name="Google Shape;6572;g1eb6179fc1c_0_192"/>
          <p:cNvSpPr txBox="1">
            <a:spLocks noGrp="1"/>
          </p:cNvSpPr>
          <p:nvPr>
            <p:ph type="title"/>
          </p:nvPr>
        </p:nvSpPr>
        <p:spPr>
          <a:xfrm>
            <a:off x="661200" y="67517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22. </a:t>
            </a:r>
            <a:r>
              <a:rPr lang="es-ES" sz="2600">
                <a:highlight>
                  <a:srgbClr val="FFFFFF"/>
                </a:highlight>
                <a:latin typeface="Century Gothic"/>
                <a:ea typeface="Century Gothic"/>
                <a:cs typeface="Century Gothic"/>
                <a:sym typeface="Century Gothic"/>
              </a:rPr>
              <a:t>Comparta cuál es la principal satisfacción al haber tomado este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573" name="Google Shape;6573;g1eb6179fc1c_0_192"/>
          <p:cNvGraphicFramePr/>
          <p:nvPr/>
        </p:nvGraphicFramePr>
        <p:xfrm>
          <a:off x="932748" y="24559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Compartir los conocimientos con los compañeros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57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haber enriquecido mis conocimiento para ponerlos en practica.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Haber perseverado hasta el final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Tener la formación  Salesiana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 través de diferentes experiencias se adquieren nuevos aprendizajes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804.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6577"/>
        <p:cNvGrpSpPr/>
        <p:nvPr/>
      </p:nvGrpSpPr>
      <p:grpSpPr>
        <a:xfrm>
          <a:off x="0" y="0"/>
          <a:ext cx="0" cy="0"/>
          <a:chOff x="0" y="0"/>
          <a:chExt cx="0" cy="0"/>
        </a:xfrm>
      </p:grpSpPr>
      <p:sp>
        <p:nvSpPr>
          <p:cNvPr id="6578" name="Google Shape;6578;g1eb6179fc1c_0_199"/>
          <p:cNvSpPr/>
          <p:nvPr/>
        </p:nvSpPr>
        <p:spPr>
          <a:xfrm rot="10800000">
            <a:off x="0" y="0"/>
            <a:ext cx="8426302" cy="6858000"/>
          </a:xfrm>
          <a:custGeom>
            <a:avLst/>
            <a:gdLst/>
            <a:ahLst/>
            <a:cxnLst/>
            <a:rect l="l" t="t" r="r" b="b"/>
            <a:pathLst>
              <a:path w="8426302" h="6858000" extrusionOk="0">
                <a:moveTo>
                  <a:pt x="184095" y="6858000"/>
                </a:moveTo>
                <a:lnTo>
                  <a:pt x="8426302" y="6858000"/>
                </a:lnTo>
                <a:lnTo>
                  <a:pt x="8426302" y="0"/>
                </a:lnTo>
                <a:lnTo>
                  <a:pt x="2743435" y="0"/>
                </a:lnTo>
                <a:lnTo>
                  <a:pt x="2688451" y="37385"/>
                </a:lnTo>
                <a:cubicBezTo>
                  <a:pt x="1058888" y="1225893"/>
                  <a:pt x="0" y="3149927"/>
                  <a:pt x="0" y="5321277"/>
                </a:cubicBezTo>
                <a:cubicBezTo>
                  <a:pt x="0" y="5744268"/>
                  <a:pt x="40184" y="6157873"/>
                  <a:pt x="116943" y="6558484"/>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579" name="Google Shape;6579;g1eb6179fc1c_0_199"/>
          <p:cNvSpPr/>
          <p:nvPr/>
        </p:nvSpPr>
        <p:spPr>
          <a:xfrm rot="10800000">
            <a:off x="0" y="0"/>
            <a:ext cx="8174932" cy="6858000"/>
          </a:xfrm>
          <a:custGeom>
            <a:avLst/>
            <a:gdLst/>
            <a:ahLst/>
            <a:cxnLst/>
            <a:rect l="l" t="t" r="r" b="b"/>
            <a:pathLst>
              <a:path w="8174932" h="6858000" extrusionOk="0">
                <a:moveTo>
                  <a:pt x="190266" y="6858000"/>
                </a:moveTo>
                <a:lnTo>
                  <a:pt x="8174932" y="6858000"/>
                </a:lnTo>
                <a:lnTo>
                  <a:pt x="8174932" y="0"/>
                </a:lnTo>
                <a:lnTo>
                  <a:pt x="2944847" y="0"/>
                </a:lnTo>
                <a:lnTo>
                  <a:pt x="2646373" y="196447"/>
                </a:lnTo>
                <a:cubicBezTo>
                  <a:pt x="1044779" y="1335395"/>
                  <a:pt x="0" y="3206327"/>
                  <a:pt x="0" y="5321277"/>
                </a:cubicBezTo>
                <a:cubicBezTo>
                  <a:pt x="0" y="5727999"/>
                  <a:pt x="38639" y="6125696"/>
                  <a:pt x="112445" y="6510898"/>
                </a:cubicBezTo>
                <a:close/>
              </a:path>
            </a:pathLst>
          </a:cu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580" name="Google Shape;6580;g1eb6179fc1c_0_199"/>
          <p:cNvSpPr txBox="1">
            <a:spLocks noGrp="1"/>
          </p:cNvSpPr>
          <p:nvPr>
            <p:ph type="title"/>
          </p:nvPr>
        </p:nvSpPr>
        <p:spPr>
          <a:xfrm>
            <a:off x="804672" y="234110"/>
            <a:ext cx="5936400" cy="3466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s-ES" sz="6700" b="1">
                <a:solidFill>
                  <a:srgbClr val="FFFFFF"/>
                </a:solidFill>
                <a:latin typeface="Calibri"/>
                <a:ea typeface="Calibri"/>
                <a:cs typeface="Calibri"/>
                <a:sym typeface="Calibri"/>
              </a:rPr>
              <a:t>Competencias que se fortalecieron en el curso</a:t>
            </a:r>
            <a:endParaRPr/>
          </a:p>
        </p:txBody>
      </p:sp>
      <p:sp>
        <p:nvSpPr>
          <p:cNvPr id="6581" name="Google Shape;6581;g1eb6179fc1c_0_199"/>
          <p:cNvSpPr txBox="1">
            <a:spLocks noGrp="1"/>
          </p:cNvSpPr>
          <p:nvPr>
            <p:ph type="body" idx="1"/>
          </p:nvPr>
        </p:nvSpPr>
        <p:spPr>
          <a:xfrm>
            <a:off x="804672" y="4180354"/>
            <a:ext cx="5649300" cy="128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400"/>
              <a:buNone/>
            </a:pPr>
            <a:r>
              <a:rPr lang="es-ES" sz="2400">
                <a:solidFill>
                  <a:srgbClr val="FFFFFF"/>
                </a:solidFill>
                <a:latin typeface="Calibri"/>
                <a:ea typeface="Calibri"/>
                <a:cs typeface="Calibri"/>
                <a:sym typeface="Calibri"/>
              </a:rPr>
              <a:t>De acuerdo con Fernández-Batanero (2012)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580"/>
                                        </p:tgtEl>
                                        <p:attrNameLst>
                                          <p:attrName>style.visibility</p:attrName>
                                        </p:attrNameLst>
                                      </p:cBhvr>
                                      <p:to>
                                        <p:strVal val="visible"/>
                                      </p:to>
                                    </p:set>
                                    <p:animEffect transition="in" filter="fade">
                                      <p:cBhvr>
                                        <p:cTn id="7" dur="400"/>
                                        <p:tgtEl>
                                          <p:spTgt spid="6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85"/>
        <p:cNvGrpSpPr/>
        <p:nvPr/>
      </p:nvGrpSpPr>
      <p:grpSpPr>
        <a:xfrm>
          <a:off x="0" y="0"/>
          <a:ext cx="0" cy="0"/>
          <a:chOff x="0" y="0"/>
          <a:chExt cx="0" cy="0"/>
        </a:xfrm>
      </p:grpSpPr>
      <p:sp>
        <p:nvSpPr>
          <p:cNvPr id="6586" name="Google Shape;6586;g1eb6179fc1c_0_13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87" name="Google Shape;6587;g1eb6179fc1c_0_13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88" name="Google Shape;6588;g1eb6179fc1c_0_13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589" name="Google Shape;6589;g1eb6179fc1c_0_138"/>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23.</a:t>
            </a:r>
            <a:endParaRPr/>
          </a:p>
        </p:txBody>
      </p:sp>
      <p:pic>
        <p:nvPicPr>
          <p:cNvPr id="6590" name="Google Shape;6590;g1eb6179fc1c_0_138"/>
          <p:cNvPicPr preferRelativeResize="0"/>
          <p:nvPr/>
        </p:nvPicPr>
        <p:blipFill>
          <a:blip r:embed="rId3">
            <a:alphaModFix/>
          </a:blip>
          <a:stretch>
            <a:fillRect/>
          </a:stretch>
        </p:blipFill>
        <p:spPr>
          <a:xfrm>
            <a:off x="776725" y="1158778"/>
            <a:ext cx="10638550" cy="5055100"/>
          </a:xfrm>
          <a:prstGeom prst="rect">
            <a:avLst/>
          </a:prstGeom>
          <a:noFill/>
          <a:ln>
            <a:noFill/>
          </a:ln>
        </p:spPr>
      </p:pic>
    </p:spTree>
  </p:cSld>
  <p:clrMapOvr>
    <a:masterClrMapping/>
  </p:clrMapOvr>
</p:sld>
</file>

<file path=ppt/slides/slide80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94"/>
        <p:cNvGrpSpPr/>
        <p:nvPr/>
      </p:nvGrpSpPr>
      <p:grpSpPr>
        <a:xfrm>
          <a:off x="0" y="0"/>
          <a:ext cx="0" cy="0"/>
          <a:chOff x="0" y="0"/>
          <a:chExt cx="0" cy="0"/>
        </a:xfrm>
      </p:grpSpPr>
      <p:sp>
        <p:nvSpPr>
          <p:cNvPr id="6595" name="Google Shape;6595;g1eb6179fc1c_0_13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96" name="Google Shape;6596;g1eb6179fc1c_0_131"/>
          <p:cNvSpPr/>
          <p:nvPr/>
        </p:nvSpPr>
        <p:spPr>
          <a:xfrm>
            <a:off x="477012" y="48001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97" name="Google Shape;6597;g1eb6179fc1c_0_13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598" name="Google Shape;6598;g1eb6179fc1c_0_131"/>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24.</a:t>
            </a:r>
            <a:endParaRPr/>
          </a:p>
        </p:txBody>
      </p:sp>
      <p:pic>
        <p:nvPicPr>
          <p:cNvPr id="6599" name="Google Shape;6599;g1eb6179fc1c_0_131"/>
          <p:cNvPicPr preferRelativeResize="0"/>
          <p:nvPr/>
        </p:nvPicPr>
        <p:blipFill>
          <a:blip r:embed="rId3">
            <a:alphaModFix/>
          </a:blip>
          <a:stretch>
            <a:fillRect/>
          </a:stretch>
        </p:blipFill>
        <p:spPr>
          <a:xfrm>
            <a:off x="1055813" y="1330052"/>
            <a:ext cx="10080374" cy="4789875"/>
          </a:xfrm>
          <a:prstGeom prst="rect">
            <a:avLst/>
          </a:prstGeom>
          <a:noFill/>
          <a:ln>
            <a:noFill/>
          </a:ln>
        </p:spPr>
      </p:pic>
    </p:spTree>
  </p:cSld>
  <p:clrMapOvr>
    <a:masterClrMapping/>
  </p:clrMapOvr>
</p:sld>
</file>

<file path=ppt/slides/slide80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03"/>
        <p:cNvGrpSpPr/>
        <p:nvPr/>
      </p:nvGrpSpPr>
      <p:grpSpPr>
        <a:xfrm>
          <a:off x="0" y="0"/>
          <a:ext cx="0" cy="0"/>
          <a:chOff x="0" y="0"/>
          <a:chExt cx="0" cy="0"/>
        </a:xfrm>
      </p:grpSpPr>
      <p:sp>
        <p:nvSpPr>
          <p:cNvPr id="6604" name="Google Shape;6604;g1eb6179fc1c_0_22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05" name="Google Shape;6605;g1eb6179fc1c_0_228"/>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06" name="Google Shape;6606;g1eb6179fc1c_0_228"/>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607" name="Google Shape;6607;g1eb6179fc1c_0_228"/>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25.</a:t>
            </a:r>
            <a:endParaRPr/>
          </a:p>
        </p:txBody>
      </p:sp>
      <p:pic>
        <p:nvPicPr>
          <p:cNvPr id="6608" name="Google Shape;6608;g1eb6179fc1c_0_228"/>
          <p:cNvPicPr preferRelativeResize="0"/>
          <p:nvPr/>
        </p:nvPicPr>
        <p:blipFill>
          <a:blip r:embed="rId3">
            <a:alphaModFix/>
          </a:blip>
          <a:stretch>
            <a:fillRect/>
          </a:stretch>
        </p:blipFill>
        <p:spPr>
          <a:xfrm>
            <a:off x="917075" y="1330050"/>
            <a:ext cx="10357849" cy="4921725"/>
          </a:xfrm>
          <a:prstGeom prst="rect">
            <a:avLst/>
          </a:prstGeom>
          <a:noFill/>
          <a:ln>
            <a:noFill/>
          </a:ln>
        </p:spPr>
      </p:pic>
    </p:spTree>
  </p:cSld>
  <p:clrMapOvr>
    <a:masterClrMapping/>
  </p:clrMapOvr>
</p:sld>
</file>

<file path=ppt/slides/slide80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12"/>
        <p:cNvGrpSpPr/>
        <p:nvPr/>
      </p:nvGrpSpPr>
      <p:grpSpPr>
        <a:xfrm>
          <a:off x="0" y="0"/>
          <a:ext cx="0" cy="0"/>
          <a:chOff x="0" y="0"/>
          <a:chExt cx="0" cy="0"/>
        </a:xfrm>
      </p:grpSpPr>
      <p:sp>
        <p:nvSpPr>
          <p:cNvPr id="6613" name="Google Shape;6613;g1eb6179fc1c_0_221"/>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14" name="Google Shape;6614;g1eb6179fc1c_0_221"/>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15" name="Google Shape;6615;g1eb6179fc1c_0_221"/>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616" name="Google Shape;6616;g1eb6179fc1c_0_221"/>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26.</a:t>
            </a:r>
            <a:endParaRPr/>
          </a:p>
        </p:txBody>
      </p:sp>
      <p:pic>
        <p:nvPicPr>
          <p:cNvPr id="6617" name="Google Shape;6617;g1eb6179fc1c_0_221"/>
          <p:cNvPicPr preferRelativeResize="0"/>
          <p:nvPr/>
        </p:nvPicPr>
        <p:blipFill>
          <a:blip r:embed="rId3">
            <a:alphaModFix/>
          </a:blip>
          <a:stretch>
            <a:fillRect/>
          </a:stretch>
        </p:blipFill>
        <p:spPr>
          <a:xfrm>
            <a:off x="795275" y="1330061"/>
            <a:ext cx="10601451" cy="5037489"/>
          </a:xfrm>
          <a:prstGeom prst="rect">
            <a:avLst/>
          </a:prstGeom>
          <a:noFill/>
          <a:ln>
            <a:noFill/>
          </a:ln>
        </p:spPr>
      </p:pic>
    </p:spTree>
  </p:cSld>
  <p:clrMapOvr>
    <a:masterClrMapping/>
  </p:clrMapOvr>
</p:sld>
</file>

<file path=ppt/slides/slide80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21"/>
        <p:cNvGrpSpPr/>
        <p:nvPr/>
      </p:nvGrpSpPr>
      <p:grpSpPr>
        <a:xfrm>
          <a:off x="0" y="0"/>
          <a:ext cx="0" cy="0"/>
          <a:chOff x="0" y="0"/>
          <a:chExt cx="0" cy="0"/>
        </a:xfrm>
      </p:grpSpPr>
      <p:sp>
        <p:nvSpPr>
          <p:cNvPr id="6622" name="Google Shape;6622;g1eb6179fc1c_0_23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23" name="Google Shape;6623;g1eb6179fc1c_0_238"/>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24" name="Google Shape;6624;g1eb6179fc1c_0_238"/>
          <p:cNvSpPr txBox="1">
            <a:spLocks noGrp="1"/>
          </p:cNvSpPr>
          <p:nvPr>
            <p:ph type="title"/>
          </p:nvPr>
        </p:nvSpPr>
        <p:spPr>
          <a:xfrm>
            <a:off x="661200" y="675177"/>
            <a:ext cx="10869600" cy="32910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27. </a:t>
            </a:r>
            <a:r>
              <a:rPr lang="es-ES" sz="2600">
                <a:highlight>
                  <a:srgbClr val="FFFFFF"/>
                </a:highlight>
                <a:latin typeface="Century Gothic"/>
                <a:ea typeface="Century Gothic"/>
                <a:cs typeface="Century Gothic"/>
                <a:sym typeface="Century Gothic"/>
              </a:rPr>
              <a:t>¿Cuál considera que es la principal competencia que desarrolló en el curso?</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625" name="Google Shape;6625;g1eb6179fc1c_0_238"/>
          <p:cNvGraphicFramePr/>
          <p:nvPr/>
        </p:nvGraphicFramePr>
        <p:xfrm>
          <a:off x="932748" y="2455984"/>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trabajo en equipo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57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La competencia socio - afectiva con los estudiantes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Aprender y aplicar nuevas tecnologías con los estudiantes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Capacidad de organización</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El comprender el entorno educativo con el ámbito espiritual.</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690"/>
        <p:cNvGrpSpPr/>
        <p:nvPr/>
      </p:nvGrpSpPr>
      <p:grpSpPr>
        <a:xfrm>
          <a:off x="0" y="0"/>
          <a:ext cx="0" cy="0"/>
          <a:chOff x="0" y="0"/>
          <a:chExt cx="0" cy="0"/>
        </a:xfrm>
      </p:grpSpPr>
      <p:sp>
        <p:nvSpPr>
          <p:cNvPr id="691" name="Google Shape;691;g29e6e743ead_0_51"/>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692" name="Google Shape;692;g29e6e743ead_0_51"/>
          <p:cNvSpPr txBox="1">
            <a:spLocks noGrp="1"/>
          </p:cNvSpPr>
          <p:nvPr>
            <p:ph type="body" idx="1"/>
          </p:nvPr>
        </p:nvSpPr>
        <p:spPr>
          <a:xfrm>
            <a:off x="655250" y="1200200"/>
            <a:ext cx="11177100" cy="5345400"/>
          </a:xfrm>
          <a:prstGeom prst="rect">
            <a:avLst/>
          </a:prstGeom>
          <a:noFill/>
          <a:ln>
            <a:noFill/>
          </a:ln>
        </p:spPr>
        <p:txBody>
          <a:bodyPr spcFirstLastPara="1" wrap="square" lIns="91425" tIns="45700" rIns="91425" bIns="45700" anchor="t" anchorCtr="0">
            <a:normAutofit lnSpcReduction="10000"/>
          </a:bodyPr>
          <a:lstStyle/>
          <a:p>
            <a:pPr marL="514350" lvl="0" indent="-509813" algn="l" rtl="0">
              <a:lnSpc>
                <a:spcPct val="120000"/>
              </a:lnSpc>
              <a:spcBef>
                <a:spcPts val="1000"/>
              </a:spcBef>
              <a:spcAft>
                <a:spcPts val="0"/>
              </a:spcAft>
              <a:buClr>
                <a:schemeClr val="dk1"/>
              </a:buClr>
              <a:buSzPts val="2527"/>
              <a:buFont typeface="Calibri"/>
              <a:buAutoNum type="arabicPeriod"/>
            </a:pPr>
            <a:r>
              <a:rPr lang="es-ES" sz="2527">
                <a:latin typeface="Century Gothic"/>
                <a:ea typeface="Century Gothic"/>
                <a:cs typeface="Century Gothic"/>
                <a:sym typeface="Century Gothic"/>
              </a:rPr>
              <a:t>Componentes del desarrollo normal de los niños y niñas.</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Clr>
                <a:schemeClr val="dk1"/>
              </a:buClr>
              <a:buSzPts val="2527"/>
              <a:buFont typeface="Calibri"/>
              <a:buAutoNum type="arabicPeriod"/>
            </a:pPr>
            <a:r>
              <a:rPr lang="es-ES" sz="2527">
                <a:latin typeface="Century Gothic"/>
                <a:ea typeface="Century Gothic"/>
                <a:cs typeface="Century Gothic"/>
                <a:sym typeface="Century Gothic"/>
              </a:rPr>
              <a:t>Tipos y mecanismos de abuso y maltrato en perjuicio de las personas menores de edad.</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Elementos que intervienen en la elaboración de una adecuada historia clínica psiquiátrica en niños y adolescentes.</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 del espectro autista.</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Trastornos de la alimentación.</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Síntomas psicóticos y trastornos de ansiedad.</a:t>
            </a:r>
            <a:endParaRPr sz="2527">
              <a:latin typeface="Century Gothic"/>
              <a:ea typeface="Century Gothic"/>
              <a:cs typeface="Century Gothic"/>
              <a:sym typeface="Century Gothic"/>
            </a:endParaRPr>
          </a:p>
          <a:p>
            <a:pPr marL="514350" lvl="0" indent="-509813" algn="l" rtl="0">
              <a:lnSpc>
                <a:spcPct val="120000"/>
              </a:lnSpc>
              <a:spcBef>
                <a:spcPts val="1000"/>
              </a:spcBef>
              <a:spcAft>
                <a:spcPts val="0"/>
              </a:spcAft>
              <a:buSzPts val="2527"/>
              <a:buFont typeface="Century Gothic"/>
              <a:buAutoNum type="arabicPeriod"/>
            </a:pPr>
            <a:r>
              <a:rPr lang="es-ES" sz="2527">
                <a:latin typeface="Century Gothic"/>
                <a:ea typeface="Century Gothic"/>
                <a:cs typeface="Century Gothic"/>
                <a:sym typeface="Century Gothic"/>
              </a:rPr>
              <a:t>Trastornos del aprendizaje</a:t>
            </a:r>
            <a:endParaRPr sz="2527">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endParaRPr>
              <a:latin typeface="Century Gothic"/>
              <a:ea typeface="Century Gothic"/>
              <a:cs typeface="Century Gothic"/>
              <a:sym typeface="Century Gothic"/>
            </a:endParaRPr>
          </a:p>
        </p:txBody>
      </p:sp>
    </p:spTree>
  </p:cSld>
  <p:clrMapOvr>
    <a:masterClrMapping/>
  </p:clrMapOvr>
</p:sld>
</file>

<file path=ppt/slides/slide810.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6629"/>
        <p:cNvGrpSpPr/>
        <p:nvPr/>
      </p:nvGrpSpPr>
      <p:grpSpPr>
        <a:xfrm>
          <a:off x="0" y="0"/>
          <a:ext cx="0" cy="0"/>
          <a:chOff x="0" y="0"/>
          <a:chExt cx="0" cy="0"/>
        </a:xfrm>
      </p:grpSpPr>
      <p:sp>
        <p:nvSpPr>
          <p:cNvPr id="6630" name="Google Shape;6630;g1eb6179fc1c_0_245"/>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631" name="Google Shape;6631;g1eb6179fc1c_0_245"/>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632" name="Google Shape;6632;g1eb6179fc1c_0_245"/>
          <p:cNvSpPr txBox="1">
            <a:spLocks noGrp="1"/>
          </p:cNvSpPr>
          <p:nvPr>
            <p:ph type="title"/>
          </p:nvPr>
        </p:nvSpPr>
        <p:spPr>
          <a:xfrm>
            <a:off x="2555631" y="1441938"/>
            <a:ext cx="7080600" cy="3974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Acercamiento a los intereses de Educación Continua y Asesoría Pedagógica.</a:t>
            </a:r>
            <a:endParaRPr sz="5400">
              <a:solidFill>
                <a:srgbClr val="0C0C0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632"/>
                                        </p:tgtEl>
                                        <p:attrNameLst>
                                          <p:attrName>style.visibility</p:attrName>
                                        </p:attrNameLst>
                                      </p:cBhvr>
                                      <p:to>
                                        <p:strVal val="visible"/>
                                      </p:to>
                                    </p:set>
                                    <p:animEffect transition="in" filter="fade">
                                      <p:cBhvr>
                                        <p:cTn id="7" dur="400"/>
                                        <p:tgtEl>
                                          <p:spTgt spid="66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36"/>
        <p:cNvGrpSpPr/>
        <p:nvPr/>
      </p:nvGrpSpPr>
      <p:grpSpPr>
        <a:xfrm>
          <a:off x="0" y="0"/>
          <a:ext cx="0" cy="0"/>
          <a:chOff x="0" y="0"/>
          <a:chExt cx="0" cy="0"/>
        </a:xfrm>
      </p:grpSpPr>
      <p:sp>
        <p:nvSpPr>
          <p:cNvPr id="6637" name="Google Shape;6637;g1eb6179fc1c_0_21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38" name="Google Shape;6638;g1eb6179fc1c_0_214"/>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39" name="Google Shape;6639;g1eb6179fc1c_0_214"/>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640" name="Google Shape;6640;g1eb6179fc1c_0_214"/>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28.</a:t>
            </a:r>
            <a:endParaRPr/>
          </a:p>
        </p:txBody>
      </p:sp>
      <p:pic>
        <p:nvPicPr>
          <p:cNvPr id="6641" name="Google Shape;6641;g1eb6179fc1c_0_214"/>
          <p:cNvPicPr preferRelativeResize="0"/>
          <p:nvPr/>
        </p:nvPicPr>
        <p:blipFill>
          <a:blip r:embed="rId3">
            <a:alphaModFix/>
          </a:blip>
          <a:stretch>
            <a:fillRect/>
          </a:stretch>
        </p:blipFill>
        <p:spPr>
          <a:xfrm>
            <a:off x="896425" y="1438700"/>
            <a:ext cx="10399150" cy="4718350"/>
          </a:xfrm>
          <a:prstGeom prst="rect">
            <a:avLst/>
          </a:prstGeom>
          <a:noFill/>
          <a:ln>
            <a:noFill/>
          </a:ln>
        </p:spPr>
      </p:pic>
    </p:spTree>
  </p:cSld>
  <p:clrMapOvr>
    <a:masterClrMapping/>
  </p:clrMapOvr>
</p:sld>
</file>

<file path=ppt/slides/slide8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45"/>
        <p:cNvGrpSpPr/>
        <p:nvPr/>
      </p:nvGrpSpPr>
      <p:grpSpPr>
        <a:xfrm>
          <a:off x="0" y="0"/>
          <a:ext cx="0" cy="0"/>
          <a:chOff x="0" y="0"/>
          <a:chExt cx="0" cy="0"/>
        </a:xfrm>
      </p:grpSpPr>
      <p:sp>
        <p:nvSpPr>
          <p:cNvPr id="6646" name="Google Shape;6646;g2afeae70340_0_174"/>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47" name="Google Shape;6647;g2afeae70340_0_174"/>
          <p:cNvSpPr/>
          <p:nvPr/>
        </p:nvSpPr>
        <p:spPr>
          <a:xfrm>
            <a:off x="515871" y="494348"/>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48" name="Google Shape;6648;g2afeae70340_0_174"/>
          <p:cNvSpPr txBox="1">
            <a:spLocks noGrp="1"/>
          </p:cNvSpPr>
          <p:nvPr>
            <p:ph type="title"/>
          </p:nvPr>
        </p:nvSpPr>
        <p:spPr>
          <a:xfrm>
            <a:off x="661200" y="675177"/>
            <a:ext cx="10869600" cy="3751200"/>
          </a:xfrm>
          <a:prstGeom prst="rect">
            <a:avLst/>
          </a:prstGeom>
          <a:noFill/>
          <a:ln>
            <a:noFill/>
          </a:ln>
        </p:spPr>
        <p:txBody>
          <a:bodyPr spcFirstLastPara="1" wrap="square" lIns="91425" tIns="0" rIns="91425" bIns="0" anchor="ctr" anchorCtr="0">
            <a:spAutoFit/>
          </a:bodyPr>
          <a:lstStyle/>
          <a:p>
            <a:pPr marL="0" lvl="0" indent="0" algn="l" rtl="0">
              <a:lnSpc>
                <a:spcPct val="115000"/>
              </a:lnSpc>
              <a:spcBef>
                <a:spcPts val="1200"/>
              </a:spcBef>
              <a:spcAft>
                <a:spcPts val="0"/>
              </a:spcAft>
              <a:buNone/>
            </a:pPr>
            <a:r>
              <a:rPr lang="es-ES" sz="2600" b="1">
                <a:highlight>
                  <a:srgbClr val="FFFFFF"/>
                </a:highlight>
                <a:latin typeface="Century Gothic"/>
                <a:ea typeface="Century Gothic"/>
                <a:cs typeface="Century Gothic"/>
                <a:sym typeface="Century Gothic"/>
              </a:rPr>
              <a:t>29. </a:t>
            </a:r>
            <a:r>
              <a:rPr lang="es-ES" sz="2600">
                <a:highlight>
                  <a:srgbClr val="FFFFFF"/>
                </a:highlight>
                <a:latin typeface="Century Gothic"/>
                <a:ea typeface="Century Gothic"/>
                <a:cs typeface="Century Gothic"/>
                <a:sym typeface="Century Gothic"/>
              </a:rPr>
              <a:t>Mencione al menos 3 áreas de temáticas de interés que le gustaría que desarrolláramos en la oferta de formación del Programa de Educación Continua</a:t>
            </a:r>
            <a:endParaRPr sz="2600">
              <a:highlight>
                <a:srgbClr val="FFFFFF"/>
              </a:highlight>
              <a:latin typeface="Century Gothic"/>
              <a:ea typeface="Century Gothic"/>
              <a:cs typeface="Century Gothic"/>
              <a:sym typeface="Century Gothic"/>
            </a:endParaRPr>
          </a:p>
          <a:p>
            <a:pPr marL="0" marR="0" lvl="0" indent="0" algn="l" rtl="0">
              <a:lnSpc>
                <a:spcPct val="100000"/>
              </a:lnSpc>
              <a:spcBef>
                <a:spcPts val="1200"/>
              </a:spcBef>
              <a:spcAft>
                <a:spcPts val="0"/>
              </a:spcAft>
              <a:buNone/>
            </a:pPr>
            <a:r>
              <a:rPr lang="es-ES" sz="2000" b="0" i="1" u="sng" strike="noStrike" cap="none">
                <a:solidFill>
                  <a:srgbClr val="000000"/>
                </a:solidFill>
                <a:latin typeface="Century Gothic"/>
                <a:ea typeface="Century Gothic"/>
                <a:cs typeface="Century Gothic"/>
                <a:sym typeface="Century Gothic"/>
              </a:rPr>
              <a:t>Respuestas más compartidas</a:t>
            </a:r>
            <a:endParaRPr sz="2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graphicFrame>
        <p:nvGraphicFramePr>
          <p:cNvPr id="6649" name="Google Shape;6649;g2afeae70340_0_174"/>
          <p:cNvGraphicFramePr/>
          <p:nvPr/>
        </p:nvGraphicFramePr>
        <p:xfrm>
          <a:off x="893873" y="2910659"/>
          <a:ext cx="3000000" cy="3000000"/>
        </p:xfrm>
        <a:graphic>
          <a:graphicData uri="http://schemas.openxmlformats.org/drawingml/2006/table">
            <a:tbl>
              <a:tblPr>
                <a:noFill/>
                <a:tableStyleId>{E7A12AD5-2539-4949-84F0-6E08BD2323E5}</a:tableStyleId>
              </a:tblPr>
              <a:tblGrid>
                <a:gridCol w="926150">
                  <a:extLst>
                    <a:ext uri="{9D8B030D-6E8A-4147-A177-3AD203B41FA5}">
                      <a16:colId xmlns:a16="http://schemas.microsoft.com/office/drawing/2014/main" val="20000"/>
                    </a:ext>
                  </a:extLst>
                </a:gridCol>
                <a:gridCol w="9478100">
                  <a:extLst>
                    <a:ext uri="{9D8B030D-6E8A-4147-A177-3AD203B41FA5}">
                      <a16:colId xmlns:a16="http://schemas.microsoft.com/office/drawing/2014/main" val="20001"/>
                    </a:ext>
                  </a:extLst>
                </a:gridCol>
              </a:tblGrid>
              <a:tr h="516525">
                <a:tc gridSpan="2">
                  <a:txBody>
                    <a:bodyPr/>
                    <a:lstStyle/>
                    <a:p>
                      <a:pPr marL="0" marR="0" lvl="0" indent="0" algn="ctr" rtl="0">
                        <a:lnSpc>
                          <a:spcPct val="107000"/>
                        </a:lnSpc>
                        <a:spcBef>
                          <a:spcPts val="0"/>
                        </a:spcBef>
                        <a:spcAft>
                          <a:spcPts val="0"/>
                        </a:spcAft>
                        <a:buNone/>
                      </a:pPr>
                      <a:r>
                        <a:rPr lang="es-ES" sz="2000" b="1" u="none" strike="noStrike" cap="none">
                          <a:solidFill>
                            <a:srgbClr val="000000"/>
                          </a:solidFill>
                          <a:latin typeface="Century Gothic"/>
                          <a:ea typeface="Century Gothic"/>
                          <a:cs typeface="Century Gothic"/>
                          <a:sym typeface="Century Gothic"/>
                        </a:rPr>
                        <a:t>Respuestas</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1.</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Uso de nuevas tecnologías virtuales para el aprendizaje</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570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2.</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Liderazgo desde el acompañamiento</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3.</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Neurociencia y  Espiritualidad Salesiana</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16550">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4.</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Metodologías educativas innovadoras</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33475">
                <a:tc>
                  <a:txBody>
                    <a:bodyPr/>
                    <a:lstStyle/>
                    <a:p>
                      <a:pPr marL="0" marR="0" lvl="0" indent="0" algn="ctr" rtl="0">
                        <a:lnSpc>
                          <a:spcPct val="107000"/>
                        </a:lnSpc>
                        <a:spcBef>
                          <a:spcPts val="0"/>
                        </a:spcBef>
                        <a:spcAft>
                          <a:spcPts val="0"/>
                        </a:spcAft>
                        <a:buNone/>
                      </a:pPr>
                      <a:r>
                        <a:rPr lang="es-ES" sz="2000" u="none" strike="noStrike" cap="none">
                          <a:solidFill>
                            <a:srgbClr val="000000"/>
                          </a:solidFill>
                          <a:latin typeface="Century Gothic"/>
                          <a:ea typeface="Century Gothic"/>
                          <a:cs typeface="Century Gothic"/>
                          <a:sym typeface="Century Gothic"/>
                        </a:rPr>
                        <a:t>5.</a:t>
                      </a:r>
                      <a:endParaRPr sz="1800" u="none" strike="noStrike" cap="none">
                        <a:latin typeface="Century Gothic"/>
                        <a:ea typeface="Century Gothic"/>
                        <a:cs typeface="Century Gothic"/>
                        <a:sym typeface="Century Gothic"/>
                      </a:endParaRPr>
                    </a:p>
                  </a:txBody>
                  <a:tcPr marL="68575" marR="68575" marT="0" marB="0">
                    <a:lnL w="12700"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ES" sz="2000">
                          <a:latin typeface="Century Gothic"/>
                          <a:ea typeface="Century Gothic"/>
                          <a:cs typeface="Century Gothic"/>
                          <a:sym typeface="Century Gothic"/>
                        </a:rPr>
                        <a:t>Amorevoleza, espiritualidad</a:t>
                      </a:r>
                      <a:endParaRPr sz="2000">
                        <a:latin typeface="Century Gothic"/>
                        <a:ea typeface="Century Gothic"/>
                        <a:cs typeface="Century Gothic"/>
                        <a:sym typeface="Century Gothic"/>
                      </a:endParaRPr>
                    </a:p>
                  </a:txBody>
                  <a:tcPr marL="68575" marR="68575" marT="91425" marB="91425">
                    <a:lnL w="10575" cap="flat" cmpd="sng">
                      <a:solidFill>
                        <a:srgbClr val="000000"/>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000000"/>
                      </a:solidFill>
                      <a:prstDash val="solid"/>
                      <a:round/>
                      <a:headEnd type="none" w="sm" len="sm"/>
                      <a:tailEnd type="none" w="sm" len="sm"/>
                    </a:lnT>
                    <a:lnB w="1057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8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53"/>
        <p:cNvGrpSpPr/>
        <p:nvPr/>
      </p:nvGrpSpPr>
      <p:grpSpPr>
        <a:xfrm>
          <a:off x="0" y="0"/>
          <a:ext cx="0" cy="0"/>
          <a:chOff x="0" y="0"/>
          <a:chExt cx="0" cy="0"/>
        </a:xfrm>
      </p:grpSpPr>
      <p:sp>
        <p:nvSpPr>
          <p:cNvPr id="6654" name="Google Shape;6654;g1eb6179fc1c_0_20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55" name="Google Shape;6655;g1eb6179fc1c_0_207"/>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56" name="Google Shape;6656;g1eb6179fc1c_0_207"/>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657" name="Google Shape;6657;g1eb6179fc1c_0_207"/>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30.</a:t>
            </a:r>
            <a:endParaRPr/>
          </a:p>
        </p:txBody>
      </p:sp>
      <p:pic>
        <p:nvPicPr>
          <p:cNvPr id="6658" name="Google Shape;6658;g1eb6179fc1c_0_207"/>
          <p:cNvPicPr preferRelativeResize="0"/>
          <p:nvPr/>
        </p:nvPicPr>
        <p:blipFill>
          <a:blip r:embed="rId3">
            <a:alphaModFix/>
          </a:blip>
          <a:stretch>
            <a:fillRect/>
          </a:stretch>
        </p:blipFill>
        <p:spPr>
          <a:xfrm>
            <a:off x="1083036" y="1197450"/>
            <a:ext cx="10025927" cy="5092175"/>
          </a:xfrm>
          <a:prstGeom prst="rect">
            <a:avLst/>
          </a:prstGeom>
          <a:noFill/>
          <a:ln>
            <a:noFill/>
          </a:ln>
        </p:spPr>
      </p:pic>
    </p:spTree>
  </p:cSld>
  <p:clrMapOvr>
    <a:masterClrMapping/>
  </p:clrMapOvr>
</p:sld>
</file>

<file path=ppt/slides/slide8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62"/>
        <p:cNvGrpSpPr/>
        <p:nvPr/>
      </p:nvGrpSpPr>
      <p:grpSpPr>
        <a:xfrm>
          <a:off x="0" y="0"/>
          <a:ext cx="0" cy="0"/>
          <a:chOff x="0" y="0"/>
          <a:chExt cx="0" cy="0"/>
        </a:xfrm>
      </p:grpSpPr>
      <p:sp>
        <p:nvSpPr>
          <p:cNvPr id="6663" name="Google Shape;6663;g1eb6179fc1c_0_259"/>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64" name="Google Shape;6664;g1eb6179fc1c_0_259"/>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65" name="Google Shape;6665;g1eb6179fc1c_0_259"/>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666" name="Google Shape;6666;g1eb6179fc1c_0_259"/>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31.</a:t>
            </a:r>
            <a:endParaRPr/>
          </a:p>
        </p:txBody>
      </p:sp>
      <p:pic>
        <p:nvPicPr>
          <p:cNvPr id="6667" name="Google Shape;6667;g1eb6179fc1c_0_259"/>
          <p:cNvPicPr preferRelativeResize="0"/>
          <p:nvPr/>
        </p:nvPicPr>
        <p:blipFill>
          <a:blip r:embed="rId3">
            <a:alphaModFix/>
          </a:blip>
          <a:stretch>
            <a:fillRect/>
          </a:stretch>
        </p:blipFill>
        <p:spPr>
          <a:xfrm>
            <a:off x="678713" y="1557879"/>
            <a:ext cx="10834575" cy="4561275"/>
          </a:xfrm>
          <a:prstGeom prst="rect">
            <a:avLst/>
          </a:prstGeom>
          <a:noFill/>
          <a:ln>
            <a:noFill/>
          </a:ln>
        </p:spPr>
      </p:pic>
    </p:spTree>
  </p:cSld>
  <p:clrMapOvr>
    <a:masterClrMapping/>
  </p:clrMapOvr>
</p:sld>
</file>

<file path=ppt/slides/slide8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71"/>
        <p:cNvGrpSpPr/>
        <p:nvPr/>
      </p:nvGrpSpPr>
      <p:grpSpPr>
        <a:xfrm>
          <a:off x="0" y="0"/>
          <a:ext cx="0" cy="0"/>
          <a:chOff x="0" y="0"/>
          <a:chExt cx="0" cy="0"/>
        </a:xfrm>
      </p:grpSpPr>
      <p:sp>
        <p:nvSpPr>
          <p:cNvPr id="6672" name="Google Shape;6672;g1eb6179fc1c_0_252"/>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73" name="Google Shape;6673;g1eb6179fc1c_0_252"/>
          <p:cNvSpPr/>
          <p:nvPr/>
        </p:nvSpPr>
        <p:spPr>
          <a:xfrm>
            <a:off x="477012" y="480060"/>
            <a:ext cx="11238000" cy="589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674" name="Google Shape;6674;g1eb6179fc1c_0_252"/>
          <p:cNvSpPr txBox="1"/>
          <p:nvPr/>
        </p:nvSpPr>
        <p:spPr>
          <a:xfrm>
            <a:off x="1212500" y="92985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endParaRPr/>
          </a:p>
        </p:txBody>
      </p:sp>
      <p:sp>
        <p:nvSpPr>
          <p:cNvPr id="6675" name="Google Shape;6675;g1eb6179fc1c_0_252"/>
          <p:cNvSpPr txBox="1"/>
          <p:nvPr/>
        </p:nvSpPr>
        <p:spPr>
          <a:xfrm>
            <a:off x="909375" y="745050"/>
            <a:ext cx="3000000" cy="58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s-ES" sz="2600" b="1">
                <a:solidFill>
                  <a:schemeClr val="dk1"/>
                </a:solidFill>
                <a:highlight>
                  <a:schemeClr val="lt1"/>
                </a:highlight>
                <a:latin typeface="Century Gothic"/>
                <a:ea typeface="Century Gothic"/>
                <a:cs typeface="Century Gothic"/>
                <a:sym typeface="Century Gothic"/>
              </a:rPr>
              <a:t>32.</a:t>
            </a:r>
            <a:endParaRPr/>
          </a:p>
        </p:txBody>
      </p:sp>
      <p:pic>
        <p:nvPicPr>
          <p:cNvPr id="6676" name="Google Shape;6676;g1eb6179fc1c_0_252"/>
          <p:cNvPicPr preferRelativeResize="0"/>
          <p:nvPr/>
        </p:nvPicPr>
        <p:blipFill>
          <a:blip r:embed="rId3">
            <a:alphaModFix/>
          </a:blip>
          <a:stretch>
            <a:fillRect/>
          </a:stretch>
        </p:blipFill>
        <p:spPr>
          <a:xfrm>
            <a:off x="477000" y="1330050"/>
            <a:ext cx="11238000" cy="4731109"/>
          </a:xfrm>
          <a:prstGeom prst="rect">
            <a:avLst/>
          </a:prstGeom>
          <a:noFill/>
          <a:ln>
            <a:noFill/>
          </a:ln>
        </p:spPr>
      </p:pic>
    </p:spTree>
  </p:cSld>
  <p:clrMapOvr>
    <a:masterClrMapping/>
  </p:clrMapOvr>
</p:sld>
</file>

<file path=ppt/slides/slide8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80"/>
        <p:cNvGrpSpPr/>
        <p:nvPr/>
      </p:nvGrpSpPr>
      <p:grpSpPr>
        <a:xfrm>
          <a:off x="0" y="0"/>
          <a:ext cx="0" cy="0"/>
          <a:chOff x="0" y="0"/>
          <a:chExt cx="0" cy="0"/>
        </a:xfrm>
      </p:grpSpPr>
      <p:sp>
        <p:nvSpPr>
          <p:cNvPr id="6681" name="Google Shape;6681;g1f4db076443_0_6"/>
          <p:cNvSpPr txBox="1">
            <a:spLocks noGrp="1"/>
          </p:cNvSpPr>
          <p:nvPr>
            <p:ph type="title"/>
          </p:nvPr>
        </p:nvSpPr>
        <p:spPr>
          <a:xfrm>
            <a:off x="960100" y="978102"/>
            <a:ext cx="10588500" cy="1062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Conclusiones</a:t>
            </a:r>
            <a:endParaRPr>
              <a:latin typeface="Arial"/>
              <a:ea typeface="Arial"/>
              <a:cs typeface="Arial"/>
              <a:sym typeface="Arial"/>
            </a:endParaRPr>
          </a:p>
        </p:txBody>
      </p:sp>
      <p:cxnSp>
        <p:nvCxnSpPr>
          <p:cNvPr id="6682" name="Google Shape;6682;g1f4db076443_0_6"/>
          <p:cNvCxnSpPr/>
          <p:nvPr/>
        </p:nvCxnSpPr>
        <p:spPr>
          <a:xfrm>
            <a:off x="1047624" y="2265037"/>
            <a:ext cx="10125000" cy="0"/>
          </a:xfrm>
          <a:prstGeom prst="straightConnector1">
            <a:avLst/>
          </a:prstGeom>
          <a:noFill/>
          <a:ln w="15875" cap="flat" cmpd="sng">
            <a:solidFill>
              <a:srgbClr val="595959"/>
            </a:solidFill>
            <a:prstDash val="solid"/>
            <a:miter lim="800000"/>
            <a:headEnd type="none" w="sm" len="sm"/>
            <a:tailEnd type="none" w="sm" len="sm"/>
          </a:ln>
        </p:spPr>
      </p:cxnSp>
      <p:sp>
        <p:nvSpPr>
          <p:cNvPr id="6683" name="Google Shape;6683;g1f4db076443_0_6"/>
          <p:cNvSpPr txBox="1">
            <a:spLocks noGrp="1"/>
          </p:cNvSpPr>
          <p:nvPr>
            <p:ph type="body" idx="1"/>
          </p:nvPr>
        </p:nvSpPr>
        <p:spPr>
          <a:xfrm>
            <a:off x="1047625" y="2682425"/>
            <a:ext cx="10189800" cy="3622200"/>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115000"/>
              </a:lnSpc>
              <a:spcBef>
                <a:spcPts val="1200"/>
              </a:spcBef>
              <a:spcAft>
                <a:spcPts val="0"/>
              </a:spcAft>
              <a:buClr>
                <a:schemeClr val="dk1"/>
              </a:buClr>
              <a:buSzPct val="38705"/>
              <a:buFont typeface="Arial"/>
              <a:buNone/>
            </a:pPr>
            <a:r>
              <a:rPr lang="es-ES" sz="2841">
                <a:latin typeface="Century Gothic"/>
                <a:ea typeface="Century Gothic"/>
                <a:cs typeface="Century Gothic"/>
                <a:sym typeface="Century Gothic"/>
              </a:rPr>
              <a:t>Los cursos valorados en este documento juegan un papel crucial </a:t>
            </a:r>
            <a:r>
              <a:rPr lang="es-ES" sz="2941">
                <a:latin typeface="Century Gothic"/>
                <a:ea typeface="Century Gothic"/>
                <a:cs typeface="Century Gothic"/>
                <a:sym typeface="Century Gothic"/>
              </a:rPr>
              <a:t>en el desarrollo profesional de las personas que están al servicio del cuidado de niños y niñas en Cost Rica. Estos cursos, que se llevaron a cabo de manera virtual entre 2021 y 2023, han capacitado a un número significativo de individuos, mejorando sus habilidades y conocimientos en diversas áreas relacionadas con el cuidado y la atención a la infancia.</a:t>
            </a:r>
            <a:endParaRPr sz="2941">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ct val="45833"/>
              <a:buFont typeface="Arial"/>
              <a:buNone/>
            </a:pPr>
            <a:endParaRPr sz="2400">
              <a:latin typeface="Century Gothic"/>
              <a:ea typeface="Century Gothic"/>
              <a:cs typeface="Century Gothic"/>
              <a:sym typeface="Century Gothic"/>
            </a:endParaRPr>
          </a:p>
          <a:p>
            <a:pPr marL="0" lvl="0" indent="0" algn="l" rtl="0">
              <a:lnSpc>
                <a:spcPct val="90000"/>
              </a:lnSpc>
              <a:spcBef>
                <a:spcPts val="1200"/>
              </a:spcBef>
              <a:spcAft>
                <a:spcPts val="0"/>
              </a:spcAft>
              <a:buClr>
                <a:schemeClr val="dk1"/>
              </a:buClr>
              <a:buSzPct val="100000"/>
              <a:buNone/>
            </a:pPr>
            <a:endParaRPr sz="2400">
              <a:latin typeface="Century Gothic"/>
              <a:ea typeface="Century Gothic"/>
              <a:cs typeface="Century Gothic"/>
              <a:sym typeface="Century Gothic"/>
            </a:endParaRPr>
          </a:p>
        </p:txBody>
      </p:sp>
    </p:spTree>
  </p:cSld>
  <p:clrMapOvr>
    <a:masterClrMapping/>
  </p:clrMapOvr>
</p:sld>
</file>

<file path=ppt/slides/slide8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87"/>
        <p:cNvGrpSpPr/>
        <p:nvPr/>
      </p:nvGrpSpPr>
      <p:grpSpPr>
        <a:xfrm>
          <a:off x="0" y="0"/>
          <a:ext cx="0" cy="0"/>
          <a:chOff x="0" y="0"/>
          <a:chExt cx="0" cy="0"/>
        </a:xfrm>
      </p:grpSpPr>
      <p:sp>
        <p:nvSpPr>
          <p:cNvPr id="6688" name="Google Shape;6688;g1f4db076443_0_19"/>
          <p:cNvSpPr txBox="1">
            <a:spLocks noGrp="1"/>
          </p:cNvSpPr>
          <p:nvPr>
            <p:ph type="title"/>
          </p:nvPr>
        </p:nvSpPr>
        <p:spPr>
          <a:xfrm>
            <a:off x="960100" y="978102"/>
            <a:ext cx="10588500" cy="1062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Conclusiones</a:t>
            </a:r>
            <a:endParaRPr>
              <a:latin typeface="Arial"/>
              <a:ea typeface="Arial"/>
              <a:cs typeface="Arial"/>
              <a:sym typeface="Arial"/>
            </a:endParaRPr>
          </a:p>
        </p:txBody>
      </p:sp>
      <p:cxnSp>
        <p:nvCxnSpPr>
          <p:cNvPr id="6689" name="Google Shape;6689;g1f4db076443_0_19"/>
          <p:cNvCxnSpPr/>
          <p:nvPr/>
        </p:nvCxnSpPr>
        <p:spPr>
          <a:xfrm>
            <a:off x="1047624" y="2265037"/>
            <a:ext cx="10125000" cy="0"/>
          </a:xfrm>
          <a:prstGeom prst="straightConnector1">
            <a:avLst/>
          </a:prstGeom>
          <a:noFill/>
          <a:ln w="15875" cap="flat" cmpd="sng">
            <a:solidFill>
              <a:srgbClr val="595959"/>
            </a:solidFill>
            <a:prstDash val="solid"/>
            <a:miter lim="800000"/>
            <a:headEnd type="none" w="sm" len="sm"/>
            <a:tailEnd type="none" w="sm" len="sm"/>
          </a:ln>
        </p:spPr>
      </p:cxnSp>
      <p:sp>
        <p:nvSpPr>
          <p:cNvPr id="6690" name="Google Shape;6690;g1f4db076443_0_19"/>
          <p:cNvSpPr txBox="1">
            <a:spLocks noGrp="1"/>
          </p:cNvSpPr>
          <p:nvPr>
            <p:ph type="body" idx="1"/>
          </p:nvPr>
        </p:nvSpPr>
        <p:spPr>
          <a:xfrm>
            <a:off x="1047624" y="2682433"/>
            <a:ext cx="10189800" cy="3489600"/>
          </a:xfrm>
          <a:prstGeom prst="rect">
            <a:avLst/>
          </a:prstGeom>
          <a:noFill/>
          <a:ln>
            <a:noFill/>
          </a:ln>
        </p:spPr>
        <p:txBody>
          <a:bodyPr spcFirstLastPara="1" wrap="square" lIns="91425" tIns="45700" rIns="91425" bIns="45700" anchor="t" anchorCtr="0">
            <a:normAutofit lnSpcReduction="20000"/>
          </a:bodyPr>
          <a:lstStyle/>
          <a:p>
            <a:pPr marL="0" lvl="0" indent="0" algn="l" rtl="0">
              <a:lnSpc>
                <a:spcPct val="115000"/>
              </a:lnSpc>
              <a:spcBef>
                <a:spcPts val="1200"/>
              </a:spcBef>
              <a:spcAft>
                <a:spcPts val="0"/>
              </a:spcAft>
              <a:buClr>
                <a:schemeClr val="dk1"/>
              </a:buClr>
              <a:buSzPts val="1100"/>
              <a:buNone/>
            </a:pPr>
            <a:r>
              <a:rPr lang="es-ES" sz="2400">
                <a:latin typeface="Century Gothic"/>
                <a:ea typeface="Century Gothic"/>
                <a:cs typeface="Century Gothic"/>
                <a:sym typeface="Century Gothic"/>
              </a:rPr>
              <a:t>Algunos cursos proporcionan una formación integral sobre los estándares esenciales de calidad en los servicios de cuidado y desarrollo infantil. Esto es particularmente importante en el contexto del marco de la REDCUDI de Costa Rica. </a:t>
            </a:r>
            <a:endParaRPr sz="2400">
              <a:latin typeface="Century Gothic"/>
              <a:ea typeface="Century Gothic"/>
              <a:cs typeface="Century Gothic"/>
              <a:sym typeface="Century Gothic"/>
            </a:endParaRPr>
          </a:p>
          <a:p>
            <a:pPr marL="0" lvl="0" indent="0" algn="l" rtl="0">
              <a:lnSpc>
                <a:spcPct val="115000"/>
              </a:lnSpc>
              <a:spcBef>
                <a:spcPts val="1200"/>
              </a:spcBef>
              <a:spcAft>
                <a:spcPts val="1200"/>
              </a:spcAft>
              <a:buClr>
                <a:schemeClr val="dk1"/>
              </a:buClr>
              <a:buSzPts val="1100"/>
              <a:buNone/>
            </a:pPr>
            <a:r>
              <a:rPr lang="es-ES" sz="2400">
                <a:latin typeface="Century Gothic"/>
                <a:ea typeface="Century Gothic"/>
                <a:cs typeface="Century Gothic"/>
                <a:sym typeface="Century Gothic"/>
              </a:rPr>
              <a:t>Los cursos también abarcan temas importantes como la detección temprana de trastornos motores en niños menores de un año, la atención a niños y adolescentes con problemas de comportamiento o las prácticas de enseñanza inclusiva, por indicar sólo algunas temáticas.</a:t>
            </a:r>
            <a:endParaRPr sz="2400">
              <a:latin typeface="Century Gothic"/>
              <a:ea typeface="Century Gothic"/>
              <a:cs typeface="Century Gothic"/>
              <a:sym typeface="Century Gothic"/>
            </a:endParaRPr>
          </a:p>
        </p:txBody>
      </p:sp>
    </p:spTree>
  </p:cSld>
  <p:clrMapOvr>
    <a:masterClrMapping/>
  </p:clrMapOvr>
</p:sld>
</file>

<file path=ppt/slides/slide8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94"/>
        <p:cNvGrpSpPr/>
        <p:nvPr/>
      </p:nvGrpSpPr>
      <p:grpSpPr>
        <a:xfrm>
          <a:off x="0" y="0"/>
          <a:ext cx="0" cy="0"/>
          <a:chOff x="0" y="0"/>
          <a:chExt cx="0" cy="0"/>
        </a:xfrm>
      </p:grpSpPr>
      <p:sp>
        <p:nvSpPr>
          <p:cNvPr id="6695" name="Google Shape;6695;g1f4db076443_0_25"/>
          <p:cNvSpPr txBox="1">
            <a:spLocks noGrp="1"/>
          </p:cNvSpPr>
          <p:nvPr>
            <p:ph type="title"/>
          </p:nvPr>
        </p:nvSpPr>
        <p:spPr>
          <a:xfrm>
            <a:off x="960100" y="978102"/>
            <a:ext cx="10588500" cy="1062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Conclusiones</a:t>
            </a:r>
            <a:endParaRPr>
              <a:latin typeface="Arial"/>
              <a:ea typeface="Arial"/>
              <a:cs typeface="Arial"/>
              <a:sym typeface="Arial"/>
            </a:endParaRPr>
          </a:p>
        </p:txBody>
      </p:sp>
      <p:cxnSp>
        <p:nvCxnSpPr>
          <p:cNvPr id="6696" name="Google Shape;6696;g1f4db076443_0_25"/>
          <p:cNvCxnSpPr/>
          <p:nvPr/>
        </p:nvCxnSpPr>
        <p:spPr>
          <a:xfrm>
            <a:off x="1047624" y="2265037"/>
            <a:ext cx="10125000" cy="0"/>
          </a:xfrm>
          <a:prstGeom prst="straightConnector1">
            <a:avLst/>
          </a:prstGeom>
          <a:noFill/>
          <a:ln w="15875" cap="flat" cmpd="sng">
            <a:solidFill>
              <a:srgbClr val="595959"/>
            </a:solidFill>
            <a:prstDash val="solid"/>
            <a:miter lim="800000"/>
            <a:headEnd type="none" w="sm" len="sm"/>
            <a:tailEnd type="none" w="sm" len="sm"/>
          </a:ln>
        </p:spPr>
      </p:cxnSp>
      <p:sp>
        <p:nvSpPr>
          <p:cNvPr id="6697" name="Google Shape;6697;g1f4db076443_0_25"/>
          <p:cNvSpPr txBox="1">
            <a:spLocks noGrp="1"/>
          </p:cNvSpPr>
          <p:nvPr>
            <p:ph type="body" idx="1"/>
          </p:nvPr>
        </p:nvSpPr>
        <p:spPr>
          <a:xfrm>
            <a:off x="1047625" y="2682425"/>
            <a:ext cx="10189800" cy="3903900"/>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115000"/>
              </a:lnSpc>
              <a:spcBef>
                <a:spcPts val="1200"/>
              </a:spcBef>
              <a:spcAft>
                <a:spcPts val="0"/>
              </a:spcAft>
              <a:buClr>
                <a:schemeClr val="dk1"/>
              </a:buClr>
              <a:buSzPct val="37689"/>
              <a:buNone/>
            </a:pPr>
            <a:r>
              <a:rPr lang="es-ES" sz="2918">
                <a:latin typeface="Century Gothic"/>
                <a:ea typeface="Century Gothic"/>
                <a:cs typeface="Century Gothic"/>
                <a:sym typeface="Century Gothic"/>
              </a:rPr>
              <a:t>La naturaleza virtual de estos cursos los ha hecho accesibles a una amplia gama de profesionales en salud, educación y disciplinas afines, independientemente de su ubicación geográfica. Esto ha aumentado significativamente el número de personas que pueden beneficiarse de esta formación. </a:t>
            </a:r>
            <a:endParaRPr sz="2918">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ct val="37689"/>
              <a:buNone/>
            </a:pPr>
            <a:r>
              <a:rPr lang="es-ES" sz="2918">
                <a:latin typeface="Century Gothic"/>
                <a:ea typeface="Century Gothic"/>
                <a:cs typeface="Century Gothic"/>
                <a:sym typeface="Century Gothic"/>
              </a:rPr>
              <a:t>Durante el período de 2021 a 2023, un total de 4,656 profesionales se inscribieron en estos cursos, con 3,079 completándolos con éxito. Esto representa una contribución significativa al desarrollo profesional de las personas involucradas en los servicios de cuidado infantil.</a:t>
            </a:r>
            <a:endParaRPr sz="2918">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ct val="45833"/>
              <a:buNone/>
            </a:pPr>
            <a:endParaRPr sz="2400">
              <a:latin typeface="Century Gothic"/>
              <a:ea typeface="Century Gothic"/>
              <a:cs typeface="Century Gothic"/>
              <a:sym typeface="Century Gothic"/>
            </a:endParaRPr>
          </a:p>
          <a:p>
            <a:pPr marL="0" lvl="0" indent="0" algn="l" rtl="0">
              <a:lnSpc>
                <a:spcPct val="90000"/>
              </a:lnSpc>
              <a:spcBef>
                <a:spcPts val="1200"/>
              </a:spcBef>
              <a:spcAft>
                <a:spcPts val="0"/>
              </a:spcAft>
              <a:buClr>
                <a:schemeClr val="dk1"/>
              </a:buClr>
              <a:buSzPct val="100000"/>
              <a:buNone/>
            </a:pPr>
            <a:endParaRPr sz="2400">
              <a:latin typeface="Century Gothic"/>
              <a:ea typeface="Century Gothic"/>
              <a:cs typeface="Century Gothic"/>
              <a:sym typeface="Century Gothic"/>
            </a:endParaRPr>
          </a:p>
        </p:txBody>
      </p:sp>
    </p:spTree>
  </p:cSld>
  <p:clrMapOvr>
    <a:masterClrMapping/>
  </p:clrMapOvr>
</p:sld>
</file>

<file path=ppt/slides/slide8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701"/>
        <p:cNvGrpSpPr/>
        <p:nvPr/>
      </p:nvGrpSpPr>
      <p:grpSpPr>
        <a:xfrm>
          <a:off x="0" y="0"/>
          <a:ext cx="0" cy="0"/>
          <a:chOff x="0" y="0"/>
          <a:chExt cx="0" cy="0"/>
        </a:xfrm>
      </p:grpSpPr>
      <p:sp>
        <p:nvSpPr>
          <p:cNvPr id="6702" name="Google Shape;6702;g1f4db076443_0_13"/>
          <p:cNvSpPr txBox="1">
            <a:spLocks noGrp="1"/>
          </p:cNvSpPr>
          <p:nvPr>
            <p:ph type="title"/>
          </p:nvPr>
        </p:nvSpPr>
        <p:spPr>
          <a:xfrm>
            <a:off x="960100" y="978102"/>
            <a:ext cx="10588500" cy="1062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Conclusiones</a:t>
            </a:r>
            <a:endParaRPr>
              <a:latin typeface="Arial"/>
              <a:ea typeface="Arial"/>
              <a:cs typeface="Arial"/>
              <a:sym typeface="Arial"/>
            </a:endParaRPr>
          </a:p>
        </p:txBody>
      </p:sp>
      <p:cxnSp>
        <p:nvCxnSpPr>
          <p:cNvPr id="6703" name="Google Shape;6703;g1f4db076443_0_13"/>
          <p:cNvCxnSpPr/>
          <p:nvPr/>
        </p:nvCxnSpPr>
        <p:spPr>
          <a:xfrm>
            <a:off x="1047624" y="2265037"/>
            <a:ext cx="10125000" cy="0"/>
          </a:xfrm>
          <a:prstGeom prst="straightConnector1">
            <a:avLst/>
          </a:prstGeom>
          <a:noFill/>
          <a:ln w="15875" cap="flat" cmpd="sng">
            <a:solidFill>
              <a:srgbClr val="595959"/>
            </a:solidFill>
            <a:prstDash val="solid"/>
            <a:miter lim="800000"/>
            <a:headEnd type="none" w="sm" len="sm"/>
            <a:tailEnd type="none" w="sm" len="sm"/>
          </a:ln>
        </p:spPr>
      </p:cxnSp>
      <p:sp>
        <p:nvSpPr>
          <p:cNvPr id="6704" name="Google Shape;6704;g1f4db076443_0_13"/>
          <p:cNvSpPr txBox="1">
            <a:spLocks noGrp="1"/>
          </p:cNvSpPr>
          <p:nvPr>
            <p:ph type="body" idx="1"/>
          </p:nvPr>
        </p:nvSpPr>
        <p:spPr>
          <a:xfrm>
            <a:off x="1047624" y="2682433"/>
            <a:ext cx="10189800" cy="3489600"/>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115000"/>
              </a:lnSpc>
              <a:spcBef>
                <a:spcPts val="1200"/>
              </a:spcBef>
              <a:spcAft>
                <a:spcPts val="0"/>
              </a:spcAft>
              <a:buClr>
                <a:schemeClr val="dk1"/>
              </a:buClr>
              <a:buSzPct val="45833"/>
              <a:buNone/>
            </a:pPr>
            <a:r>
              <a:rPr lang="es-ES" sz="2400">
                <a:latin typeface="Century Gothic"/>
                <a:ea typeface="Century Gothic"/>
                <a:cs typeface="Century Gothic"/>
                <a:sym typeface="Century Gothic"/>
              </a:rPr>
              <a:t>En conclusión, estos cursos son de inmensa importancia para las personas al servicio del cuidado de niños. No solo mejoran las habilidades profesionales de estos individuos, sino que también contribuyen a la calidad general de los servicios de cuidado infantil. </a:t>
            </a:r>
            <a:endParaRPr sz="2400">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ct val="45833"/>
              <a:buNone/>
            </a:pPr>
            <a:r>
              <a:rPr lang="es-ES" sz="2400">
                <a:latin typeface="Century Gothic"/>
                <a:ea typeface="Century Gothic"/>
                <a:cs typeface="Century Gothic"/>
                <a:sym typeface="Century Gothic"/>
              </a:rPr>
              <a:t>El alto número de individuos capacitados virtualmente durante el período 2021-2023 es un testimonio de la efectividad y alcance de estos cursos. Se espera que estos cursos continúen desempeñando un papel vital en la configuración del futuro de los servicios de cuidado infantil en Costa Rica bajo el liderazgo del proyecto FIAID de la Universidad Nacional.</a:t>
            </a:r>
            <a:endParaRPr sz="2400">
              <a:latin typeface="Century Gothic"/>
              <a:ea typeface="Century Gothic"/>
              <a:cs typeface="Century Gothic"/>
              <a:sym typeface="Century Gothic"/>
            </a:endParaRPr>
          </a:p>
          <a:p>
            <a:pPr marL="0" lvl="0" indent="0" algn="l" rtl="0">
              <a:lnSpc>
                <a:spcPct val="90000"/>
              </a:lnSpc>
              <a:spcBef>
                <a:spcPts val="1200"/>
              </a:spcBef>
              <a:spcAft>
                <a:spcPts val="0"/>
              </a:spcAft>
              <a:buClr>
                <a:schemeClr val="dk1"/>
              </a:buClr>
              <a:buSzPct val="100000"/>
              <a:buNone/>
            </a:pPr>
            <a:endParaRPr sz="2400">
              <a:latin typeface="Century Gothic"/>
              <a:ea typeface="Century Gothic"/>
              <a:cs typeface="Century Gothic"/>
              <a:sym typeface="Century Gothic"/>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696"/>
        <p:cNvGrpSpPr/>
        <p:nvPr/>
      </p:nvGrpSpPr>
      <p:grpSpPr>
        <a:xfrm>
          <a:off x="0" y="0"/>
          <a:ext cx="0" cy="0"/>
          <a:chOff x="0" y="0"/>
          <a:chExt cx="0" cy="0"/>
        </a:xfrm>
      </p:grpSpPr>
      <p:sp>
        <p:nvSpPr>
          <p:cNvPr id="697" name="Google Shape;697;g1e34b6543ab_1_111"/>
          <p:cNvSpPr txBox="1">
            <a:spLocks noGrp="1"/>
          </p:cNvSpPr>
          <p:nvPr>
            <p:ph type="title"/>
          </p:nvPr>
        </p:nvSpPr>
        <p:spPr>
          <a:xfrm>
            <a:off x="838200" y="182874"/>
            <a:ext cx="10515600" cy="18417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000">
                <a:solidFill>
                  <a:schemeClr val="lt1"/>
                </a:solidFill>
                <a:latin typeface="Arial"/>
                <a:ea typeface="Arial"/>
                <a:cs typeface="Arial"/>
                <a:sym typeface="Arial"/>
              </a:rPr>
              <a:t>Atención del niño y la niña con alteraciones del neurodesarrollo y comportamiento con enfoque centrado en la familia: Programas de parentalidad en intervención grupal</a:t>
            </a:r>
            <a:endParaRPr sz="4700">
              <a:solidFill>
                <a:schemeClr val="lt1"/>
              </a:solidFill>
              <a:latin typeface="Arial"/>
              <a:ea typeface="Arial"/>
              <a:cs typeface="Arial"/>
              <a:sym typeface="Arial"/>
            </a:endParaRPr>
          </a:p>
        </p:txBody>
      </p:sp>
      <p:sp>
        <p:nvSpPr>
          <p:cNvPr id="698" name="Google Shape;698;g1e34b6543ab_1_111"/>
          <p:cNvSpPr txBox="1">
            <a:spLocks noGrp="1"/>
          </p:cNvSpPr>
          <p:nvPr>
            <p:ph type="body" idx="1"/>
          </p:nvPr>
        </p:nvSpPr>
        <p:spPr>
          <a:xfrm>
            <a:off x="432750" y="2269475"/>
            <a:ext cx="11326500" cy="44925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300" b="1">
                <a:latin typeface="Century Gothic"/>
                <a:ea typeface="Century Gothic"/>
                <a:cs typeface="Century Gothic"/>
                <a:sym typeface="Century Gothic"/>
              </a:rPr>
              <a:t>Breve descripción: </a:t>
            </a:r>
            <a:r>
              <a:rPr lang="es-ES" sz="2300">
                <a:latin typeface="Century Gothic"/>
                <a:ea typeface="Century Gothic"/>
                <a:cs typeface="Century Gothic"/>
                <a:sym typeface="Century Gothic"/>
              </a:rPr>
              <a:t>Las personas participantes del presente curso son profesionales en trabajo social, en ejercicio en la Caja Costarricense de Seguro Social. Se aborda un recorrido por conceptos básicos vinculados con el neurodesarrollo de niñas y niños y se presentan hallazgos recientes sobre la neuroplasticidad y la arquitectura del cerebro. Se abordan las características del modelo social de atención a las personas con discapacidad y el enfoque centrado en las familias, así como de programas de parentalidad efectivos y aplicables en contextos diversos.</a:t>
            </a:r>
            <a:endParaRPr sz="23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300" b="1">
                <a:latin typeface="Century Gothic"/>
                <a:ea typeface="Century Gothic"/>
                <a:cs typeface="Century Gothic"/>
                <a:sym typeface="Century Gothic"/>
              </a:rPr>
              <a:t>Naturaleza del curso: </a:t>
            </a:r>
            <a:r>
              <a:rPr lang="es-ES" sz="2300">
                <a:latin typeface="Century Gothic"/>
                <a:ea typeface="Century Gothic"/>
                <a:cs typeface="Century Gothic"/>
                <a:sym typeface="Century Gothic"/>
              </a:rPr>
              <a:t>Teórico-práctico</a:t>
            </a:r>
            <a:endParaRPr sz="23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300" b="1">
                <a:latin typeface="Century Gothic"/>
                <a:ea typeface="Century Gothic"/>
                <a:cs typeface="Century Gothic"/>
                <a:sym typeface="Century Gothic"/>
              </a:rPr>
              <a:t>Total de horas: </a:t>
            </a:r>
            <a:r>
              <a:rPr lang="es-ES" sz="2300">
                <a:latin typeface="Century Gothic"/>
                <a:ea typeface="Century Gothic"/>
                <a:cs typeface="Century Gothic"/>
                <a:sym typeface="Century Gothic"/>
              </a:rPr>
              <a:t>47 horas</a:t>
            </a:r>
            <a:endParaRPr sz="23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300" b="1">
                <a:latin typeface="Century Gothic"/>
                <a:ea typeface="Century Gothic"/>
                <a:cs typeface="Century Gothic"/>
                <a:sym typeface="Century Gothic"/>
              </a:rPr>
              <a:t>Duración: </a:t>
            </a:r>
            <a:r>
              <a:rPr lang="es-ES" sz="2300">
                <a:latin typeface="Century Gothic"/>
                <a:ea typeface="Century Gothic"/>
                <a:cs typeface="Century Gothic"/>
                <a:sym typeface="Century Gothic"/>
              </a:rPr>
              <a:t>8 semanas</a:t>
            </a:r>
            <a:endParaRPr sz="2300">
              <a:latin typeface="Century Gothic"/>
              <a:ea typeface="Century Gothic"/>
              <a:cs typeface="Century Gothic"/>
              <a:sym typeface="Century Gothic"/>
            </a:endParaRPr>
          </a:p>
        </p:txBody>
      </p:sp>
    </p:spTree>
  </p:cSld>
  <p:clrMapOvr>
    <a:masterClrMapping/>
  </p:clrMapOvr>
</p:sld>
</file>

<file path=ppt/slides/slide820.xml><?xml version="1.0" encoding="utf-8"?>
<p:sld xmlns:a="http://schemas.openxmlformats.org/drawingml/2006/main" xmlns:r="http://schemas.openxmlformats.org/officeDocument/2006/relationships" xmlns:p="http://schemas.openxmlformats.org/presentationml/2006/main">
  <p:cSld>
    <p:spTree>
      <p:nvGrpSpPr>
        <p:cNvPr id="1" name="Shape 6708"/>
        <p:cNvGrpSpPr/>
        <p:nvPr/>
      </p:nvGrpSpPr>
      <p:grpSpPr>
        <a:xfrm>
          <a:off x="0" y="0"/>
          <a:ext cx="0" cy="0"/>
          <a:chOff x="0" y="0"/>
          <a:chExt cx="0" cy="0"/>
        </a:xfrm>
      </p:grpSpPr>
      <p:sp>
        <p:nvSpPr>
          <p:cNvPr id="6709" name="Google Shape;6709;p36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Referencias</a:t>
            </a:r>
            <a:endParaRPr>
              <a:latin typeface="Arial"/>
              <a:ea typeface="Arial"/>
              <a:cs typeface="Arial"/>
              <a:sym typeface="Arial"/>
            </a:endParaRPr>
          </a:p>
        </p:txBody>
      </p:sp>
      <p:sp>
        <p:nvSpPr>
          <p:cNvPr id="6710" name="Google Shape;6710;p36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lnSpcReduction="10000"/>
          </a:bodyPr>
          <a:lstStyle/>
          <a:p>
            <a:pPr marL="914400" lvl="0" indent="-914400" algn="l" rtl="0">
              <a:lnSpc>
                <a:spcPct val="90000"/>
              </a:lnSpc>
              <a:spcBef>
                <a:spcPts val="0"/>
              </a:spcBef>
              <a:spcAft>
                <a:spcPts val="0"/>
              </a:spcAft>
              <a:buClr>
                <a:schemeClr val="dk1"/>
              </a:buClr>
              <a:buSzPts val="2400"/>
              <a:buNone/>
            </a:pPr>
            <a:r>
              <a:rPr lang="es-ES" sz="2400">
                <a:latin typeface="Century Gothic"/>
                <a:ea typeface="Century Gothic"/>
                <a:cs typeface="Century Gothic"/>
                <a:sym typeface="Century Gothic"/>
              </a:rPr>
              <a:t>Fernández-Batanero, J. M. (2012). Capacidades y competencias docentes para la inclusión del alumnado en la educación superior. </a:t>
            </a:r>
            <a:r>
              <a:rPr lang="es-ES" sz="2400" i="1">
                <a:latin typeface="Century Gothic"/>
                <a:ea typeface="Century Gothic"/>
                <a:cs typeface="Century Gothic"/>
                <a:sym typeface="Century Gothic"/>
              </a:rPr>
              <a:t>Revista de la Educación Superior, 41</a:t>
            </a:r>
            <a:r>
              <a:rPr lang="es-ES" sz="2400">
                <a:latin typeface="Century Gothic"/>
                <a:ea typeface="Century Gothic"/>
                <a:cs typeface="Century Gothic"/>
                <a:sym typeface="Century Gothic"/>
              </a:rPr>
              <a:t>(2), 9-24.</a:t>
            </a:r>
            <a:endParaRPr/>
          </a:p>
          <a:p>
            <a:pPr marL="914400" lvl="0" indent="-914400" algn="l" rtl="0">
              <a:lnSpc>
                <a:spcPct val="90000"/>
              </a:lnSpc>
              <a:spcBef>
                <a:spcPts val="1000"/>
              </a:spcBef>
              <a:spcAft>
                <a:spcPts val="0"/>
              </a:spcAft>
              <a:buClr>
                <a:schemeClr val="dk1"/>
              </a:buClr>
              <a:buSzPts val="2400"/>
              <a:buNone/>
            </a:pPr>
            <a:endParaRPr sz="2400">
              <a:latin typeface="Century Gothic"/>
              <a:ea typeface="Century Gothic"/>
              <a:cs typeface="Century Gothic"/>
              <a:sym typeface="Century Gothic"/>
            </a:endParaRPr>
          </a:p>
          <a:p>
            <a:pPr marL="914400" lvl="0" indent="-914400" algn="l" rtl="0">
              <a:lnSpc>
                <a:spcPct val="90000"/>
              </a:lnSpc>
              <a:spcBef>
                <a:spcPts val="1000"/>
              </a:spcBef>
              <a:spcAft>
                <a:spcPts val="0"/>
              </a:spcAft>
              <a:buClr>
                <a:schemeClr val="dk1"/>
              </a:buClr>
              <a:buSzPts val="2400"/>
              <a:buNone/>
            </a:pPr>
            <a:r>
              <a:rPr lang="es-ES" sz="2400">
                <a:latin typeface="Century Gothic"/>
                <a:ea typeface="Century Gothic"/>
                <a:cs typeface="Century Gothic"/>
                <a:sym typeface="Century Gothic"/>
              </a:rPr>
              <a:t>Hernández, D. y Padilla, M. (2020). </a:t>
            </a:r>
            <a:r>
              <a:rPr lang="es-ES" sz="2400" i="1">
                <a:latin typeface="Century Gothic"/>
                <a:ea typeface="Century Gothic"/>
                <a:cs typeface="Century Gothic"/>
                <a:sym typeface="Century Gothic"/>
              </a:rPr>
              <a:t>Formulación de Proyecto Fortalecimiento Intersectorial para la Atención Integral del Desarrollo de niñas y niños en Costa Rica, Cod. 0064-20. </a:t>
            </a:r>
            <a:r>
              <a:rPr lang="es-ES" sz="2400">
                <a:latin typeface="Century Gothic"/>
                <a:ea typeface="Century Gothic"/>
                <a:cs typeface="Century Gothic"/>
                <a:sym typeface="Century Gothic"/>
              </a:rPr>
              <a:t>Sistema de Información Académica, Universidad Nacional de Costa Rica. </a:t>
            </a:r>
            <a:endParaRPr/>
          </a:p>
          <a:p>
            <a:pPr marL="914400" lvl="0" indent="-914400" algn="l" rtl="0">
              <a:lnSpc>
                <a:spcPct val="90000"/>
              </a:lnSpc>
              <a:spcBef>
                <a:spcPts val="1000"/>
              </a:spcBef>
              <a:spcAft>
                <a:spcPts val="0"/>
              </a:spcAft>
              <a:buClr>
                <a:schemeClr val="dk1"/>
              </a:buClr>
              <a:buSzPts val="2400"/>
              <a:buNone/>
            </a:pPr>
            <a:r>
              <a:rPr lang="es-ES" sz="2400">
                <a:latin typeface="Century Gothic"/>
                <a:ea typeface="Century Gothic"/>
                <a:cs typeface="Century Gothic"/>
                <a:sym typeface="Century Gothic"/>
              </a:rPr>
              <a:t>Hyson, M. y Whittaker, J. (2012). </a:t>
            </a:r>
            <a:r>
              <a:rPr lang="es-ES" sz="2400" i="1">
                <a:latin typeface="Century Gothic"/>
                <a:ea typeface="Century Gothic"/>
                <a:cs typeface="Century Gothic"/>
                <a:sym typeface="Century Gothic"/>
              </a:rPr>
              <a:t>Professional development in early childhood systems.</a:t>
            </a:r>
            <a:r>
              <a:rPr lang="es-ES" sz="2400">
                <a:latin typeface="Century Gothic"/>
                <a:ea typeface="Century Gothic"/>
                <a:cs typeface="Century Gothic"/>
                <a:sym typeface="Century Gothic"/>
              </a:rPr>
              <a:t> In Kagan, S. L. &amp; Kauerz, K. (Eds.). Early childhood systems: Transforming early learning (pp. 104-118). Teacher College Press.</a:t>
            </a:r>
            <a:endParaRPr/>
          </a:p>
        </p:txBody>
      </p:sp>
    </p:spTree>
  </p:cSld>
  <p:clrMapOvr>
    <a:masterClrMapping/>
  </p:clrMapOvr>
</p:sld>
</file>

<file path=ppt/slides/slide821.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chemeClr val="dk1"/>
            </a:gs>
          </a:gsLst>
          <a:lin ang="0" scaled="0"/>
        </a:gradFill>
        <a:effectLst/>
      </p:bgPr>
    </p:bg>
    <p:spTree>
      <p:nvGrpSpPr>
        <p:cNvPr id="1" name="Shape 6714"/>
        <p:cNvGrpSpPr/>
        <p:nvPr/>
      </p:nvGrpSpPr>
      <p:grpSpPr>
        <a:xfrm>
          <a:off x="0" y="0"/>
          <a:ext cx="0" cy="0"/>
          <a:chOff x="0" y="0"/>
          <a:chExt cx="0" cy="0"/>
        </a:xfrm>
      </p:grpSpPr>
      <p:sp>
        <p:nvSpPr>
          <p:cNvPr id="6715" name="Google Shape;6715;p361"/>
          <p:cNvSpPr txBox="1">
            <a:spLocks noGrp="1"/>
          </p:cNvSpPr>
          <p:nvPr>
            <p:ph type="title"/>
          </p:nvPr>
        </p:nvSpPr>
        <p:spPr>
          <a:xfrm>
            <a:off x="960000" y="1338567"/>
            <a:ext cx="4914400" cy="7636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2800"/>
              <a:buNone/>
            </a:pPr>
            <a:r>
              <a:rPr lang="es-ES"/>
              <a:t>Proyectistas</a:t>
            </a:r>
            <a:endParaRPr/>
          </a:p>
        </p:txBody>
      </p:sp>
      <p:sp>
        <p:nvSpPr>
          <p:cNvPr id="6716" name="Google Shape;6716;p361"/>
          <p:cNvSpPr txBox="1"/>
          <p:nvPr/>
        </p:nvSpPr>
        <p:spPr>
          <a:xfrm>
            <a:off x="2305265" y="5080460"/>
            <a:ext cx="2677200" cy="604400"/>
          </a:xfrm>
          <a:prstGeom prst="rect">
            <a:avLst/>
          </a:prstGeom>
          <a:noFill/>
          <a:ln>
            <a:noFill/>
          </a:ln>
        </p:spPr>
        <p:txBody>
          <a:bodyPr spcFirstLastPara="1" wrap="square" lIns="0" tIns="8450" rIns="0" bIns="0" anchor="t" anchorCtr="0">
            <a:noAutofit/>
          </a:bodyPr>
          <a:lstStyle/>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FFFFFF"/>
                </a:solidFill>
                <a:latin typeface="Arial"/>
                <a:ea typeface="Arial"/>
                <a:cs typeface="Arial"/>
                <a:sym typeface="Arial"/>
              </a:rPr>
              <a:t>Académica</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FFFFFF"/>
                </a:solidFill>
                <a:latin typeface="Arial"/>
                <a:ea typeface="Arial"/>
                <a:cs typeface="Arial"/>
                <a:sym typeface="Arial"/>
              </a:rPr>
              <a:t>División de Educación Básica</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FFFFFF"/>
                </a:solidFill>
                <a:latin typeface="Arial"/>
                <a:ea typeface="Arial"/>
                <a:cs typeface="Arial"/>
                <a:sym typeface="Arial"/>
              </a:rPr>
              <a:t>dora.hernandez.vargas@una.cr</a:t>
            </a:r>
            <a:endParaRPr sz="1600" b="0" i="0" u="none" strike="noStrike" cap="none">
              <a:solidFill>
                <a:srgbClr val="FFFFFF"/>
              </a:solidFill>
              <a:latin typeface="Arial"/>
              <a:ea typeface="Arial"/>
              <a:cs typeface="Arial"/>
              <a:sym typeface="Arial"/>
            </a:endParaRPr>
          </a:p>
        </p:txBody>
      </p:sp>
      <p:sp>
        <p:nvSpPr>
          <p:cNvPr id="6717" name="Google Shape;6717;p361"/>
          <p:cNvSpPr txBox="1"/>
          <p:nvPr/>
        </p:nvSpPr>
        <p:spPr>
          <a:xfrm>
            <a:off x="2510767" y="4476060"/>
            <a:ext cx="2244400" cy="604400"/>
          </a:xfrm>
          <a:prstGeom prst="rect">
            <a:avLst/>
          </a:prstGeom>
          <a:noFill/>
          <a:ln>
            <a:noFill/>
          </a:ln>
        </p:spPr>
        <p:txBody>
          <a:bodyPr spcFirstLastPara="1" wrap="square" lIns="0" tIns="8450" rIns="0" bIns="0" anchor="ctr" anchorCtr="0">
            <a:noAutofit/>
          </a:bodyPr>
          <a:lstStyle/>
          <a:p>
            <a:pPr marL="0" marR="0" lvl="0" indent="0" algn="ctr" rtl="0">
              <a:lnSpc>
                <a:spcPct val="100000"/>
              </a:lnSpc>
              <a:spcBef>
                <a:spcPts val="0"/>
              </a:spcBef>
              <a:spcAft>
                <a:spcPts val="0"/>
              </a:spcAft>
              <a:buClr>
                <a:srgbClr val="000000"/>
              </a:buClr>
              <a:buSzPts val="1867"/>
              <a:buFont typeface="Arial"/>
              <a:buNone/>
            </a:pPr>
            <a:r>
              <a:rPr lang="es-ES" sz="1867" b="1" i="0" u="none" strike="noStrike" cap="none">
                <a:solidFill>
                  <a:srgbClr val="FFFFFF"/>
                </a:solidFill>
                <a:latin typeface="Montserrat"/>
                <a:ea typeface="Montserrat"/>
                <a:cs typeface="Montserrat"/>
                <a:sym typeface="Montserrat"/>
              </a:rPr>
              <a:t>Dora Hernández</a:t>
            </a:r>
            <a:endParaRPr sz="1867" b="1" i="0" u="none" strike="noStrike" cap="none">
              <a:solidFill>
                <a:srgbClr val="FFFFFF"/>
              </a:solidFill>
              <a:latin typeface="Montserrat"/>
              <a:ea typeface="Montserrat"/>
              <a:cs typeface="Montserrat"/>
              <a:sym typeface="Montserrat"/>
            </a:endParaRPr>
          </a:p>
        </p:txBody>
      </p:sp>
      <p:sp>
        <p:nvSpPr>
          <p:cNvPr id="6718" name="Google Shape;6718;p361"/>
          <p:cNvSpPr txBox="1"/>
          <p:nvPr/>
        </p:nvSpPr>
        <p:spPr>
          <a:xfrm>
            <a:off x="6943183" y="5080460"/>
            <a:ext cx="2677200" cy="827208"/>
          </a:xfrm>
          <a:prstGeom prst="rect">
            <a:avLst/>
          </a:prstGeom>
          <a:noFill/>
          <a:ln>
            <a:noFill/>
          </a:ln>
        </p:spPr>
        <p:txBody>
          <a:bodyPr spcFirstLastPara="1" wrap="square" lIns="0" tIns="8450" rIns="0" bIns="0" anchor="t" anchorCtr="0">
            <a:noAutofit/>
          </a:bodyPr>
          <a:lstStyle/>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FFFFFF"/>
                </a:solidFill>
                <a:latin typeface="Arial"/>
                <a:ea typeface="Arial"/>
                <a:cs typeface="Arial"/>
                <a:sym typeface="Arial"/>
              </a:rPr>
              <a:t>Académico</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FFFFFF"/>
                </a:solidFill>
                <a:latin typeface="Arial"/>
                <a:ea typeface="Arial"/>
                <a:cs typeface="Arial"/>
                <a:sym typeface="Arial"/>
              </a:rPr>
              <a:t>División de Educación Básica</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ES" sz="1600" b="0" i="0" u="none" strike="noStrike" cap="none">
                <a:solidFill>
                  <a:srgbClr val="FFFFFF"/>
                </a:solidFill>
                <a:latin typeface="Arial"/>
                <a:ea typeface="Arial"/>
                <a:cs typeface="Arial"/>
                <a:sym typeface="Arial"/>
              </a:rPr>
              <a:t>michael.padilla.mora@una.cr</a:t>
            </a:r>
            <a:endParaRPr sz="1600" b="0" i="0" u="none" strike="noStrike" cap="none">
              <a:solidFill>
                <a:srgbClr val="FFFFFF"/>
              </a:solidFill>
              <a:latin typeface="Arial"/>
              <a:ea typeface="Arial"/>
              <a:cs typeface="Arial"/>
              <a:sym typeface="Arial"/>
            </a:endParaRPr>
          </a:p>
        </p:txBody>
      </p:sp>
      <p:sp>
        <p:nvSpPr>
          <p:cNvPr id="6719" name="Google Shape;6719;p361"/>
          <p:cNvSpPr txBox="1"/>
          <p:nvPr/>
        </p:nvSpPr>
        <p:spPr>
          <a:xfrm>
            <a:off x="6943183" y="4476060"/>
            <a:ext cx="2244400" cy="604400"/>
          </a:xfrm>
          <a:prstGeom prst="rect">
            <a:avLst/>
          </a:prstGeom>
          <a:noFill/>
          <a:ln>
            <a:noFill/>
          </a:ln>
        </p:spPr>
        <p:txBody>
          <a:bodyPr spcFirstLastPara="1" wrap="square" lIns="0" tIns="8450" rIns="0" bIns="0" anchor="ctr" anchorCtr="0">
            <a:noAutofit/>
          </a:bodyPr>
          <a:lstStyle/>
          <a:p>
            <a:pPr marL="0" marR="0" lvl="0" indent="0" algn="ctr" rtl="0">
              <a:lnSpc>
                <a:spcPct val="100000"/>
              </a:lnSpc>
              <a:spcBef>
                <a:spcPts val="0"/>
              </a:spcBef>
              <a:spcAft>
                <a:spcPts val="0"/>
              </a:spcAft>
              <a:buClr>
                <a:srgbClr val="000000"/>
              </a:buClr>
              <a:buSzPts val="1867"/>
              <a:buFont typeface="Arial"/>
              <a:buNone/>
            </a:pPr>
            <a:r>
              <a:rPr lang="es-ES" sz="1867" b="1" i="0" u="none" strike="noStrike" cap="none">
                <a:solidFill>
                  <a:srgbClr val="FFFFFF"/>
                </a:solidFill>
                <a:latin typeface="Montserrat"/>
                <a:ea typeface="Montserrat"/>
                <a:cs typeface="Montserrat"/>
                <a:sym typeface="Montserrat"/>
              </a:rPr>
              <a:t>Michael Padilla</a:t>
            </a:r>
            <a:endParaRPr sz="1867" b="1" i="0" u="none" strike="noStrike" cap="none">
              <a:solidFill>
                <a:srgbClr val="FFFFFF"/>
              </a:solidFill>
              <a:latin typeface="Montserrat"/>
              <a:ea typeface="Montserrat"/>
              <a:cs typeface="Montserrat"/>
              <a:sym typeface="Montserrat"/>
            </a:endParaRPr>
          </a:p>
        </p:txBody>
      </p:sp>
      <p:grpSp>
        <p:nvGrpSpPr>
          <p:cNvPr id="6720" name="Google Shape;6720;p361"/>
          <p:cNvGrpSpPr/>
          <p:nvPr/>
        </p:nvGrpSpPr>
        <p:grpSpPr>
          <a:xfrm>
            <a:off x="5557000" y="6273133"/>
            <a:ext cx="1078000" cy="122800"/>
            <a:chOff x="3570750" y="4704850"/>
            <a:chExt cx="808500" cy="92100"/>
          </a:xfrm>
        </p:grpSpPr>
        <p:sp>
          <p:nvSpPr>
            <p:cNvPr id="6721" name="Google Shape;6721;p361"/>
            <p:cNvSpPr/>
            <p:nvPr/>
          </p:nvSpPr>
          <p:spPr>
            <a:xfrm>
              <a:off x="3570750" y="4704850"/>
              <a:ext cx="92100" cy="92100"/>
            </a:xfrm>
            <a:prstGeom prst="ellipse">
              <a:avLst/>
            </a:prstGeom>
            <a:solidFill>
              <a:srgbClr val="FFFFFF">
                <a:alpha val="50588"/>
              </a:srgbClr>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Arial"/>
                <a:ea typeface="Arial"/>
                <a:cs typeface="Arial"/>
                <a:sym typeface="Arial"/>
              </a:endParaRPr>
            </a:p>
          </p:txBody>
        </p:sp>
        <p:sp>
          <p:nvSpPr>
            <p:cNvPr id="6722" name="Google Shape;6722;p361"/>
            <p:cNvSpPr/>
            <p:nvPr/>
          </p:nvSpPr>
          <p:spPr>
            <a:xfrm>
              <a:off x="3809550" y="4704850"/>
              <a:ext cx="92100" cy="92100"/>
            </a:xfrm>
            <a:prstGeom prst="ellipse">
              <a:avLst/>
            </a:prstGeom>
            <a:solidFill>
              <a:srgbClr val="FFFFFF">
                <a:alpha val="49411"/>
              </a:srgbClr>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Arial"/>
                <a:ea typeface="Arial"/>
                <a:cs typeface="Arial"/>
                <a:sym typeface="Arial"/>
              </a:endParaRPr>
            </a:p>
          </p:txBody>
        </p:sp>
        <p:sp>
          <p:nvSpPr>
            <p:cNvPr id="6723" name="Google Shape;6723;p361"/>
            <p:cNvSpPr/>
            <p:nvPr/>
          </p:nvSpPr>
          <p:spPr>
            <a:xfrm>
              <a:off x="4048350" y="4704850"/>
              <a:ext cx="92100" cy="92100"/>
            </a:xfrm>
            <a:prstGeom prst="ellipse">
              <a:avLst/>
            </a:prstGeom>
            <a:solidFill>
              <a:srgbClr val="FFFFFF">
                <a:alpha val="49411"/>
              </a:srgbClr>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Arial"/>
                <a:ea typeface="Arial"/>
                <a:cs typeface="Arial"/>
                <a:sym typeface="Arial"/>
              </a:endParaRPr>
            </a:p>
          </p:txBody>
        </p:sp>
        <p:sp>
          <p:nvSpPr>
            <p:cNvPr id="6724" name="Google Shape;6724;p361"/>
            <p:cNvSpPr/>
            <p:nvPr/>
          </p:nvSpPr>
          <p:spPr>
            <a:xfrm>
              <a:off x="4287150" y="4704850"/>
              <a:ext cx="92100" cy="92100"/>
            </a:xfrm>
            <a:prstGeom prst="ellipse">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Arial"/>
                <a:ea typeface="Arial"/>
                <a:cs typeface="Arial"/>
                <a:sym typeface="Arial"/>
              </a:endParaRPr>
            </a:p>
          </p:txBody>
        </p:sp>
      </p:grpSp>
      <p:cxnSp>
        <p:nvCxnSpPr>
          <p:cNvPr id="6725" name="Google Shape;6725;p361"/>
          <p:cNvCxnSpPr/>
          <p:nvPr/>
        </p:nvCxnSpPr>
        <p:spPr>
          <a:xfrm>
            <a:off x="11227700" y="558533"/>
            <a:ext cx="0" cy="1162800"/>
          </a:xfrm>
          <a:prstGeom prst="straightConnector1">
            <a:avLst/>
          </a:prstGeom>
          <a:noFill/>
          <a:ln w="19050" cap="flat" cmpd="sng">
            <a:solidFill>
              <a:srgbClr val="FFFFFF"/>
            </a:solidFill>
            <a:prstDash val="solid"/>
            <a:round/>
            <a:headEnd type="none" w="sm" len="sm"/>
            <a:tailEnd type="none" w="sm" len="sm"/>
          </a:ln>
        </p:spPr>
      </p:cxnSp>
      <p:pic>
        <p:nvPicPr>
          <p:cNvPr id="6726" name="Google Shape;6726;p361"/>
          <p:cNvPicPr preferRelativeResize="0"/>
          <p:nvPr/>
        </p:nvPicPr>
        <p:blipFill rotWithShape="1">
          <a:blip r:embed="rId3">
            <a:alphaModFix/>
          </a:blip>
          <a:srcRect/>
          <a:stretch/>
        </p:blipFill>
        <p:spPr>
          <a:xfrm>
            <a:off x="2686203" y="2275779"/>
            <a:ext cx="1915327" cy="1935648"/>
          </a:xfrm>
          <a:prstGeom prst="rect">
            <a:avLst/>
          </a:prstGeom>
          <a:noFill/>
          <a:ln>
            <a:noFill/>
          </a:ln>
          <a:effectLst>
            <a:outerShdw blurRad="292100" dist="139700" dir="2700000" algn="tl" rotWithShape="0">
              <a:srgbClr val="333333">
                <a:alpha val="64313"/>
              </a:srgbClr>
            </a:outerShdw>
          </a:effectLst>
        </p:spPr>
      </p:pic>
      <p:pic>
        <p:nvPicPr>
          <p:cNvPr id="6727" name="Google Shape;6727;p361"/>
          <p:cNvPicPr preferRelativeResize="0"/>
          <p:nvPr/>
        </p:nvPicPr>
        <p:blipFill rotWithShape="1">
          <a:blip r:embed="rId4">
            <a:alphaModFix/>
          </a:blip>
          <a:srcRect/>
          <a:stretch/>
        </p:blipFill>
        <p:spPr>
          <a:xfrm>
            <a:off x="7107721" y="2275779"/>
            <a:ext cx="1915327" cy="1935648"/>
          </a:xfrm>
          <a:prstGeom prst="rect">
            <a:avLst/>
          </a:prstGeom>
          <a:noFill/>
          <a:ln>
            <a:noFill/>
          </a:ln>
          <a:effectLst>
            <a:outerShdw blurRad="292100" dist="139700" dir="2700000" algn="tl" rotWithShape="0">
              <a:srgbClr val="333333">
                <a:alpha val="64313"/>
              </a:srgbClr>
            </a:outerShdw>
          </a:effectLst>
        </p:spPr>
      </p:pic>
    </p:spTree>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702"/>
        <p:cNvGrpSpPr/>
        <p:nvPr/>
      </p:nvGrpSpPr>
      <p:grpSpPr>
        <a:xfrm>
          <a:off x="0" y="0"/>
          <a:ext cx="0" cy="0"/>
          <a:chOff x="0" y="0"/>
          <a:chExt cx="0" cy="0"/>
        </a:xfrm>
      </p:grpSpPr>
      <p:sp>
        <p:nvSpPr>
          <p:cNvPr id="703" name="Google Shape;703;g29e6e743ead_0_21"/>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704" name="Google Shape;704;g29e6e743ead_0_21"/>
          <p:cNvSpPr txBox="1">
            <a:spLocks noGrp="1"/>
          </p:cNvSpPr>
          <p:nvPr>
            <p:ph type="body" idx="1"/>
          </p:nvPr>
        </p:nvSpPr>
        <p:spPr>
          <a:xfrm>
            <a:off x="490650" y="1037525"/>
            <a:ext cx="11210700" cy="5706000"/>
          </a:xfrm>
          <a:prstGeom prst="rect">
            <a:avLst/>
          </a:prstGeom>
          <a:noFill/>
          <a:ln>
            <a:noFill/>
          </a:ln>
        </p:spPr>
        <p:txBody>
          <a:bodyPr spcFirstLastPara="1" wrap="square" lIns="91425" tIns="45700" rIns="91425" bIns="45700" anchor="t" anchorCtr="0">
            <a:normAutofit/>
          </a:bodyPr>
          <a:lstStyle/>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Revisar los aspectos generales desarrollo normal de los niños, niñas y personas adolescentes.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Reconocer los tipos y mecanismos del abuso y maltrato en perjuicio de las personas menores de edad y su influencia en el comportamiento.</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elementos que intervienen en la elaboración de una adecuada historia clínica psiquiátrica en niños y adolescentes.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Describir los trastornos de conducta más frecuentes, su definición diagnóstica, características y modalidades de tratamiento.</a:t>
            </a:r>
            <a:endParaRPr sz="2400">
              <a:latin typeface="Century Gothic"/>
              <a:ea typeface="Century Gothic"/>
              <a:cs typeface="Century Gothic"/>
              <a:sym typeface="Century Gothic"/>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09" name="Google Shape;709;g29e6e743ead_0_26"/>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710" name="Google Shape;710;g29e6e743ead_0_26"/>
          <p:cNvSpPr txBox="1">
            <a:spLocks noGrp="1"/>
          </p:cNvSpPr>
          <p:nvPr>
            <p:ph type="body" idx="1"/>
          </p:nvPr>
        </p:nvSpPr>
        <p:spPr>
          <a:xfrm>
            <a:off x="507450" y="1419200"/>
            <a:ext cx="11177100" cy="5453700"/>
          </a:xfrm>
          <a:prstGeom prst="rect">
            <a:avLst/>
          </a:prstGeom>
          <a:noFill/>
          <a:ln>
            <a:noFill/>
          </a:ln>
        </p:spPr>
        <p:txBody>
          <a:bodyPr spcFirstLastPara="1" wrap="square" lIns="91425" tIns="45700" rIns="91425" bIns="45700" anchor="t" anchorCtr="0">
            <a:normAutofit fontScale="92500" lnSpcReduction="20000"/>
          </a:bodyPr>
          <a:lstStyle/>
          <a:p>
            <a:pPr marL="514350" lvl="0" indent="-502919"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Componentes del desarrollo normal de los niños y niñas.</a:t>
            </a:r>
            <a:endParaRPr sz="2400">
              <a:latin typeface="Century Gothic"/>
              <a:ea typeface="Century Gothic"/>
              <a:cs typeface="Century Gothic"/>
              <a:sym typeface="Century Gothic"/>
            </a:endParaRPr>
          </a:p>
          <a:p>
            <a:pPr marL="514350" lvl="0" indent="-502919" algn="l" rtl="0">
              <a:lnSpc>
                <a:spcPct val="120000"/>
              </a:lnSpc>
              <a:spcBef>
                <a:spcPts val="1000"/>
              </a:spcBef>
              <a:spcAft>
                <a:spcPts val="0"/>
              </a:spcAft>
              <a:buSzPct val="100000"/>
              <a:buFont typeface="Century Gothic"/>
              <a:buAutoNum type="arabicPeriod"/>
            </a:pPr>
            <a:r>
              <a:rPr lang="es-ES" sz="2400">
                <a:latin typeface="Century Gothic"/>
                <a:ea typeface="Century Gothic"/>
                <a:cs typeface="Century Gothic"/>
                <a:sym typeface="Century Gothic"/>
              </a:rPr>
              <a:t>Tipos y mecanismos de abuso y maltrato en perjuicio de las personas menores de edad.</a:t>
            </a:r>
            <a:endParaRPr sz="2400">
              <a:latin typeface="Century Gothic"/>
              <a:ea typeface="Century Gothic"/>
              <a:cs typeface="Century Gothic"/>
              <a:sym typeface="Century Gothic"/>
            </a:endParaRPr>
          </a:p>
          <a:p>
            <a:pPr marL="514350" lvl="0" indent="-502919" algn="l" rtl="0">
              <a:lnSpc>
                <a:spcPct val="120000"/>
              </a:lnSpc>
              <a:spcBef>
                <a:spcPts val="1000"/>
              </a:spcBef>
              <a:spcAft>
                <a:spcPts val="0"/>
              </a:spcAft>
              <a:buSzPct val="100000"/>
              <a:buFont typeface="Century Gothic"/>
              <a:buAutoNum type="arabicPeriod"/>
            </a:pPr>
            <a:r>
              <a:rPr lang="es-ES" sz="2400">
                <a:latin typeface="Century Gothic"/>
                <a:ea typeface="Century Gothic"/>
                <a:cs typeface="Century Gothic"/>
                <a:sym typeface="Century Gothic"/>
              </a:rPr>
              <a:t>Elementos que intervienen en la elaboración de una adecuada historia clínica psiquiátrica en niños y adolescentes.</a:t>
            </a:r>
            <a:endParaRPr sz="2400">
              <a:latin typeface="Century Gothic"/>
              <a:ea typeface="Century Gothic"/>
              <a:cs typeface="Century Gothic"/>
              <a:sym typeface="Century Gothic"/>
            </a:endParaRPr>
          </a:p>
          <a:p>
            <a:pPr marL="514350" lvl="0" indent="-502919" algn="l" rtl="0">
              <a:lnSpc>
                <a:spcPct val="120000"/>
              </a:lnSpc>
              <a:spcBef>
                <a:spcPts val="1000"/>
              </a:spcBef>
              <a:spcAft>
                <a:spcPts val="0"/>
              </a:spcAft>
              <a:buSzPct val="100000"/>
              <a:buFont typeface="Century Gothic"/>
              <a:buAutoNum type="arabicPeriod"/>
            </a:pPr>
            <a:r>
              <a:rPr lang="es-ES" sz="2400">
                <a:latin typeface="Century Gothic"/>
                <a:ea typeface="Century Gothic"/>
                <a:cs typeface="Century Gothic"/>
                <a:sym typeface="Century Gothic"/>
              </a:rPr>
              <a:t>Trastorno por Déficit de Atención é Hiperactividad y Trastorno Oposicionista Desafiante</a:t>
            </a:r>
            <a:endParaRPr sz="2400">
              <a:latin typeface="Century Gothic"/>
              <a:ea typeface="Century Gothic"/>
              <a:cs typeface="Century Gothic"/>
              <a:sym typeface="Century Gothic"/>
            </a:endParaRPr>
          </a:p>
          <a:p>
            <a:pPr marL="514350" lvl="0" indent="-502919" algn="l" rtl="0">
              <a:lnSpc>
                <a:spcPct val="120000"/>
              </a:lnSpc>
              <a:spcBef>
                <a:spcPts val="1000"/>
              </a:spcBef>
              <a:spcAft>
                <a:spcPts val="0"/>
              </a:spcAft>
              <a:buSzPct val="100000"/>
              <a:buFont typeface="Century Gothic"/>
              <a:buAutoNum type="arabicPeriod"/>
            </a:pPr>
            <a:r>
              <a:rPr lang="es-ES" sz="2400">
                <a:latin typeface="Century Gothic"/>
                <a:ea typeface="Century Gothic"/>
                <a:cs typeface="Century Gothic"/>
                <a:sym typeface="Century Gothic"/>
              </a:rPr>
              <a:t>Trastornos Ge.neralizados del Desarrollo.</a:t>
            </a:r>
            <a:endParaRPr sz="2400">
              <a:latin typeface="Century Gothic"/>
              <a:ea typeface="Century Gothic"/>
              <a:cs typeface="Century Gothic"/>
              <a:sym typeface="Century Gothic"/>
            </a:endParaRPr>
          </a:p>
          <a:p>
            <a:pPr marL="514350" lvl="0" indent="-502919" algn="l" rtl="0">
              <a:lnSpc>
                <a:spcPct val="120000"/>
              </a:lnSpc>
              <a:spcBef>
                <a:spcPts val="1000"/>
              </a:spcBef>
              <a:spcAft>
                <a:spcPts val="0"/>
              </a:spcAft>
              <a:buSzPct val="100000"/>
              <a:buFont typeface="Century Gothic"/>
              <a:buAutoNum type="arabicPeriod"/>
            </a:pPr>
            <a:r>
              <a:rPr lang="es-ES" sz="2400">
                <a:latin typeface="Century Gothic"/>
                <a:ea typeface="Century Gothic"/>
                <a:cs typeface="Century Gothic"/>
                <a:sym typeface="Century Gothic"/>
              </a:rPr>
              <a:t>Trastornos de la Conducta Alimentaria.</a:t>
            </a:r>
            <a:endParaRPr sz="2400">
              <a:latin typeface="Century Gothic"/>
              <a:ea typeface="Century Gothic"/>
              <a:cs typeface="Century Gothic"/>
              <a:sym typeface="Century Gothic"/>
            </a:endParaRPr>
          </a:p>
          <a:p>
            <a:pPr marL="514350" lvl="0" indent="-502919" algn="l" rtl="0">
              <a:lnSpc>
                <a:spcPct val="120000"/>
              </a:lnSpc>
              <a:spcBef>
                <a:spcPts val="1000"/>
              </a:spcBef>
              <a:spcAft>
                <a:spcPts val="0"/>
              </a:spcAft>
              <a:buSzPct val="100000"/>
              <a:buFont typeface="Century Gothic"/>
              <a:buAutoNum type="arabicPeriod"/>
            </a:pPr>
            <a:r>
              <a:rPr lang="es-ES" sz="2400">
                <a:latin typeface="Century Gothic"/>
                <a:ea typeface="Century Gothic"/>
                <a:cs typeface="Century Gothic"/>
                <a:sym typeface="Century Gothic"/>
              </a:rPr>
              <a:t>Principales Trastornos Psicóticos en la Infancia.</a:t>
            </a:r>
            <a:endParaRPr sz="2400">
              <a:latin typeface="Century Gothic"/>
              <a:ea typeface="Century Gothic"/>
              <a:cs typeface="Century Gothic"/>
              <a:sym typeface="Century Gothic"/>
            </a:endParaRPr>
          </a:p>
          <a:p>
            <a:pPr marL="514350" lvl="0" indent="-502919" algn="l" rtl="0">
              <a:lnSpc>
                <a:spcPct val="120000"/>
              </a:lnSpc>
              <a:spcBef>
                <a:spcPts val="1000"/>
              </a:spcBef>
              <a:spcAft>
                <a:spcPts val="0"/>
              </a:spcAft>
              <a:buSzPct val="100000"/>
              <a:buFont typeface="Century Gothic"/>
              <a:buAutoNum type="arabicPeriod"/>
            </a:pPr>
            <a:r>
              <a:rPr lang="es-ES" sz="2400">
                <a:latin typeface="Century Gothic"/>
                <a:ea typeface="Century Gothic"/>
                <a:cs typeface="Century Gothic"/>
                <a:sym typeface="Century Gothic"/>
              </a:rPr>
              <a:t>Principales Trastornos de Ansiedad en el niño y adolescente.</a:t>
            </a:r>
            <a:endParaRPr sz="2400">
              <a:latin typeface="Century Gothic"/>
              <a:ea typeface="Century Gothic"/>
              <a:cs typeface="Century Gothic"/>
              <a:sym typeface="Century Gothic"/>
            </a:endParaRPr>
          </a:p>
          <a:p>
            <a:pPr marL="514350" lvl="0" indent="-502919" algn="l" rtl="0">
              <a:lnSpc>
                <a:spcPct val="120000"/>
              </a:lnSpc>
              <a:spcBef>
                <a:spcPts val="1000"/>
              </a:spcBef>
              <a:spcAft>
                <a:spcPts val="0"/>
              </a:spcAft>
              <a:buSzPct val="100000"/>
              <a:buFont typeface="Century Gothic"/>
              <a:buAutoNum type="arabicPeriod"/>
            </a:pPr>
            <a:r>
              <a:rPr lang="es-ES" sz="2400">
                <a:latin typeface="Century Gothic"/>
                <a:ea typeface="Century Gothic"/>
                <a:cs typeface="Century Gothic"/>
                <a:sym typeface="Century Gothic"/>
              </a:rPr>
              <a:t>Trastornos del aprendizaje.</a:t>
            </a:r>
            <a:endParaRPr sz="2400">
              <a:latin typeface="Century Gothic"/>
              <a:ea typeface="Century Gothic"/>
              <a:cs typeface="Century Gothic"/>
              <a:sym typeface="Century Gothic"/>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714"/>
        <p:cNvGrpSpPr/>
        <p:nvPr/>
      </p:nvGrpSpPr>
      <p:grpSpPr>
        <a:xfrm>
          <a:off x="0" y="0"/>
          <a:ext cx="0" cy="0"/>
          <a:chOff x="0" y="0"/>
          <a:chExt cx="0" cy="0"/>
        </a:xfrm>
      </p:grpSpPr>
      <p:sp>
        <p:nvSpPr>
          <p:cNvPr id="715" name="Google Shape;715;g1e34b6543ab_1_106"/>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dirty="0">
                <a:solidFill>
                  <a:schemeClr val="lt1"/>
                </a:solidFill>
                <a:latin typeface="Arial"/>
                <a:ea typeface="Arial"/>
                <a:cs typeface="Arial"/>
                <a:sym typeface="Arial"/>
              </a:rPr>
              <a:t>Curso Pedagogía preventiva: Desafíos actuales</a:t>
            </a:r>
            <a:endParaRPr sz="5100" dirty="0">
              <a:solidFill>
                <a:schemeClr val="lt1"/>
              </a:solidFill>
              <a:latin typeface="Arial"/>
              <a:ea typeface="Arial"/>
              <a:cs typeface="Arial"/>
              <a:sym typeface="Arial"/>
            </a:endParaRPr>
          </a:p>
        </p:txBody>
      </p:sp>
      <p:sp>
        <p:nvSpPr>
          <p:cNvPr id="716" name="Google Shape;716;g1e34b6543ab_1_106"/>
          <p:cNvSpPr txBox="1">
            <a:spLocks noGrp="1"/>
          </p:cNvSpPr>
          <p:nvPr>
            <p:ph type="body" idx="1"/>
          </p:nvPr>
        </p:nvSpPr>
        <p:spPr>
          <a:xfrm>
            <a:off x="432750" y="230872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 </a:t>
            </a:r>
            <a:r>
              <a:rPr lang="es-ES" sz="2400">
                <a:latin typeface="Century Gothic"/>
                <a:ea typeface="Century Gothic"/>
                <a:cs typeface="Century Gothic"/>
                <a:sym typeface="Century Gothic"/>
              </a:rPr>
              <a:t>Este curso propicia una relectura de la pedagogía preventiva (desarrollada durante el período de la revolución industrial en Europa) desde la perspectiva de la educación que queremos en el siglo XXl para dar respuestas acordes a los desafíos de las nuevas generaciones.</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76 horas</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10 semanas</a:t>
            </a:r>
            <a:endParaRPr sz="2400">
              <a:latin typeface="Century Gothic"/>
              <a:ea typeface="Century Gothic"/>
              <a:cs typeface="Century Gothic"/>
              <a:sym typeface="Century Gothic"/>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sp>
        <p:nvSpPr>
          <p:cNvPr id="721" name="Google Shape;721;g29e6e743ead_0_11"/>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722" name="Google Shape;722;g29e6e743ead_0_11"/>
          <p:cNvSpPr txBox="1">
            <a:spLocks noGrp="1"/>
          </p:cNvSpPr>
          <p:nvPr>
            <p:ph type="body" idx="1"/>
          </p:nvPr>
        </p:nvSpPr>
        <p:spPr>
          <a:xfrm>
            <a:off x="490650" y="1037525"/>
            <a:ext cx="11210700" cy="5706000"/>
          </a:xfrm>
          <a:prstGeom prst="rect">
            <a:avLst/>
          </a:prstGeom>
          <a:noFill/>
          <a:ln>
            <a:noFill/>
          </a:ln>
        </p:spPr>
        <p:txBody>
          <a:bodyPr spcFirstLastPara="1" wrap="square" lIns="91425" tIns="45700" rIns="91425" bIns="45700" anchor="t" anchorCtr="0">
            <a:normAutofit lnSpcReduction="20000"/>
          </a:bodyPr>
          <a:lstStyle/>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Analizar la realidad desde diversas perspectivas y premisas paradigmáticas que influyen en la pedagogía preventiva y sus desafíos actuales.</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Identificar los antecedentes relevantes de la pedagogía preventiva como cambio en el quehacer pedagógico y precursora de la educación salesiana.</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Definir la concepción, características y fundamentos del Sistema Preventivo Salesiano.</a:t>
            </a:r>
            <a:endParaRPr sz="2400">
              <a:latin typeface="Century Gothic"/>
              <a:ea typeface="Century Gothic"/>
              <a:cs typeface="Century Gothic"/>
              <a:sym typeface="Century Gothic"/>
            </a:endParaRPr>
          </a:p>
          <a:p>
            <a:pPr marL="514350" lvl="0" indent="-514350" algn="l" rtl="0">
              <a:lnSpc>
                <a:spcPct val="150000"/>
              </a:lnSpc>
              <a:spcBef>
                <a:spcPts val="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Vivenciar el proceso del curso como un todo, integral, dinámico, socio-histórico, que permite el encuentro con la realidad y el respeto a la singularidad humana desde la perspectiva de la pedagogía preventiva.</a:t>
            </a:r>
            <a:endParaRPr sz="2400">
              <a:latin typeface="Century Gothic"/>
              <a:ea typeface="Century Gothic"/>
              <a:cs typeface="Century Gothic"/>
              <a:sym typeface="Century Gothic"/>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g29e6e743ead_0_16"/>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728" name="Google Shape;728;g29e6e743ead_0_16"/>
          <p:cNvSpPr txBox="1">
            <a:spLocks noGrp="1"/>
          </p:cNvSpPr>
          <p:nvPr>
            <p:ph type="body" idx="1"/>
          </p:nvPr>
        </p:nvSpPr>
        <p:spPr>
          <a:xfrm>
            <a:off x="507450" y="1419200"/>
            <a:ext cx="11177100" cy="5453700"/>
          </a:xfrm>
          <a:prstGeom prst="rect">
            <a:avLst/>
          </a:prstGeom>
          <a:noFill/>
          <a:ln>
            <a:noFill/>
          </a:ln>
        </p:spPr>
        <p:txBody>
          <a:bodyPr spcFirstLastPara="1" wrap="square" lIns="91425" tIns="45700" rIns="91425" bIns="45700" anchor="t" anchorCtr="0">
            <a:normAutofit/>
          </a:bodyPr>
          <a:lstStyle/>
          <a:p>
            <a:pPr marL="514350" lvl="0" indent="-514350" algn="l" rtl="0">
              <a:lnSpc>
                <a:spcPct val="120000"/>
              </a:lnSpc>
              <a:spcBef>
                <a:spcPts val="1000"/>
              </a:spcBef>
              <a:spcAft>
                <a:spcPts val="0"/>
              </a:spcAft>
              <a:buClr>
                <a:schemeClr val="dk1"/>
              </a:buClr>
              <a:buSzPts val="2400"/>
              <a:buFont typeface="Calibri"/>
              <a:buAutoNum type="arabicPeriod"/>
            </a:pPr>
            <a:r>
              <a:rPr lang="es-ES" sz="2400">
                <a:latin typeface="Century Gothic"/>
                <a:ea typeface="Century Gothic"/>
                <a:cs typeface="Century Gothic"/>
                <a:sym typeface="Century Gothic"/>
              </a:rPr>
              <a:t>Pedagogía preventiva antecedentes, desafíos actuales y relación con la educación salesiana</a:t>
            </a:r>
            <a:endParaRPr sz="2400">
              <a:latin typeface="Century Gothic"/>
              <a:ea typeface="Century Gothic"/>
              <a:cs typeface="Century Gothic"/>
              <a:sym typeface="Century Gothic"/>
            </a:endParaRPr>
          </a:p>
          <a:p>
            <a:pPr marL="514350" lvl="0" indent="-514350" algn="l" rtl="0">
              <a:lnSpc>
                <a:spcPct val="120000"/>
              </a:lnSpc>
              <a:spcBef>
                <a:spcPts val="1000"/>
              </a:spcBef>
              <a:spcAft>
                <a:spcPts val="0"/>
              </a:spcAft>
              <a:buSzPts val="2400"/>
              <a:buFont typeface="Century Gothic"/>
              <a:buAutoNum type="arabicPeriod"/>
            </a:pPr>
            <a:r>
              <a:rPr lang="es-ES" sz="2400">
                <a:latin typeface="Century Gothic"/>
                <a:ea typeface="Century Gothic"/>
                <a:cs typeface="Century Gothic"/>
                <a:sym typeface="Century Gothic"/>
              </a:rPr>
              <a:t>La realidad desde diversas perspectivas, paradigmas culturales y crisis que influyen en la pedagogía preventiva</a:t>
            </a:r>
            <a:endParaRPr sz="2400">
              <a:latin typeface="Century Gothic"/>
              <a:ea typeface="Century Gothic"/>
              <a:cs typeface="Century Gothic"/>
              <a:sym typeface="Century Gothic"/>
            </a:endParaRPr>
          </a:p>
          <a:p>
            <a:pPr marL="514350" lvl="0" indent="-514350" algn="l" rtl="0">
              <a:lnSpc>
                <a:spcPct val="120000"/>
              </a:lnSpc>
              <a:spcBef>
                <a:spcPts val="1000"/>
              </a:spcBef>
              <a:spcAft>
                <a:spcPts val="0"/>
              </a:spcAft>
              <a:buSzPts val="2400"/>
              <a:buFont typeface="Century Gothic"/>
              <a:buAutoNum type="arabicPeriod"/>
            </a:pPr>
            <a:r>
              <a:rPr lang="es-ES" sz="2400">
                <a:latin typeface="Century Gothic"/>
                <a:ea typeface="Century Gothic"/>
                <a:cs typeface="Century Gothic"/>
                <a:sym typeface="Century Gothic"/>
              </a:rPr>
              <a:t>Concepción, características y fundamentos del Sistema Preventivo Salesiano</a:t>
            </a:r>
            <a:endParaRPr sz="2400">
              <a:latin typeface="Century Gothic"/>
              <a:ea typeface="Century Gothic"/>
              <a:cs typeface="Century Gothic"/>
              <a:sym typeface="Century Gothic"/>
            </a:endParaRPr>
          </a:p>
          <a:p>
            <a:pPr marL="514350" lvl="0" indent="-514350" algn="l" rtl="0">
              <a:lnSpc>
                <a:spcPct val="120000"/>
              </a:lnSpc>
              <a:spcBef>
                <a:spcPts val="1000"/>
              </a:spcBef>
              <a:spcAft>
                <a:spcPts val="0"/>
              </a:spcAft>
              <a:buSzPts val="2400"/>
              <a:buFont typeface="Century Gothic"/>
              <a:buAutoNum type="arabicPeriod"/>
            </a:pPr>
            <a:r>
              <a:rPr lang="es-ES" sz="2400">
                <a:latin typeface="Century Gothic"/>
                <a:ea typeface="Century Gothic"/>
                <a:cs typeface="Century Gothic"/>
                <a:sym typeface="Century Gothic"/>
              </a:rPr>
              <a:t>Misión educativa salesiana como cambio en el quehacer pedagógico</a:t>
            </a:r>
            <a:endParaRPr sz="2400">
              <a:latin typeface="Century Gothic"/>
              <a:ea typeface="Century Gothic"/>
              <a:cs typeface="Century Gothic"/>
              <a:sym typeface="Century Gothic"/>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732"/>
        <p:cNvGrpSpPr/>
        <p:nvPr/>
      </p:nvGrpSpPr>
      <p:grpSpPr>
        <a:xfrm>
          <a:off x="0" y="0"/>
          <a:ext cx="0" cy="0"/>
          <a:chOff x="0" y="0"/>
          <a:chExt cx="0" cy="0"/>
        </a:xfrm>
      </p:grpSpPr>
      <p:sp>
        <p:nvSpPr>
          <p:cNvPr id="733" name="Google Shape;733;g1e34b6543ab_1_71"/>
          <p:cNvSpPr txBox="1">
            <a:spLocks noGrp="1"/>
          </p:cNvSpPr>
          <p:nvPr>
            <p:ph type="title"/>
          </p:nvPr>
        </p:nvSpPr>
        <p:spPr>
          <a:xfrm>
            <a:off x="838200" y="182881"/>
            <a:ext cx="10515600" cy="1627500"/>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Arial"/>
              <a:buNone/>
            </a:pPr>
            <a:r>
              <a:rPr lang="es-ES" sz="3400">
                <a:solidFill>
                  <a:schemeClr val="lt1"/>
                </a:solidFill>
                <a:latin typeface="Arial"/>
                <a:ea typeface="Arial"/>
                <a:cs typeface="Arial"/>
                <a:sym typeface="Arial"/>
              </a:rPr>
              <a:t>Curso Mi práctica profesional en entornos inclusivos: Atendiendo el neurodesarrollo de niños y niñas  </a:t>
            </a:r>
            <a:endParaRPr sz="5100">
              <a:solidFill>
                <a:schemeClr val="lt1"/>
              </a:solidFill>
              <a:latin typeface="Arial"/>
              <a:ea typeface="Arial"/>
              <a:cs typeface="Arial"/>
              <a:sym typeface="Arial"/>
            </a:endParaRPr>
          </a:p>
        </p:txBody>
      </p:sp>
      <p:sp>
        <p:nvSpPr>
          <p:cNvPr id="734" name="Google Shape;734;g1e34b6543ab_1_71"/>
          <p:cNvSpPr txBox="1">
            <a:spLocks noGrp="1"/>
          </p:cNvSpPr>
          <p:nvPr>
            <p:ph type="body" idx="1"/>
          </p:nvPr>
        </p:nvSpPr>
        <p:spPr>
          <a:xfrm>
            <a:off x="401275" y="2024575"/>
            <a:ext cx="11326500" cy="42006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s-ES" sz="2400" b="1">
                <a:latin typeface="Century Gothic"/>
                <a:ea typeface="Century Gothic"/>
                <a:cs typeface="Century Gothic"/>
                <a:sym typeface="Century Gothic"/>
              </a:rPr>
              <a:t>Breve descripción:</a:t>
            </a:r>
            <a:r>
              <a:rPr lang="es-ES" sz="2400">
                <a:latin typeface="Century Gothic"/>
                <a:ea typeface="Century Gothic"/>
                <a:cs typeface="Century Gothic"/>
                <a:sym typeface="Century Gothic"/>
              </a:rPr>
              <a:t> Las personas participantes del presente curso construirán su aprendizaje mediante un recorrido teórico introductorio por conceptos básicos vinculados con el neurodesarrollo integral de niñas y niños, así como, por los riesgos que esta población enfrenta debido a causas genéticas y ambientales.</a:t>
            </a:r>
            <a:endParaRPr sz="2400" b="1">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Naturaleza del curso: </a:t>
            </a:r>
            <a:r>
              <a:rPr lang="es-ES" sz="2400">
                <a:latin typeface="Century Gothic"/>
                <a:ea typeface="Century Gothic"/>
                <a:cs typeface="Century Gothic"/>
                <a:sym typeface="Century Gothic"/>
              </a:rPr>
              <a:t>Teórico-práctico</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Total de horas: </a:t>
            </a:r>
            <a:r>
              <a:rPr lang="es-ES" sz="2400">
                <a:latin typeface="Century Gothic"/>
                <a:ea typeface="Century Gothic"/>
                <a:cs typeface="Century Gothic"/>
                <a:sym typeface="Century Gothic"/>
              </a:rPr>
              <a:t>80 horas</a:t>
            </a:r>
            <a:endParaRPr sz="24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ts val="2800"/>
              <a:buNone/>
            </a:pPr>
            <a:r>
              <a:rPr lang="es-ES" sz="2400" b="1">
                <a:latin typeface="Century Gothic"/>
                <a:ea typeface="Century Gothic"/>
                <a:cs typeface="Century Gothic"/>
                <a:sym typeface="Century Gothic"/>
              </a:rPr>
              <a:t>Duración: </a:t>
            </a:r>
            <a:r>
              <a:rPr lang="es-ES" sz="2400">
                <a:latin typeface="Century Gothic"/>
                <a:ea typeface="Century Gothic"/>
                <a:cs typeface="Century Gothic"/>
                <a:sym typeface="Century Gothic"/>
              </a:rPr>
              <a:t>12 semanas</a:t>
            </a:r>
            <a:endParaRPr sz="2400">
              <a:latin typeface="Century Gothic"/>
              <a:ea typeface="Century Gothic"/>
              <a:cs typeface="Century Gothic"/>
              <a:sym typeface="Century Gothic"/>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g29e6e743ead_0_1"/>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Objetivos</a:t>
            </a:r>
            <a:endParaRPr>
              <a:latin typeface="Arial"/>
              <a:ea typeface="Arial"/>
              <a:cs typeface="Arial"/>
              <a:sym typeface="Arial"/>
            </a:endParaRPr>
          </a:p>
        </p:txBody>
      </p:sp>
      <p:sp>
        <p:nvSpPr>
          <p:cNvPr id="740" name="Google Shape;740;g29e6e743ead_0_1"/>
          <p:cNvSpPr txBox="1">
            <a:spLocks noGrp="1"/>
          </p:cNvSpPr>
          <p:nvPr>
            <p:ph type="body" idx="1"/>
          </p:nvPr>
        </p:nvSpPr>
        <p:spPr>
          <a:xfrm>
            <a:off x="838200" y="1094351"/>
            <a:ext cx="10515600" cy="5706000"/>
          </a:xfrm>
          <a:prstGeom prst="rect">
            <a:avLst/>
          </a:prstGeom>
          <a:noFill/>
          <a:ln>
            <a:noFill/>
          </a:ln>
        </p:spPr>
        <p:txBody>
          <a:bodyPr spcFirstLastPara="1" wrap="square" lIns="91425" tIns="45700" rIns="91425" bIns="45700" anchor="t" anchorCtr="0">
            <a:normAutofit fontScale="77500" lnSpcReduction="20000"/>
          </a:bodyPr>
          <a:lstStyle/>
          <a:p>
            <a:pPr marL="514350" lvl="0" indent="-48006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Revisar los aspectos generales del neurodesarrollo del niño y la niña, sus componentes e interacciones más importantes.</a:t>
            </a:r>
            <a:endParaRPr sz="2400">
              <a:latin typeface="Century Gothic"/>
              <a:ea typeface="Century Gothic"/>
              <a:cs typeface="Century Gothic"/>
              <a:sym typeface="Century Gothic"/>
            </a:endParaRPr>
          </a:p>
          <a:p>
            <a:pPr marL="514350" lvl="0" indent="-48006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Comprender los elementos más relevantes en la definición de riesgo del neurodesarrollo, la discapacidad y la atención temprana.</a:t>
            </a:r>
            <a:endParaRPr sz="2400">
              <a:latin typeface="Century Gothic"/>
              <a:ea typeface="Century Gothic"/>
              <a:cs typeface="Century Gothic"/>
              <a:sym typeface="Century Gothic"/>
            </a:endParaRPr>
          </a:p>
          <a:p>
            <a:pPr marL="514350" lvl="0" indent="-48006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Identificar hallazgos recientes en relación con la neuro-plasticidad y la arquitectura del cerebro.</a:t>
            </a:r>
            <a:endParaRPr sz="2400">
              <a:latin typeface="Century Gothic"/>
              <a:ea typeface="Century Gothic"/>
              <a:cs typeface="Century Gothic"/>
              <a:sym typeface="Century Gothic"/>
            </a:endParaRPr>
          </a:p>
          <a:p>
            <a:pPr marL="514350" lvl="0" indent="-48006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Analizar el impacto de las sustancias tóxicas en el desarrollo del niño y la niña, identificando medidas para prevenir su efecto negativo.</a:t>
            </a:r>
            <a:endParaRPr sz="2400">
              <a:latin typeface="Century Gothic"/>
              <a:ea typeface="Century Gothic"/>
              <a:cs typeface="Century Gothic"/>
              <a:sym typeface="Century Gothic"/>
            </a:endParaRPr>
          </a:p>
          <a:p>
            <a:pPr marL="514350" lvl="0" indent="-48006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Analizar retos y propuestas para la atención del neurodesarrollo en el ejercicio profesional.</a:t>
            </a:r>
            <a:endParaRPr sz="2400">
              <a:latin typeface="Century Gothic"/>
              <a:ea typeface="Century Gothic"/>
              <a:cs typeface="Century Gothic"/>
              <a:sym typeface="Century Gothic"/>
            </a:endParaRPr>
          </a:p>
          <a:p>
            <a:pPr marL="514350" lvl="0" indent="-48006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Definir las características del modelo social de atención a las personas con discapacidad y el enfoque centrado en las familias.</a:t>
            </a:r>
            <a:endParaRPr sz="2400">
              <a:latin typeface="Century Gothic"/>
              <a:ea typeface="Century Gothic"/>
              <a:cs typeface="Century Gothic"/>
              <a:sym typeface="Century Gothic"/>
            </a:endParaRPr>
          </a:p>
          <a:p>
            <a:pPr marL="514350" lvl="0" indent="-480060" algn="l" rtl="0">
              <a:lnSpc>
                <a:spcPct val="150000"/>
              </a:lnSpc>
              <a:spcBef>
                <a:spcPts val="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Analizar algunas características y condiciones del trabajo colaborativo para la gestión de los servicios educativos y de salud: servicios de apoyo educativo, trabajo interdisciplinario e intersectorial.</a:t>
            </a:r>
            <a:endParaRPr sz="2400">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258" name="Google Shape;258;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chemeClr val="dk1"/>
              </a:buClr>
              <a:buSzPct val="100000"/>
              <a:buNone/>
            </a:pPr>
            <a:r>
              <a:rPr lang="es-ES" sz="2000">
                <a:latin typeface="Century Gothic"/>
                <a:ea typeface="Century Gothic"/>
                <a:cs typeface="Century Gothic"/>
                <a:sym typeface="Century Gothic"/>
              </a:rPr>
              <a:t>1. Premisas paradigmáticas que fundamentan la educación que queremos:</a:t>
            </a:r>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a. Definición de paradigma e implicaciones en la práctica</a:t>
            </a:r>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b. Educación que queremos: algunas reflexiones conceptuales</a:t>
            </a:r>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2. Condiciones y aspectos personales relevantes para generar el cambio educativo:</a:t>
            </a:r>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a. Teoría del cambio</a:t>
            </a:r>
            <a:endParaRPr sz="20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b. Enfoque por competencias</a:t>
            </a:r>
            <a:endParaRPr sz="20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c. La persona y el cambio</a:t>
            </a:r>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d. El cambio y la organización educativa del Siglo XXI</a:t>
            </a:r>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3. Currículo innovador:</a:t>
            </a:r>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a. Concepción de educación y de currículo</a:t>
            </a:r>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b. Fundamentos y características del currículo innovador</a:t>
            </a:r>
            <a:endParaRPr sz="2000">
              <a:latin typeface="Century Gothic"/>
              <a:ea typeface="Century Gothic"/>
              <a:cs typeface="Century Gothic"/>
              <a:sym typeface="Century Gothic"/>
            </a:endParaRPr>
          </a:p>
          <a:p>
            <a:pPr marL="0" lvl="0" indent="0" algn="l" rtl="0">
              <a:lnSpc>
                <a:spcPct val="90000"/>
              </a:lnSpc>
              <a:spcBef>
                <a:spcPts val="1000"/>
              </a:spcBef>
              <a:spcAft>
                <a:spcPts val="0"/>
              </a:spcAft>
              <a:buClr>
                <a:schemeClr val="dk1"/>
              </a:buClr>
              <a:buSzPct val="100000"/>
              <a:buNone/>
            </a:pPr>
            <a:r>
              <a:rPr lang="es-ES" sz="2000">
                <a:latin typeface="Century Gothic"/>
                <a:ea typeface="Century Gothic"/>
                <a:cs typeface="Century Gothic"/>
                <a:sym typeface="Century Gothic"/>
              </a:rPr>
              <a:t>	c. Práctica innovadora que transforma</a:t>
            </a:r>
            <a:endParaRPr sz="2000">
              <a:latin typeface="Century Gothic"/>
              <a:ea typeface="Century Gothic"/>
              <a:cs typeface="Century Gothic"/>
              <a:sym typeface="Century Gothic"/>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744"/>
        <p:cNvGrpSpPr/>
        <p:nvPr/>
      </p:nvGrpSpPr>
      <p:grpSpPr>
        <a:xfrm>
          <a:off x="0" y="0"/>
          <a:ext cx="0" cy="0"/>
          <a:chOff x="0" y="0"/>
          <a:chExt cx="0" cy="0"/>
        </a:xfrm>
      </p:grpSpPr>
      <p:sp>
        <p:nvSpPr>
          <p:cNvPr id="745" name="Google Shape;745;g29e6e743ead_0_6"/>
          <p:cNvSpPr txBox="1">
            <a:spLocks noGrp="1"/>
          </p:cNvSpPr>
          <p:nvPr>
            <p:ph type="title"/>
          </p:nvPr>
        </p:nvSpPr>
        <p:spPr>
          <a:xfrm>
            <a:off x="838200" y="935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s-ES">
                <a:latin typeface="Arial"/>
                <a:ea typeface="Arial"/>
                <a:cs typeface="Arial"/>
                <a:sym typeface="Arial"/>
              </a:rPr>
              <a:t>Contenidos</a:t>
            </a:r>
            <a:endParaRPr>
              <a:latin typeface="Arial"/>
              <a:ea typeface="Arial"/>
              <a:cs typeface="Arial"/>
              <a:sym typeface="Arial"/>
            </a:endParaRPr>
          </a:p>
        </p:txBody>
      </p:sp>
      <p:sp>
        <p:nvSpPr>
          <p:cNvPr id="746" name="Google Shape;746;g29e6e743ead_0_6"/>
          <p:cNvSpPr txBox="1">
            <a:spLocks noGrp="1"/>
          </p:cNvSpPr>
          <p:nvPr>
            <p:ph type="body" idx="1"/>
          </p:nvPr>
        </p:nvSpPr>
        <p:spPr>
          <a:xfrm>
            <a:off x="507450" y="1203800"/>
            <a:ext cx="11177100" cy="5453700"/>
          </a:xfrm>
          <a:prstGeom prst="rect">
            <a:avLst/>
          </a:prstGeom>
          <a:noFill/>
          <a:ln>
            <a:noFill/>
          </a:ln>
        </p:spPr>
        <p:txBody>
          <a:bodyPr spcFirstLastPara="1" wrap="square" lIns="91425" tIns="45700" rIns="91425" bIns="45700" anchor="t" anchorCtr="0">
            <a:normAutofit fontScale="77500"/>
          </a:bodyPr>
          <a:lstStyle/>
          <a:p>
            <a:pPr marL="514350" lvl="0" indent="-48006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Aspectos generales del neurodesarrollo del niño y la niña, sus componentes e interacciones más importantes.</a:t>
            </a:r>
            <a:endParaRPr sz="2400">
              <a:latin typeface="Century Gothic"/>
              <a:ea typeface="Century Gothic"/>
              <a:cs typeface="Century Gothic"/>
              <a:sym typeface="Century Gothic"/>
            </a:endParaRPr>
          </a:p>
          <a:p>
            <a:pPr marL="514350" lvl="0" indent="-48006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Elementos más relevantes en la definición de riesgo del neurodesarrollo, la discapacidad y la atención temprana.</a:t>
            </a:r>
            <a:endParaRPr sz="2400">
              <a:latin typeface="Century Gothic"/>
              <a:ea typeface="Century Gothic"/>
              <a:cs typeface="Century Gothic"/>
              <a:sym typeface="Century Gothic"/>
            </a:endParaRPr>
          </a:p>
          <a:p>
            <a:pPr marL="514350" lvl="0" indent="-48006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Hallazgos recientes en relación con la neuroplasticidad y la arquitectura del cerebro.</a:t>
            </a:r>
            <a:endParaRPr sz="2400">
              <a:latin typeface="Century Gothic"/>
              <a:ea typeface="Century Gothic"/>
              <a:cs typeface="Century Gothic"/>
              <a:sym typeface="Century Gothic"/>
            </a:endParaRPr>
          </a:p>
          <a:p>
            <a:pPr marL="514350" lvl="0" indent="-48006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Sustancias tóxicas, su influencia en el desarrollo y recomendaciones para prevenir su impacto negativo.</a:t>
            </a:r>
            <a:endParaRPr sz="2400">
              <a:latin typeface="Century Gothic"/>
              <a:ea typeface="Century Gothic"/>
              <a:cs typeface="Century Gothic"/>
              <a:sym typeface="Century Gothic"/>
            </a:endParaRPr>
          </a:p>
          <a:p>
            <a:pPr marL="514350" lvl="0" indent="-48006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Análisis, identificación de retos y propuestas para la atención del neurodesarrollo en el ejercicio profesional.</a:t>
            </a:r>
            <a:endParaRPr sz="2400">
              <a:latin typeface="Century Gothic"/>
              <a:ea typeface="Century Gothic"/>
              <a:cs typeface="Century Gothic"/>
              <a:sym typeface="Century Gothic"/>
            </a:endParaRPr>
          </a:p>
          <a:p>
            <a:pPr marL="514350" lvl="0" indent="-48006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Características del modelo social de atención a las personas con discapacidad y el enfoque centrado en las familias.</a:t>
            </a:r>
            <a:endParaRPr sz="2400">
              <a:latin typeface="Century Gothic"/>
              <a:ea typeface="Century Gothic"/>
              <a:cs typeface="Century Gothic"/>
              <a:sym typeface="Century Gothic"/>
            </a:endParaRPr>
          </a:p>
          <a:p>
            <a:pPr marL="514350" lvl="0" indent="-480060" algn="l" rtl="0">
              <a:lnSpc>
                <a:spcPct val="120000"/>
              </a:lnSpc>
              <a:spcBef>
                <a:spcPts val="1000"/>
              </a:spcBef>
              <a:spcAft>
                <a:spcPts val="0"/>
              </a:spcAft>
              <a:buClr>
                <a:schemeClr val="dk1"/>
              </a:buClr>
              <a:buSzPct val="100000"/>
              <a:buFont typeface="Calibri"/>
              <a:buAutoNum type="arabicPeriod"/>
            </a:pPr>
            <a:r>
              <a:rPr lang="es-ES" sz="2400">
                <a:latin typeface="Century Gothic"/>
                <a:ea typeface="Century Gothic"/>
                <a:cs typeface="Century Gothic"/>
                <a:sym typeface="Century Gothic"/>
              </a:rPr>
              <a:t>Características y condiciones del trabajo colaborativo para la gestión de los servicios de salud y educación: servicios de apoyo educativo, trabajo interdisciplinario e intersectorial.E</a:t>
            </a:r>
            <a:endParaRPr sz="2400">
              <a:latin typeface="Century Gothic"/>
              <a:ea typeface="Century Gothic"/>
              <a:cs typeface="Century Gothic"/>
              <a:sym typeface="Century Gothic"/>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50"/>
        <p:cNvGrpSpPr/>
        <p:nvPr/>
      </p:nvGrpSpPr>
      <p:grpSpPr>
        <a:xfrm>
          <a:off x="0" y="0"/>
          <a:ext cx="0" cy="0"/>
          <a:chOff x="0" y="0"/>
          <a:chExt cx="0" cy="0"/>
        </a:xfrm>
      </p:grpSpPr>
      <p:sp>
        <p:nvSpPr>
          <p:cNvPr id="751" name="Google Shape;751;p50"/>
          <p:cNvSpPr/>
          <p:nvPr/>
        </p:nvSpPr>
        <p:spPr>
          <a:xfrm>
            <a:off x="0" y="-1"/>
            <a:ext cx="12191695" cy="685202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52" name="Google Shape;752;p50"/>
          <p:cNvSpPr/>
          <p:nvPr/>
        </p:nvSpPr>
        <p:spPr>
          <a:xfrm>
            <a:off x="305" y="0"/>
            <a:ext cx="12191695"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53" name="Google Shape;753;p50"/>
          <p:cNvSpPr txBox="1">
            <a:spLocks noGrp="1"/>
          </p:cNvSpPr>
          <p:nvPr>
            <p:ph type="title"/>
          </p:nvPr>
        </p:nvSpPr>
        <p:spPr>
          <a:xfrm>
            <a:off x="6590662" y="2800350"/>
            <a:ext cx="4805996" cy="2764597"/>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11111"/>
              <a:buFont typeface="Arial"/>
              <a:buNone/>
            </a:pPr>
            <a:r>
              <a:rPr lang="es-ES" sz="6600">
                <a:latin typeface="Arial"/>
                <a:ea typeface="Arial"/>
                <a:cs typeface="Arial"/>
                <a:sym typeface="Arial"/>
              </a:rPr>
              <a:t>2. Resultados de los cursos</a:t>
            </a:r>
            <a:endParaRPr sz="6600">
              <a:latin typeface="Arial"/>
              <a:ea typeface="Arial"/>
              <a:cs typeface="Arial"/>
              <a:sym typeface="Arial"/>
            </a:endParaRPr>
          </a:p>
        </p:txBody>
      </p:sp>
      <p:pic>
        <p:nvPicPr>
          <p:cNvPr id="754" name="Google Shape;754;p50" descr="Logotipo, Icono&#10;&#10;Descripción generada automáticamente"/>
          <p:cNvPicPr preferRelativeResize="0"/>
          <p:nvPr/>
        </p:nvPicPr>
        <p:blipFill rotWithShape="1">
          <a:blip r:embed="rId3">
            <a:alphaModFix/>
          </a:blip>
          <a:srcRect/>
          <a:stretch/>
        </p:blipFill>
        <p:spPr>
          <a:xfrm>
            <a:off x="340470" y="2017231"/>
            <a:ext cx="4141760" cy="3737938"/>
          </a:xfrm>
          <a:custGeom>
            <a:avLst/>
            <a:gdLst/>
            <a:ahLst/>
            <a:cxnLst/>
            <a:rect l="l" t="t" r="r" b="b"/>
            <a:pathLst>
              <a:path w="4141760" h="4377846" extrusionOk="0">
                <a:moveTo>
                  <a:pt x="0" y="0"/>
                </a:moveTo>
                <a:lnTo>
                  <a:pt x="4141760" y="0"/>
                </a:lnTo>
                <a:lnTo>
                  <a:pt x="4141760" y="4377846"/>
                </a:lnTo>
                <a:lnTo>
                  <a:pt x="0" y="4377846"/>
                </a:lnTo>
                <a:close/>
              </a:path>
            </a:pathLst>
          </a:custGeom>
          <a:noFill/>
          <a:ln>
            <a:noFill/>
          </a:ln>
        </p:spPr>
      </p:pic>
      <p:grpSp>
        <p:nvGrpSpPr>
          <p:cNvPr id="755" name="Google Shape;755;p50"/>
          <p:cNvGrpSpPr/>
          <p:nvPr/>
        </p:nvGrpSpPr>
        <p:grpSpPr>
          <a:xfrm>
            <a:off x="-4253" y="-5977"/>
            <a:ext cx="6238675" cy="6863979"/>
            <a:chOff x="305" y="-5977"/>
            <a:chExt cx="6238675" cy="6863979"/>
          </a:xfrm>
        </p:grpSpPr>
        <p:sp>
          <p:nvSpPr>
            <p:cNvPr id="756" name="Google Shape;756;p50"/>
            <p:cNvSpPr/>
            <p:nvPr/>
          </p:nvSpPr>
          <p:spPr>
            <a:xfrm flipH="1">
              <a:off x="305" y="34854"/>
              <a:ext cx="6028697" cy="6817170"/>
            </a:xfrm>
            <a:custGeom>
              <a:avLst/>
              <a:gdLst/>
              <a:ahLst/>
              <a:cxnLst/>
              <a:rect l="l" t="t" r="r" b="b"/>
              <a:pathLst>
                <a:path w="6028697" h="6817170" extrusionOk="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0">
                  <a:srgbClr val="FFFFFF">
                    <a:alpha val="9411"/>
                  </a:srgbClr>
                </a:gs>
                <a:gs pos="2000">
                  <a:srgbClr val="FFFFFF">
                    <a:alpha val="9411"/>
                  </a:srgbClr>
                </a:gs>
                <a:gs pos="16000">
                  <a:srgbClr val="70AD47">
                    <a:alpha val="9411"/>
                  </a:srgbClr>
                </a:gs>
                <a:gs pos="85000">
                  <a:srgbClr val="4472C4">
                    <a:alpha val="9411"/>
                  </a:srgbClr>
                </a:gs>
                <a:gs pos="100000">
                  <a:srgbClr val="FFFFFF">
                    <a:alpha val="9411"/>
                  </a:srgbClr>
                </a:gs>
              </a:gsLst>
              <a:lin ang="120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57" name="Google Shape;757;p50"/>
            <p:cNvSpPr/>
            <p:nvPr/>
          </p:nvSpPr>
          <p:spPr>
            <a:xfrm flipH="1">
              <a:off x="305" y="1"/>
              <a:ext cx="6165116" cy="6858001"/>
            </a:xfrm>
            <a:custGeom>
              <a:avLst/>
              <a:gdLst/>
              <a:ahLst/>
              <a:cxnLst/>
              <a:rect l="l" t="t" r="r" b="b"/>
              <a:pathLst>
                <a:path w="6264586" h="6858001" extrusionOk="0">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0">
                  <a:srgbClr val="FFFFFF">
                    <a:alpha val="9411"/>
                  </a:srgbClr>
                </a:gs>
                <a:gs pos="2000">
                  <a:srgbClr val="FFFFFF">
                    <a:alpha val="9411"/>
                  </a:srgbClr>
                </a:gs>
                <a:gs pos="16000">
                  <a:srgbClr val="70AD47">
                    <a:alpha val="9411"/>
                  </a:srgbClr>
                </a:gs>
                <a:gs pos="85000">
                  <a:srgbClr val="4472C4">
                    <a:alpha val="9411"/>
                  </a:srgbClr>
                </a:gs>
                <a:gs pos="100000">
                  <a:srgbClr val="FFFFFF">
                    <a:alpha val="9411"/>
                  </a:srgbClr>
                </a:gs>
              </a:gsLst>
              <a:lin ang="120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58" name="Google Shape;758;p50"/>
            <p:cNvSpPr/>
            <p:nvPr/>
          </p:nvSpPr>
          <p:spPr>
            <a:xfrm flipH="1">
              <a:off x="305" y="-5977"/>
              <a:ext cx="6238675" cy="6858001"/>
            </a:xfrm>
            <a:custGeom>
              <a:avLst/>
              <a:gdLst/>
              <a:ahLst/>
              <a:cxnLst/>
              <a:rect l="l" t="t" r="r" b="b"/>
              <a:pathLst>
                <a:path w="6264586" h="6858001" extrusionOk="0">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0">
                  <a:srgbClr val="FFFFFF">
                    <a:alpha val="9411"/>
                  </a:srgbClr>
                </a:gs>
                <a:gs pos="2000">
                  <a:srgbClr val="FFFFFF">
                    <a:alpha val="9411"/>
                  </a:srgbClr>
                </a:gs>
                <a:gs pos="16000">
                  <a:srgbClr val="70AD47">
                    <a:alpha val="9411"/>
                  </a:srgbClr>
                </a:gs>
                <a:gs pos="85000">
                  <a:srgbClr val="4472C4">
                    <a:alpha val="9411"/>
                  </a:srgbClr>
                </a:gs>
                <a:gs pos="100000">
                  <a:srgbClr val="FFFFFF">
                    <a:alpha val="9411"/>
                  </a:srgbClr>
                </a:gs>
              </a:gsLst>
              <a:lin ang="120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62"/>
        <p:cNvGrpSpPr/>
        <p:nvPr/>
      </p:nvGrpSpPr>
      <p:grpSpPr>
        <a:xfrm>
          <a:off x="0" y="0"/>
          <a:ext cx="0" cy="0"/>
          <a:chOff x="0" y="0"/>
          <a:chExt cx="0" cy="0"/>
        </a:xfrm>
      </p:grpSpPr>
      <p:sp>
        <p:nvSpPr>
          <p:cNvPr id="763" name="Google Shape;763;p51"/>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64" name="Google Shape;764;p51"/>
          <p:cNvSpPr txBox="1">
            <a:spLocks noGrp="1"/>
          </p:cNvSpPr>
          <p:nvPr>
            <p:ph type="title"/>
          </p:nvPr>
        </p:nvSpPr>
        <p:spPr>
          <a:xfrm>
            <a:off x="643468" y="2731770"/>
            <a:ext cx="5452532" cy="121158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ct val="111111"/>
              <a:buFont typeface="Arial"/>
              <a:buNone/>
            </a:pPr>
            <a:r>
              <a:rPr lang="es-ES" sz="7200">
                <a:latin typeface="Arial"/>
                <a:ea typeface="Arial"/>
                <a:cs typeface="Arial"/>
                <a:sym typeface="Arial"/>
              </a:rPr>
              <a:t>Periodo 2021</a:t>
            </a:r>
            <a:endParaRPr/>
          </a:p>
        </p:txBody>
      </p:sp>
      <p:pic>
        <p:nvPicPr>
          <p:cNvPr id="765" name="Google Shape;765;p51" descr="Pagina di calendario con una penna"/>
          <p:cNvPicPr preferRelativeResize="0"/>
          <p:nvPr/>
        </p:nvPicPr>
        <p:blipFill rotWithShape="1">
          <a:blip r:embed="rId3">
            <a:alphaModFix/>
          </a:blip>
          <a:srcRect l="16127" r="25835" b="-1"/>
          <a:stretch/>
        </p:blipFill>
        <p:spPr>
          <a:xfrm>
            <a:off x="6229215" y="10"/>
            <a:ext cx="5962785" cy="6857990"/>
          </a:xfrm>
          <a:custGeom>
            <a:avLst/>
            <a:gdLst/>
            <a:ahLst/>
            <a:cxnLst/>
            <a:rect l="l" t="t" r="r" b="b"/>
            <a:pathLst>
              <a:path w="5962785" h="6858000" extrusionOk="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764"/>
                                        </p:tgtEl>
                                        <p:attrNameLst>
                                          <p:attrName>style.visibility</p:attrName>
                                        </p:attrNameLst>
                                      </p:cBhvr>
                                      <p:to>
                                        <p:strVal val="visible"/>
                                      </p:to>
                                    </p:set>
                                    <p:animEffect transition="in" filter="fade">
                                      <p:cBhvr>
                                        <p:cTn id="7" dur="700"/>
                                        <p:tgtEl>
                                          <p:spTgt spid="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52"/>
          <p:cNvSpPr txBox="1">
            <a:spLocks noGrp="1"/>
          </p:cNvSpPr>
          <p:nvPr>
            <p:ph type="title"/>
          </p:nvPr>
        </p:nvSpPr>
        <p:spPr>
          <a:xfrm>
            <a:off x="838200" y="365125"/>
            <a:ext cx="10515600" cy="1737995"/>
          </a:xfrm>
          <a:prstGeom prst="rect">
            <a:avLst/>
          </a:prstGeom>
          <a:solidFill>
            <a:srgbClr val="C00000"/>
          </a:solid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5400"/>
              <a:buFont typeface="Arial"/>
              <a:buNone/>
            </a:pPr>
            <a:r>
              <a:rPr lang="es-ES" sz="5100">
                <a:solidFill>
                  <a:schemeClr val="lt1"/>
                </a:solidFill>
                <a:latin typeface="Arial"/>
                <a:ea typeface="Arial"/>
                <a:cs typeface="Arial"/>
                <a:sym typeface="Arial"/>
              </a:rPr>
              <a:t>Curso La educación que queremos: </a:t>
            </a:r>
            <a:r>
              <a:rPr lang="es-ES" sz="4100">
                <a:solidFill>
                  <a:schemeClr val="lt1"/>
                </a:solidFill>
                <a:latin typeface="Arial"/>
                <a:ea typeface="Arial"/>
                <a:cs typeface="Arial"/>
                <a:sym typeface="Arial"/>
              </a:rPr>
              <a:t>Reflexiones acerca de un cambio necesario</a:t>
            </a:r>
            <a:endParaRPr sz="5100">
              <a:solidFill>
                <a:schemeClr val="lt1"/>
              </a:solidFill>
              <a:latin typeface="Arial"/>
              <a:ea typeface="Arial"/>
              <a:cs typeface="Arial"/>
              <a:sym typeface="Arial"/>
            </a:endParaRPr>
          </a:p>
        </p:txBody>
      </p:sp>
      <p:sp>
        <p:nvSpPr>
          <p:cNvPr id="771" name="Google Shape;771;p52"/>
          <p:cNvSpPr txBox="1">
            <a:spLocks noGrp="1"/>
          </p:cNvSpPr>
          <p:nvPr>
            <p:ph type="body" idx="1"/>
          </p:nvPr>
        </p:nvSpPr>
        <p:spPr>
          <a:xfrm>
            <a:off x="838200" y="3429000"/>
            <a:ext cx="10515600" cy="1737995"/>
          </a:xfrm>
          <a:prstGeom prst="rect">
            <a:avLst/>
          </a:prstGeom>
          <a:noFill/>
          <a:ln>
            <a:noFill/>
          </a:ln>
        </p:spPr>
        <p:txBody>
          <a:bodyPr spcFirstLastPara="1" wrap="square" lIns="91425" tIns="45700" rIns="91425" bIns="45700" anchor="t" anchorCtr="0">
            <a:normAutofit lnSpcReduction="20000"/>
          </a:bodyPr>
          <a:lstStyle/>
          <a:p>
            <a:pPr marL="228600" lvl="0" indent="-254000" algn="l" rtl="0">
              <a:lnSpc>
                <a:spcPct val="90000"/>
              </a:lnSpc>
              <a:spcBef>
                <a:spcPts val="0"/>
              </a:spcBef>
              <a:spcAft>
                <a:spcPts val="0"/>
              </a:spcAft>
              <a:buClr>
                <a:schemeClr val="dk1"/>
              </a:buClr>
              <a:buSzPts val="4000"/>
              <a:buChar char="•"/>
            </a:pPr>
            <a:r>
              <a:rPr lang="es-ES" sz="4000">
                <a:latin typeface="Century Gothic"/>
                <a:ea typeface="Century Gothic"/>
                <a:cs typeface="Century Gothic"/>
                <a:sym typeface="Century Gothic"/>
              </a:rPr>
              <a:t>Total de participantes aprobados:186</a:t>
            </a:r>
            <a:endParaRPr/>
          </a:p>
          <a:p>
            <a:pPr marL="228600" lvl="0" indent="-254000" algn="l" rtl="0">
              <a:lnSpc>
                <a:spcPct val="90000"/>
              </a:lnSpc>
              <a:spcBef>
                <a:spcPts val="1000"/>
              </a:spcBef>
              <a:spcAft>
                <a:spcPts val="0"/>
              </a:spcAft>
              <a:buClr>
                <a:schemeClr val="dk1"/>
              </a:buClr>
              <a:buSzPts val="4000"/>
              <a:buChar char="•"/>
            </a:pPr>
            <a:r>
              <a:rPr lang="es-ES" sz="4000">
                <a:latin typeface="Century Gothic"/>
                <a:ea typeface="Century Gothic"/>
                <a:cs typeface="Century Gothic"/>
                <a:sym typeface="Century Gothic"/>
              </a:rPr>
              <a:t>Total de respuestas al cuestionario: 137</a:t>
            </a:r>
            <a:endParaRPr/>
          </a:p>
          <a:p>
            <a:pPr marL="228600" lvl="0" indent="-254000" algn="l" rtl="0">
              <a:lnSpc>
                <a:spcPct val="90000"/>
              </a:lnSpc>
              <a:spcBef>
                <a:spcPts val="1000"/>
              </a:spcBef>
              <a:spcAft>
                <a:spcPts val="0"/>
              </a:spcAft>
              <a:buClr>
                <a:schemeClr val="dk1"/>
              </a:buClr>
              <a:buSzPts val="4000"/>
              <a:buChar char="•"/>
            </a:pPr>
            <a:r>
              <a:rPr lang="es-ES" sz="4000">
                <a:latin typeface="Century Gothic"/>
                <a:ea typeface="Century Gothic"/>
                <a:cs typeface="Century Gothic"/>
                <a:sym typeface="Century Gothic"/>
              </a:rPr>
              <a:t>Porcentaje de participación: 74%</a:t>
            </a:r>
            <a:endParaRPr sz="4000">
              <a:latin typeface="Century Gothic"/>
              <a:ea typeface="Century Gothic"/>
              <a:cs typeface="Century Gothic"/>
              <a:sym typeface="Century Gothic"/>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6" name="Google Shape;776;p5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ES"/>
              <a:t>Enlace para ir a los resultados:</a:t>
            </a:r>
            <a:endParaRPr/>
          </a:p>
        </p:txBody>
      </p:sp>
      <p:sp>
        <p:nvSpPr>
          <p:cNvPr id="777" name="Google Shape;777;p5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s-ES" u="sng">
                <a:solidFill>
                  <a:schemeClr val="hlink"/>
                </a:solidFill>
                <a:hlinkClick r:id="rId3"/>
              </a:rPr>
              <a:t>https://docs.google.com/forms/d/19vF2SV5JiOqk8eUotbHgmqCbtzmXFatA9mng62qpFVQ/edit?usp=sharing</a:t>
            </a:r>
            <a:endParaRPr/>
          </a:p>
          <a:p>
            <a:pPr marL="228600" lvl="0" indent="-508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781"/>
        <p:cNvGrpSpPr/>
        <p:nvPr/>
      </p:nvGrpSpPr>
      <p:grpSpPr>
        <a:xfrm>
          <a:off x="0" y="0"/>
          <a:ext cx="0" cy="0"/>
          <a:chOff x="0" y="0"/>
          <a:chExt cx="0" cy="0"/>
        </a:xfrm>
      </p:grpSpPr>
      <p:sp>
        <p:nvSpPr>
          <p:cNvPr id="782" name="Google Shape;782;p54"/>
          <p:cNvSpPr/>
          <p:nvPr/>
        </p:nvSpPr>
        <p:spPr>
          <a:xfrm>
            <a:off x="1953768" y="0"/>
            <a:ext cx="8284464" cy="6858000"/>
          </a:xfrm>
          <a:custGeom>
            <a:avLst/>
            <a:gdLst/>
            <a:ahLst/>
            <a:cxnLst/>
            <a:rect l="l" t="t" r="r" b="b"/>
            <a:pathLst>
              <a:path w="8284464" h="6858000" extrusionOk="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83" name="Google Shape;783;p54"/>
          <p:cNvSpPr/>
          <p:nvPr/>
        </p:nvSpPr>
        <p:spPr>
          <a:xfrm>
            <a:off x="2118360" y="0"/>
            <a:ext cx="7955280" cy="6858000"/>
          </a:xfrm>
          <a:custGeom>
            <a:avLst/>
            <a:gdLst/>
            <a:ahLst/>
            <a:cxnLst/>
            <a:rect l="l" t="t" r="r" b="b"/>
            <a:pathLst>
              <a:path w="7955280" h="6858000" extrusionOk="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84" name="Google Shape;784;p54"/>
          <p:cNvSpPr txBox="1">
            <a:spLocks noGrp="1"/>
          </p:cNvSpPr>
          <p:nvPr>
            <p:ph type="title"/>
          </p:nvPr>
        </p:nvSpPr>
        <p:spPr>
          <a:xfrm>
            <a:off x="2555631" y="1441938"/>
            <a:ext cx="7080738" cy="397412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C0C0C"/>
              </a:buClr>
              <a:buSzPts val="5400"/>
              <a:buFont typeface="Calibri"/>
              <a:buNone/>
            </a:pPr>
            <a:r>
              <a:rPr lang="es-ES" sz="5400">
                <a:solidFill>
                  <a:srgbClr val="0C0C0C"/>
                </a:solidFill>
              </a:rPr>
              <a:t>Datos generales</a:t>
            </a:r>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88"/>
        <p:cNvGrpSpPr/>
        <p:nvPr/>
      </p:nvGrpSpPr>
      <p:grpSpPr>
        <a:xfrm>
          <a:off x="0" y="0"/>
          <a:ext cx="0" cy="0"/>
          <a:chOff x="0" y="0"/>
          <a:chExt cx="0" cy="0"/>
        </a:xfrm>
      </p:grpSpPr>
      <p:sp>
        <p:nvSpPr>
          <p:cNvPr id="789" name="Google Shape;789;p55"/>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90" name="Google Shape;790;p55"/>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aphicFrame>
        <p:nvGraphicFramePr>
          <p:cNvPr id="791" name="Google Shape;791;p55"/>
          <p:cNvGraphicFramePr/>
          <p:nvPr/>
        </p:nvGraphicFramePr>
        <p:xfrm>
          <a:off x="1091609" y="2843213"/>
          <a:ext cx="3000000" cy="3000000"/>
        </p:xfrm>
        <a:graphic>
          <a:graphicData uri="http://schemas.openxmlformats.org/drawingml/2006/table">
            <a:tbl>
              <a:tblPr>
                <a:noFill/>
                <a:tableStyleId>{E3DC3D7B-B1CC-4ABE-ACCE-1371D22D565E}</a:tableStyleId>
              </a:tblPr>
              <a:tblGrid>
                <a:gridCol w="1443750">
                  <a:extLst>
                    <a:ext uri="{9D8B030D-6E8A-4147-A177-3AD203B41FA5}">
                      <a16:colId xmlns:a16="http://schemas.microsoft.com/office/drawing/2014/main" val="20000"/>
                    </a:ext>
                  </a:extLst>
                </a:gridCol>
                <a:gridCol w="8937500">
                  <a:extLst>
                    <a:ext uri="{9D8B030D-6E8A-4147-A177-3AD203B41FA5}">
                      <a16:colId xmlns:a16="http://schemas.microsoft.com/office/drawing/2014/main" val="20001"/>
                    </a:ext>
                  </a:extLst>
                </a:gridCol>
              </a:tblGrid>
              <a:tr h="441500">
                <a:tc gridSpan="2">
                  <a:txBody>
                    <a:bodyPr/>
                    <a:lstStyle/>
                    <a:p>
                      <a:pPr marL="0" marR="0" lvl="0" indent="0" algn="ctr"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Respuestas</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493475">
                <a:tc>
                  <a:txBody>
                    <a:bodyPr/>
                    <a:lstStyle/>
                    <a:p>
                      <a:pPr marL="0" marR="0" lvl="0" indent="0" algn="ctr"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1.</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Escuela Liceo María Auxiliadora de San José</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41500">
                <a:tc>
                  <a:txBody>
                    <a:bodyPr/>
                    <a:lstStyle/>
                    <a:p>
                      <a:pPr marL="0" marR="0" lvl="0" indent="0" algn="ctr"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2.</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ELMA</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93475">
                <a:tc>
                  <a:txBody>
                    <a:bodyPr/>
                    <a:lstStyle/>
                    <a:p>
                      <a:pPr marL="0" marR="0" lvl="0" indent="0" algn="ctr"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3.</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Escuela Normal María Mazzarello</a:t>
                      </a:r>
                      <a:endParaRPr sz="2400" u="none" strike="noStrike" cap="none">
                        <a:solidFill>
                          <a:schemeClr val="dk1"/>
                        </a:solidFill>
                        <a:latin typeface="Century Gothic"/>
                        <a:ea typeface="Century Gothic"/>
                        <a:cs typeface="Century Gothic"/>
                        <a:sym typeface="Century Gothic"/>
                      </a:endParaRPr>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93475">
                <a:tc>
                  <a:txBody>
                    <a:bodyPr/>
                    <a:lstStyle/>
                    <a:p>
                      <a:pPr marL="0" marR="0" lvl="0" indent="0" algn="ctr"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4.</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Centro Educativo Sor María Romero</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41500">
                <a:tc>
                  <a:txBody>
                    <a:bodyPr/>
                    <a:lstStyle/>
                    <a:p>
                      <a:pPr marL="0" marR="0" lvl="0" indent="0" algn="ctr"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5.</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s-ES" sz="2400" u="none" strike="noStrike" cap="none">
                          <a:solidFill>
                            <a:schemeClr val="dk1"/>
                          </a:solidFill>
                          <a:latin typeface="Century Gothic"/>
                          <a:ea typeface="Century Gothic"/>
                          <a:cs typeface="Century Gothic"/>
                          <a:sym typeface="Century Gothic"/>
                        </a:rPr>
                        <a:t>CINDEA Maria Mazzarello  </a:t>
                      </a:r>
                      <a:endParaRPr sz="1400" u="none" strike="noStrike" cap="none"/>
                    </a:p>
                  </a:txBody>
                  <a:tcPr marL="68575" marR="685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792" name="Google Shape;792;p55"/>
          <p:cNvSpPr txBox="1">
            <a:spLocks noGrp="1"/>
          </p:cNvSpPr>
          <p:nvPr>
            <p:ph type="title"/>
          </p:nvPr>
        </p:nvSpPr>
        <p:spPr>
          <a:xfrm>
            <a:off x="700088" y="557254"/>
            <a:ext cx="10869545" cy="3570208"/>
          </a:xfrm>
          <a:prstGeom prst="rect">
            <a:avLst/>
          </a:prstGeom>
          <a:noFill/>
          <a:ln>
            <a:noFill/>
          </a:ln>
        </p:spPr>
        <p:txBody>
          <a:bodyPr spcFirstLastPara="1" wrap="square" lIns="91425" tIns="0" rIns="91425" bIns="0" anchor="ctr" anchorCtr="0">
            <a:spAutoFit/>
          </a:bodyPr>
          <a:lstStyle/>
          <a:p>
            <a:pPr marL="0" marR="0" lvl="0" indent="0" algn="l" rtl="0">
              <a:lnSpc>
                <a:spcPct val="100000"/>
              </a:lnSpc>
              <a:spcBef>
                <a:spcPts val="0"/>
              </a:spcBef>
              <a:spcAft>
                <a:spcPts val="0"/>
              </a:spcAft>
              <a:buClr>
                <a:schemeClr val="dk1"/>
              </a:buClr>
              <a:buSzPts val="4000"/>
              <a:buFont typeface="Calibri"/>
              <a:buNone/>
            </a:pP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4000"/>
              <a:buFont typeface="Century Gothic"/>
              <a:buAutoNum type="arabicPeriod"/>
            </a:pPr>
            <a:r>
              <a:rPr lang="es-ES" sz="4000" b="0" i="0" u="none" strike="noStrike" cap="none">
                <a:solidFill>
                  <a:srgbClr val="000000"/>
                </a:solidFill>
                <a:latin typeface="Century Gothic"/>
                <a:ea typeface="Century Gothic"/>
                <a:cs typeface="Century Gothic"/>
                <a:sym typeface="Century Gothic"/>
              </a:rPr>
              <a:t>Nombre del colegio </a:t>
            </a: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800"/>
              <a:buFont typeface="Century Gothic"/>
              <a:buNone/>
            </a:pPr>
            <a:r>
              <a:rPr lang="es-ES" sz="2800" b="0" i="1" u="sng" strike="noStrike" cap="none">
                <a:solidFill>
                  <a:srgbClr val="000000"/>
                </a:solidFill>
                <a:latin typeface="Century Gothic"/>
                <a:ea typeface="Century Gothic"/>
                <a:cs typeface="Century Gothic"/>
                <a:sym typeface="Century Gothic"/>
              </a:rPr>
              <a:t>Respuestas más compartidas</a:t>
            </a:r>
            <a:endParaRPr sz="28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000"/>
              <a:buFont typeface="Century Gothic"/>
              <a:buNone/>
            </a:pPr>
            <a:br>
              <a:rPr lang="es-ES" sz="4000" b="0" i="0" u="none" strike="noStrike" cap="none">
                <a:solidFill>
                  <a:schemeClr val="dk1"/>
                </a:solidFill>
                <a:latin typeface="Century Gothic"/>
                <a:ea typeface="Century Gothic"/>
                <a:cs typeface="Century Gothic"/>
                <a:sym typeface="Century Gothic"/>
              </a:rPr>
            </a:br>
            <a:endParaRPr sz="4000" b="0" i="0" u="none" strike="noStrike" cap="none">
              <a:solidFill>
                <a:schemeClr val="dk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4400"/>
              <a:buFont typeface="Calibri"/>
              <a:buNone/>
            </a:pPr>
            <a:endParaRPr b="0" i="0" u="none" strike="noStrike" cap="none">
              <a:solidFill>
                <a:schemeClr val="dk1"/>
              </a:solidFill>
              <a:latin typeface="Rosarivo"/>
              <a:ea typeface="Rosarivo"/>
              <a:cs typeface="Rosarivo"/>
              <a:sym typeface="Rosarivo"/>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96"/>
        <p:cNvGrpSpPr/>
        <p:nvPr/>
      </p:nvGrpSpPr>
      <p:grpSpPr>
        <a:xfrm>
          <a:off x="0" y="0"/>
          <a:ext cx="0" cy="0"/>
          <a:chOff x="0" y="0"/>
          <a:chExt cx="0" cy="0"/>
        </a:xfrm>
      </p:grpSpPr>
      <p:sp>
        <p:nvSpPr>
          <p:cNvPr id="797" name="Google Shape;797;p56"/>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98" name="Google Shape;798;p56"/>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99" name="Google Shape;799;p56" descr="Gráfico de las respuestas de Formularios. Título de la pregunta: 2. País de procedencia. Número de respuestas: 134 respuestas."/>
          <p:cNvPicPr preferRelativeResize="0">
            <a:picLocks noGrp="1"/>
          </p:cNvPicPr>
          <p:nvPr>
            <p:ph type="body" idx="1"/>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3"/>
        <p:cNvGrpSpPr/>
        <p:nvPr/>
      </p:nvGrpSpPr>
      <p:grpSpPr>
        <a:xfrm>
          <a:off x="0" y="0"/>
          <a:ext cx="0" cy="0"/>
          <a:chOff x="0" y="0"/>
          <a:chExt cx="0" cy="0"/>
        </a:xfrm>
      </p:grpSpPr>
      <p:sp>
        <p:nvSpPr>
          <p:cNvPr id="804" name="Google Shape;804;p57"/>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05" name="Google Shape;805;p57"/>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06" name="Google Shape;806;p57" descr="Gráfico de las respuestas de Formularios. Título de la pregunta: 3. Sexo. Número de respuestas: 134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10"/>
        <p:cNvGrpSpPr/>
        <p:nvPr/>
      </p:nvGrpSpPr>
      <p:grpSpPr>
        <a:xfrm>
          <a:off x="0" y="0"/>
          <a:ext cx="0" cy="0"/>
          <a:chOff x="0" y="0"/>
          <a:chExt cx="0" cy="0"/>
        </a:xfrm>
      </p:grpSpPr>
      <p:sp>
        <p:nvSpPr>
          <p:cNvPr id="811" name="Google Shape;811;p58"/>
          <p:cNvSpPr/>
          <p:nvPr/>
        </p:nvSpPr>
        <p:spPr>
          <a:xfrm>
            <a:off x="0" y="0"/>
            <a:ext cx="12192000" cy="68580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12" name="Google Shape;812;p58"/>
          <p:cNvSpPr/>
          <p:nvPr/>
        </p:nvSpPr>
        <p:spPr>
          <a:xfrm>
            <a:off x="477012" y="480060"/>
            <a:ext cx="11237976" cy="58978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13" name="Google Shape;813;p58" descr="Gráfico de las respuestas de Formularios. Título de la pregunta: 4. Rango de edad. Número de respuestas: 134 respuestas."/>
          <p:cNvPicPr preferRelativeResize="0"/>
          <p:nvPr/>
        </p:nvPicPr>
        <p:blipFill rotWithShape="1">
          <a:blip r:embed="rId3">
            <a:alphaModFix/>
          </a:blip>
          <a:srcRect/>
          <a:stretch/>
        </p:blipFill>
        <p:spPr>
          <a:xfrm>
            <a:off x="643467" y="1138937"/>
            <a:ext cx="10905066" cy="4580126"/>
          </a:xfrm>
          <a:prstGeom prst="rect">
            <a:avLst/>
          </a:prstGeom>
          <a:noFill/>
          <a:ln>
            <a:noFill/>
          </a:ln>
        </p:spPr>
      </p:pic>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ofessional Company Report by Slidesgo">
  <a:themeElements>
    <a:clrScheme name="Simple Light">
      <a:dk1>
        <a:srgbClr val="FE522F"/>
      </a:dk1>
      <a:lt1>
        <a:srgbClr val="FFFFFF"/>
      </a:lt1>
      <a:dk2>
        <a:srgbClr val="FFFFFF"/>
      </a:dk2>
      <a:lt2>
        <a:srgbClr val="FE927C"/>
      </a:lt2>
      <a:accent1>
        <a:srgbClr val="FE522F"/>
      </a:accent1>
      <a:accent2>
        <a:srgbClr val="FE927C"/>
      </a:accent2>
      <a:accent3>
        <a:srgbClr val="FE522F"/>
      </a:accent3>
      <a:accent4>
        <a:srgbClr val="FE927C"/>
      </a:accent4>
      <a:accent5>
        <a:srgbClr val="FE522F"/>
      </a:accent5>
      <a:accent6>
        <a:srgbClr val="FE927C"/>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22487</Words>
  <Application>Microsoft Office PowerPoint</Application>
  <PresentationFormat>Widescreen</PresentationFormat>
  <Paragraphs>3402</Paragraphs>
  <Slides>821</Slides>
  <Notes>821</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821</vt:i4>
      </vt:variant>
    </vt:vector>
  </HeadingPairs>
  <TitlesOfParts>
    <vt:vector size="835" baseType="lpstr">
      <vt:lpstr>Roboto</vt:lpstr>
      <vt:lpstr>Montserrat</vt:lpstr>
      <vt:lpstr>Rosarivo</vt:lpstr>
      <vt:lpstr>Open Sans</vt:lpstr>
      <vt:lpstr>Noto Sans</vt:lpstr>
      <vt:lpstr>Times New Roman</vt:lpstr>
      <vt:lpstr>BenchNine</vt:lpstr>
      <vt:lpstr>Calibri</vt:lpstr>
      <vt:lpstr>Abel</vt:lpstr>
      <vt:lpstr>Century Gothic</vt:lpstr>
      <vt:lpstr>Arial</vt:lpstr>
      <vt:lpstr>Tema de Office</vt:lpstr>
      <vt:lpstr>Tema de Office</vt:lpstr>
      <vt:lpstr>Professional Company Report by Slidesgo</vt:lpstr>
      <vt:lpstr>Reporte de Cursos virtuales</vt:lpstr>
      <vt:lpstr>Introducción</vt:lpstr>
      <vt:lpstr>PowerPoint Presentation</vt:lpstr>
      <vt:lpstr>PowerPoint Presentation</vt:lpstr>
      <vt:lpstr>PowerPoint Presentation</vt:lpstr>
      <vt:lpstr>1. Presentación general de los cursos 2021</vt:lpstr>
      <vt:lpstr>Curso La educación que queremos: Reflexiones acerca de un cambio necesario</vt:lpstr>
      <vt:lpstr>Objetivos</vt:lpstr>
      <vt:lpstr>Contenidos</vt:lpstr>
      <vt:lpstr>Curso Introducción a los estándares esenciales de calidad en los servicios de cuidado y desarrollo infantil de Costa Rica en el marco de la REDCUDI</vt:lpstr>
      <vt:lpstr>Objetivos</vt:lpstr>
      <vt:lpstr>Contenidos</vt:lpstr>
      <vt:lpstr>Curso Diagnóstico Educativo Integral</vt:lpstr>
      <vt:lpstr>Objetivos</vt:lpstr>
      <vt:lpstr>Contenidos</vt:lpstr>
      <vt:lpstr>PowerPoint Presentation</vt:lpstr>
      <vt:lpstr>PowerPoint Presentation</vt:lpstr>
      <vt:lpstr>Curso Mi práctica docente en entornos inclusivos:  Atendiendo el neurodesarrollo de niñas y niños</vt:lpstr>
      <vt:lpstr>Objetivos</vt:lpstr>
      <vt:lpstr>Contenidos</vt:lpstr>
      <vt:lpstr>Curso Atención de niños, niñas y adolescentes con énfasis en problemas de comportamiento</vt:lpstr>
      <vt:lpstr>Objetivos</vt:lpstr>
      <vt:lpstr>Contenidos</vt:lpstr>
      <vt:lpstr>2. Presentación general de los cursos 2022</vt:lpstr>
      <vt:lpstr>PowerPoint Presentation</vt:lpstr>
      <vt:lpstr>Curso Introducción a los estándares esenciales de calidad en los servicios de cuidado y desarrollo infantil de costa rica en el marco de la REDCUDI</vt:lpstr>
      <vt:lpstr>Objetivos</vt:lpstr>
      <vt:lpstr>Contenidos</vt:lpstr>
      <vt:lpstr>Curso Diagnóstico educativo integral</vt:lpstr>
      <vt:lpstr>Objetivos</vt:lpstr>
      <vt:lpstr>Contenidos</vt:lpstr>
      <vt:lpstr>Curso Mi práctica profesional en entornos inclusivos: Atendiendo el neurodesarrollo de niños y niñas I</vt:lpstr>
      <vt:lpstr>Objetivos</vt:lpstr>
      <vt:lpstr>Contenidos</vt:lpstr>
      <vt:lpstr>Curso La educación que queremos II:  Metodologías de aprendizaje y evaluación innovadoras</vt:lpstr>
      <vt:lpstr>Objetivos</vt:lpstr>
      <vt:lpstr>Contenidos</vt:lpstr>
      <vt:lpstr>Curso Introducción a los estándares esenciales de calidad en los servicios de cuidado y desarrollo infantil de Costa Rica en el marco de la REDCUDI</vt:lpstr>
      <vt:lpstr>Objetivos</vt:lpstr>
      <vt:lpstr>Contenidos</vt:lpstr>
      <vt:lpstr>Curso Atención de niños, niñas y adolescentes con énfasis en problemas de comportamiento (Ed. 1-2)</vt:lpstr>
      <vt:lpstr>Objetivos</vt:lpstr>
      <vt:lpstr>Contenidos</vt:lpstr>
      <vt:lpstr>Curso Mi práctica profesional en entornos inclusivos: Atendiendo el neurodesarrollo de niños y niñas II</vt:lpstr>
      <vt:lpstr>Objetivos</vt:lpstr>
      <vt:lpstr>Contenidos</vt:lpstr>
      <vt:lpstr>Curso Pedagogía preventiva: Desafíos actuales </vt:lpstr>
      <vt:lpstr>Objetivos</vt:lpstr>
      <vt:lpstr>Contenidos</vt:lpstr>
      <vt:lpstr>Curso Detección temprana de trastornos motores en el niño y la niña menor de 1 año</vt:lpstr>
      <vt:lpstr>Objetivos</vt:lpstr>
      <vt:lpstr>Contenidos</vt:lpstr>
      <vt:lpstr>3. Presentación general de los cursos 2023</vt:lpstr>
      <vt:lpstr>PowerPoint Presentation</vt:lpstr>
      <vt:lpstr>Curso Introducción a los estándares esenciales de calidad en los servicios de cuidado y desarrollo infantil de Costa Rica en el marco de la REDCUDI- 1 </vt:lpstr>
      <vt:lpstr>Objetivos</vt:lpstr>
      <vt:lpstr>Contenidos</vt:lpstr>
      <vt:lpstr>Curso Detección temprana de trastornos motores en el niño y la niña menor de 1 año II: Análisis de casos. </vt:lpstr>
      <vt:lpstr>Objetivos</vt:lpstr>
      <vt:lpstr>Contenidos</vt:lpstr>
      <vt:lpstr>Curso  Atención de niños, niñas y adolescentes con énfasis en problemas de comportamiento (1 ed.)</vt:lpstr>
      <vt:lpstr>Objetivos</vt:lpstr>
      <vt:lpstr>Contenidos</vt:lpstr>
      <vt:lpstr>Curso Mi práctica profesional en entornos inclusivos: Atendiendo el neurodesarrollo de niños y niñas </vt:lpstr>
      <vt:lpstr>Objetivos</vt:lpstr>
      <vt:lpstr>Contenidos</vt:lpstr>
      <vt:lpstr>Curso La educación que queremos II:  Metodologías de aprendizaje y evaluación innovadoras</vt:lpstr>
      <vt:lpstr>Objetivos</vt:lpstr>
      <vt:lpstr>Contenidos</vt:lpstr>
      <vt:lpstr>Curso  Atención del neurodesarrollo de niños y niñas</vt:lpstr>
      <vt:lpstr>Objetivos</vt:lpstr>
      <vt:lpstr>Contenidos</vt:lpstr>
      <vt:lpstr>Curso Atención de niños, niñas y adolescentes con énfasis en problemas de comportamiento (2 ed.) </vt:lpstr>
      <vt:lpstr>Objetivos</vt:lpstr>
      <vt:lpstr>Contenidos</vt:lpstr>
      <vt:lpstr>Curso Introducción a los estándares esenciales de calidad en los servicios de cuidado y desarrollo infantil de Costa Rica en el marco de la REDCUDI -2 </vt:lpstr>
      <vt:lpstr>Objetivos</vt:lpstr>
      <vt:lpstr>Contenidos</vt:lpstr>
      <vt:lpstr>Curso Atención de niños, niñas y adolescentes con énfasis en problemas de comportamiento (3 ed.)</vt:lpstr>
      <vt:lpstr>Objetivos</vt:lpstr>
      <vt:lpstr>Contenidos</vt:lpstr>
      <vt:lpstr>Atención del niño y la niña con alteraciones del neurodesarrollo y comportamiento con enfoque centrado en la familia: Programas de parentalidad en intervención grupal</vt:lpstr>
      <vt:lpstr>Objetivos</vt:lpstr>
      <vt:lpstr>Contenidos</vt:lpstr>
      <vt:lpstr>Curso Pedagogía preventiva: Desafíos actuales</vt:lpstr>
      <vt:lpstr>Objetivos</vt:lpstr>
      <vt:lpstr>Contenidos</vt:lpstr>
      <vt:lpstr>Curso Mi práctica profesional en entornos inclusivos: Atendiendo el neurodesarrollo de niños y niñas  </vt:lpstr>
      <vt:lpstr>Objetivos</vt:lpstr>
      <vt:lpstr>Contenidos</vt:lpstr>
      <vt:lpstr>2. Resultados de los cursos</vt:lpstr>
      <vt:lpstr>Periodo 2021</vt:lpstr>
      <vt:lpstr>Curso La educación que queremos: Reflexiones acerca de un cambio necesario</vt:lpstr>
      <vt:lpstr>Enlace para ir a los resultados:</vt:lpstr>
      <vt:lpstr>Datos generales</vt:lpstr>
      <vt:lpstr> Nombre del colegio  Respuestas más compartidas   </vt:lpstr>
      <vt:lpstr>PowerPoint Presentation</vt:lpstr>
      <vt:lpstr>PowerPoint Presentation</vt:lpstr>
      <vt:lpstr>PowerPoint Presentation</vt:lpstr>
      <vt:lpstr>PowerPoint Presentation</vt:lpstr>
      <vt:lpstr>PowerPoint Presentation</vt:lpstr>
      <vt:lpstr>PowerPoint Presentation</vt:lpstr>
      <vt:lpstr>8. Capacidades que se fortalecieron en 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22. 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Enlace para ir a los resultados: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Curso Diagnóstico Educativo Integral</vt:lpstr>
      <vt:lpstr>Enlace para ir a los resultados:</vt:lpstr>
      <vt:lpstr>Datos generales</vt:lpstr>
      <vt:lpstr>PowerPoint Presentation</vt:lpstr>
      <vt:lpstr>PowerPoint Presentation</vt:lpstr>
      <vt:lpstr>PowerPoint Presentation</vt:lpstr>
      <vt:lpstr>PowerPoint Presentation</vt:lpstr>
      <vt:lpstr>PowerPoint Presentation</vt:lpstr>
      <vt:lpstr>6. Puesto que desempeña (docente de I y II ciclos, director de centro educativo, jefe de área de salud, etc.)</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PowerPoint Presentation</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Curso Mi práctica pedagógica/profesional en entornos inclusivos:  Atendiendo el neurodesarrollo de niñas y niños</vt:lpstr>
      <vt:lpstr>Enlace para ir a los resultados:</vt:lpstr>
      <vt:lpstr>Datos generales</vt:lpstr>
      <vt:lpstr>PowerPoint Presentation</vt:lpstr>
      <vt:lpstr>PowerPoint Presentation</vt:lpstr>
      <vt:lpstr>PowerPoint Presentation</vt:lpstr>
      <vt:lpstr>PowerPoint Presentation</vt:lpstr>
      <vt:lpstr>PowerPoint Presentation</vt:lpstr>
      <vt:lpstr>PowerPoint Presentation</vt:lpstr>
      <vt:lpstr>7. Razón por la que se matriculó en el curso "Mi práctica docente en entornos inclusivos"</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PowerPoint Presentation</vt:lpstr>
      <vt:lpstr>Acercamiento a los intereses de Educación Continua y Asesoría Pedagógica.</vt:lpstr>
      <vt:lpstr>PowerPoint Presentation</vt:lpstr>
      <vt:lpstr>PowerPoint Presentation</vt:lpstr>
      <vt:lpstr>PowerPoint Presentation</vt:lpstr>
      <vt:lpstr>PowerPoint Presentation</vt:lpstr>
      <vt:lpstr>PowerPoint Presentation</vt:lpstr>
      <vt:lpstr>PowerPoint Presentation</vt:lpstr>
      <vt:lpstr>Enlace para ir a los resultados: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Periodo 2022</vt:lpstr>
      <vt:lpstr>PowerPoint Presentation</vt:lpstr>
      <vt:lpstr>Enlace para ir a los resultados: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PowerPoint Presentation</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Enlace para ir a los resultados:</vt:lpstr>
      <vt:lpstr> Nombre del centro educativo o establecimiento de salud en que labora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PowerPoint Presentation</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Enlace para ir a los resultados: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PowerPoint Presentation</vt:lpstr>
      <vt:lpstr>Acercamiento a los intereses de educación y Asesoría Pedagógica</vt:lpstr>
      <vt:lpstr>PowerPoint Presentation</vt:lpstr>
      <vt:lpstr>PowerPoint Presentation</vt:lpstr>
      <vt:lpstr>PowerPoint Presentation</vt:lpstr>
      <vt:lpstr>PowerPoint Presentation</vt:lpstr>
      <vt:lpstr>PowerPoint Presentation</vt:lpstr>
      <vt:lpstr>PowerPoint Presentation</vt:lpstr>
      <vt:lpstr>Enlace para ir a los resultados: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22. 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Nombre de la alternativa de cuidado y desarrollo en que labora  Respuestas más compartidas   </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12. ¿Cuál considera usted que es la principal competencia o capacidad que desarrolló gracias al curso y que beneficiará su labor profesional?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22. Indique aspectos positivos de los videos utilizados en el curso   Respuestas más compartidas   </vt:lpstr>
      <vt:lpstr>23. Indique algunas sugerencias para mejorar los videos utilizados en el curso  Respuestas más compartidas   </vt:lpstr>
      <vt:lpstr>PowerPoint Presentation</vt:lpstr>
      <vt:lpstr>PowerPoint Presentation</vt:lpstr>
      <vt:lpstr>26. ¿Cuáles son los principales aprendizajes y satisfacciones que se llevó del curso?  Respuestas más compartidas   </vt:lpstr>
      <vt:lpstr>PowerPoint Presentation</vt:lpstr>
      <vt:lpstr>PowerPoint Presentation</vt:lpstr>
      <vt:lpstr>Enlace para ir a los resultados:</vt:lpstr>
      <vt:lpstr> Nombre del establecimiento donde labora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9.  Razón por la que se matriculó en el curso  Respuestas más compartidas   </vt:lpstr>
      <vt:lpstr>PowerPoint Presentation</vt:lpstr>
      <vt:lpstr>PowerPoint Presentation</vt:lpstr>
      <vt:lpstr>PowerPoint Presentation</vt:lpstr>
      <vt:lpstr>PowerPoint Presentation</vt:lpstr>
      <vt:lpstr>14. ¿Cuál considera usted que es la principal competencia o capacidad que desarrolló gracias al curso y que beneficiará su labor profesional?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22. Indique aspectos positivos de los videos utilizados en el curso  Respuestas más compartidas   </vt:lpstr>
      <vt:lpstr> 23. Indique algunas sugerencias para mejorar los videos utilizados en el curso  Respuestas más compartidas   </vt:lpstr>
      <vt:lpstr>PowerPoint Presentation</vt:lpstr>
      <vt:lpstr>PowerPoint Presentation</vt:lpstr>
      <vt:lpstr>26. ¿Cuáles fueron los principales retos o problemas que enfrentó en el curso?  Respuestas más compartidas   </vt:lpstr>
      <vt:lpstr>27. ¿Cuál es la principal satisfacción al haber tomado este curso?  Respuestas más compartidas   </vt:lpstr>
      <vt:lpstr>PowerPoint Presentation</vt:lpstr>
      <vt:lpstr>PowerPoint Presentation</vt:lpstr>
      <vt:lpstr>Enlace para ir a los resultados:</vt:lpstr>
      <vt:lpstr>Nombre de la Institución en la que labora actualmente.  Respuestas más compartidas</vt:lpstr>
      <vt:lpstr>PowerPoint Presentation</vt:lpstr>
      <vt:lpstr>PowerPoint Presentation</vt:lpstr>
      <vt:lpstr>PowerPoint Presentation</vt:lpstr>
      <vt:lpstr>PowerPoint Presentation</vt:lpstr>
      <vt:lpstr>PowerPoint Presentation</vt:lpstr>
      <vt:lpstr>7. Razón por la que se matriculó en el curso “Mi práctica profesional en entornos inclusivos: atendiendo al neurodesarrollo del niño y de la niña”  Respuestas más compartidas</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18. Indique aspectos positivos de los videos utilizados en los cursos.  Respuestas más compartidas</vt:lpstr>
      <vt:lpstr>19. Indique algunas sugerencias para mejorar los videos utilizados en el curso.  Respuestas más compartidas</vt:lpstr>
      <vt:lpstr>PowerPoint Presentation</vt:lpstr>
      <vt:lpstr>PowerPoint Presentation</vt:lpstr>
      <vt:lpstr>PowerPoint Presentation</vt:lpstr>
      <vt:lpstr>23. Explique cuáles fueron los principales retos o problemas que enfrentó en el desarrollo de su aprendizaje en el curso.  Respuestas más compartidas</vt:lpstr>
      <vt:lpstr>24. Comparta cuál es la principal satisfacción al haber tomado este curso.  Respuestas más compartidas</vt:lpstr>
      <vt:lpstr>Competencias que se fortalecieron en el curso</vt:lpstr>
      <vt:lpstr>PowerPoint Presentation</vt:lpstr>
      <vt:lpstr>PowerPoint Presentation</vt:lpstr>
      <vt:lpstr>PowerPoint Presentation</vt:lpstr>
      <vt:lpstr>PowerPoint Presentation</vt:lpstr>
      <vt:lpstr>29. Por favor, amplíe su respuesta anterior.  Respuestas más compartidas</vt:lpstr>
      <vt:lpstr>30. ¿Cuál considera que es la principal competencia que desarrolló en el curso?  Respuestas más compartidas</vt:lpstr>
      <vt:lpstr>Acercamiento a los intereses de Educación Continua y Asesoría Pedagógica.</vt:lpstr>
      <vt:lpstr>PowerPoint Presentation</vt:lpstr>
      <vt:lpstr>32. Mencione al menos 3 áreas de temáticas de interés que le gustaría que desarrolláramos en la oferta de formación del Proyecto de Educación Continua en áreas de diversidad, desarrollo integral y atención a la primera infancia.  Respuestas más compartidas</vt:lpstr>
      <vt:lpstr>PowerPoint Presentation</vt:lpstr>
      <vt:lpstr>PowerPoint Presentation</vt:lpstr>
      <vt:lpstr>PowerPoint Presentation</vt:lpstr>
      <vt:lpstr>PowerPoint Presentation</vt:lpstr>
      <vt:lpstr>Enlace para ir a los resultados:</vt:lpstr>
      <vt:lpstr>1.  Nombre de la Institución en la que labora actualmente  Respuestas más compartidas   </vt:lpstr>
      <vt:lpstr>PowerPoint Presentation</vt:lpstr>
      <vt:lpstr>PowerPoint Presentation</vt:lpstr>
      <vt:lpstr>PowerPoint Presentation</vt:lpstr>
      <vt:lpstr>PowerPoint Presentation</vt:lpstr>
      <vt:lpstr>PowerPoint Presentation</vt:lpstr>
      <vt:lpstr>7. Razón por la que se matriculó en el curso "Pedagogía Preventiva: Desafíos Actuales"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16. Indique aspectos positivos de los videos utilizados en los cursos.  Respuestas más compartidas   </vt:lpstr>
      <vt:lpstr>17. Indique algunas sugerencias para mejorar los videos utilizados en el curso.  Respuestas más compartidas   </vt:lpstr>
      <vt:lpstr>PowerPoint Presentation</vt:lpstr>
      <vt:lpstr>PowerPoint Presentation</vt:lpstr>
      <vt:lpstr>PowerPoint Presentation</vt:lpstr>
      <vt:lpstr>21. Explique cuáles fueron los principales retos o problemas que enfrentó en el desarrollo del  curso.  Respuestas más compartidas   </vt:lpstr>
      <vt:lpstr>22. Comparta cuál es la principal satisfacción al haber tomado este curso.  Respuestas más compartidas   </vt:lpstr>
      <vt:lpstr>Competencias que se fortalecieron en el curso</vt:lpstr>
      <vt:lpstr>PowerPoint Presentation</vt:lpstr>
      <vt:lpstr>PowerPoint Presentation</vt:lpstr>
      <vt:lpstr>PowerPoint Presentation</vt:lpstr>
      <vt:lpstr>PowerPoint Presentation</vt:lpstr>
      <vt:lpstr>27.  ¿Cuál considera que es la principal competencia que desarrolló en el curso?  Respuestas más compartidas   </vt:lpstr>
      <vt:lpstr>Acercamiento a los intereses de Educación Continua y Asesoría Pedagógica.</vt:lpstr>
      <vt:lpstr>PowerPoint Presentation</vt:lpstr>
      <vt:lpstr>29. Mencione al menos 3 áreas de temáticas de interés que le gustaría que desarrolláramos en la oferta de formación del Programa de Educación Continua.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 Razón por la que se matriculó en el curso "Detección Temprana de Trastornos Motores en el niño y la niña menor de 1 año"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14. Indique aspectos positivos de los videos utilizados en el curso  Respuestas más compartidas   </vt:lpstr>
      <vt:lpstr>PowerPoint Presentation</vt:lpstr>
      <vt:lpstr>PowerPoint Presentation</vt:lpstr>
      <vt:lpstr>PowerPoint Presentation</vt:lpstr>
      <vt:lpstr>18. Explique cuáles fueron los principales retos o problemas que enfrentó en el desarrollo de su aprendizaje en el curso.  Respuestas más compartidas   </vt:lpstr>
      <vt:lpstr>19. Comparta cuál es la principal satisfacción al haber tomado este curso  Respuestas más compartidas   </vt:lpstr>
      <vt:lpstr>Competencias que se fortalecieron en el curso</vt:lpstr>
      <vt:lpstr>PowerPoint Presentation</vt:lpstr>
      <vt:lpstr>PowerPoint Presentation</vt:lpstr>
      <vt:lpstr>PowerPoint Presentation</vt:lpstr>
      <vt:lpstr>PowerPoint Presentation</vt:lpstr>
      <vt:lpstr>24. Por favor, amplíe su respuesta anterior.  Respuestas más compartidas   </vt:lpstr>
      <vt:lpstr>25. ¿Cuál considera que es la principal competencia que desarrolló en el curso?  Respuestas más compartidas   </vt:lpstr>
      <vt:lpstr>Acercamiento a los intereses de Educación Continua y Asesoría Pedagógica.</vt:lpstr>
      <vt:lpstr>PowerPoint Presentation</vt:lpstr>
      <vt:lpstr>27. Mencione al menos 3 áreas de temáticas de interés que le gustaría que desarrolláramos en la oferta de formación del Proyecto de Educación Continua en áreas de diversidad, desarrollo integral y atención a la primera infancia.  Respuestas más compartidas   </vt:lpstr>
      <vt:lpstr>PowerPoint Presentation</vt:lpstr>
      <vt:lpstr>PowerPoint Presentation</vt:lpstr>
      <vt:lpstr>PowerPoint Presentation</vt:lpstr>
      <vt:lpstr>Periodo 2023</vt:lpstr>
      <vt:lpstr>PowerPoint Presentation</vt:lpstr>
      <vt:lpstr>1. Nombre de la alternativa de cuidado y desarrollo en que labora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12.  ¿Cuál considera usted que es la principal competencia o capacidad que desarrolló gracias al curso y que beneficiará su labor profesional?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22.  Indique aspectos positivos de los videos utilizados en el curso Respuestas más compartidas   </vt:lpstr>
      <vt:lpstr>23.  Indique algunas sugerencias para mejorar los videos utilizados en el curso Respuestas más compartidas   </vt:lpstr>
      <vt:lpstr>PowerPoint Presentation</vt:lpstr>
      <vt:lpstr>PowerPoint Presentation</vt:lpstr>
      <vt:lpstr>26.  ¿Cuáles son los principales aprendizajes y satisfacciones que se llevó del curso? Respuestas más compartidas   </vt:lpstr>
      <vt:lpstr>PowerPoint Presentation</vt:lpstr>
      <vt:lpstr>PowerPoint Presentation</vt:lpstr>
      <vt:lpstr>PowerPoint Presentation</vt:lpstr>
      <vt:lpstr>1. Nombre del establecimiento de salud en que labora Respuestas más compartidas   </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12. ¿Cuál considera usted que es la principal competencia o capacidad que desarrolló gracias al curso y que beneficiará su labor profesional?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20. ¿Qué tan útiles y pertinentes fueron para usted las presentaciones facilitadas en el curso? Respuestas más compartidas   </vt:lpstr>
      <vt:lpstr>PowerPoint Presentation</vt:lpstr>
      <vt:lpstr>PowerPoint Presentation</vt:lpstr>
      <vt:lpstr>23. ¿Cuáles son los principales aprendizajes y satisfacciones al haber tomado este curso? Respuestas más compartidas   </vt:lpstr>
      <vt:lpstr>PowerPoint Presentation</vt:lpstr>
      <vt:lpstr>25. Para personas del sector educativo. Si usted es educador/a ¿Cuáles cambios en el curso recomienda? Respuestas más compartidas   </vt:lpstr>
      <vt:lpstr>26.  Otras observaciones y aportes que nos quisiera brindar para la mejora continua: Respuestas más compartidas   </vt:lpstr>
      <vt:lpstr>PowerPoint Presentation</vt:lpstr>
      <vt:lpstr>PowerPoint Presentation</vt:lpstr>
      <vt:lpstr>1. Nombre del colegio Respuestas más compartidas   </vt:lpstr>
      <vt:lpstr>PowerPoint Presentation</vt:lpstr>
      <vt:lpstr>PowerPoint Presentation</vt:lpstr>
      <vt:lpstr>PowerPoint Presentation</vt:lpstr>
      <vt:lpstr>PowerPoint Presentation</vt:lpstr>
      <vt:lpstr>PowerPoint Presentation</vt:lpstr>
      <vt:lpstr>7.  Razón por la que se matriculó en el curso La educación que queremos Respuestas más compartidas   </vt:lpstr>
      <vt:lpstr>Capacidades que se fortalecieron en 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20.  ¿Cuál considera usted que es la principal capacidad que desarrolló gracias al curso y que beneficiará su labor docente?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32. Indique cuáles fueron los principales retos o problemas que enfrentó en el curso Respuestas más compartidas   </vt:lpstr>
      <vt:lpstr>33. Comparta cuál es la principal satisfacción al haber tomado este curso Respuestas más compartidas   </vt:lpstr>
      <vt:lpstr>34. ¿Cuáles cambios sugiere que hacemos en un próximo curso con respecto a: Temáticas y recursos? Explique su respuesta por favor. Respuestas más compartidas   </vt:lpstr>
      <vt:lpstr>35. ¿Cuáles cambios sugiere que hacemos en un próximo curso con respecto a: metodología del aula virtual y evaluación?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  Razón por la que se matriculó en el curso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18.  Indique aspectos positivos de los videos utilizados en los cursos. Respuestas más compartidas   </vt:lpstr>
      <vt:lpstr>19.  Indique algunas sugerencias para mejorar los videos utilizados en el curso. Respuestas más compartidas   </vt:lpstr>
      <vt:lpstr>PowerPoint Presentation</vt:lpstr>
      <vt:lpstr>PowerPoint Presentation</vt:lpstr>
      <vt:lpstr>22.  Explique cuáles fueron los principales retos o problemas que enfrentó en el desarrollo de su aprendizaje en el curso. Respuestas más compartidas   </vt:lpstr>
      <vt:lpstr>23.  Comparta cuál es la principal satisfacción al haber tomado este curso Respuestas más compartidas   </vt:lpstr>
      <vt:lpstr>Competencias que se fortalecieron en el curso</vt:lpstr>
      <vt:lpstr>PowerPoint Presentation</vt:lpstr>
      <vt:lpstr>PowerPoint Presentation</vt:lpstr>
      <vt:lpstr>PowerPoint Presentation</vt:lpstr>
      <vt:lpstr>PowerPoint Presentation</vt:lpstr>
      <vt:lpstr>28.  Por favor, amplíe su respuesta anterior. Respuestas más compartidas   </vt:lpstr>
      <vt:lpstr>29.  ¿Cuál considera que es la principal competencia que desarrolló en el curso? Respuestas más compartidas   </vt:lpstr>
      <vt:lpstr>Acercamiento a los intereses de Educación Continua y Asesoría Pedagógica.</vt:lpstr>
      <vt:lpstr>PowerPoint Presentation</vt:lpstr>
      <vt:lpstr>31.  Mencione al menos 3 áreas de temáticas de interés que le gustaría que desarrolláramos en el la oferta de formación del Proyecto de Educación Continua en áreas de diversidad, desarrollo integral y atención a la primera infancia.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Competencias que se fortalecieron en el curso</vt:lpstr>
      <vt:lpstr>PowerPoint Presentation</vt:lpstr>
      <vt:lpstr>PowerPoint Presentation</vt:lpstr>
      <vt:lpstr>PowerPoint Presentation</vt:lpstr>
      <vt:lpstr>PowerPoint Presentation</vt:lpstr>
      <vt:lpstr>PowerPoint Presentation</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22. Indique aspectos positivos de los videos utilizados en el curso Respuestas más compartidas   </vt:lpstr>
      <vt:lpstr>23. Indique algunas sugerencias para mejorar los videos utilizados en el curso Respuestas más compartidas   </vt:lpstr>
      <vt:lpstr>PowerPoint Presentation</vt:lpstr>
      <vt:lpstr>PowerPoint Presentation</vt:lpstr>
      <vt:lpstr>26. ¿Cuáles son los principales aprendizajes y satisfacciones que se llevó del curso?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  Razón por la que se matriculó en el curso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17.  Indique aspectos positivos de los videos utilizados en los cursos Respuestas más compartidas   </vt:lpstr>
      <vt:lpstr>18.  Indique algunas sugerencias para mejorar los videos utilizados en el curso Respuestas más compartidas   </vt:lpstr>
      <vt:lpstr>PowerPoint Presentation</vt:lpstr>
      <vt:lpstr>PowerPoint Presentation</vt:lpstr>
      <vt:lpstr>21. Explique cuáles fueron los principales retos o problemas que enfrentó en el desarrollo de su aprendizaje en el curso. Respuestas más compartidas   </vt:lpstr>
      <vt:lpstr>22. Comparta cuál es la principal satisfacción al haber tomado este curso. Respuestas más compartidas   </vt:lpstr>
      <vt:lpstr>Competencias que se fortalecieron en el curso</vt:lpstr>
      <vt:lpstr>PowerPoint Presentation</vt:lpstr>
      <vt:lpstr>PowerPoint Presentation</vt:lpstr>
      <vt:lpstr>PowerPoint Presentation</vt:lpstr>
      <vt:lpstr>PowerPoint Presentation</vt:lpstr>
      <vt:lpstr>27. Por favor, amplíe su respuesta anterior. Respuestas más compartidas   </vt:lpstr>
      <vt:lpstr>28. ¿Cuál considera que es la principal competencia que desarrolló en el curso? Respuestas más compartidas   </vt:lpstr>
      <vt:lpstr>Acercamiento a los intereses de Educación Continua y Asesoría Pedagógica.</vt:lpstr>
      <vt:lpstr>PowerPoint Presentation</vt:lpstr>
      <vt:lpstr>30. Mencione al menos 3 áreas de temáticas de interés que le gustaría que desarrolláramos en la oferta de formación del Proyecto de Educación Continua en áreas de diversidad, desarrollo integral y atención a la primera infancia. Respuestas más compartidas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 Razón por la que se matriculó en el curso "Pedagogía Preventiva: Desafíos Actuales Respuestas más compartidas   </vt:lpstr>
      <vt:lpstr>Valoraciones con relación a la propuesta del curso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16. Indique aspectos positivos de los videos utilizados en los cursos. Respuestas más compartidas   </vt:lpstr>
      <vt:lpstr>PowerPoint Presentation</vt:lpstr>
      <vt:lpstr>PowerPoint Presentation</vt:lpstr>
      <vt:lpstr>PowerPoint Presentation</vt:lpstr>
      <vt:lpstr>PowerPoint Presentation</vt:lpstr>
      <vt:lpstr>21. Explique cuáles fueron los principales retos o problemas que enfrentó en el desarrollo del curso. Respuestas más compartidas   </vt:lpstr>
      <vt:lpstr>22. Comparta cuál es la principal satisfacción al haber tomado este curso. Respuestas más compartidas   </vt:lpstr>
      <vt:lpstr>Competencias que se fortalecieron en el curso</vt:lpstr>
      <vt:lpstr>PowerPoint Presentation</vt:lpstr>
      <vt:lpstr>PowerPoint Presentation</vt:lpstr>
      <vt:lpstr>PowerPoint Presentation</vt:lpstr>
      <vt:lpstr>PowerPoint Presentation</vt:lpstr>
      <vt:lpstr>27. ¿Cuál considera que es la principal competencia que desarrolló en el curso? Respuestas más compartidas   </vt:lpstr>
      <vt:lpstr>Acercamiento a los intereses de Educación Continua y Asesoría Pedagógica.</vt:lpstr>
      <vt:lpstr>PowerPoint Presentation</vt:lpstr>
      <vt:lpstr>29. Mencione al menos 3 áreas de temáticas de interés que le gustaría que desarrolláramos en la oferta de formación del Programa de Educación Continua Respuestas más compartidas   </vt:lpstr>
      <vt:lpstr>PowerPoint Presentation</vt:lpstr>
      <vt:lpstr>PowerPoint Presentation</vt:lpstr>
      <vt:lpstr>PowerPoint Presentation</vt:lpstr>
      <vt:lpstr>Conclusiones</vt:lpstr>
      <vt:lpstr>Conclusiones</vt:lpstr>
      <vt:lpstr>Conclusiones</vt:lpstr>
      <vt:lpstr>Conclusiones</vt:lpstr>
      <vt:lpstr>Referencias</vt:lpstr>
      <vt:lpstr>Proyectistas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Reporte de Cursos virtuales</dc:title>
  <dc:creator>DORA HERNANDEZ  VARGAS</dc:creator>
  <cp:lastModifiedBy>Dora Hernández Vargas</cp:lastModifiedBy>
  <cp:revision>2</cp:revision>
  <dcterms:created xsi:type="dcterms:W3CDTF">2021-03-18T16:14:37Z</dcterms:created>
  <dcterms:modified xsi:type="dcterms:W3CDTF">2024-03-26T01:10:42Z</dcterms:modified>
</cp:coreProperties>
</file>