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7" r:id="rId2"/>
    <p:sldId id="261" r:id="rId3"/>
    <p:sldId id="275" r:id="rId4"/>
    <p:sldId id="276" r:id="rId5"/>
    <p:sldId id="259" r:id="rId6"/>
    <p:sldId id="256" r:id="rId7"/>
    <p:sldId id="264" r:id="rId8"/>
    <p:sldId id="269" r:id="rId9"/>
    <p:sldId id="268" r:id="rId10"/>
    <p:sldId id="277" r:id="rId11"/>
    <p:sldId id="278" r:id="rId12"/>
    <p:sldId id="279" r:id="rId13"/>
    <p:sldId id="282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71" r:id="rId22"/>
    <p:sldId id="295" r:id="rId23"/>
    <p:sldId id="296" r:id="rId24"/>
    <p:sldId id="294" r:id="rId25"/>
    <p:sldId id="298" r:id="rId26"/>
    <p:sldId id="299" r:id="rId27"/>
    <p:sldId id="301" r:id="rId28"/>
    <p:sldId id="300" r:id="rId29"/>
    <p:sldId id="302" r:id="rId30"/>
    <p:sldId id="274" r:id="rId31"/>
    <p:sldId id="304" r:id="rId32"/>
    <p:sldId id="305" r:id="rId33"/>
    <p:sldId id="303" r:id="rId34"/>
    <p:sldId id="306" r:id="rId35"/>
    <p:sldId id="307" r:id="rId36"/>
    <p:sldId id="267" r:id="rId37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060C"/>
    <a:srgbClr val="4C060A"/>
    <a:srgbClr val="00153F"/>
    <a:srgbClr val="39434C"/>
    <a:srgbClr val="C3C4C5"/>
    <a:srgbClr val="3C4750"/>
    <a:srgbClr val="3B454F"/>
    <a:srgbClr val="2D353C"/>
    <a:srgbClr val="47060A"/>
    <a:srgbClr val="3944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6FA3FE-18F3-4BCD-87FD-23B4D1341EE7}" v="578" dt="2025-06-17T17:36:05.8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45" d="100"/>
          <a:sy n="45" d="100"/>
        </p:scale>
        <p:origin x="4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Y ULATE  MONTERO" userId="ca51ee71-09f7-425d-b77b-84a2daf02e2a" providerId="ADAL" clId="{30E3FCDF-F329-481A-A021-FCFE90B0688B}"/>
    <pc:docChg chg="custSel addSld delSld modSld">
      <pc:chgData name="JENNY ULATE  MONTERO" userId="ca51ee71-09f7-425d-b77b-84a2daf02e2a" providerId="ADAL" clId="{30E3FCDF-F329-481A-A021-FCFE90B0688B}" dt="2025-05-13T23:02:17.685" v="18" actId="47"/>
      <pc:docMkLst>
        <pc:docMk/>
      </pc:docMkLst>
      <pc:sldChg chg="modSp mod">
        <pc:chgData name="JENNY ULATE  MONTERO" userId="ca51ee71-09f7-425d-b77b-84a2daf02e2a" providerId="ADAL" clId="{30E3FCDF-F329-481A-A021-FCFE90B0688B}" dt="2025-05-05T17:30:53.500" v="0" actId="207"/>
        <pc:sldMkLst>
          <pc:docMk/>
          <pc:sldMk cId="2268820988" sldId="259"/>
        </pc:sldMkLst>
      </pc:sldChg>
      <pc:sldChg chg="delSp modSp add del mod">
        <pc:chgData name="JENNY ULATE  MONTERO" userId="ca51ee71-09f7-425d-b77b-84a2daf02e2a" providerId="ADAL" clId="{30E3FCDF-F329-481A-A021-FCFE90B0688B}" dt="2025-05-13T23:02:17.685" v="18" actId="47"/>
        <pc:sldMkLst>
          <pc:docMk/>
          <pc:sldMk cId="3269696456" sldId="276"/>
        </pc:sldMkLst>
      </pc:sldChg>
    </pc:docChg>
  </pc:docChgLst>
  <pc:docChgLst>
    <pc:chgData name="JENNY ULATE  MONTERO" userId="ca51ee71-09f7-425d-b77b-84a2daf02e2a" providerId="ADAL" clId="{D51C879A-655C-4451-B729-81F68441661F}"/>
    <pc:docChg chg="undo redo custSel addSld delSld modSld sldOrd">
      <pc:chgData name="JENNY ULATE  MONTERO" userId="ca51ee71-09f7-425d-b77b-84a2daf02e2a" providerId="ADAL" clId="{D51C879A-655C-4451-B729-81F68441661F}" dt="2025-03-29T01:23:49.847" v="4330" actId="1076"/>
      <pc:docMkLst>
        <pc:docMk/>
      </pc:docMkLst>
      <pc:sldChg chg="addSp delSp modSp mod">
        <pc:chgData name="JENNY ULATE  MONTERO" userId="ca51ee71-09f7-425d-b77b-84a2daf02e2a" providerId="ADAL" clId="{D51C879A-655C-4451-B729-81F68441661F}" dt="2025-03-29T01:22:03.815" v="4325" actId="207"/>
        <pc:sldMkLst>
          <pc:docMk/>
          <pc:sldMk cId="0" sldId="256"/>
        </pc:sldMkLst>
        <pc:spChg chg="mod">
          <ac:chgData name="JENNY ULATE  MONTERO" userId="ca51ee71-09f7-425d-b77b-84a2daf02e2a" providerId="ADAL" clId="{D51C879A-655C-4451-B729-81F68441661F}" dt="2025-03-29T01:21:47.242" v="4322" actId="207"/>
          <ac:spMkLst>
            <pc:docMk/>
            <pc:sldMk cId="0" sldId="256"/>
            <ac:spMk id="4" creationId="{00000000-0000-0000-0000-000000000000}"/>
          </ac:spMkLst>
        </pc:spChg>
        <pc:spChg chg="mod">
          <ac:chgData name="JENNY ULATE  MONTERO" userId="ca51ee71-09f7-425d-b77b-84a2daf02e2a" providerId="ADAL" clId="{D51C879A-655C-4451-B729-81F68441661F}" dt="2025-03-29T01:21:47.242" v="4322" actId="207"/>
          <ac:spMkLst>
            <pc:docMk/>
            <pc:sldMk cId="0" sldId="256"/>
            <ac:spMk id="5" creationId="{00000000-0000-0000-0000-000000000000}"/>
          </ac:spMkLst>
        </pc:spChg>
        <pc:spChg chg="mod topLvl">
          <ac:chgData name="JENNY ULATE  MONTERO" userId="ca51ee71-09f7-425d-b77b-84a2daf02e2a" providerId="ADAL" clId="{D51C879A-655C-4451-B729-81F68441661F}" dt="2025-03-29T01:21:09.240" v="4318" actId="165"/>
          <ac:spMkLst>
            <pc:docMk/>
            <pc:sldMk cId="0" sldId="256"/>
            <ac:spMk id="11" creationId="{00000000-0000-0000-0000-000000000000}"/>
          </ac:spMkLst>
        </pc:spChg>
        <pc:spChg chg="add mod">
          <ac:chgData name="JENNY ULATE  MONTERO" userId="ca51ee71-09f7-425d-b77b-84a2daf02e2a" providerId="ADAL" clId="{D51C879A-655C-4451-B729-81F68441661F}" dt="2025-03-29T01:21:37.593" v="4321" actId="1076"/>
          <ac:spMkLst>
            <pc:docMk/>
            <pc:sldMk cId="0" sldId="256"/>
            <ac:spMk id="14" creationId="{1670767B-FB97-47E8-FBA9-1D03DACA4312}"/>
          </ac:spMkLst>
        </pc:spChg>
        <pc:grpChg chg="mod">
          <ac:chgData name="JENNY ULATE  MONTERO" userId="ca51ee71-09f7-425d-b77b-84a2daf02e2a" providerId="ADAL" clId="{D51C879A-655C-4451-B729-81F68441661F}" dt="2025-03-29T01:21:51.910" v="4323" actId="14861"/>
          <ac:grpSpMkLst>
            <pc:docMk/>
            <pc:sldMk cId="0" sldId="256"/>
            <ac:grpSpMk id="3" creationId="{00000000-0000-0000-0000-000000000000}"/>
          </ac:grpSpMkLst>
        </pc:grpChg>
      </pc:sldChg>
      <pc:sldChg chg="addSp delSp modSp mod modClrScheme chgLayout">
        <pc:chgData name="JENNY ULATE  MONTERO" userId="ca51ee71-09f7-425d-b77b-84a2daf02e2a" providerId="ADAL" clId="{D51C879A-655C-4451-B729-81F68441661F}" dt="2025-03-29T01:20:24.789" v="4315" actId="14100"/>
        <pc:sldMkLst>
          <pc:docMk/>
          <pc:sldMk cId="151447824" sldId="257"/>
        </pc:sldMkLst>
        <pc:spChg chg="add mod">
          <ac:chgData name="JENNY ULATE  MONTERO" userId="ca51ee71-09f7-425d-b77b-84a2daf02e2a" providerId="ADAL" clId="{D51C879A-655C-4451-B729-81F68441661F}" dt="2025-03-29T01:20:24.789" v="4315" actId="14100"/>
          <ac:spMkLst>
            <pc:docMk/>
            <pc:sldMk cId="151447824" sldId="257"/>
            <ac:spMk id="2" creationId="{94046F0B-4957-DEC8-59D3-EEF82B8640E5}"/>
          </ac:spMkLst>
        </pc:spChg>
        <pc:spChg chg="mod">
          <ac:chgData name="JENNY ULATE  MONTERO" userId="ca51ee71-09f7-425d-b77b-84a2daf02e2a" providerId="ADAL" clId="{D51C879A-655C-4451-B729-81F68441661F}" dt="2025-03-25T18:19:14.290" v="169" actId="1076"/>
          <ac:spMkLst>
            <pc:docMk/>
            <pc:sldMk cId="151447824" sldId="257"/>
            <ac:spMk id="4" creationId="{97BD2802-FBFF-7BC7-051E-C5F1A39E228E}"/>
          </ac:spMkLst>
        </pc:spChg>
        <pc:spChg chg="add del mod">
          <ac:chgData name="JENNY ULATE  MONTERO" userId="ca51ee71-09f7-425d-b77b-84a2daf02e2a" providerId="ADAL" clId="{D51C879A-655C-4451-B729-81F68441661F}" dt="2025-03-29T01:20:21.424" v="4314" actId="1076"/>
          <ac:spMkLst>
            <pc:docMk/>
            <pc:sldMk cId="151447824" sldId="257"/>
            <ac:spMk id="5" creationId="{302D2773-3D2F-F339-2F9C-23202C0F385E}"/>
          </ac:spMkLst>
        </pc:spChg>
        <pc:picChg chg="add mod">
          <ac:chgData name="JENNY ULATE  MONTERO" userId="ca51ee71-09f7-425d-b77b-84a2daf02e2a" providerId="ADAL" clId="{D51C879A-655C-4451-B729-81F68441661F}" dt="2025-03-25T18:13:01.752" v="68" actId="1076"/>
          <ac:picMkLst>
            <pc:docMk/>
            <pc:sldMk cId="151447824" sldId="257"/>
            <ac:picMk id="12" creationId="{81E775A7-F50F-1C51-8023-AC301D4B7793}"/>
          </ac:picMkLst>
        </pc:picChg>
      </pc:sldChg>
      <pc:sldChg chg="addSp delSp modSp add mod ord">
        <pc:chgData name="JENNY ULATE  MONTERO" userId="ca51ee71-09f7-425d-b77b-84a2daf02e2a" providerId="ADAL" clId="{D51C879A-655C-4451-B729-81F68441661F}" dt="2025-03-28T19:31:23.305" v="2324" actId="164"/>
        <pc:sldMkLst>
          <pc:docMk/>
          <pc:sldMk cId="2268820988" sldId="259"/>
        </pc:sldMkLst>
        <pc:spChg chg="add mod ord">
          <ac:chgData name="JENNY ULATE  MONTERO" userId="ca51ee71-09f7-425d-b77b-84a2daf02e2a" providerId="ADAL" clId="{D51C879A-655C-4451-B729-81F68441661F}" dt="2025-03-28T19:30:17.523" v="2317" actId="164"/>
          <ac:spMkLst>
            <pc:docMk/>
            <pc:sldMk cId="2268820988" sldId="259"/>
            <ac:spMk id="84" creationId="{A7A78E08-8B5A-DDCF-7C39-3A851D02756C}"/>
          </ac:spMkLst>
        </pc:spChg>
        <pc:spChg chg="add mod ord">
          <ac:chgData name="JENNY ULATE  MONTERO" userId="ca51ee71-09f7-425d-b77b-84a2daf02e2a" providerId="ADAL" clId="{D51C879A-655C-4451-B729-81F68441661F}" dt="2025-03-28T19:27:03.054" v="2290" actId="1076"/>
          <ac:spMkLst>
            <pc:docMk/>
            <pc:sldMk cId="2268820988" sldId="259"/>
            <ac:spMk id="85" creationId="{B03ED819-654D-6A28-0370-58EEBEBFC1CF}"/>
          </ac:spMkLst>
        </pc:spChg>
      </pc:sldChg>
      <pc:sldChg chg="del">
        <pc:chgData name="JENNY ULATE  MONTERO" userId="ca51ee71-09f7-425d-b77b-84a2daf02e2a" providerId="ADAL" clId="{D51C879A-655C-4451-B729-81F68441661F}" dt="2025-03-28T16:26:44.639" v="1382" actId="47"/>
        <pc:sldMkLst>
          <pc:docMk/>
          <pc:sldMk cId="3386298410" sldId="259"/>
        </pc:sldMkLst>
      </pc:sldChg>
      <pc:sldChg chg="addSp delSp modSp add del mod ord setBg">
        <pc:chgData name="JENNY ULATE  MONTERO" userId="ca51ee71-09f7-425d-b77b-84a2daf02e2a" providerId="ADAL" clId="{D51C879A-655C-4451-B729-81F68441661F}" dt="2025-03-28T17:53:10.080" v="1894" actId="208"/>
        <pc:sldMkLst>
          <pc:docMk/>
          <pc:sldMk cId="3221881713" sldId="260"/>
        </pc:sldMkLst>
      </pc:sldChg>
      <pc:sldChg chg="addSp delSp modSp mod">
        <pc:chgData name="JENNY ULATE  MONTERO" userId="ca51ee71-09f7-425d-b77b-84a2daf02e2a" providerId="ADAL" clId="{D51C879A-655C-4451-B729-81F68441661F}" dt="2025-03-26T00:38:21.257" v="660" actId="1076"/>
        <pc:sldMkLst>
          <pc:docMk/>
          <pc:sldMk cId="731154688" sldId="261"/>
        </pc:sldMkLst>
        <pc:spChg chg="mod">
          <ac:chgData name="JENNY ULATE  MONTERO" userId="ca51ee71-09f7-425d-b77b-84a2daf02e2a" providerId="ADAL" clId="{D51C879A-655C-4451-B729-81F68441661F}" dt="2025-03-26T00:38:21.257" v="660" actId="1076"/>
          <ac:spMkLst>
            <pc:docMk/>
            <pc:sldMk cId="731154688" sldId="261"/>
            <ac:spMk id="2" creationId="{0567001F-6662-A563-723C-71352E888648}"/>
          </ac:spMkLst>
        </pc:spChg>
        <pc:spChg chg="add mod">
          <ac:chgData name="JENNY ULATE  MONTERO" userId="ca51ee71-09f7-425d-b77b-84a2daf02e2a" providerId="ADAL" clId="{D51C879A-655C-4451-B729-81F68441661F}" dt="2025-03-26T00:05:02.853" v="656" actId="1076"/>
          <ac:spMkLst>
            <pc:docMk/>
            <pc:sldMk cId="731154688" sldId="261"/>
            <ac:spMk id="14" creationId="{121201DB-A337-CA2E-FB8B-2BC04F1A80AE}"/>
          </ac:spMkLst>
        </pc:spChg>
        <pc:spChg chg="add mod">
          <ac:chgData name="JENNY ULATE  MONTERO" userId="ca51ee71-09f7-425d-b77b-84a2daf02e2a" providerId="ADAL" clId="{D51C879A-655C-4451-B729-81F68441661F}" dt="2025-03-26T00:03:36.325" v="634" actId="1076"/>
          <ac:spMkLst>
            <pc:docMk/>
            <pc:sldMk cId="731154688" sldId="261"/>
            <ac:spMk id="15" creationId="{98289756-652F-20A8-E7B4-02C761D71B47}"/>
          </ac:spMkLst>
        </pc:spChg>
        <pc:spChg chg="add mod">
          <ac:chgData name="JENNY ULATE  MONTERO" userId="ca51ee71-09f7-425d-b77b-84a2daf02e2a" providerId="ADAL" clId="{D51C879A-655C-4451-B729-81F68441661F}" dt="2025-03-26T00:04:02.766" v="638" actId="1076"/>
          <ac:spMkLst>
            <pc:docMk/>
            <pc:sldMk cId="731154688" sldId="261"/>
            <ac:spMk id="16" creationId="{15833749-B77E-3088-C4CE-5CDB31506A3C}"/>
          </ac:spMkLst>
        </pc:spChg>
        <pc:spChg chg="add mod">
          <ac:chgData name="JENNY ULATE  MONTERO" userId="ca51ee71-09f7-425d-b77b-84a2daf02e2a" providerId="ADAL" clId="{D51C879A-655C-4451-B729-81F68441661F}" dt="2025-03-26T00:04:59.937" v="655" actId="1076"/>
          <ac:spMkLst>
            <pc:docMk/>
            <pc:sldMk cId="731154688" sldId="261"/>
            <ac:spMk id="17" creationId="{F37C4343-284C-04CF-9737-104D8AB9A723}"/>
          </ac:spMkLst>
        </pc:spChg>
        <pc:spChg chg="add mod">
          <ac:chgData name="JENNY ULATE  MONTERO" userId="ca51ee71-09f7-425d-b77b-84a2daf02e2a" providerId="ADAL" clId="{D51C879A-655C-4451-B729-81F68441661F}" dt="2025-03-26T00:04:52.848" v="653" actId="1076"/>
          <ac:spMkLst>
            <pc:docMk/>
            <pc:sldMk cId="731154688" sldId="261"/>
            <ac:spMk id="35" creationId="{AFE918CF-15D1-5CEC-4283-D02FCB781CE5}"/>
          </ac:spMkLst>
        </pc:spChg>
        <pc:spChg chg="add mod">
          <ac:chgData name="JENNY ULATE  MONTERO" userId="ca51ee71-09f7-425d-b77b-84a2daf02e2a" providerId="ADAL" clId="{D51C879A-655C-4451-B729-81F68441661F}" dt="2025-03-26T00:04:21.532" v="645" actId="1076"/>
          <ac:spMkLst>
            <pc:docMk/>
            <pc:sldMk cId="731154688" sldId="261"/>
            <ac:spMk id="36" creationId="{63284FBB-70C2-157E-28D1-D2763A69BC8B}"/>
          </ac:spMkLst>
        </pc:spChg>
        <pc:grpChg chg="add mod">
          <ac:chgData name="JENNY ULATE  MONTERO" userId="ca51ee71-09f7-425d-b77b-84a2daf02e2a" providerId="ADAL" clId="{D51C879A-655C-4451-B729-81F68441661F}" dt="2025-03-26T00:04:09.301" v="640" actId="1076"/>
          <ac:grpSpMkLst>
            <pc:docMk/>
            <pc:sldMk cId="731154688" sldId="261"/>
            <ac:grpSpMk id="38" creationId="{C79B858A-0EE3-0B71-D0E2-AB1C5870B0F8}"/>
          </ac:grpSpMkLst>
        </pc:grpChg>
        <pc:picChg chg="add mod topLvl">
          <ac:chgData name="JENNY ULATE  MONTERO" userId="ca51ee71-09f7-425d-b77b-84a2daf02e2a" providerId="ADAL" clId="{D51C879A-655C-4451-B729-81F68441661F}" dt="2025-03-25T23:58:56.997" v="548" actId="164"/>
          <ac:picMkLst>
            <pc:docMk/>
            <pc:sldMk cId="731154688" sldId="261"/>
            <ac:picMk id="6" creationId="{FCE1E346-FEA8-A997-2BC4-9625A98BBF9D}"/>
          </ac:picMkLst>
        </pc:picChg>
        <pc:picChg chg="add mod topLvl">
          <ac:chgData name="JENNY ULATE  MONTERO" userId="ca51ee71-09f7-425d-b77b-84a2daf02e2a" providerId="ADAL" clId="{D51C879A-655C-4451-B729-81F68441661F}" dt="2025-03-25T23:59:05.195" v="550" actId="164"/>
          <ac:picMkLst>
            <pc:docMk/>
            <pc:sldMk cId="731154688" sldId="261"/>
            <ac:picMk id="7" creationId="{64412821-AE85-68E0-D67D-4F41CCD66648}"/>
          </ac:picMkLst>
        </pc:picChg>
        <pc:picChg chg="add mod topLvl">
          <ac:chgData name="JENNY ULATE  MONTERO" userId="ca51ee71-09f7-425d-b77b-84a2daf02e2a" providerId="ADAL" clId="{D51C879A-655C-4451-B729-81F68441661F}" dt="2025-03-25T23:59:46.711" v="560" actId="164"/>
          <ac:picMkLst>
            <pc:docMk/>
            <pc:sldMk cId="731154688" sldId="261"/>
            <ac:picMk id="9" creationId="{2E854978-40F1-3DDE-CE3C-405977C181B5}"/>
          </ac:picMkLst>
        </pc:picChg>
        <pc:picChg chg="add mod">
          <ac:chgData name="JENNY ULATE  MONTERO" userId="ca51ee71-09f7-425d-b77b-84a2daf02e2a" providerId="ADAL" clId="{D51C879A-655C-4451-B729-81F68441661F}" dt="2025-03-25T23:59:05.195" v="550" actId="164"/>
          <ac:picMkLst>
            <pc:docMk/>
            <pc:sldMk cId="731154688" sldId="261"/>
            <ac:picMk id="20" creationId="{D41A521C-2A8C-064F-07C7-169C7F6E5E58}"/>
          </ac:picMkLst>
        </pc:picChg>
      </pc:sldChg>
      <pc:sldChg chg="addSp delSp modSp add del mod setBg">
        <pc:chgData name="JENNY ULATE  MONTERO" userId="ca51ee71-09f7-425d-b77b-84a2daf02e2a" providerId="ADAL" clId="{D51C879A-655C-4451-B729-81F68441661F}" dt="2025-03-29T01:06:55.015" v="4011" actId="47"/>
        <pc:sldMkLst>
          <pc:docMk/>
          <pc:sldMk cId="0" sldId="262"/>
        </pc:sldMkLst>
      </pc:sldChg>
      <pc:sldChg chg="addSp delSp modSp del mod">
        <pc:chgData name="JENNY ULATE  MONTERO" userId="ca51ee71-09f7-425d-b77b-84a2daf02e2a" providerId="ADAL" clId="{D51C879A-655C-4451-B729-81F68441661F}" dt="2025-03-28T16:26:42.734" v="1381" actId="47"/>
        <pc:sldMkLst>
          <pc:docMk/>
          <pc:sldMk cId="1504746394" sldId="262"/>
        </pc:sldMkLst>
      </pc:sldChg>
      <pc:sldChg chg="addSp delSp modSp add mod modClrScheme chgLayout">
        <pc:chgData name="JENNY ULATE  MONTERO" userId="ca51ee71-09f7-425d-b77b-84a2daf02e2a" providerId="ADAL" clId="{D51C879A-655C-4451-B729-81F68441661F}" dt="2025-03-26T00:45:06.340" v="768" actId="1076"/>
        <pc:sldMkLst>
          <pc:docMk/>
          <pc:sldMk cId="11520063" sldId="263"/>
        </pc:sldMkLst>
      </pc:sldChg>
      <pc:sldChg chg="addSp delSp modSp add mod chgLayout">
        <pc:chgData name="JENNY ULATE  MONTERO" userId="ca51ee71-09f7-425d-b77b-84a2daf02e2a" providerId="ADAL" clId="{D51C879A-655C-4451-B729-81F68441661F}" dt="2025-03-29T01:23:28.612" v="4328" actId="478"/>
        <pc:sldMkLst>
          <pc:docMk/>
          <pc:sldMk cId="1416604008" sldId="264"/>
        </pc:sldMkLst>
        <pc:spChg chg="add">
          <ac:chgData name="JENNY ULATE  MONTERO" userId="ca51ee71-09f7-425d-b77b-84a2daf02e2a" providerId="ADAL" clId="{D51C879A-655C-4451-B729-81F68441661F}" dt="2025-03-26T01:16:48.048" v="941"/>
          <ac:spMkLst>
            <pc:docMk/>
            <pc:sldMk cId="1416604008" sldId="264"/>
            <ac:spMk id="26" creationId="{009FCD61-4D7F-B8CD-1DF6-5D73CB8A6660}"/>
          </ac:spMkLst>
        </pc:spChg>
        <pc:spChg chg="add mod">
          <ac:chgData name="JENNY ULATE  MONTERO" userId="ca51ee71-09f7-425d-b77b-84a2daf02e2a" providerId="ADAL" clId="{D51C879A-655C-4451-B729-81F68441661F}" dt="2025-03-26T02:11:08.400" v="1370" actId="1076"/>
          <ac:spMkLst>
            <pc:docMk/>
            <pc:sldMk cId="1416604008" sldId="264"/>
            <ac:spMk id="96" creationId="{6BA5F80E-2269-459E-04CF-64BA54AD0EE1}"/>
          </ac:spMkLst>
        </pc:spChg>
        <pc:spChg chg="add mod">
          <ac:chgData name="JENNY ULATE  MONTERO" userId="ca51ee71-09f7-425d-b77b-84a2daf02e2a" providerId="ADAL" clId="{D51C879A-655C-4451-B729-81F68441661F}" dt="2025-03-26T02:01:32.305" v="1286" actId="1076"/>
          <ac:spMkLst>
            <pc:docMk/>
            <pc:sldMk cId="1416604008" sldId="264"/>
            <ac:spMk id="115" creationId="{AF4FB7FE-1D12-30A9-D13E-2D0584AE5AA5}"/>
          </ac:spMkLst>
        </pc:spChg>
        <pc:spChg chg="add mod">
          <ac:chgData name="JENNY ULATE  MONTERO" userId="ca51ee71-09f7-425d-b77b-84a2daf02e2a" providerId="ADAL" clId="{D51C879A-655C-4451-B729-81F68441661F}" dt="2025-03-26T02:09:34.490" v="1347" actId="1076"/>
          <ac:spMkLst>
            <pc:docMk/>
            <pc:sldMk cId="1416604008" sldId="264"/>
            <ac:spMk id="116" creationId="{1971A371-6590-B5ED-75E5-0949FA870F48}"/>
          </ac:spMkLst>
        </pc:spChg>
        <pc:spChg chg="add mod">
          <ac:chgData name="JENNY ULATE  MONTERO" userId="ca51ee71-09f7-425d-b77b-84a2daf02e2a" providerId="ADAL" clId="{D51C879A-655C-4451-B729-81F68441661F}" dt="2025-03-26T02:01:47.244" v="1292" actId="1076"/>
          <ac:spMkLst>
            <pc:docMk/>
            <pc:sldMk cId="1416604008" sldId="264"/>
            <ac:spMk id="117" creationId="{A5C9D609-CB93-08D5-0A0F-3EA69910B6CB}"/>
          </ac:spMkLst>
        </pc:spChg>
        <pc:spChg chg="mod">
          <ac:chgData name="JENNY ULATE  MONTERO" userId="ca51ee71-09f7-425d-b77b-84a2daf02e2a" providerId="ADAL" clId="{D51C879A-655C-4451-B729-81F68441661F}" dt="2025-03-26T02:09:28.573" v="1346" actId="207"/>
          <ac:spMkLst>
            <pc:docMk/>
            <pc:sldMk cId="1416604008" sldId="264"/>
            <ac:spMk id="125" creationId="{B8C07930-1255-4237-E91C-1E591112422D}"/>
          </ac:spMkLst>
        </pc:spChg>
        <pc:spChg chg="mod">
          <ac:chgData name="JENNY ULATE  MONTERO" userId="ca51ee71-09f7-425d-b77b-84a2daf02e2a" providerId="ADAL" clId="{D51C879A-655C-4451-B729-81F68441661F}" dt="2025-03-26T02:09:28.573" v="1346" actId="207"/>
          <ac:spMkLst>
            <pc:docMk/>
            <pc:sldMk cId="1416604008" sldId="264"/>
            <ac:spMk id="126" creationId="{C35A468F-C985-1DFB-D51F-7F8FBBD6BBA3}"/>
          </ac:spMkLst>
        </pc:spChg>
        <pc:spChg chg="mod">
          <ac:chgData name="JENNY ULATE  MONTERO" userId="ca51ee71-09f7-425d-b77b-84a2daf02e2a" providerId="ADAL" clId="{D51C879A-655C-4451-B729-81F68441661F}" dt="2025-03-26T02:09:28.573" v="1346" actId="207"/>
          <ac:spMkLst>
            <pc:docMk/>
            <pc:sldMk cId="1416604008" sldId="264"/>
            <ac:spMk id="127" creationId="{F03E95E5-5F2C-71FA-0E1E-3E250EF56D98}"/>
          </ac:spMkLst>
        </pc:spChg>
        <pc:grpChg chg="add mod">
          <ac:chgData name="JENNY ULATE  MONTERO" userId="ca51ee71-09f7-425d-b77b-84a2daf02e2a" providerId="ADAL" clId="{D51C879A-655C-4451-B729-81F68441661F}" dt="2025-03-26T02:09:28.573" v="1346" actId="207"/>
          <ac:grpSpMkLst>
            <pc:docMk/>
            <pc:sldMk cId="1416604008" sldId="264"/>
            <ac:grpSpMk id="124" creationId="{81794445-2B07-DCCA-54DE-70A7090B1689}"/>
          </ac:grpSpMkLst>
        </pc:grpChg>
      </pc:sldChg>
      <pc:sldChg chg="add del">
        <pc:chgData name="JENNY ULATE  MONTERO" userId="ca51ee71-09f7-425d-b77b-84a2daf02e2a" providerId="ADAL" clId="{D51C879A-655C-4451-B729-81F68441661F}" dt="2025-03-26T00:47:32.124" v="800"/>
        <pc:sldMkLst>
          <pc:docMk/>
          <pc:sldMk cId="2268820988" sldId="264"/>
        </pc:sldMkLst>
      </pc:sldChg>
      <pc:sldChg chg="addSp delSp modSp add mod ord">
        <pc:chgData name="JENNY ULATE  MONTERO" userId="ca51ee71-09f7-425d-b77b-84a2daf02e2a" providerId="ADAL" clId="{D51C879A-655C-4451-B729-81F68441661F}" dt="2025-03-28T23:43:54.843" v="3433" actId="1076"/>
        <pc:sldMkLst>
          <pc:docMk/>
          <pc:sldMk cId="1498673375" sldId="265"/>
        </pc:sldMkLst>
      </pc:sldChg>
      <pc:sldChg chg="addSp modSp add del">
        <pc:chgData name="JENNY ULATE  MONTERO" userId="ca51ee71-09f7-425d-b77b-84a2daf02e2a" providerId="ADAL" clId="{D51C879A-655C-4451-B729-81F68441661F}" dt="2025-03-28T22:49:05.247" v="2975" actId="47"/>
        <pc:sldMkLst>
          <pc:docMk/>
          <pc:sldMk cId="184235977" sldId="266"/>
        </pc:sldMkLst>
      </pc:sldChg>
      <pc:sldChg chg="addSp delSp modSp add mod">
        <pc:chgData name="JENNY ULATE  MONTERO" userId="ca51ee71-09f7-425d-b77b-84a2daf02e2a" providerId="ADAL" clId="{D51C879A-655C-4451-B729-81F68441661F}" dt="2025-03-29T01:19:04.772" v="4290"/>
        <pc:sldMkLst>
          <pc:docMk/>
          <pc:sldMk cId="3023640305" sldId="267"/>
        </pc:sldMkLst>
        <pc:spChg chg="mod">
          <ac:chgData name="JENNY ULATE  MONTERO" userId="ca51ee71-09f7-425d-b77b-84a2daf02e2a" providerId="ADAL" clId="{D51C879A-655C-4451-B729-81F68441661F}" dt="2025-03-29T01:18:54.246" v="4289" actId="255"/>
          <ac:spMkLst>
            <pc:docMk/>
            <pc:sldMk cId="3023640305" sldId="267"/>
            <ac:spMk id="3" creationId="{A641AE6C-FC14-7511-3295-C10B94DA701C}"/>
          </ac:spMkLst>
        </pc:spChg>
        <pc:spChg chg="add mod">
          <ac:chgData name="JENNY ULATE  MONTERO" userId="ca51ee71-09f7-425d-b77b-84a2daf02e2a" providerId="ADAL" clId="{D51C879A-655C-4451-B729-81F68441661F}" dt="2025-03-29T01:19:04.772" v="4290"/>
          <ac:spMkLst>
            <pc:docMk/>
            <pc:sldMk cId="3023640305" sldId="267"/>
            <ac:spMk id="6" creationId="{9C9F8AFE-2FFD-278F-FE32-839A5FAE3C3E}"/>
          </ac:spMkLst>
        </pc:spChg>
      </pc:sldChg>
      <pc:sldChg chg="addSp delSp modSp add mod">
        <pc:chgData name="JENNY ULATE  MONTERO" userId="ca51ee71-09f7-425d-b77b-84a2daf02e2a" providerId="ADAL" clId="{D51C879A-655C-4451-B729-81F68441661F}" dt="2025-03-29T01:23:49.847" v="4330" actId="1076"/>
        <pc:sldMkLst>
          <pc:docMk/>
          <pc:sldMk cId="464832926" sldId="268"/>
        </pc:sldMkLst>
        <pc:spChg chg="add mod ord">
          <ac:chgData name="JENNY ULATE  MONTERO" userId="ca51ee71-09f7-425d-b77b-84a2daf02e2a" providerId="ADAL" clId="{D51C879A-655C-4451-B729-81F68441661F}" dt="2025-03-28T21:43:35.764" v="2537" actId="1076"/>
          <ac:spMkLst>
            <pc:docMk/>
            <pc:sldMk cId="464832926" sldId="268"/>
            <ac:spMk id="5" creationId="{814CAC96-209F-49B0-56A6-B2F879FB6EC3}"/>
          </ac:spMkLst>
        </pc:spChg>
        <pc:spChg chg="add mod">
          <ac:chgData name="JENNY ULATE  MONTERO" userId="ca51ee71-09f7-425d-b77b-84a2daf02e2a" providerId="ADAL" clId="{D51C879A-655C-4451-B729-81F68441661F}" dt="2025-03-29T01:23:49.847" v="4330" actId="1076"/>
          <ac:spMkLst>
            <pc:docMk/>
            <pc:sldMk cId="464832926" sldId="268"/>
            <ac:spMk id="12" creationId="{167BE83E-9B59-DC52-1DA9-6B5E3BE4D66A}"/>
          </ac:spMkLst>
        </pc:spChg>
        <pc:spChg chg="add mod">
          <ac:chgData name="JENNY ULATE  MONTERO" userId="ca51ee71-09f7-425d-b77b-84a2daf02e2a" providerId="ADAL" clId="{D51C879A-655C-4451-B729-81F68441661F}" dt="2025-03-28T21:45:35.914" v="2569" actId="113"/>
          <ac:spMkLst>
            <pc:docMk/>
            <pc:sldMk cId="464832926" sldId="268"/>
            <ac:spMk id="14" creationId="{9CC28BC7-2D06-3F2A-37D2-451A6C1A9C5C}"/>
          </ac:spMkLst>
        </pc:spChg>
      </pc:sldChg>
      <pc:sldChg chg="addSp delSp modSp add mod">
        <pc:chgData name="JENNY ULATE  MONTERO" userId="ca51ee71-09f7-425d-b77b-84a2daf02e2a" providerId="ADAL" clId="{D51C879A-655C-4451-B729-81F68441661F}" dt="2025-03-28T19:25:56.645" v="2273" actId="207"/>
        <pc:sldMkLst>
          <pc:docMk/>
          <pc:sldMk cId="3324537378" sldId="269"/>
        </pc:sldMkLst>
        <pc:spChg chg="mod ord">
          <ac:chgData name="JENNY ULATE  MONTERO" userId="ca51ee71-09f7-425d-b77b-84a2daf02e2a" providerId="ADAL" clId="{D51C879A-655C-4451-B729-81F68441661F}" dt="2025-03-28T19:25:34.350" v="2271" actId="170"/>
          <ac:spMkLst>
            <pc:docMk/>
            <pc:sldMk cId="3324537378" sldId="269"/>
            <ac:spMk id="3" creationId="{92CAF9CD-F54D-A648-5CC6-EA61BA786ACC}"/>
          </ac:spMkLst>
        </pc:spChg>
        <pc:spChg chg="add mod">
          <ac:chgData name="JENNY ULATE  MONTERO" userId="ca51ee71-09f7-425d-b77b-84a2daf02e2a" providerId="ADAL" clId="{D51C879A-655C-4451-B729-81F68441661F}" dt="2025-03-28T19:25:56.645" v="2273" actId="207"/>
          <ac:spMkLst>
            <pc:docMk/>
            <pc:sldMk cId="3324537378" sldId="269"/>
            <ac:spMk id="5" creationId="{3F20CE0E-D368-B2BC-E5EA-C4915A3CB280}"/>
          </ac:spMkLst>
        </pc:spChg>
      </pc:sldChg>
      <pc:sldChg chg="addSp delSp modSp add del mod">
        <pc:chgData name="JENNY ULATE  MONTERO" userId="ca51ee71-09f7-425d-b77b-84a2daf02e2a" providerId="ADAL" clId="{D51C879A-655C-4451-B729-81F68441661F}" dt="2025-03-28T23:04:34.752" v="3125" actId="47"/>
        <pc:sldMkLst>
          <pc:docMk/>
          <pc:sldMk cId="2229780912" sldId="270"/>
        </pc:sldMkLst>
      </pc:sldChg>
      <pc:sldChg chg="add del">
        <pc:chgData name="JENNY ULATE  MONTERO" userId="ca51ee71-09f7-425d-b77b-84a2daf02e2a" providerId="ADAL" clId="{D51C879A-655C-4451-B729-81F68441661F}" dt="2025-03-28T21:56:53.256" v="2608" actId="47"/>
        <pc:sldMkLst>
          <pc:docMk/>
          <pc:sldMk cId="0" sldId="271"/>
        </pc:sldMkLst>
      </pc:sldChg>
      <pc:sldChg chg="addSp delSp modSp add mod">
        <pc:chgData name="JENNY ULATE  MONTERO" userId="ca51ee71-09f7-425d-b77b-84a2daf02e2a" providerId="ADAL" clId="{D51C879A-655C-4451-B729-81F68441661F}" dt="2025-03-28T23:48:12.997" v="3490" actId="1076"/>
        <pc:sldMkLst>
          <pc:docMk/>
          <pc:sldMk cId="3869001950" sldId="271"/>
        </pc:sldMkLst>
        <pc:spChg chg="add mod">
          <ac:chgData name="JENNY ULATE  MONTERO" userId="ca51ee71-09f7-425d-b77b-84a2daf02e2a" providerId="ADAL" clId="{D51C879A-655C-4451-B729-81F68441661F}" dt="2025-03-28T23:45:48.408" v="3456" actId="1076"/>
          <ac:spMkLst>
            <pc:docMk/>
            <pc:sldMk cId="3869001950" sldId="271"/>
            <ac:spMk id="2" creationId="{DCC537AC-362F-5B2F-66F3-5DEE17993A89}"/>
          </ac:spMkLst>
        </pc:spChg>
      </pc:sldChg>
      <pc:sldChg chg="addSp delSp modSp add mod ord">
        <pc:chgData name="JENNY ULATE  MONTERO" userId="ca51ee71-09f7-425d-b77b-84a2daf02e2a" providerId="ADAL" clId="{D51C879A-655C-4451-B729-81F68441661F}" dt="2025-03-29T00:59:40.992" v="3973" actId="207"/>
        <pc:sldMkLst>
          <pc:docMk/>
          <pc:sldMk cId="1126679193" sldId="272"/>
        </pc:sldMkLst>
      </pc:sldChg>
      <pc:sldChg chg="addSp delSp modSp add mod">
        <pc:chgData name="JENNY ULATE  MONTERO" userId="ca51ee71-09f7-425d-b77b-84a2daf02e2a" providerId="ADAL" clId="{D51C879A-655C-4451-B729-81F68441661F}" dt="2025-03-28T23:47:29.297" v="3477" actId="1076"/>
        <pc:sldMkLst>
          <pc:docMk/>
          <pc:sldMk cId="1962426842" sldId="273"/>
        </pc:sldMkLst>
      </pc:sldChg>
      <pc:sldChg chg="addSp delSp modSp add mod">
        <pc:chgData name="JENNY ULATE  MONTERO" userId="ca51ee71-09f7-425d-b77b-84a2daf02e2a" providerId="ADAL" clId="{D51C879A-655C-4451-B729-81F68441661F}" dt="2025-03-29T01:17:20.716" v="4273" actId="14861"/>
        <pc:sldMkLst>
          <pc:docMk/>
          <pc:sldMk cId="0" sldId="274"/>
        </pc:sldMkLst>
        <pc:spChg chg="mod">
          <ac:chgData name="JENNY ULATE  MONTERO" userId="ca51ee71-09f7-425d-b77b-84a2daf02e2a" providerId="ADAL" clId="{D51C879A-655C-4451-B729-81F68441661F}" dt="2025-03-29T01:09:57.299" v="4039" actId="790"/>
          <ac:spMkLst>
            <pc:docMk/>
            <pc:sldMk cId="0" sldId="274"/>
            <ac:spMk id="17" creationId="{00000000-0000-0000-0000-000000000000}"/>
          </ac:spMkLst>
        </pc:spChg>
        <pc:spChg chg="add mod">
          <ac:chgData name="JENNY ULATE  MONTERO" userId="ca51ee71-09f7-425d-b77b-84a2daf02e2a" providerId="ADAL" clId="{D51C879A-655C-4451-B729-81F68441661F}" dt="2025-03-29T01:12:47.085" v="4197" actId="1076"/>
          <ac:spMkLst>
            <pc:docMk/>
            <pc:sldMk cId="0" sldId="274"/>
            <ac:spMk id="19" creationId="{BE52A3BD-90B6-1F38-862F-7FDCAF633F13}"/>
          </ac:spMkLst>
        </pc:spChg>
        <pc:spChg chg="add mod">
          <ac:chgData name="JENNY ULATE  MONTERO" userId="ca51ee71-09f7-425d-b77b-84a2daf02e2a" providerId="ADAL" clId="{D51C879A-655C-4451-B729-81F68441661F}" dt="2025-03-29T01:13:47.925" v="4226" actId="207"/>
          <ac:spMkLst>
            <pc:docMk/>
            <pc:sldMk cId="0" sldId="274"/>
            <ac:spMk id="20" creationId="{B04CFCBE-7BD1-12B5-1340-ECB57A114832}"/>
          </ac:spMkLst>
        </pc:spChg>
        <pc:spChg chg="add mod">
          <ac:chgData name="JENNY ULATE  MONTERO" userId="ca51ee71-09f7-425d-b77b-84a2daf02e2a" providerId="ADAL" clId="{D51C879A-655C-4451-B729-81F68441661F}" dt="2025-03-29T01:13:51.019" v="4227" actId="1076"/>
          <ac:spMkLst>
            <pc:docMk/>
            <pc:sldMk cId="0" sldId="274"/>
            <ac:spMk id="21" creationId="{F4007908-C633-6B26-4514-D8310DB783A8}"/>
          </ac:spMkLst>
        </pc:spChg>
        <pc:spChg chg="add mod">
          <ac:chgData name="JENNY ULATE  MONTERO" userId="ca51ee71-09f7-425d-b77b-84a2daf02e2a" providerId="ADAL" clId="{D51C879A-655C-4451-B729-81F68441661F}" dt="2025-03-29T01:14:01.097" v="4229" actId="207"/>
          <ac:spMkLst>
            <pc:docMk/>
            <pc:sldMk cId="0" sldId="274"/>
            <ac:spMk id="22" creationId="{92DB0D76-6BAF-6FD0-D995-E19E0ACD352C}"/>
          </ac:spMkLst>
        </pc:spChg>
        <pc:spChg chg="mod">
          <ac:chgData name="JENNY ULATE  MONTERO" userId="ca51ee71-09f7-425d-b77b-84a2daf02e2a" providerId="ADAL" clId="{D51C879A-655C-4451-B729-81F68441661F}" dt="2025-03-29T01:09:51.190" v="4038"/>
          <ac:spMkLst>
            <pc:docMk/>
            <pc:sldMk cId="0" sldId="274"/>
            <ac:spMk id="26" creationId="{3793591C-8221-EAE6-37BC-845277323CBF}"/>
          </ac:spMkLst>
        </pc:spChg>
        <pc:spChg chg="mod">
          <ac:chgData name="JENNY ULATE  MONTERO" userId="ca51ee71-09f7-425d-b77b-84a2daf02e2a" providerId="ADAL" clId="{D51C879A-655C-4451-B729-81F68441661F}" dt="2025-03-29T01:10:26.702" v="4066" actId="20577"/>
          <ac:spMkLst>
            <pc:docMk/>
            <pc:sldMk cId="0" sldId="274"/>
            <ac:spMk id="27" creationId="{4F11343C-FF9E-8399-17B0-E42DA0A644B3}"/>
          </ac:spMkLst>
        </pc:spChg>
        <pc:spChg chg="mod">
          <ac:chgData name="JENNY ULATE  MONTERO" userId="ca51ee71-09f7-425d-b77b-84a2daf02e2a" providerId="ADAL" clId="{D51C879A-655C-4451-B729-81F68441661F}" dt="2025-03-29T01:10:59.453" v="4069"/>
          <ac:spMkLst>
            <pc:docMk/>
            <pc:sldMk cId="0" sldId="274"/>
            <ac:spMk id="29" creationId="{D257CDC4-C9E1-67B1-FFC4-825F917AF835}"/>
          </ac:spMkLst>
        </pc:spChg>
        <pc:spChg chg="mod">
          <ac:chgData name="JENNY ULATE  MONTERO" userId="ca51ee71-09f7-425d-b77b-84a2daf02e2a" providerId="ADAL" clId="{D51C879A-655C-4451-B729-81F68441661F}" dt="2025-03-29T01:11:34.227" v="4127" actId="20577"/>
          <ac:spMkLst>
            <pc:docMk/>
            <pc:sldMk cId="0" sldId="274"/>
            <ac:spMk id="30" creationId="{E4FDA3F6-97F7-015B-251A-26E559040513}"/>
          </ac:spMkLst>
        </pc:spChg>
        <pc:spChg chg="mod">
          <ac:chgData name="JENNY ULATE  MONTERO" userId="ca51ee71-09f7-425d-b77b-84a2daf02e2a" providerId="ADAL" clId="{D51C879A-655C-4451-B729-81F68441661F}" dt="2025-03-29T01:11:41.827" v="4128"/>
          <ac:spMkLst>
            <pc:docMk/>
            <pc:sldMk cId="0" sldId="274"/>
            <ac:spMk id="32" creationId="{3A036F9B-E5E2-77A6-1A96-C914B4AEAFA8}"/>
          </ac:spMkLst>
        </pc:spChg>
        <pc:spChg chg="mod">
          <ac:chgData name="JENNY ULATE  MONTERO" userId="ca51ee71-09f7-425d-b77b-84a2daf02e2a" providerId="ADAL" clId="{D51C879A-655C-4451-B729-81F68441661F}" dt="2025-03-29T01:12:17.111" v="4191" actId="20577"/>
          <ac:spMkLst>
            <pc:docMk/>
            <pc:sldMk cId="0" sldId="274"/>
            <ac:spMk id="33" creationId="{07D2EFC1-5002-B067-47DD-92B34002A72B}"/>
          </ac:spMkLst>
        </pc:spChg>
        <pc:spChg chg="mod">
          <ac:chgData name="JENNY ULATE  MONTERO" userId="ca51ee71-09f7-425d-b77b-84a2daf02e2a" providerId="ADAL" clId="{D51C879A-655C-4451-B729-81F68441661F}" dt="2025-03-29T01:13:01.861" v="4201"/>
          <ac:spMkLst>
            <pc:docMk/>
            <pc:sldMk cId="0" sldId="274"/>
            <ac:spMk id="37" creationId="{E6C88978-CA93-C22C-E39F-A037C4E8B342}"/>
          </ac:spMkLst>
        </pc:spChg>
        <pc:spChg chg="mod">
          <ac:chgData name="JENNY ULATE  MONTERO" userId="ca51ee71-09f7-425d-b77b-84a2daf02e2a" providerId="ADAL" clId="{D51C879A-655C-4451-B729-81F68441661F}" dt="2025-03-29T01:13:21.445" v="4221" actId="20577"/>
          <ac:spMkLst>
            <pc:docMk/>
            <pc:sldMk cId="0" sldId="274"/>
            <ac:spMk id="38" creationId="{525A7B7E-2B8F-B4FE-2074-2FB41B5F900C}"/>
          </ac:spMkLst>
        </pc:spChg>
        <pc:spChg chg="mod">
          <ac:chgData name="JENNY ULATE  MONTERO" userId="ca51ee71-09f7-425d-b77b-84a2daf02e2a" providerId="ADAL" clId="{D51C879A-655C-4451-B729-81F68441661F}" dt="2025-03-29T01:17:17.651" v="4272" actId="208"/>
          <ac:spMkLst>
            <pc:docMk/>
            <pc:sldMk cId="0" sldId="274"/>
            <ac:spMk id="40" creationId="{1F5111C2-AF1F-BB4C-42DD-190F84EB136A}"/>
          </ac:spMkLst>
        </pc:spChg>
        <pc:spChg chg="add mod">
          <ac:chgData name="JENNY ULATE  MONTERO" userId="ca51ee71-09f7-425d-b77b-84a2daf02e2a" providerId="ADAL" clId="{D51C879A-655C-4451-B729-81F68441661F}" dt="2025-03-29T01:16:57.978" v="4269" actId="14861"/>
          <ac:spMkLst>
            <pc:docMk/>
            <pc:sldMk cId="0" sldId="274"/>
            <ac:spMk id="41" creationId="{F367756B-F210-9C2C-7AE6-3D54BE2E8DB6}"/>
          </ac:spMkLst>
        </pc:spChg>
        <pc:spChg chg="add mod">
          <ac:chgData name="JENNY ULATE  MONTERO" userId="ca51ee71-09f7-425d-b77b-84a2daf02e2a" providerId="ADAL" clId="{D51C879A-655C-4451-B729-81F68441661F}" dt="2025-03-29T01:16:42.116" v="4266" actId="14861"/>
          <ac:spMkLst>
            <pc:docMk/>
            <pc:sldMk cId="0" sldId="274"/>
            <ac:spMk id="42" creationId="{5F5CF959-5CF2-2939-FB0B-2007BB974B09}"/>
          </ac:spMkLst>
        </pc:spChg>
        <pc:spChg chg="add mod">
          <ac:chgData name="JENNY ULATE  MONTERO" userId="ca51ee71-09f7-425d-b77b-84a2daf02e2a" providerId="ADAL" clId="{D51C879A-655C-4451-B729-81F68441661F}" dt="2025-03-29T01:16:26.311" v="4263" actId="14861"/>
          <ac:spMkLst>
            <pc:docMk/>
            <pc:sldMk cId="0" sldId="274"/>
            <ac:spMk id="43" creationId="{0DD000F7-5F41-2083-DF85-3C1379F4C765}"/>
          </ac:spMkLst>
        </pc:spChg>
        <pc:grpChg chg="add mod">
          <ac:chgData name="JENNY ULATE  MONTERO" userId="ca51ee71-09f7-425d-b77b-84a2daf02e2a" providerId="ADAL" clId="{D51C879A-655C-4451-B729-81F68441661F}" dt="2025-03-29T01:14:08.213" v="4230" actId="1076"/>
          <ac:grpSpMkLst>
            <pc:docMk/>
            <pc:sldMk cId="0" sldId="274"/>
            <ac:grpSpMk id="25" creationId="{70CBF829-B788-EC52-2032-86832EBB07F7}"/>
          </ac:grpSpMkLst>
        </pc:grpChg>
        <pc:grpChg chg="add mod">
          <ac:chgData name="JENNY ULATE  MONTERO" userId="ca51ee71-09f7-425d-b77b-84a2daf02e2a" providerId="ADAL" clId="{D51C879A-655C-4451-B729-81F68441661F}" dt="2025-03-29T01:14:09.849" v="4231" actId="1076"/>
          <ac:grpSpMkLst>
            <pc:docMk/>
            <pc:sldMk cId="0" sldId="274"/>
            <ac:grpSpMk id="28" creationId="{629CBFB9-C5CD-01D9-1285-ED11880992CF}"/>
          </ac:grpSpMkLst>
        </pc:grpChg>
        <pc:grpChg chg="add mod">
          <ac:chgData name="JENNY ULATE  MONTERO" userId="ca51ee71-09f7-425d-b77b-84a2daf02e2a" providerId="ADAL" clId="{D51C879A-655C-4451-B729-81F68441661F}" dt="2025-03-29T01:14:12.859" v="4232" actId="1076"/>
          <ac:grpSpMkLst>
            <pc:docMk/>
            <pc:sldMk cId="0" sldId="274"/>
            <ac:grpSpMk id="31" creationId="{042026C9-572E-5CFE-DAF4-90FB929441D1}"/>
          </ac:grpSpMkLst>
        </pc:grpChg>
        <pc:grpChg chg="add mod">
          <ac:chgData name="JENNY ULATE  MONTERO" userId="ca51ee71-09f7-425d-b77b-84a2daf02e2a" providerId="ADAL" clId="{D51C879A-655C-4451-B729-81F68441661F}" dt="2025-03-29T01:14:15.663" v="4233" actId="1076"/>
          <ac:grpSpMkLst>
            <pc:docMk/>
            <pc:sldMk cId="0" sldId="274"/>
            <ac:grpSpMk id="36" creationId="{59DED0FD-DE13-3BFD-2A4D-E6CDC5DBFB86}"/>
          </ac:grpSpMkLst>
        </pc:grpChg>
        <pc:grpChg chg="add mod">
          <ac:chgData name="JENNY ULATE  MONTERO" userId="ca51ee71-09f7-425d-b77b-84a2daf02e2a" providerId="ADAL" clId="{D51C879A-655C-4451-B729-81F68441661F}" dt="2025-03-29T01:17:20.716" v="4273" actId="14861"/>
          <ac:grpSpMkLst>
            <pc:docMk/>
            <pc:sldMk cId="0" sldId="274"/>
            <ac:grpSpMk id="39" creationId="{FBC0562F-2920-7537-659B-69D96E76C2AF}"/>
          </ac:grpSpMkLst>
        </pc:grpChg>
        <pc:picChg chg="add mod">
          <ac:chgData name="JENNY ULATE  MONTERO" userId="ca51ee71-09f7-425d-b77b-84a2daf02e2a" providerId="ADAL" clId="{D51C879A-655C-4451-B729-81F68441661F}" dt="2025-03-29T01:13:39.489" v="4225" actId="1076"/>
          <ac:picMkLst>
            <pc:docMk/>
            <pc:sldMk cId="0" sldId="274"/>
            <ac:picMk id="24" creationId="{6114B332-259B-8F3C-8907-44EF5A0B681F}"/>
          </ac:picMkLst>
        </pc:picChg>
      </pc:sldChg>
      <pc:sldChg chg="addSp delSp modSp add del mod">
        <pc:chgData name="JENNY ULATE  MONTERO" userId="ca51ee71-09f7-425d-b77b-84a2daf02e2a" providerId="ADAL" clId="{D51C879A-655C-4451-B729-81F68441661F}" dt="2025-03-29T00:50:37.103" v="3951" actId="47"/>
        <pc:sldMkLst>
          <pc:docMk/>
          <pc:sldMk cId="4271800668" sldId="274"/>
        </pc:sldMkLst>
      </pc:sldChg>
      <pc:sldMasterChg chg="delSldLayout">
        <pc:chgData name="JENNY ULATE  MONTERO" userId="ca51ee71-09f7-425d-b77b-84a2daf02e2a" providerId="ADAL" clId="{D51C879A-655C-4451-B729-81F68441661F}" dt="2025-03-28T21:56:53.256" v="2608" actId="47"/>
        <pc:sldMasterMkLst>
          <pc:docMk/>
          <pc:sldMasterMk cId="3035063799" sldId="2147483648"/>
        </pc:sldMasterMkLst>
        <pc:sldLayoutChg chg="del">
          <pc:chgData name="JENNY ULATE  MONTERO" userId="ca51ee71-09f7-425d-b77b-84a2daf02e2a" providerId="ADAL" clId="{D51C879A-655C-4451-B729-81F68441661F}" dt="2025-03-28T21:56:53.256" v="2608" actId="47"/>
          <pc:sldLayoutMkLst>
            <pc:docMk/>
            <pc:sldMasterMk cId="3035063799" sldId="2147483648"/>
            <pc:sldLayoutMk cId="608640752" sldId="2147483661"/>
          </pc:sldLayoutMkLst>
        </pc:sldLayoutChg>
      </pc:sldMasterChg>
    </pc:docChg>
  </pc:docChgLst>
  <pc:docChgLst>
    <pc:chgData name="JENNY ULATE  MONTERO" userId="ca51ee71-09f7-425d-b77b-84a2daf02e2a" providerId="ADAL" clId="{FE6FA3FE-18F3-4BCD-87FD-23B4D1341EE7}"/>
    <pc:docChg chg="undo custSel addSld delSld modSld sldOrd">
      <pc:chgData name="JENNY ULATE  MONTERO" userId="ca51ee71-09f7-425d-b77b-84a2daf02e2a" providerId="ADAL" clId="{FE6FA3FE-18F3-4BCD-87FD-23B4D1341EE7}" dt="2025-06-17T18:23:05.014" v="7649" actId="20577"/>
      <pc:docMkLst>
        <pc:docMk/>
      </pc:docMkLst>
      <pc:sldChg chg="addSp delSp modSp mod">
        <pc:chgData name="JENNY ULATE  MONTERO" userId="ca51ee71-09f7-425d-b77b-84a2daf02e2a" providerId="ADAL" clId="{FE6FA3FE-18F3-4BCD-87FD-23B4D1341EE7}" dt="2025-06-16T17:03:44.260" v="7443" actId="114"/>
        <pc:sldMkLst>
          <pc:docMk/>
          <pc:sldMk cId="0" sldId="256"/>
        </pc:sldMkLst>
        <pc:spChg chg="add mod">
          <ac:chgData name="JENNY ULATE  MONTERO" userId="ca51ee71-09f7-425d-b77b-84a2daf02e2a" providerId="ADAL" clId="{FE6FA3FE-18F3-4BCD-87FD-23B4D1341EE7}" dt="2025-06-15T01:36:35.992" v="1220" actId="1076"/>
          <ac:spMkLst>
            <pc:docMk/>
            <pc:sldMk cId="0" sldId="256"/>
            <ac:spMk id="9" creationId="{1A39AF48-544C-DC6D-C8F2-05ABC0D05498}"/>
          </ac:spMkLst>
        </pc:spChg>
        <pc:spChg chg="add mod">
          <ac:chgData name="JENNY ULATE  MONTERO" userId="ca51ee71-09f7-425d-b77b-84a2daf02e2a" providerId="ADAL" clId="{FE6FA3FE-18F3-4BCD-87FD-23B4D1341EE7}" dt="2025-06-16T17:03:44.260" v="7443" actId="114"/>
          <ac:spMkLst>
            <pc:docMk/>
            <pc:sldMk cId="0" sldId="256"/>
            <ac:spMk id="10" creationId="{1F81220D-3C0A-90AA-925B-10A0C99257B6}"/>
          </ac:spMkLst>
        </pc:spChg>
        <pc:spChg chg="mod">
          <ac:chgData name="JENNY ULATE  MONTERO" userId="ca51ee71-09f7-425d-b77b-84a2daf02e2a" providerId="ADAL" clId="{FE6FA3FE-18F3-4BCD-87FD-23B4D1341EE7}" dt="2025-06-15T01:37:05.009" v="1229" actId="1076"/>
          <ac:spMkLst>
            <pc:docMk/>
            <pc:sldMk cId="0" sldId="256"/>
            <ac:spMk id="17" creationId="{4C3415CB-7781-FB0E-DDDF-EF50E5F1F4C1}"/>
          </ac:spMkLst>
        </pc:spChg>
        <pc:spChg chg="mod">
          <ac:chgData name="JENNY ULATE  MONTERO" userId="ca51ee71-09f7-425d-b77b-84a2daf02e2a" providerId="ADAL" clId="{FE6FA3FE-18F3-4BCD-87FD-23B4D1341EE7}" dt="2025-06-15T01:37:05.009" v="1229" actId="1076"/>
          <ac:spMkLst>
            <pc:docMk/>
            <pc:sldMk cId="0" sldId="256"/>
            <ac:spMk id="19" creationId="{A8DEBCD4-675F-23C7-6CCC-B4789856B8BB}"/>
          </ac:spMkLst>
        </pc:spChg>
        <pc:spChg chg="mod">
          <ac:chgData name="JENNY ULATE  MONTERO" userId="ca51ee71-09f7-425d-b77b-84a2daf02e2a" providerId="ADAL" clId="{FE6FA3FE-18F3-4BCD-87FD-23B4D1341EE7}" dt="2025-06-15T01:37:05.009" v="1229" actId="1076"/>
          <ac:spMkLst>
            <pc:docMk/>
            <pc:sldMk cId="0" sldId="256"/>
            <ac:spMk id="21" creationId="{B4582DE0-A31B-9BFD-5E70-2F92A544E6EC}"/>
          </ac:spMkLst>
        </pc:spChg>
        <pc:spChg chg="mod">
          <ac:chgData name="JENNY ULATE  MONTERO" userId="ca51ee71-09f7-425d-b77b-84a2daf02e2a" providerId="ADAL" clId="{FE6FA3FE-18F3-4BCD-87FD-23B4D1341EE7}" dt="2025-06-15T01:37:07.543" v="1230" actId="1076"/>
          <ac:spMkLst>
            <pc:docMk/>
            <pc:sldMk cId="0" sldId="256"/>
            <ac:spMk id="24" creationId="{11CB590A-BCEF-956C-0C33-59F002F36CEF}"/>
          </ac:spMkLst>
        </pc:spChg>
        <pc:spChg chg="mod">
          <ac:chgData name="JENNY ULATE  MONTERO" userId="ca51ee71-09f7-425d-b77b-84a2daf02e2a" providerId="ADAL" clId="{FE6FA3FE-18F3-4BCD-87FD-23B4D1341EE7}" dt="2025-06-15T01:37:07.543" v="1230" actId="1076"/>
          <ac:spMkLst>
            <pc:docMk/>
            <pc:sldMk cId="0" sldId="256"/>
            <ac:spMk id="26" creationId="{23C3C870-1570-0276-9580-86A1F8F80FAB}"/>
          </ac:spMkLst>
        </pc:spChg>
        <pc:spChg chg="mod">
          <ac:chgData name="JENNY ULATE  MONTERO" userId="ca51ee71-09f7-425d-b77b-84a2daf02e2a" providerId="ADAL" clId="{FE6FA3FE-18F3-4BCD-87FD-23B4D1341EE7}" dt="2025-06-15T01:37:07.543" v="1230" actId="1076"/>
          <ac:spMkLst>
            <pc:docMk/>
            <pc:sldMk cId="0" sldId="256"/>
            <ac:spMk id="28" creationId="{F63C9700-4E74-CA8A-7CFC-61D23E3BBDD1}"/>
          </ac:spMkLst>
        </pc:spChg>
        <pc:spChg chg="mod">
          <ac:chgData name="JENNY ULATE  MONTERO" userId="ca51ee71-09f7-425d-b77b-84a2daf02e2a" providerId="ADAL" clId="{FE6FA3FE-18F3-4BCD-87FD-23B4D1341EE7}" dt="2025-06-15T01:37:10.412" v="1231" actId="1076"/>
          <ac:spMkLst>
            <pc:docMk/>
            <pc:sldMk cId="0" sldId="256"/>
            <ac:spMk id="30" creationId="{82D0F25D-D633-264D-1CAE-266A193181B2}"/>
          </ac:spMkLst>
        </pc:spChg>
        <pc:spChg chg="mod">
          <ac:chgData name="JENNY ULATE  MONTERO" userId="ca51ee71-09f7-425d-b77b-84a2daf02e2a" providerId="ADAL" clId="{FE6FA3FE-18F3-4BCD-87FD-23B4D1341EE7}" dt="2025-06-15T17:14:58.883" v="2007" actId="208"/>
          <ac:spMkLst>
            <pc:docMk/>
            <pc:sldMk cId="0" sldId="256"/>
            <ac:spMk id="31" creationId="{794399BE-F0C4-7C26-D647-54897E9D9C35}"/>
          </ac:spMkLst>
        </pc:spChg>
        <pc:spChg chg="mod">
          <ac:chgData name="JENNY ULATE  MONTERO" userId="ca51ee71-09f7-425d-b77b-84a2daf02e2a" providerId="ADAL" clId="{FE6FA3FE-18F3-4BCD-87FD-23B4D1341EE7}" dt="2025-06-15T01:37:10.412" v="1231" actId="1076"/>
          <ac:spMkLst>
            <pc:docMk/>
            <pc:sldMk cId="0" sldId="256"/>
            <ac:spMk id="32" creationId="{E2471A2A-41B4-8212-F41F-6F87D731BE54}"/>
          </ac:spMkLst>
        </pc:spChg>
        <pc:grpChg chg="mod">
          <ac:chgData name="JENNY ULATE  MONTERO" userId="ca51ee71-09f7-425d-b77b-84a2daf02e2a" providerId="ADAL" clId="{FE6FA3FE-18F3-4BCD-87FD-23B4D1341EE7}" dt="2025-06-15T01:36:16.676" v="1216" actId="1076"/>
          <ac:grpSpMkLst>
            <pc:docMk/>
            <pc:sldMk cId="0" sldId="256"/>
            <ac:grpSpMk id="3" creationId="{00000000-0000-0000-0000-000000000000}"/>
          </ac:grpSpMkLst>
        </pc:grpChg>
        <pc:grpChg chg="add mod">
          <ac:chgData name="JENNY ULATE  MONTERO" userId="ca51ee71-09f7-425d-b77b-84a2daf02e2a" providerId="ADAL" clId="{FE6FA3FE-18F3-4BCD-87FD-23B4D1341EE7}" dt="2025-06-15T01:37:05.009" v="1229" actId="1076"/>
          <ac:grpSpMkLst>
            <pc:docMk/>
            <pc:sldMk cId="0" sldId="256"/>
            <ac:grpSpMk id="15" creationId="{C1338C0F-ACD8-DCEE-E9DB-0196974894D0}"/>
          </ac:grpSpMkLst>
        </pc:grpChg>
        <pc:grpChg chg="add mod">
          <ac:chgData name="JENNY ULATE  MONTERO" userId="ca51ee71-09f7-425d-b77b-84a2daf02e2a" providerId="ADAL" clId="{FE6FA3FE-18F3-4BCD-87FD-23B4D1341EE7}" dt="2025-06-15T01:37:07.543" v="1230" actId="1076"/>
          <ac:grpSpMkLst>
            <pc:docMk/>
            <pc:sldMk cId="0" sldId="256"/>
            <ac:grpSpMk id="22" creationId="{8D37621F-7327-08E6-E5AC-6EFFD2A7141F}"/>
          </ac:grpSpMkLst>
        </pc:grpChg>
        <pc:grpChg chg="add mod">
          <ac:chgData name="JENNY ULATE  MONTERO" userId="ca51ee71-09f7-425d-b77b-84a2daf02e2a" providerId="ADAL" clId="{FE6FA3FE-18F3-4BCD-87FD-23B4D1341EE7}" dt="2025-06-15T01:37:10.412" v="1231" actId="1076"/>
          <ac:grpSpMkLst>
            <pc:docMk/>
            <pc:sldMk cId="0" sldId="256"/>
            <ac:grpSpMk id="29" creationId="{8258CD72-58EE-6585-37DD-A41FB17BF504}"/>
          </ac:grpSpMkLst>
        </pc:grpChg>
      </pc:sldChg>
      <pc:sldChg chg="modSp mod">
        <pc:chgData name="JENNY ULATE  MONTERO" userId="ca51ee71-09f7-425d-b77b-84a2daf02e2a" providerId="ADAL" clId="{FE6FA3FE-18F3-4BCD-87FD-23B4D1341EE7}" dt="2025-06-16T17:41:04.461" v="7613" actId="1076"/>
        <pc:sldMkLst>
          <pc:docMk/>
          <pc:sldMk cId="151447824" sldId="257"/>
        </pc:sldMkLst>
        <pc:spChg chg="mod">
          <ac:chgData name="JENNY ULATE  MONTERO" userId="ca51ee71-09f7-425d-b77b-84a2daf02e2a" providerId="ADAL" clId="{FE6FA3FE-18F3-4BCD-87FD-23B4D1341EE7}" dt="2025-06-16T17:01:36.295" v="7433" actId="1076"/>
          <ac:spMkLst>
            <pc:docMk/>
            <pc:sldMk cId="151447824" sldId="257"/>
            <ac:spMk id="2" creationId="{94046F0B-4957-DEC8-59D3-EEF82B8640E5}"/>
          </ac:spMkLst>
        </pc:spChg>
        <pc:spChg chg="mod">
          <ac:chgData name="JENNY ULATE  MONTERO" userId="ca51ee71-09f7-425d-b77b-84a2daf02e2a" providerId="ADAL" clId="{FE6FA3FE-18F3-4BCD-87FD-23B4D1341EE7}" dt="2025-06-16T17:01:39.734" v="7434" actId="1076"/>
          <ac:spMkLst>
            <pc:docMk/>
            <pc:sldMk cId="151447824" sldId="257"/>
            <ac:spMk id="4" creationId="{97BD2802-FBFF-7BC7-051E-C5F1A39E228E}"/>
          </ac:spMkLst>
        </pc:spChg>
        <pc:spChg chg="mod">
          <ac:chgData name="JENNY ULATE  MONTERO" userId="ca51ee71-09f7-425d-b77b-84a2daf02e2a" providerId="ADAL" clId="{FE6FA3FE-18F3-4BCD-87FD-23B4D1341EE7}" dt="2025-06-16T17:41:04.461" v="7613" actId="1076"/>
          <ac:spMkLst>
            <pc:docMk/>
            <pc:sldMk cId="151447824" sldId="257"/>
            <ac:spMk id="5" creationId="{302D2773-3D2F-F339-2F9C-23202C0F385E}"/>
          </ac:spMkLst>
        </pc:spChg>
      </pc:sldChg>
      <pc:sldChg chg="addSp delSp modSp mod">
        <pc:chgData name="JENNY ULATE  MONTERO" userId="ca51ee71-09f7-425d-b77b-84a2daf02e2a" providerId="ADAL" clId="{FE6FA3FE-18F3-4BCD-87FD-23B4D1341EE7}" dt="2025-06-16T17:03:08.936" v="7442" actId="20577"/>
        <pc:sldMkLst>
          <pc:docMk/>
          <pc:sldMk cId="2268820988" sldId="259"/>
        </pc:sldMkLst>
        <pc:spChg chg="mod">
          <ac:chgData name="JENNY ULATE  MONTERO" userId="ca51ee71-09f7-425d-b77b-84a2daf02e2a" providerId="ADAL" clId="{FE6FA3FE-18F3-4BCD-87FD-23B4D1341EE7}" dt="2025-06-16T17:00:10.855" v="7416" actId="1076"/>
          <ac:spMkLst>
            <pc:docMk/>
            <pc:sldMk cId="2268820988" sldId="259"/>
            <ac:spMk id="3" creationId="{E38308EB-AC30-9EE9-B758-D595D7F7B81E}"/>
          </ac:spMkLst>
        </pc:spChg>
        <pc:spChg chg="mod">
          <ac:chgData name="JENNY ULATE  MONTERO" userId="ca51ee71-09f7-425d-b77b-84a2daf02e2a" providerId="ADAL" clId="{FE6FA3FE-18F3-4BCD-87FD-23B4D1341EE7}" dt="2025-06-16T17:00:10.855" v="7416" actId="1076"/>
          <ac:spMkLst>
            <pc:docMk/>
            <pc:sldMk cId="2268820988" sldId="259"/>
            <ac:spMk id="4" creationId="{3D2BF345-8492-614D-7F9A-907133A739D7}"/>
          </ac:spMkLst>
        </pc:spChg>
        <pc:spChg chg="mod">
          <ac:chgData name="JENNY ULATE  MONTERO" userId="ca51ee71-09f7-425d-b77b-84a2daf02e2a" providerId="ADAL" clId="{FE6FA3FE-18F3-4BCD-87FD-23B4D1341EE7}" dt="2025-06-16T17:00:10.855" v="7416" actId="1076"/>
          <ac:spMkLst>
            <pc:docMk/>
            <pc:sldMk cId="2268820988" sldId="259"/>
            <ac:spMk id="5" creationId="{B5E2D6FC-AD9E-FA3A-421F-61C9A2BC21E4}"/>
          </ac:spMkLst>
        </pc:spChg>
        <pc:spChg chg="mod">
          <ac:chgData name="JENNY ULATE  MONTERO" userId="ca51ee71-09f7-425d-b77b-84a2daf02e2a" providerId="ADAL" clId="{FE6FA3FE-18F3-4BCD-87FD-23B4D1341EE7}" dt="2025-06-16T17:00:00.087" v="7412" actId="1076"/>
          <ac:spMkLst>
            <pc:docMk/>
            <pc:sldMk cId="2268820988" sldId="259"/>
            <ac:spMk id="7" creationId="{ED97DB4E-9C24-9C53-9C24-16E950155BB1}"/>
          </ac:spMkLst>
        </pc:spChg>
        <pc:spChg chg="mod">
          <ac:chgData name="JENNY ULATE  MONTERO" userId="ca51ee71-09f7-425d-b77b-84a2daf02e2a" providerId="ADAL" clId="{FE6FA3FE-18F3-4BCD-87FD-23B4D1341EE7}" dt="2025-06-16T17:00:00.087" v="7412" actId="1076"/>
          <ac:spMkLst>
            <pc:docMk/>
            <pc:sldMk cId="2268820988" sldId="259"/>
            <ac:spMk id="8" creationId="{9E26A891-E21B-9C92-DC00-4E192F29AF26}"/>
          </ac:spMkLst>
        </pc:spChg>
        <pc:spChg chg="mod">
          <ac:chgData name="JENNY ULATE  MONTERO" userId="ca51ee71-09f7-425d-b77b-84a2daf02e2a" providerId="ADAL" clId="{FE6FA3FE-18F3-4BCD-87FD-23B4D1341EE7}" dt="2025-06-16T17:00:00.087" v="7412" actId="1076"/>
          <ac:spMkLst>
            <pc:docMk/>
            <pc:sldMk cId="2268820988" sldId="259"/>
            <ac:spMk id="9" creationId="{5A5F849F-A760-C84D-25A1-BD74923E603C}"/>
          </ac:spMkLst>
        </pc:spChg>
        <pc:spChg chg="add mod">
          <ac:chgData name="JENNY ULATE  MONTERO" userId="ca51ee71-09f7-425d-b77b-84a2daf02e2a" providerId="ADAL" clId="{FE6FA3FE-18F3-4BCD-87FD-23B4D1341EE7}" dt="2025-06-16T17:00:19.981" v="7420" actId="1076"/>
          <ac:spMkLst>
            <pc:docMk/>
            <pc:sldMk cId="2268820988" sldId="259"/>
            <ac:spMk id="10" creationId="{DBBEBB0B-B811-D647-B94B-F42B80B03309}"/>
          </ac:spMkLst>
        </pc:spChg>
        <pc:spChg chg="add mod">
          <ac:chgData name="JENNY ULATE  MONTERO" userId="ca51ee71-09f7-425d-b77b-84a2daf02e2a" providerId="ADAL" clId="{FE6FA3FE-18F3-4BCD-87FD-23B4D1341EE7}" dt="2025-06-16T16:51:28.033" v="7174" actId="1076"/>
          <ac:spMkLst>
            <pc:docMk/>
            <pc:sldMk cId="2268820988" sldId="259"/>
            <ac:spMk id="11" creationId="{0745C485-6009-7B29-0B01-000D53F26971}"/>
          </ac:spMkLst>
        </pc:spChg>
        <pc:spChg chg="add mod">
          <ac:chgData name="JENNY ULATE  MONTERO" userId="ca51ee71-09f7-425d-b77b-84a2daf02e2a" providerId="ADAL" clId="{FE6FA3FE-18F3-4BCD-87FD-23B4D1341EE7}" dt="2025-06-16T17:01:00" v="7430" actId="14861"/>
          <ac:spMkLst>
            <pc:docMk/>
            <pc:sldMk cId="2268820988" sldId="259"/>
            <ac:spMk id="12" creationId="{FA5FD41F-48B8-7F80-6533-05B09BAF16FA}"/>
          </ac:spMkLst>
        </pc:spChg>
        <pc:spChg chg="add mod">
          <ac:chgData name="JENNY ULATE  MONTERO" userId="ca51ee71-09f7-425d-b77b-84a2daf02e2a" providerId="ADAL" clId="{FE6FA3FE-18F3-4BCD-87FD-23B4D1341EE7}" dt="2025-06-16T17:00:14.045" v="7417" actId="1076"/>
          <ac:spMkLst>
            <pc:docMk/>
            <pc:sldMk cId="2268820988" sldId="259"/>
            <ac:spMk id="13" creationId="{B85A911C-8F10-E942-B3D2-A23F505BB797}"/>
          </ac:spMkLst>
        </pc:spChg>
        <pc:spChg chg="mod">
          <ac:chgData name="JENNY ULATE  MONTERO" userId="ca51ee71-09f7-425d-b77b-84a2daf02e2a" providerId="ADAL" clId="{FE6FA3FE-18F3-4BCD-87FD-23B4D1341EE7}" dt="2025-06-16T16:59:51.308" v="7408" actId="1076"/>
          <ac:spMkLst>
            <pc:docMk/>
            <pc:sldMk cId="2268820988" sldId="259"/>
            <ac:spMk id="15" creationId="{4C942A41-8E95-35C8-B7E2-4BF90A254B03}"/>
          </ac:spMkLst>
        </pc:spChg>
        <pc:spChg chg="add mod">
          <ac:chgData name="JENNY ULATE  MONTERO" userId="ca51ee71-09f7-425d-b77b-84a2daf02e2a" providerId="ADAL" clId="{FE6FA3FE-18F3-4BCD-87FD-23B4D1341EE7}" dt="2025-06-16T17:02:43.981" v="7438" actId="255"/>
          <ac:spMkLst>
            <pc:docMk/>
            <pc:sldMk cId="2268820988" sldId="259"/>
            <ac:spMk id="16" creationId="{3BCFF8FE-B79C-ADC0-4DD8-F5E062516BFA}"/>
          </ac:spMkLst>
        </pc:spChg>
        <pc:spChg chg="mod">
          <ac:chgData name="JENNY ULATE  MONTERO" userId="ca51ee71-09f7-425d-b77b-84a2daf02e2a" providerId="ADAL" clId="{FE6FA3FE-18F3-4BCD-87FD-23B4D1341EE7}" dt="2025-06-16T16:59:51.308" v="7408" actId="1076"/>
          <ac:spMkLst>
            <pc:docMk/>
            <pc:sldMk cId="2268820988" sldId="259"/>
            <ac:spMk id="17" creationId="{602E73EF-AB2C-56E6-9C16-0A91A89F3EE6}"/>
          </ac:spMkLst>
        </pc:spChg>
        <pc:spChg chg="mod">
          <ac:chgData name="JENNY ULATE  MONTERO" userId="ca51ee71-09f7-425d-b77b-84a2daf02e2a" providerId="ADAL" clId="{FE6FA3FE-18F3-4BCD-87FD-23B4D1341EE7}" dt="2025-06-16T16:59:51.308" v="7408" actId="1076"/>
          <ac:spMkLst>
            <pc:docMk/>
            <pc:sldMk cId="2268820988" sldId="259"/>
            <ac:spMk id="18" creationId="{25A50E03-870F-9D77-D0DB-4B41323AE1E8}"/>
          </ac:spMkLst>
        </pc:spChg>
        <pc:spChg chg="add del mod">
          <ac:chgData name="JENNY ULATE  MONTERO" userId="ca51ee71-09f7-425d-b77b-84a2daf02e2a" providerId="ADAL" clId="{FE6FA3FE-18F3-4BCD-87FD-23B4D1341EE7}" dt="2025-06-16T16:51:38.635" v="7178" actId="478"/>
          <ac:spMkLst>
            <pc:docMk/>
            <pc:sldMk cId="2268820988" sldId="259"/>
            <ac:spMk id="19" creationId="{3E057C83-51D5-2715-7A75-80074883A02A}"/>
          </ac:spMkLst>
        </pc:spChg>
        <pc:spChg chg="add del mod">
          <ac:chgData name="JENNY ULATE  MONTERO" userId="ca51ee71-09f7-425d-b77b-84a2daf02e2a" providerId="ADAL" clId="{FE6FA3FE-18F3-4BCD-87FD-23B4D1341EE7}" dt="2025-06-16T16:51:39.770" v="7179" actId="478"/>
          <ac:spMkLst>
            <pc:docMk/>
            <pc:sldMk cId="2268820988" sldId="259"/>
            <ac:spMk id="20" creationId="{55105A7A-2EF1-F41E-7BE8-4A43C6F5842D}"/>
          </ac:spMkLst>
        </pc:spChg>
        <pc:spChg chg="add mod">
          <ac:chgData name="JENNY ULATE  MONTERO" userId="ca51ee71-09f7-425d-b77b-84a2daf02e2a" providerId="ADAL" clId="{FE6FA3FE-18F3-4BCD-87FD-23B4D1341EE7}" dt="2025-06-16T16:59:53.633" v="7410" actId="1076"/>
          <ac:spMkLst>
            <pc:docMk/>
            <pc:sldMk cId="2268820988" sldId="259"/>
            <ac:spMk id="21" creationId="{3B48A43E-699F-3B07-BDB0-D0523F8A55B8}"/>
          </ac:spMkLst>
        </pc:spChg>
        <pc:spChg chg="add mod">
          <ac:chgData name="JENNY ULATE  MONTERO" userId="ca51ee71-09f7-425d-b77b-84a2daf02e2a" providerId="ADAL" clId="{FE6FA3FE-18F3-4BCD-87FD-23B4D1341EE7}" dt="2025-06-16T17:03:08.936" v="7442" actId="20577"/>
          <ac:spMkLst>
            <pc:docMk/>
            <pc:sldMk cId="2268820988" sldId="259"/>
            <ac:spMk id="22" creationId="{356022EE-57FA-02CC-9332-31E0D4628E0E}"/>
          </ac:spMkLst>
        </pc:spChg>
        <pc:spChg chg="add mod">
          <ac:chgData name="JENNY ULATE  MONTERO" userId="ca51ee71-09f7-425d-b77b-84a2daf02e2a" providerId="ADAL" clId="{FE6FA3FE-18F3-4BCD-87FD-23B4D1341EE7}" dt="2025-06-16T17:00:48.783" v="7427" actId="14861"/>
          <ac:spMkLst>
            <pc:docMk/>
            <pc:sldMk cId="2268820988" sldId="259"/>
            <ac:spMk id="23" creationId="{F63EC683-1E23-E1D4-6FDF-87C23644F4D8}"/>
          </ac:spMkLst>
        </pc:spChg>
        <pc:spChg chg="mod topLvl">
          <ac:chgData name="JENNY ULATE  MONTERO" userId="ca51ee71-09f7-425d-b77b-84a2daf02e2a" providerId="ADAL" clId="{FE6FA3FE-18F3-4BCD-87FD-23B4D1341EE7}" dt="2025-06-16T17:00:08.836" v="7415" actId="1076"/>
          <ac:spMkLst>
            <pc:docMk/>
            <pc:sldMk cId="2268820988" sldId="259"/>
            <ac:spMk id="84" creationId="{A7A78E08-8B5A-DDCF-7C39-3A851D02756C}"/>
          </ac:spMkLst>
        </pc:spChg>
        <pc:spChg chg="mod ord">
          <ac:chgData name="JENNY ULATE  MONTERO" userId="ca51ee71-09f7-425d-b77b-84a2daf02e2a" providerId="ADAL" clId="{FE6FA3FE-18F3-4BCD-87FD-23B4D1341EE7}" dt="2025-06-16T17:00:03.162" v="7413" actId="1076"/>
          <ac:spMkLst>
            <pc:docMk/>
            <pc:sldMk cId="2268820988" sldId="259"/>
            <ac:spMk id="85" creationId="{B03ED819-654D-6A28-0370-58EEBEBFC1CF}"/>
          </ac:spMkLst>
        </pc:spChg>
        <pc:grpChg chg="add mod">
          <ac:chgData name="JENNY ULATE  MONTERO" userId="ca51ee71-09f7-425d-b77b-84a2daf02e2a" providerId="ADAL" clId="{FE6FA3FE-18F3-4BCD-87FD-23B4D1341EE7}" dt="2025-06-16T17:00:10.855" v="7416" actId="1076"/>
          <ac:grpSpMkLst>
            <pc:docMk/>
            <pc:sldMk cId="2268820988" sldId="259"/>
            <ac:grpSpMk id="2" creationId="{4D20B4BE-8B3A-45A9-385B-0050DF0D0562}"/>
          </ac:grpSpMkLst>
        </pc:grpChg>
        <pc:grpChg chg="add mod">
          <ac:chgData name="JENNY ULATE  MONTERO" userId="ca51ee71-09f7-425d-b77b-84a2daf02e2a" providerId="ADAL" clId="{FE6FA3FE-18F3-4BCD-87FD-23B4D1341EE7}" dt="2025-06-16T17:00:00.087" v="7412" actId="1076"/>
          <ac:grpSpMkLst>
            <pc:docMk/>
            <pc:sldMk cId="2268820988" sldId="259"/>
            <ac:grpSpMk id="6" creationId="{7993B28F-653F-C8FC-437D-0A18C768BDA5}"/>
          </ac:grpSpMkLst>
        </pc:grpChg>
        <pc:grpChg chg="add mod">
          <ac:chgData name="JENNY ULATE  MONTERO" userId="ca51ee71-09f7-425d-b77b-84a2daf02e2a" providerId="ADAL" clId="{FE6FA3FE-18F3-4BCD-87FD-23B4D1341EE7}" dt="2025-06-16T16:59:51.308" v="7408" actId="1076"/>
          <ac:grpSpMkLst>
            <pc:docMk/>
            <pc:sldMk cId="2268820988" sldId="259"/>
            <ac:grpSpMk id="14" creationId="{8E9D7D50-9655-337C-DEE1-2271EAD97B4E}"/>
          </ac:grpSpMkLst>
        </pc:grpChg>
      </pc:sldChg>
      <pc:sldChg chg="del">
        <pc:chgData name="JENNY ULATE  MONTERO" userId="ca51ee71-09f7-425d-b77b-84a2daf02e2a" providerId="ADAL" clId="{FE6FA3FE-18F3-4BCD-87FD-23B4D1341EE7}" dt="2025-06-15T01:38:11.251" v="1236" actId="47"/>
        <pc:sldMkLst>
          <pc:docMk/>
          <pc:sldMk cId="3221881713" sldId="260"/>
        </pc:sldMkLst>
      </pc:sldChg>
      <pc:sldChg chg="addSp delSp modSp mod">
        <pc:chgData name="JENNY ULATE  MONTERO" userId="ca51ee71-09f7-425d-b77b-84a2daf02e2a" providerId="ADAL" clId="{FE6FA3FE-18F3-4BCD-87FD-23B4D1341EE7}" dt="2025-06-15T00:39:55.755" v="216" actId="1076"/>
        <pc:sldMkLst>
          <pc:docMk/>
          <pc:sldMk cId="731154688" sldId="261"/>
        </pc:sldMkLst>
        <pc:spChg chg="mod">
          <ac:chgData name="JENNY ULATE  MONTERO" userId="ca51ee71-09f7-425d-b77b-84a2daf02e2a" providerId="ADAL" clId="{FE6FA3FE-18F3-4BCD-87FD-23B4D1341EE7}" dt="2025-06-15T00:39:55.755" v="216" actId="1076"/>
          <ac:spMkLst>
            <pc:docMk/>
            <pc:sldMk cId="731154688" sldId="261"/>
            <ac:spMk id="2" creationId="{0567001F-6662-A563-723C-71352E888648}"/>
          </ac:spMkLst>
        </pc:spChg>
        <pc:spChg chg="add mod">
          <ac:chgData name="JENNY ULATE  MONTERO" userId="ca51ee71-09f7-425d-b77b-84a2daf02e2a" providerId="ADAL" clId="{FE6FA3FE-18F3-4BCD-87FD-23B4D1341EE7}" dt="2025-06-15T00:34:03.581" v="193" actId="20577"/>
          <ac:spMkLst>
            <pc:docMk/>
            <pc:sldMk cId="731154688" sldId="261"/>
            <ac:spMk id="8" creationId="{B2053421-E02F-5CE6-A987-42923262C169}"/>
          </ac:spMkLst>
        </pc:spChg>
        <pc:spChg chg="add del mod">
          <ac:chgData name="JENNY ULATE  MONTERO" userId="ca51ee71-09f7-425d-b77b-84a2daf02e2a" providerId="ADAL" clId="{FE6FA3FE-18F3-4BCD-87FD-23B4D1341EE7}" dt="2025-06-15T00:33:34.745" v="187" actId="1076"/>
          <ac:spMkLst>
            <pc:docMk/>
            <pc:sldMk cId="731154688" sldId="261"/>
            <ac:spMk id="11" creationId="{9F2EE1E9-0830-D971-1F3E-44F62AEDBC14}"/>
          </ac:spMkLst>
        </pc:spChg>
        <pc:spChg chg="mod">
          <ac:chgData name="JENNY ULATE  MONTERO" userId="ca51ee71-09f7-425d-b77b-84a2daf02e2a" providerId="ADAL" clId="{FE6FA3FE-18F3-4BCD-87FD-23B4D1341EE7}" dt="2025-06-15T00:33:07.780" v="179" actId="1076"/>
          <ac:spMkLst>
            <pc:docMk/>
            <pc:sldMk cId="731154688" sldId="261"/>
            <ac:spMk id="14" creationId="{121201DB-A337-CA2E-FB8B-2BC04F1A80AE}"/>
          </ac:spMkLst>
        </pc:spChg>
        <pc:spChg chg="mod">
          <ac:chgData name="JENNY ULATE  MONTERO" userId="ca51ee71-09f7-425d-b77b-84a2daf02e2a" providerId="ADAL" clId="{FE6FA3FE-18F3-4BCD-87FD-23B4D1341EE7}" dt="2025-06-15T00:33:04.032" v="178" actId="1076"/>
          <ac:spMkLst>
            <pc:docMk/>
            <pc:sldMk cId="731154688" sldId="261"/>
            <ac:spMk id="15" creationId="{98289756-652F-20A8-E7B4-02C761D71B47}"/>
          </ac:spMkLst>
        </pc:spChg>
        <pc:spChg chg="mod">
          <ac:chgData name="JENNY ULATE  MONTERO" userId="ca51ee71-09f7-425d-b77b-84a2daf02e2a" providerId="ADAL" clId="{FE6FA3FE-18F3-4BCD-87FD-23B4D1341EE7}" dt="2025-06-15T00:33:44.207" v="189" actId="1076"/>
          <ac:spMkLst>
            <pc:docMk/>
            <pc:sldMk cId="731154688" sldId="261"/>
            <ac:spMk id="16" creationId="{15833749-B77E-3088-C4CE-5CDB31506A3C}"/>
          </ac:spMkLst>
        </pc:spChg>
        <pc:spChg chg="mod">
          <ac:chgData name="JENNY ULATE  MONTERO" userId="ca51ee71-09f7-425d-b77b-84a2daf02e2a" providerId="ADAL" clId="{FE6FA3FE-18F3-4BCD-87FD-23B4D1341EE7}" dt="2025-06-15T00:33:50.791" v="191" actId="1076"/>
          <ac:spMkLst>
            <pc:docMk/>
            <pc:sldMk cId="731154688" sldId="261"/>
            <ac:spMk id="17" creationId="{F37C4343-284C-04CF-9737-104D8AB9A723}"/>
          </ac:spMkLst>
        </pc:spChg>
        <pc:spChg chg="mod">
          <ac:chgData name="JENNY ULATE  MONTERO" userId="ca51ee71-09f7-425d-b77b-84a2daf02e2a" providerId="ADAL" clId="{FE6FA3FE-18F3-4BCD-87FD-23B4D1341EE7}" dt="2025-06-15T00:33:30.613" v="186" actId="1076"/>
          <ac:spMkLst>
            <pc:docMk/>
            <pc:sldMk cId="731154688" sldId="261"/>
            <ac:spMk id="35" creationId="{AFE918CF-15D1-5CEC-4283-D02FCB781CE5}"/>
          </ac:spMkLst>
        </pc:spChg>
        <pc:spChg chg="mod">
          <ac:chgData name="JENNY ULATE  MONTERO" userId="ca51ee71-09f7-425d-b77b-84a2daf02e2a" providerId="ADAL" clId="{FE6FA3FE-18F3-4BCD-87FD-23B4D1341EE7}" dt="2025-06-15T00:33:25.742" v="185" actId="1076"/>
          <ac:spMkLst>
            <pc:docMk/>
            <pc:sldMk cId="731154688" sldId="261"/>
            <ac:spMk id="36" creationId="{63284FBB-70C2-157E-28D1-D2763A69BC8B}"/>
          </ac:spMkLst>
        </pc:spChg>
        <pc:grpChg chg="mod">
          <ac:chgData name="JENNY ULATE  MONTERO" userId="ca51ee71-09f7-425d-b77b-84a2daf02e2a" providerId="ADAL" clId="{FE6FA3FE-18F3-4BCD-87FD-23B4D1341EE7}" dt="2025-06-15T00:33:46.996" v="190" actId="1076"/>
          <ac:grpSpMkLst>
            <pc:docMk/>
            <pc:sldMk cId="731154688" sldId="261"/>
            <ac:grpSpMk id="38" creationId="{C79B858A-0EE3-0B71-D0E2-AB1C5870B0F8}"/>
          </ac:grpSpMkLst>
        </pc:grpChg>
        <pc:picChg chg="mod topLvl">
          <ac:chgData name="JENNY ULATE  MONTERO" userId="ca51ee71-09f7-425d-b77b-84a2daf02e2a" providerId="ADAL" clId="{FE6FA3FE-18F3-4BCD-87FD-23B4D1341EE7}" dt="2025-06-15T00:29:54.408" v="124" actId="478"/>
          <ac:picMkLst>
            <pc:docMk/>
            <pc:sldMk cId="731154688" sldId="261"/>
            <ac:picMk id="4" creationId="{805CCEC6-D148-ADE8-DCAB-8AB2433F34AE}"/>
          </ac:picMkLst>
        </pc:picChg>
        <pc:picChg chg="topLvl">
          <ac:chgData name="JENNY ULATE  MONTERO" userId="ca51ee71-09f7-425d-b77b-84a2daf02e2a" providerId="ADAL" clId="{FE6FA3FE-18F3-4BCD-87FD-23B4D1341EE7}" dt="2025-06-15T00:26:24.721" v="63" actId="478"/>
          <ac:picMkLst>
            <pc:docMk/>
            <pc:sldMk cId="731154688" sldId="261"/>
            <ac:picMk id="6" creationId="{FCE1E346-FEA8-A997-2BC4-9625A98BBF9D}"/>
          </ac:picMkLst>
        </pc:picChg>
        <pc:picChg chg="topLvl">
          <ac:chgData name="JENNY ULATE  MONTERO" userId="ca51ee71-09f7-425d-b77b-84a2daf02e2a" providerId="ADAL" clId="{FE6FA3FE-18F3-4BCD-87FD-23B4D1341EE7}" dt="2025-06-15T00:37:02.177" v="203" actId="478"/>
          <ac:picMkLst>
            <pc:docMk/>
            <pc:sldMk cId="731154688" sldId="261"/>
            <ac:picMk id="9" creationId="{2E854978-40F1-3DDE-CE3C-405977C181B5}"/>
          </ac:picMkLst>
        </pc:picChg>
        <pc:picChg chg="mod">
          <ac:chgData name="JENNY ULATE  MONTERO" userId="ca51ee71-09f7-425d-b77b-84a2daf02e2a" providerId="ADAL" clId="{FE6FA3FE-18F3-4BCD-87FD-23B4D1341EE7}" dt="2025-06-15T00:30:00.021" v="125" actId="1076"/>
          <ac:picMkLst>
            <pc:docMk/>
            <pc:sldMk cId="731154688" sldId="261"/>
            <ac:picMk id="20" creationId="{D41A521C-2A8C-064F-07C7-169C7F6E5E58}"/>
          </ac:picMkLst>
        </pc:picChg>
        <pc:picChg chg="add mod">
          <ac:chgData name="JENNY ULATE  MONTERO" userId="ca51ee71-09f7-425d-b77b-84a2daf02e2a" providerId="ADAL" clId="{FE6FA3FE-18F3-4BCD-87FD-23B4D1341EE7}" dt="2025-06-15T00:35:52.279" v="200" actId="1440"/>
          <ac:picMkLst>
            <pc:docMk/>
            <pc:sldMk cId="731154688" sldId="261"/>
            <ac:picMk id="1026" creationId="{D0313408-C63C-939E-3999-5CAAE185B338}"/>
          </ac:picMkLst>
        </pc:picChg>
        <pc:picChg chg="add mod">
          <ac:chgData name="JENNY ULATE  MONTERO" userId="ca51ee71-09f7-425d-b77b-84a2daf02e2a" providerId="ADAL" clId="{FE6FA3FE-18F3-4BCD-87FD-23B4D1341EE7}" dt="2025-06-15T00:37:22.146" v="208" actId="1440"/>
          <ac:picMkLst>
            <pc:docMk/>
            <pc:sldMk cId="731154688" sldId="261"/>
            <ac:picMk id="1028" creationId="{11504EC3-A67D-B464-026A-0092EE82F506}"/>
          </ac:picMkLst>
        </pc:picChg>
        <pc:picChg chg="add mod">
          <ac:chgData name="JENNY ULATE  MONTERO" userId="ca51ee71-09f7-425d-b77b-84a2daf02e2a" providerId="ADAL" clId="{FE6FA3FE-18F3-4BCD-87FD-23B4D1341EE7}" dt="2025-06-15T00:38:03.493" v="215" actId="1440"/>
          <ac:picMkLst>
            <pc:docMk/>
            <pc:sldMk cId="731154688" sldId="261"/>
            <ac:picMk id="1030" creationId="{3C7EBAE0-8038-FFFD-58C1-6BBD1CD06564}"/>
          </ac:picMkLst>
        </pc:picChg>
      </pc:sldChg>
      <pc:sldChg chg="addSp delSp modSp add del mod">
        <pc:chgData name="JENNY ULATE  MONTERO" userId="ca51ee71-09f7-425d-b77b-84a2daf02e2a" providerId="ADAL" clId="{FE6FA3FE-18F3-4BCD-87FD-23B4D1341EE7}" dt="2025-06-17T18:23:05.014" v="7649" actId="20577"/>
        <pc:sldMkLst>
          <pc:docMk/>
          <pc:sldMk cId="1416604008" sldId="264"/>
        </pc:sldMkLst>
        <pc:spChg chg="add mod">
          <ac:chgData name="JENNY ULATE  MONTERO" userId="ca51ee71-09f7-425d-b77b-84a2daf02e2a" providerId="ADAL" clId="{FE6FA3FE-18F3-4BCD-87FD-23B4D1341EE7}" dt="2025-06-15T01:55:52.617" v="1572" actId="164"/>
          <ac:spMkLst>
            <pc:docMk/>
            <pc:sldMk cId="1416604008" sldId="264"/>
            <ac:spMk id="7" creationId="{4F5097FF-7E0C-5C05-E5E9-0D358333B84D}"/>
          </ac:spMkLst>
        </pc:spChg>
        <pc:spChg chg="mod">
          <ac:chgData name="JENNY ULATE  MONTERO" userId="ca51ee71-09f7-425d-b77b-84a2daf02e2a" providerId="ADAL" clId="{FE6FA3FE-18F3-4BCD-87FD-23B4D1341EE7}" dt="2025-06-15T01:47:07.726" v="1456" actId="208"/>
          <ac:spMkLst>
            <pc:docMk/>
            <pc:sldMk cId="1416604008" sldId="264"/>
            <ac:spMk id="12" creationId="{C08757CD-1CEB-B11C-141A-D7DDD342F362}"/>
          </ac:spMkLst>
        </pc:spChg>
        <pc:spChg chg="mod">
          <ac:chgData name="JENNY ULATE  MONTERO" userId="ca51ee71-09f7-425d-b77b-84a2daf02e2a" providerId="ADAL" clId="{FE6FA3FE-18F3-4BCD-87FD-23B4D1341EE7}" dt="2025-06-15T01:48:05.909" v="1470" actId="207"/>
          <ac:spMkLst>
            <pc:docMk/>
            <pc:sldMk cId="1416604008" sldId="264"/>
            <ac:spMk id="14" creationId="{E946F54D-5CDA-4E46-A553-25DAB33C4F3B}"/>
          </ac:spMkLst>
        </pc:spChg>
        <pc:spChg chg="mod">
          <ac:chgData name="JENNY ULATE  MONTERO" userId="ca51ee71-09f7-425d-b77b-84a2daf02e2a" providerId="ADAL" clId="{FE6FA3FE-18F3-4BCD-87FD-23B4D1341EE7}" dt="2025-06-15T17:16:07.493" v="2010" actId="208"/>
          <ac:spMkLst>
            <pc:docMk/>
            <pc:sldMk cId="1416604008" sldId="264"/>
            <ac:spMk id="16" creationId="{2AB1B3E2-3C68-3E5C-B260-1C1E277FE3ED}"/>
          </ac:spMkLst>
        </pc:spChg>
        <pc:spChg chg="mod">
          <ac:chgData name="JENNY ULATE  MONTERO" userId="ca51ee71-09f7-425d-b77b-84a2daf02e2a" providerId="ADAL" clId="{FE6FA3FE-18F3-4BCD-87FD-23B4D1341EE7}" dt="2025-06-15T01:59:34.386" v="1630" actId="208"/>
          <ac:spMkLst>
            <pc:docMk/>
            <pc:sldMk cId="1416604008" sldId="264"/>
            <ac:spMk id="18" creationId="{23DABE47-41CE-2AC4-D528-0528F1DF117A}"/>
          </ac:spMkLst>
        </pc:spChg>
        <pc:spChg chg="add mod">
          <ac:chgData name="JENNY ULATE  MONTERO" userId="ca51ee71-09f7-425d-b77b-84a2daf02e2a" providerId="ADAL" clId="{FE6FA3FE-18F3-4BCD-87FD-23B4D1341EE7}" dt="2025-06-15T01:56:11.645" v="1576" actId="164"/>
          <ac:spMkLst>
            <pc:docMk/>
            <pc:sldMk cId="1416604008" sldId="264"/>
            <ac:spMk id="19" creationId="{5D127CA7-2D8E-2E60-395E-CB19A26EC295}"/>
          </ac:spMkLst>
        </pc:spChg>
        <pc:spChg chg="add mod">
          <ac:chgData name="JENNY ULATE  MONTERO" userId="ca51ee71-09f7-425d-b77b-84a2daf02e2a" providerId="ADAL" clId="{FE6FA3FE-18F3-4BCD-87FD-23B4D1341EE7}" dt="2025-06-15T01:59:10.339" v="1625" actId="1076"/>
          <ac:spMkLst>
            <pc:docMk/>
            <pc:sldMk cId="1416604008" sldId="264"/>
            <ac:spMk id="20" creationId="{71489F65-A9A6-BBC7-2033-9415E7816950}"/>
          </ac:spMkLst>
        </pc:spChg>
        <pc:spChg chg="add mod">
          <ac:chgData name="JENNY ULATE  MONTERO" userId="ca51ee71-09f7-425d-b77b-84a2daf02e2a" providerId="ADAL" clId="{FE6FA3FE-18F3-4BCD-87FD-23B4D1341EE7}" dt="2025-06-15T01:56:47.922" v="1584" actId="164"/>
          <ac:spMkLst>
            <pc:docMk/>
            <pc:sldMk cId="1416604008" sldId="264"/>
            <ac:spMk id="21" creationId="{22C618D6-C675-E658-64CE-CB12A4D73ECD}"/>
          </ac:spMkLst>
        </pc:spChg>
        <pc:spChg chg="mod">
          <ac:chgData name="JENNY ULATE  MONTERO" userId="ca51ee71-09f7-425d-b77b-84a2daf02e2a" providerId="ADAL" clId="{FE6FA3FE-18F3-4BCD-87FD-23B4D1341EE7}" dt="2025-06-15T01:41:25.204" v="1414" actId="1076"/>
          <ac:spMkLst>
            <pc:docMk/>
            <pc:sldMk cId="1416604008" sldId="264"/>
            <ac:spMk id="96" creationId="{6BA5F80E-2269-459E-04CF-64BA54AD0EE1}"/>
          </ac:spMkLst>
        </pc:spChg>
        <pc:spChg chg="add del mod">
          <ac:chgData name="JENNY ULATE  MONTERO" userId="ca51ee71-09f7-425d-b77b-84a2daf02e2a" providerId="ADAL" clId="{FE6FA3FE-18F3-4BCD-87FD-23B4D1341EE7}" dt="2025-06-15T01:59:22.781" v="1628" actId="1076"/>
          <ac:spMkLst>
            <pc:docMk/>
            <pc:sldMk cId="1416604008" sldId="264"/>
            <ac:spMk id="115" creationId="{AF4FB7FE-1D12-30A9-D13E-2D0584AE5AA5}"/>
          </ac:spMkLst>
        </pc:spChg>
        <pc:spChg chg="mod">
          <ac:chgData name="JENNY ULATE  MONTERO" userId="ca51ee71-09f7-425d-b77b-84a2daf02e2a" providerId="ADAL" clId="{FE6FA3FE-18F3-4BCD-87FD-23B4D1341EE7}" dt="2025-06-17T18:23:05.014" v="7649" actId="20577"/>
          <ac:spMkLst>
            <pc:docMk/>
            <pc:sldMk cId="1416604008" sldId="264"/>
            <ac:spMk id="116" creationId="{1971A371-6590-B5ED-75E5-0949FA870F48}"/>
          </ac:spMkLst>
        </pc:spChg>
        <pc:spChg chg="mod">
          <ac:chgData name="JENNY ULATE  MONTERO" userId="ca51ee71-09f7-425d-b77b-84a2daf02e2a" providerId="ADAL" clId="{FE6FA3FE-18F3-4BCD-87FD-23B4D1341EE7}" dt="2025-06-15T02:02:08.033" v="1651" actId="1076"/>
          <ac:spMkLst>
            <pc:docMk/>
            <pc:sldMk cId="1416604008" sldId="264"/>
            <ac:spMk id="117" creationId="{A5C9D609-CB93-08D5-0A0F-3EA69910B6CB}"/>
          </ac:spMkLst>
        </pc:spChg>
        <pc:spChg chg="mod">
          <ac:chgData name="JENNY ULATE  MONTERO" userId="ca51ee71-09f7-425d-b77b-84a2daf02e2a" providerId="ADAL" clId="{FE6FA3FE-18F3-4BCD-87FD-23B4D1341EE7}" dt="2025-06-15T02:00:00.898" v="1634" actId="208"/>
          <ac:spMkLst>
            <pc:docMk/>
            <pc:sldMk cId="1416604008" sldId="264"/>
            <ac:spMk id="125" creationId="{B8C07930-1255-4237-E91C-1E591112422D}"/>
          </ac:spMkLst>
        </pc:spChg>
        <pc:spChg chg="mod">
          <ac:chgData name="JENNY ULATE  MONTERO" userId="ca51ee71-09f7-425d-b77b-84a2daf02e2a" providerId="ADAL" clId="{FE6FA3FE-18F3-4BCD-87FD-23B4D1341EE7}" dt="2025-06-15T01:59:46.887" v="1632" actId="208"/>
          <ac:spMkLst>
            <pc:docMk/>
            <pc:sldMk cId="1416604008" sldId="264"/>
            <ac:spMk id="126" creationId="{C35A468F-C985-1DFB-D51F-7F8FBBD6BBA3}"/>
          </ac:spMkLst>
        </pc:spChg>
        <pc:spChg chg="mod">
          <ac:chgData name="JENNY ULATE  MONTERO" userId="ca51ee71-09f7-425d-b77b-84a2daf02e2a" providerId="ADAL" clId="{FE6FA3FE-18F3-4BCD-87FD-23B4D1341EE7}" dt="2025-06-15T01:59:34.386" v="1630" actId="208"/>
          <ac:spMkLst>
            <pc:docMk/>
            <pc:sldMk cId="1416604008" sldId="264"/>
            <ac:spMk id="127" creationId="{F03E95E5-5F2C-71FA-0E1E-3E250EF56D98}"/>
          </ac:spMkLst>
        </pc:spChg>
        <pc:grpChg chg="add mod ord">
          <ac:chgData name="JENNY ULATE  MONTERO" userId="ca51ee71-09f7-425d-b77b-84a2daf02e2a" providerId="ADAL" clId="{FE6FA3FE-18F3-4BCD-87FD-23B4D1341EE7}" dt="2025-06-15T01:55:52.617" v="1572" actId="164"/>
          <ac:grpSpMkLst>
            <pc:docMk/>
            <pc:sldMk cId="1416604008" sldId="264"/>
            <ac:grpSpMk id="11" creationId="{0B05C046-9C7C-5046-8246-A3257FF54847}"/>
          </ac:grpSpMkLst>
        </pc:grpChg>
        <pc:grpChg chg="add mod">
          <ac:chgData name="JENNY ULATE  MONTERO" userId="ca51ee71-09f7-425d-b77b-84a2daf02e2a" providerId="ADAL" clId="{FE6FA3FE-18F3-4BCD-87FD-23B4D1341EE7}" dt="2025-06-15T01:56:11.645" v="1576" actId="164"/>
          <ac:grpSpMkLst>
            <pc:docMk/>
            <pc:sldMk cId="1416604008" sldId="264"/>
            <ac:grpSpMk id="13" creationId="{1DE55A2A-C225-D3DC-1535-0610CBFB610A}"/>
          </ac:grpSpMkLst>
        </pc:grpChg>
        <pc:grpChg chg="add mod">
          <ac:chgData name="JENNY ULATE  MONTERO" userId="ca51ee71-09f7-425d-b77b-84a2daf02e2a" providerId="ADAL" clId="{FE6FA3FE-18F3-4BCD-87FD-23B4D1341EE7}" dt="2025-06-15T01:56:47.922" v="1584" actId="164"/>
          <ac:grpSpMkLst>
            <pc:docMk/>
            <pc:sldMk cId="1416604008" sldId="264"/>
            <ac:grpSpMk id="15" creationId="{E9121252-D7E5-2FE9-9830-A50545A4D982}"/>
          </ac:grpSpMkLst>
        </pc:grpChg>
        <pc:grpChg chg="add mod">
          <ac:chgData name="JENNY ULATE  MONTERO" userId="ca51ee71-09f7-425d-b77b-84a2daf02e2a" providerId="ADAL" clId="{FE6FA3FE-18F3-4BCD-87FD-23B4D1341EE7}" dt="2025-06-15T01:59:32.411" v="1629" actId="207"/>
          <ac:grpSpMkLst>
            <pc:docMk/>
            <pc:sldMk cId="1416604008" sldId="264"/>
            <ac:grpSpMk id="17" creationId="{7A0BE5C0-34B3-8C2C-22A8-F17A516A3915}"/>
          </ac:grpSpMkLst>
        </pc:grpChg>
        <pc:grpChg chg="add mod">
          <ac:chgData name="JENNY ULATE  MONTERO" userId="ca51ee71-09f7-425d-b77b-84a2daf02e2a" providerId="ADAL" clId="{FE6FA3FE-18F3-4BCD-87FD-23B4D1341EE7}" dt="2025-06-15T02:01:30.406" v="1645" actId="14861"/>
          <ac:grpSpMkLst>
            <pc:docMk/>
            <pc:sldMk cId="1416604008" sldId="264"/>
            <ac:grpSpMk id="22" creationId="{3FB4624E-9706-D780-A88D-8F3480D57075}"/>
          </ac:grpSpMkLst>
        </pc:grpChg>
        <pc:grpChg chg="add mod">
          <ac:chgData name="JENNY ULATE  MONTERO" userId="ca51ee71-09f7-425d-b77b-84a2daf02e2a" providerId="ADAL" clId="{FE6FA3FE-18F3-4BCD-87FD-23B4D1341EE7}" dt="2025-06-15T02:01:20.558" v="1644" actId="14861"/>
          <ac:grpSpMkLst>
            <pc:docMk/>
            <pc:sldMk cId="1416604008" sldId="264"/>
            <ac:grpSpMk id="23" creationId="{DBC13B94-AB4D-E5D7-A5C5-3446627A4205}"/>
          </ac:grpSpMkLst>
        </pc:grpChg>
        <pc:grpChg chg="add mod">
          <ac:chgData name="JENNY ULATE  MONTERO" userId="ca51ee71-09f7-425d-b77b-84a2daf02e2a" providerId="ADAL" clId="{FE6FA3FE-18F3-4BCD-87FD-23B4D1341EE7}" dt="2025-06-15T02:01:14.115" v="1643" actId="14861"/>
          <ac:grpSpMkLst>
            <pc:docMk/>
            <pc:sldMk cId="1416604008" sldId="264"/>
            <ac:grpSpMk id="24" creationId="{72ABAB22-D1E7-9E51-D21B-B4CF1551DC03}"/>
          </ac:grpSpMkLst>
        </pc:grpChg>
        <pc:grpChg chg="add mod">
          <ac:chgData name="JENNY ULATE  MONTERO" userId="ca51ee71-09f7-425d-b77b-84a2daf02e2a" providerId="ADAL" clId="{FE6FA3FE-18F3-4BCD-87FD-23B4D1341EE7}" dt="2025-06-15T02:01:08.387" v="1642" actId="14861"/>
          <ac:grpSpMkLst>
            <pc:docMk/>
            <pc:sldMk cId="1416604008" sldId="264"/>
            <ac:grpSpMk id="25" creationId="{8DA21D30-809C-8C3C-FE0F-AF1315902148}"/>
          </ac:grpSpMkLst>
        </pc:grpChg>
        <pc:grpChg chg="mod ord">
          <ac:chgData name="JENNY ULATE  MONTERO" userId="ca51ee71-09f7-425d-b77b-84a2daf02e2a" providerId="ADAL" clId="{FE6FA3FE-18F3-4BCD-87FD-23B4D1341EE7}" dt="2025-06-15T01:59:32.411" v="1629" actId="207"/>
          <ac:grpSpMkLst>
            <pc:docMk/>
            <pc:sldMk cId="1416604008" sldId="264"/>
            <ac:grpSpMk id="124" creationId="{81794445-2B07-DCCA-54DE-70A7090B1689}"/>
          </ac:grpSpMkLst>
        </pc:grpChg>
        <pc:cxnChg chg="add mod">
          <ac:chgData name="JENNY ULATE  MONTERO" userId="ca51ee71-09f7-425d-b77b-84a2daf02e2a" providerId="ADAL" clId="{FE6FA3FE-18F3-4BCD-87FD-23B4D1341EE7}" dt="2025-06-15T02:04:40.114" v="1673" actId="1582"/>
          <ac:cxnSpMkLst>
            <pc:docMk/>
            <pc:sldMk cId="1416604008" sldId="264"/>
            <ac:cxnSpMk id="31" creationId="{3A5C997E-B586-7052-A0ED-5B84039BC68E}"/>
          </ac:cxnSpMkLst>
        </pc:cxnChg>
        <pc:cxnChg chg="add mod">
          <ac:chgData name="JENNY ULATE  MONTERO" userId="ca51ee71-09f7-425d-b77b-84a2daf02e2a" providerId="ADAL" clId="{FE6FA3FE-18F3-4BCD-87FD-23B4D1341EE7}" dt="2025-06-15T02:04:51.514" v="1675" actId="1076"/>
          <ac:cxnSpMkLst>
            <pc:docMk/>
            <pc:sldMk cId="1416604008" sldId="264"/>
            <ac:cxnSpMk id="32" creationId="{EE87321D-C821-1E58-42EA-CFDFFC8AA556}"/>
          </ac:cxnSpMkLst>
        </pc:cxnChg>
        <pc:cxnChg chg="add mod">
          <ac:chgData name="JENNY ULATE  MONTERO" userId="ca51ee71-09f7-425d-b77b-84a2daf02e2a" providerId="ADAL" clId="{FE6FA3FE-18F3-4BCD-87FD-23B4D1341EE7}" dt="2025-06-15T02:04:56.931" v="1677" actId="1076"/>
          <ac:cxnSpMkLst>
            <pc:docMk/>
            <pc:sldMk cId="1416604008" sldId="264"/>
            <ac:cxnSpMk id="33" creationId="{D9B8E34D-8213-F17D-1486-248246B3AEC2}"/>
          </ac:cxnSpMkLst>
        </pc:cxnChg>
        <pc:cxnChg chg="add mod">
          <ac:chgData name="JENNY ULATE  MONTERO" userId="ca51ee71-09f7-425d-b77b-84a2daf02e2a" providerId="ADAL" clId="{FE6FA3FE-18F3-4BCD-87FD-23B4D1341EE7}" dt="2025-06-15T02:05:06.816" v="1680" actId="1076"/>
          <ac:cxnSpMkLst>
            <pc:docMk/>
            <pc:sldMk cId="1416604008" sldId="264"/>
            <ac:cxnSpMk id="34" creationId="{329EC7BA-1282-C51D-D238-A3CB0EE41DAC}"/>
          </ac:cxnSpMkLst>
        </pc:cxnChg>
      </pc:sldChg>
      <pc:sldChg chg="addSp delSp modSp del mod">
        <pc:chgData name="JENNY ULATE  MONTERO" userId="ca51ee71-09f7-425d-b77b-84a2daf02e2a" providerId="ADAL" clId="{FE6FA3FE-18F3-4BCD-87FD-23B4D1341EE7}" dt="2025-06-15T18:43:13.734" v="2805" actId="47"/>
        <pc:sldMkLst>
          <pc:docMk/>
          <pc:sldMk cId="1498673375" sldId="265"/>
        </pc:sldMkLst>
      </pc:sldChg>
      <pc:sldChg chg="addSp delSp modSp mod">
        <pc:chgData name="JENNY ULATE  MONTERO" userId="ca51ee71-09f7-425d-b77b-84a2daf02e2a" providerId="ADAL" clId="{FE6FA3FE-18F3-4BCD-87FD-23B4D1341EE7}" dt="2025-06-16T15:57:41.546" v="7158" actId="20577"/>
        <pc:sldMkLst>
          <pc:docMk/>
          <pc:sldMk cId="464832926" sldId="268"/>
        </pc:sldMkLst>
        <pc:spChg chg="add mod">
          <ac:chgData name="JENNY ULATE  MONTERO" userId="ca51ee71-09f7-425d-b77b-84a2daf02e2a" providerId="ADAL" clId="{FE6FA3FE-18F3-4BCD-87FD-23B4D1341EE7}" dt="2025-06-16T15:57:20.093" v="7156" actId="20577"/>
          <ac:spMkLst>
            <pc:docMk/>
            <pc:sldMk cId="464832926" sldId="268"/>
            <ac:spMk id="3" creationId="{983826C6-0D75-231C-DA9C-BF644EEB28C3}"/>
          </ac:spMkLst>
        </pc:spChg>
        <pc:spChg chg="add mod ord">
          <ac:chgData name="JENNY ULATE  MONTERO" userId="ca51ee71-09f7-425d-b77b-84a2daf02e2a" providerId="ADAL" clId="{FE6FA3FE-18F3-4BCD-87FD-23B4D1341EE7}" dt="2025-06-16T15:57:41.546" v="7158" actId="20577"/>
          <ac:spMkLst>
            <pc:docMk/>
            <pc:sldMk cId="464832926" sldId="268"/>
            <ac:spMk id="4" creationId="{784B42F6-1C26-0F85-01B8-AA74FC42FDE4}"/>
          </ac:spMkLst>
        </pc:spChg>
        <pc:spChg chg="add mod">
          <ac:chgData name="JENNY ULATE  MONTERO" userId="ca51ee71-09f7-425d-b77b-84a2daf02e2a" providerId="ADAL" clId="{FE6FA3FE-18F3-4BCD-87FD-23B4D1341EE7}" dt="2025-06-15T17:18:59.744" v="2015"/>
          <ac:spMkLst>
            <pc:docMk/>
            <pc:sldMk cId="464832926" sldId="268"/>
            <ac:spMk id="6" creationId="{22E9C7D2-E86A-9610-3E66-9D9460A27D4A}"/>
          </ac:spMkLst>
        </pc:spChg>
        <pc:spChg chg="add mod">
          <ac:chgData name="JENNY ULATE  MONTERO" userId="ca51ee71-09f7-425d-b77b-84a2daf02e2a" providerId="ADAL" clId="{FE6FA3FE-18F3-4BCD-87FD-23B4D1341EE7}" dt="2025-06-15T17:18:59.744" v="2015"/>
          <ac:spMkLst>
            <pc:docMk/>
            <pc:sldMk cId="464832926" sldId="268"/>
            <ac:spMk id="7" creationId="{677FEE1E-16C0-313D-6A85-1C3AEE08BBB8}"/>
          </ac:spMkLst>
        </pc:spChg>
        <pc:spChg chg="add mod">
          <ac:chgData name="JENNY ULATE  MONTERO" userId="ca51ee71-09f7-425d-b77b-84a2daf02e2a" providerId="ADAL" clId="{FE6FA3FE-18F3-4BCD-87FD-23B4D1341EE7}" dt="2025-06-15T17:18:59.744" v="2015"/>
          <ac:spMkLst>
            <pc:docMk/>
            <pc:sldMk cId="464832926" sldId="268"/>
            <ac:spMk id="8" creationId="{B890719B-ED94-C261-F800-4844557954D1}"/>
          </ac:spMkLst>
        </pc:spChg>
        <pc:spChg chg="add mod">
          <ac:chgData name="JENNY ULATE  MONTERO" userId="ca51ee71-09f7-425d-b77b-84a2daf02e2a" providerId="ADAL" clId="{FE6FA3FE-18F3-4BCD-87FD-23B4D1341EE7}" dt="2025-06-15T17:18:59.744" v="2015"/>
          <ac:spMkLst>
            <pc:docMk/>
            <pc:sldMk cId="464832926" sldId="268"/>
            <ac:spMk id="9" creationId="{95FA01EC-6F0B-8E04-2637-25DEA198CED2}"/>
          </ac:spMkLst>
        </pc:spChg>
        <pc:spChg chg="add mod">
          <ac:chgData name="JENNY ULATE  MONTERO" userId="ca51ee71-09f7-425d-b77b-84a2daf02e2a" providerId="ADAL" clId="{FE6FA3FE-18F3-4BCD-87FD-23B4D1341EE7}" dt="2025-06-15T17:18:59.744" v="2015"/>
          <ac:spMkLst>
            <pc:docMk/>
            <pc:sldMk cId="464832926" sldId="268"/>
            <ac:spMk id="10" creationId="{85B6E03D-60D5-1E2D-70CF-B1006E71398B}"/>
          </ac:spMkLst>
        </pc:spChg>
        <pc:spChg chg="mod">
          <ac:chgData name="JENNY ULATE  MONTERO" userId="ca51ee71-09f7-425d-b77b-84a2daf02e2a" providerId="ADAL" clId="{FE6FA3FE-18F3-4BCD-87FD-23B4D1341EE7}" dt="2025-06-15T17:19:31.423" v="2023" actId="1076"/>
          <ac:spMkLst>
            <pc:docMk/>
            <pc:sldMk cId="464832926" sldId="268"/>
            <ac:spMk id="12" creationId="{167BE83E-9B59-DC52-1DA9-6B5E3BE4D66A}"/>
          </ac:spMkLst>
        </pc:spChg>
        <pc:spChg chg="mod">
          <ac:chgData name="JENNY ULATE  MONTERO" userId="ca51ee71-09f7-425d-b77b-84a2daf02e2a" providerId="ADAL" clId="{FE6FA3FE-18F3-4BCD-87FD-23B4D1341EE7}" dt="2025-06-15T02:16:05.407" v="1743" actId="20577"/>
          <ac:spMkLst>
            <pc:docMk/>
            <pc:sldMk cId="464832926" sldId="268"/>
            <ac:spMk id="14" creationId="{9CC28BC7-2D06-3F2A-37D2-451A6C1A9C5C}"/>
          </ac:spMkLst>
        </pc:spChg>
        <pc:spChg chg="mod">
          <ac:chgData name="JENNY ULATE  MONTERO" userId="ca51ee71-09f7-425d-b77b-84a2daf02e2a" providerId="ADAL" clId="{FE6FA3FE-18F3-4BCD-87FD-23B4D1341EE7}" dt="2025-06-15T17:19:23.281" v="2021"/>
          <ac:spMkLst>
            <pc:docMk/>
            <pc:sldMk cId="464832926" sldId="268"/>
            <ac:spMk id="15" creationId="{7CC301EB-ACBC-CA47-89B9-1B442A57AAB4}"/>
          </ac:spMkLst>
        </pc:spChg>
        <pc:spChg chg="mod">
          <ac:chgData name="JENNY ULATE  MONTERO" userId="ca51ee71-09f7-425d-b77b-84a2daf02e2a" providerId="ADAL" clId="{FE6FA3FE-18F3-4BCD-87FD-23B4D1341EE7}" dt="2025-06-15T17:19:23.281" v="2021"/>
          <ac:spMkLst>
            <pc:docMk/>
            <pc:sldMk cId="464832926" sldId="268"/>
            <ac:spMk id="16" creationId="{7FA90391-2798-BD15-B933-2E44DDBE5D04}"/>
          </ac:spMkLst>
        </pc:spChg>
        <pc:spChg chg="mod">
          <ac:chgData name="JENNY ULATE  MONTERO" userId="ca51ee71-09f7-425d-b77b-84a2daf02e2a" providerId="ADAL" clId="{FE6FA3FE-18F3-4BCD-87FD-23B4D1341EE7}" dt="2025-06-15T17:19:23.281" v="2021"/>
          <ac:spMkLst>
            <pc:docMk/>
            <pc:sldMk cId="464832926" sldId="268"/>
            <ac:spMk id="17" creationId="{340792E1-248F-F254-4494-DAE221A7DFD6}"/>
          </ac:spMkLst>
        </pc:spChg>
        <pc:spChg chg="mod">
          <ac:chgData name="JENNY ULATE  MONTERO" userId="ca51ee71-09f7-425d-b77b-84a2daf02e2a" providerId="ADAL" clId="{FE6FA3FE-18F3-4BCD-87FD-23B4D1341EE7}" dt="2025-06-15T17:19:23.281" v="2021"/>
          <ac:spMkLst>
            <pc:docMk/>
            <pc:sldMk cId="464832926" sldId="268"/>
            <ac:spMk id="18" creationId="{09A94C85-A15E-F10C-8B63-96CDB7A813B4}"/>
          </ac:spMkLst>
        </pc:spChg>
        <pc:spChg chg="mod">
          <ac:chgData name="JENNY ULATE  MONTERO" userId="ca51ee71-09f7-425d-b77b-84a2daf02e2a" providerId="ADAL" clId="{FE6FA3FE-18F3-4BCD-87FD-23B4D1341EE7}" dt="2025-06-15T17:19:23.281" v="2021"/>
          <ac:spMkLst>
            <pc:docMk/>
            <pc:sldMk cId="464832926" sldId="268"/>
            <ac:spMk id="19" creationId="{9248DF59-E628-E669-6E35-C449953E4EA1}"/>
          </ac:spMkLst>
        </pc:spChg>
        <pc:spChg chg="add mod">
          <ac:chgData name="JENNY ULATE  MONTERO" userId="ca51ee71-09f7-425d-b77b-84a2daf02e2a" providerId="ADAL" clId="{FE6FA3FE-18F3-4BCD-87FD-23B4D1341EE7}" dt="2025-06-15T17:25:12.236" v="2072" actId="208"/>
          <ac:spMkLst>
            <pc:docMk/>
            <pc:sldMk cId="464832926" sldId="268"/>
            <ac:spMk id="21" creationId="{94738F75-2E36-F05E-40C9-EAFD908A2A73}"/>
          </ac:spMkLst>
        </pc:spChg>
        <pc:spChg chg="add mod">
          <ac:chgData name="JENNY ULATE  MONTERO" userId="ca51ee71-09f7-425d-b77b-84a2daf02e2a" providerId="ADAL" clId="{FE6FA3FE-18F3-4BCD-87FD-23B4D1341EE7}" dt="2025-06-15T17:24:57.782" v="2070" actId="208"/>
          <ac:spMkLst>
            <pc:docMk/>
            <pc:sldMk cId="464832926" sldId="268"/>
            <ac:spMk id="22" creationId="{C707C7E0-0EEA-8CDF-669B-F32D757FBBEF}"/>
          </ac:spMkLst>
        </pc:spChg>
        <pc:spChg chg="mod">
          <ac:chgData name="JENNY ULATE  MONTERO" userId="ca51ee71-09f7-425d-b77b-84a2daf02e2a" providerId="ADAL" clId="{FE6FA3FE-18F3-4BCD-87FD-23B4D1341EE7}" dt="2025-06-16T15:55:36.655" v="7132"/>
          <ac:spMkLst>
            <pc:docMk/>
            <pc:sldMk cId="464832926" sldId="268"/>
            <ac:spMk id="24" creationId="{80B44B44-7FD7-27C9-7F36-1F90849BD79C}"/>
          </ac:spMkLst>
        </pc:spChg>
        <pc:spChg chg="mod">
          <ac:chgData name="JENNY ULATE  MONTERO" userId="ca51ee71-09f7-425d-b77b-84a2daf02e2a" providerId="ADAL" clId="{FE6FA3FE-18F3-4BCD-87FD-23B4D1341EE7}" dt="2025-06-16T15:55:36.655" v="7132"/>
          <ac:spMkLst>
            <pc:docMk/>
            <pc:sldMk cId="464832926" sldId="268"/>
            <ac:spMk id="25" creationId="{60313677-9AFB-936B-067A-76C10F425709}"/>
          </ac:spMkLst>
        </pc:spChg>
        <pc:spChg chg="add mod">
          <ac:chgData name="JENNY ULATE  MONTERO" userId="ca51ee71-09f7-425d-b77b-84a2daf02e2a" providerId="ADAL" clId="{FE6FA3FE-18F3-4BCD-87FD-23B4D1341EE7}" dt="2025-06-16T15:56:08.016" v="7139" actId="14861"/>
          <ac:spMkLst>
            <pc:docMk/>
            <pc:sldMk cId="464832926" sldId="268"/>
            <ac:spMk id="26" creationId="{C64BD20A-083E-B151-A64D-A8E019AA32EA}"/>
          </ac:spMkLst>
        </pc:spChg>
        <pc:spChg chg="add mod">
          <ac:chgData name="JENNY ULATE  MONTERO" userId="ca51ee71-09f7-425d-b77b-84a2daf02e2a" providerId="ADAL" clId="{FE6FA3FE-18F3-4BCD-87FD-23B4D1341EE7}" dt="2025-06-16T15:56:50.196" v="7154" actId="1076"/>
          <ac:spMkLst>
            <pc:docMk/>
            <pc:sldMk cId="464832926" sldId="268"/>
            <ac:spMk id="27" creationId="{1372F7BC-3D57-AF3B-9259-71E81CB42821}"/>
          </ac:spMkLst>
        </pc:spChg>
        <pc:grpChg chg="add mod ord">
          <ac:chgData name="JENNY ULATE  MONTERO" userId="ca51ee71-09f7-425d-b77b-84a2daf02e2a" providerId="ADAL" clId="{FE6FA3FE-18F3-4BCD-87FD-23B4D1341EE7}" dt="2025-06-15T17:20:18.656" v="2035" actId="1076"/>
          <ac:grpSpMkLst>
            <pc:docMk/>
            <pc:sldMk cId="464832926" sldId="268"/>
            <ac:grpSpMk id="2" creationId="{A2CDD8E3-8B87-6279-5562-665571509B53}"/>
          </ac:grpSpMkLst>
        </pc:grpChg>
        <pc:grpChg chg="add del mod">
          <ac:chgData name="JENNY ULATE  MONTERO" userId="ca51ee71-09f7-425d-b77b-84a2daf02e2a" providerId="ADAL" clId="{FE6FA3FE-18F3-4BCD-87FD-23B4D1341EE7}" dt="2025-06-16T15:55:43.799" v="7134" actId="478"/>
          <ac:grpSpMkLst>
            <pc:docMk/>
            <pc:sldMk cId="464832926" sldId="268"/>
            <ac:grpSpMk id="11" creationId="{944102F4-FB24-841F-88C3-66B30F13C3B9}"/>
          </ac:grpSpMkLst>
        </pc:grpChg>
        <pc:grpChg chg="add mod">
          <ac:chgData name="JENNY ULATE  MONTERO" userId="ca51ee71-09f7-425d-b77b-84a2daf02e2a" providerId="ADAL" clId="{FE6FA3FE-18F3-4BCD-87FD-23B4D1341EE7}" dt="2025-06-15T17:20:11.966" v="2033" actId="1076"/>
          <ac:grpSpMkLst>
            <pc:docMk/>
            <pc:sldMk cId="464832926" sldId="268"/>
            <ac:grpSpMk id="13" creationId="{68A2F7A8-C26B-E5A9-60B8-C818C14E4987}"/>
          </ac:grpSpMkLst>
        </pc:grpChg>
        <pc:grpChg chg="mod">
          <ac:chgData name="JENNY ULATE  MONTERO" userId="ca51ee71-09f7-425d-b77b-84a2daf02e2a" providerId="ADAL" clId="{FE6FA3FE-18F3-4BCD-87FD-23B4D1341EE7}" dt="2025-06-16T15:55:36.655" v="7132"/>
          <ac:grpSpMkLst>
            <pc:docMk/>
            <pc:sldMk cId="464832926" sldId="268"/>
            <ac:grpSpMk id="23" creationId="{A59A8DD7-38FD-F4AF-2E3D-0A8917717A32}"/>
          </ac:grpSpMkLst>
        </pc:grpChg>
        <pc:graphicFrameChg chg="add mod modGraphic">
          <ac:chgData name="JENNY ULATE  MONTERO" userId="ca51ee71-09f7-425d-b77b-84a2daf02e2a" providerId="ADAL" clId="{FE6FA3FE-18F3-4BCD-87FD-23B4D1341EE7}" dt="2025-06-15T17:24:16.123" v="2064" actId="1076"/>
          <ac:graphicFrameMkLst>
            <pc:docMk/>
            <pc:sldMk cId="464832926" sldId="268"/>
            <ac:graphicFrameMk id="20" creationId="{F9D2BB8F-12AC-163B-52B8-AABB9E91CA25}"/>
          </ac:graphicFrameMkLst>
        </pc:graphicFrameChg>
      </pc:sldChg>
      <pc:sldChg chg="modSp mod">
        <pc:chgData name="JENNY ULATE  MONTERO" userId="ca51ee71-09f7-425d-b77b-84a2daf02e2a" providerId="ADAL" clId="{FE6FA3FE-18F3-4BCD-87FD-23B4D1341EE7}" dt="2025-06-16T17:13:28.201" v="7532" actId="20577"/>
        <pc:sldMkLst>
          <pc:docMk/>
          <pc:sldMk cId="3324537378" sldId="269"/>
        </pc:sldMkLst>
        <pc:spChg chg="mod">
          <ac:chgData name="JENNY ULATE  MONTERO" userId="ca51ee71-09f7-425d-b77b-84a2daf02e2a" providerId="ADAL" clId="{FE6FA3FE-18F3-4BCD-87FD-23B4D1341EE7}" dt="2025-06-16T17:13:28.201" v="7532" actId="20577"/>
          <ac:spMkLst>
            <pc:docMk/>
            <pc:sldMk cId="3324537378" sldId="269"/>
            <ac:spMk id="3" creationId="{92CAF9CD-F54D-A648-5CC6-EA61BA786ACC}"/>
          </ac:spMkLst>
        </pc:spChg>
      </pc:sldChg>
      <pc:sldChg chg="addSp delSp modSp mod">
        <pc:chgData name="JENNY ULATE  MONTERO" userId="ca51ee71-09f7-425d-b77b-84a2daf02e2a" providerId="ADAL" clId="{FE6FA3FE-18F3-4BCD-87FD-23B4D1341EE7}" dt="2025-06-15T22:11:10.965" v="3947" actId="1076"/>
        <pc:sldMkLst>
          <pc:docMk/>
          <pc:sldMk cId="3869001950" sldId="271"/>
        </pc:sldMkLst>
        <pc:spChg chg="mod">
          <ac:chgData name="JENNY ULATE  MONTERO" userId="ca51ee71-09f7-425d-b77b-84a2daf02e2a" providerId="ADAL" clId="{FE6FA3FE-18F3-4BCD-87FD-23B4D1341EE7}" dt="2025-06-15T22:04:07.335" v="3888" actId="1076"/>
          <ac:spMkLst>
            <pc:docMk/>
            <pc:sldMk cId="3869001950" sldId="271"/>
            <ac:spMk id="2" creationId="{DCC537AC-362F-5B2F-66F3-5DEE17993A89}"/>
          </ac:spMkLst>
        </pc:spChg>
        <pc:spChg chg="mod topLvl">
          <ac:chgData name="JENNY ULATE  MONTERO" userId="ca51ee71-09f7-425d-b77b-84a2daf02e2a" providerId="ADAL" clId="{FE6FA3FE-18F3-4BCD-87FD-23B4D1341EE7}" dt="2025-06-15T21:54:07.918" v="3595" actId="478"/>
          <ac:spMkLst>
            <pc:docMk/>
            <pc:sldMk cId="3869001950" sldId="271"/>
            <ac:spMk id="17" creationId="{7AEA7143-ACD2-BB5E-96E8-8809582CA22E}"/>
          </ac:spMkLst>
        </pc:spChg>
        <pc:spChg chg="add mod">
          <ac:chgData name="JENNY ULATE  MONTERO" userId="ca51ee71-09f7-425d-b77b-84a2daf02e2a" providerId="ADAL" clId="{FE6FA3FE-18F3-4BCD-87FD-23B4D1341EE7}" dt="2025-06-15T22:07:40.341" v="3922" actId="1076"/>
          <ac:spMkLst>
            <pc:docMk/>
            <pc:sldMk cId="3869001950" sldId="271"/>
            <ac:spMk id="19" creationId="{A7FEF29B-67F5-2B95-68A1-AD94059D87AC}"/>
          </ac:spMkLst>
        </pc:spChg>
        <pc:spChg chg="add mod">
          <ac:chgData name="JENNY ULATE  MONTERO" userId="ca51ee71-09f7-425d-b77b-84a2daf02e2a" providerId="ADAL" clId="{FE6FA3FE-18F3-4BCD-87FD-23B4D1341EE7}" dt="2025-06-15T22:03:03.471" v="3872" actId="20577"/>
          <ac:spMkLst>
            <pc:docMk/>
            <pc:sldMk cId="3869001950" sldId="271"/>
            <ac:spMk id="26" creationId="{D66BB629-494D-0D22-C94D-A30FC5D023AA}"/>
          </ac:spMkLst>
        </pc:spChg>
        <pc:spChg chg="add mod">
          <ac:chgData name="JENNY ULATE  MONTERO" userId="ca51ee71-09f7-425d-b77b-84a2daf02e2a" providerId="ADAL" clId="{FE6FA3FE-18F3-4BCD-87FD-23B4D1341EE7}" dt="2025-06-15T22:05:03.009" v="3901" actId="1076"/>
          <ac:spMkLst>
            <pc:docMk/>
            <pc:sldMk cId="3869001950" sldId="271"/>
            <ac:spMk id="27" creationId="{AB2AADD5-142E-8ED8-9C32-3B4E1913DB64}"/>
          </ac:spMkLst>
        </pc:spChg>
        <pc:spChg chg="add mod">
          <ac:chgData name="JENNY ULATE  MONTERO" userId="ca51ee71-09f7-425d-b77b-84a2daf02e2a" providerId="ADAL" clId="{FE6FA3FE-18F3-4BCD-87FD-23B4D1341EE7}" dt="2025-06-15T22:11:10.965" v="3947" actId="1076"/>
          <ac:spMkLst>
            <pc:docMk/>
            <pc:sldMk cId="3869001950" sldId="271"/>
            <ac:spMk id="28" creationId="{A9ED38A6-618E-BE3B-A997-02A2CEA30F51}"/>
          </ac:spMkLst>
        </pc:spChg>
        <pc:spChg chg="add mod">
          <ac:chgData name="JENNY ULATE  MONTERO" userId="ca51ee71-09f7-425d-b77b-84a2daf02e2a" providerId="ADAL" clId="{FE6FA3FE-18F3-4BCD-87FD-23B4D1341EE7}" dt="2025-06-15T22:04:47.789" v="3896" actId="1076"/>
          <ac:spMkLst>
            <pc:docMk/>
            <pc:sldMk cId="3869001950" sldId="271"/>
            <ac:spMk id="29" creationId="{87620F94-8FA4-4509-82E3-CAAE681DD0A5}"/>
          </ac:spMkLst>
        </pc:spChg>
        <pc:spChg chg="add mod">
          <ac:chgData name="JENNY ULATE  MONTERO" userId="ca51ee71-09f7-425d-b77b-84a2daf02e2a" providerId="ADAL" clId="{FE6FA3FE-18F3-4BCD-87FD-23B4D1341EE7}" dt="2025-06-15T22:04:54.095" v="3898" actId="1076"/>
          <ac:spMkLst>
            <pc:docMk/>
            <pc:sldMk cId="3869001950" sldId="271"/>
            <ac:spMk id="30" creationId="{81D0A595-E36D-1DD1-4A50-1E3B28787713}"/>
          </ac:spMkLst>
        </pc:spChg>
        <pc:spChg chg="add mod">
          <ac:chgData name="JENNY ULATE  MONTERO" userId="ca51ee71-09f7-425d-b77b-84a2daf02e2a" providerId="ADAL" clId="{FE6FA3FE-18F3-4BCD-87FD-23B4D1341EE7}" dt="2025-06-15T22:04:57.720" v="3899" actId="1076"/>
          <ac:spMkLst>
            <pc:docMk/>
            <pc:sldMk cId="3869001950" sldId="271"/>
            <ac:spMk id="31" creationId="{FE2AE2A4-07B6-26AC-C763-326A0256A686}"/>
          </ac:spMkLst>
        </pc:spChg>
        <pc:spChg chg="add mod">
          <ac:chgData name="JENNY ULATE  MONTERO" userId="ca51ee71-09f7-425d-b77b-84a2daf02e2a" providerId="ADAL" clId="{FE6FA3FE-18F3-4BCD-87FD-23B4D1341EE7}" dt="2025-06-15T22:04:50.785" v="3897" actId="1076"/>
          <ac:spMkLst>
            <pc:docMk/>
            <pc:sldMk cId="3869001950" sldId="271"/>
            <ac:spMk id="32" creationId="{1FBFA8DF-A5D8-C464-0FEF-6FD6CE139AEE}"/>
          </ac:spMkLst>
        </pc:spChg>
        <pc:spChg chg="add mod">
          <ac:chgData name="JENNY ULATE  MONTERO" userId="ca51ee71-09f7-425d-b77b-84a2daf02e2a" providerId="ADAL" clId="{FE6FA3FE-18F3-4BCD-87FD-23B4D1341EE7}" dt="2025-06-15T22:05:05.426" v="3902" actId="1076"/>
          <ac:spMkLst>
            <pc:docMk/>
            <pc:sldMk cId="3869001950" sldId="271"/>
            <ac:spMk id="33" creationId="{2017C051-83BB-84B2-115F-BEC63D916FF1}"/>
          </ac:spMkLst>
        </pc:spChg>
        <pc:spChg chg="add mod">
          <ac:chgData name="JENNY ULATE  MONTERO" userId="ca51ee71-09f7-425d-b77b-84a2daf02e2a" providerId="ADAL" clId="{FE6FA3FE-18F3-4BCD-87FD-23B4D1341EE7}" dt="2025-06-15T22:04:59.307" v="3900" actId="1076"/>
          <ac:spMkLst>
            <pc:docMk/>
            <pc:sldMk cId="3869001950" sldId="271"/>
            <ac:spMk id="34" creationId="{071AA54C-43F3-C650-D15E-B2E0D7BE7FF8}"/>
          </ac:spMkLst>
        </pc:spChg>
        <pc:spChg chg="add mod">
          <ac:chgData name="JENNY ULATE  MONTERO" userId="ca51ee71-09f7-425d-b77b-84a2daf02e2a" providerId="ADAL" clId="{FE6FA3FE-18F3-4BCD-87FD-23B4D1341EE7}" dt="2025-06-15T22:05:35.511" v="3906" actId="1076"/>
          <ac:spMkLst>
            <pc:docMk/>
            <pc:sldMk cId="3869001950" sldId="271"/>
            <ac:spMk id="35" creationId="{DF0BBDF5-20A5-1CDC-B343-78DD5AC35F25}"/>
          </ac:spMkLst>
        </pc:spChg>
        <pc:spChg chg="add mod">
          <ac:chgData name="JENNY ULATE  MONTERO" userId="ca51ee71-09f7-425d-b77b-84a2daf02e2a" providerId="ADAL" clId="{FE6FA3FE-18F3-4BCD-87FD-23B4D1341EE7}" dt="2025-06-15T22:07:37.113" v="3920" actId="1076"/>
          <ac:spMkLst>
            <pc:docMk/>
            <pc:sldMk cId="3869001950" sldId="271"/>
            <ac:spMk id="36" creationId="{E81DB449-F84F-2D52-33BA-9B48CEA12B0B}"/>
          </ac:spMkLst>
        </pc:spChg>
        <pc:spChg chg="add mod">
          <ac:chgData name="JENNY ULATE  MONTERO" userId="ca51ee71-09f7-425d-b77b-84a2daf02e2a" providerId="ADAL" clId="{FE6FA3FE-18F3-4BCD-87FD-23B4D1341EE7}" dt="2025-06-15T22:08:03.781" v="3928" actId="1076"/>
          <ac:spMkLst>
            <pc:docMk/>
            <pc:sldMk cId="3869001950" sldId="271"/>
            <ac:spMk id="37" creationId="{E163E758-995F-7AED-BB47-D8D5988ABC54}"/>
          </ac:spMkLst>
        </pc:spChg>
        <pc:picChg chg="add mod">
          <ac:chgData name="JENNY ULATE  MONTERO" userId="ca51ee71-09f7-425d-b77b-84a2daf02e2a" providerId="ADAL" clId="{FE6FA3FE-18F3-4BCD-87FD-23B4D1341EE7}" dt="2025-06-15T22:10:59.985" v="3946" actId="1076"/>
          <ac:picMkLst>
            <pc:docMk/>
            <pc:sldMk cId="3869001950" sldId="271"/>
            <ac:picMk id="10242" creationId="{CA6733CA-6796-A703-5EAE-6231FBA7F30B}"/>
          </ac:picMkLst>
        </pc:picChg>
      </pc:sldChg>
      <pc:sldChg chg="addSp delSp modSp del mod">
        <pc:chgData name="JENNY ULATE  MONTERO" userId="ca51ee71-09f7-425d-b77b-84a2daf02e2a" providerId="ADAL" clId="{FE6FA3FE-18F3-4BCD-87FD-23B4D1341EE7}" dt="2025-06-15T22:26:27.198" v="4273" actId="47"/>
        <pc:sldMkLst>
          <pc:docMk/>
          <pc:sldMk cId="1126679193" sldId="272"/>
        </pc:sldMkLst>
      </pc:sldChg>
      <pc:sldChg chg="addSp delSp modSp del mod">
        <pc:chgData name="JENNY ULATE  MONTERO" userId="ca51ee71-09f7-425d-b77b-84a2daf02e2a" providerId="ADAL" clId="{FE6FA3FE-18F3-4BCD-87FD-23B4D1341EE7}" dt="2025-06-15T21:30:30.597" v="3314" actId="47"/>
        <pc:sldMkLst>
          <pc:docMk/>
          <pc:sldMk cId="1962426842" sldId="273"/>
        </pc:sldMkLst>
      </pc:sldChg>
      <pc:sldChg chg="addSp delSp modSp mod ord">
        <pc:chgData name="JENNY ULATE  MONTERO" userId="ca51ee71-09f7-425d-b77b-84a2daf02e2a" providerId="ADAL" clId="{FE6FA3FE-18F3-4BCD-87FD-23B4D1341EE7}" dt="2025-06-15T23:36:48.750" v="6082" actId="1076"/>
        <pc:sldMkLst>
          <pc:docMk/>
          <pc:sldMk cId="0" sldId="274"/>
        </pc:sldMkLst>
        <pc:spChg chg="add mod">
          <ac:chgData name="JENNY ULATE  MONTERO" userId="ca51ee71-09f7-425d-b77b-84a2daf02e2a" providerId="ADAL" clId="{FE6FA3FE-18F3-4BCD-87FD-23B4D1341EE7}" dt="2025-06-15T23:36:48.750" v="6082" actId="1076"/>
          <ac:spMkLst>
            <pc:docMk/>
            <pc:sldMk cId="0" sldId="274"/>
            <ac:spMk id="2" creationId="{22078777-1B8B-EF63-AE19-8120FF9CE172}"/>
          </ac:spMkLst>
        </pc:spChg>
        <pc:spChg chg="add mod">
          <ac:chgData name="JENNY ULATE  MONTERO" userId="ca51ee71-09f7-425d-b77b-84a2daf02e2a" providerId="ADAL" clId="{FE6FA3FE-18F3-4BCD-87FD-23B4D1341EE7}" dt="2025-06-15T23:33:48.041" v="6051" actId="122"/>
          <ac:spMkLst>
            <pc:docMk/>
            <pc:sldMk cId="0" sldId="274"/>
            <ac:spMk id="3" creationId="{A81A9137-74E7-BFAA-00BD-358E1550D5D3}"/>
          </ac:spMkLst>
        </pc:spChg>
        <pc:spChg chg="add mod">
          <ac:chgData name="JENNY ULATE  MONTERO" userId="ca51ee71-09f7-425d-b77b-84a2daf02e2a" providerId="ADAL" clId="{FE6FA3FE-18F3-4BCD-87FD-23B4D1341EE7}" dt="2025-06-15T23:33:51.550" v="6053" actId="122"/>
          <ac:spMkLst>
            <pc:docMk/>
            <pc:sldMk cId="0" sldId="274"/>
            <ac:spMk id="4" creationId="{9AA03E6F-361C-8609-4237-AA6DF906B4FE}"/>
          </ac:spMkLst>
        </pc:spChg>
        <pc:spChg chg="add mod">
          <ac:chgData name="JENNY ULATE  MONTERO" userId="ca51ee71-09f7-425d-b77b-84a2daf02e2a" providerId="ADAL" clId="{FE6FA3FE-18F3-4BCD-87FD-23B4D1341EE7}" dt="2025-06-15T23:33:49.899" v="6052" actId="122"/>
          <ac:spMkLst>
            <pc:docMk/>
            <pc:sldMk cId="0" sldId="274"/>
            <ac:spMk id="5" creationId="{CB231913-B10A-6763-941E-84EA2BCAAC49}"/>
          </ac:spMkLst>
        </pc:spChg>
        <pc:spChg chg="mod">
          <ac:chgData name="JENNY ULATE  MONTERO" userId="ca51ee71-09f7-425d-b77b-84a2daf02e2a" providerId="ADAL" clId="{FE6FA3FE-18F3-4BCD-87FD-23B4D1341EE7}" dt="2025-06-15T02:24:08.281" v="1975" actId="1076"/>
          <ac:spMkLst>
            <pc:docMk/>
            <pc:sldMk cId="0" sldId="274"/>
            <ac:spMk id="17" creationId="{00000000-0000-0000-0000-000000000000}"/>
          </ac:spMkLst>
        </pc:spChg>
        <pc:spChg chg="mod">
          <ac:chgData name="JENNY ULATE  MONTERO" userId="ca51ee71-09f7-425d-b77b-84a2daf02e2a" providerId="ADAL" clId="{FE6FA3FE-18F3-4BCD-87FD-23B4D1341EE7}" dt="2025-06-15T02:24:15.927" v="1976" actId="6549"/>
          <ac:spMkLst>
            <pc:docMk/>
            <pc:sldMk cId="0" sldId="274"/>
            <ac:spMk id="27" creationId="{4F11343C-FF9E-8399-17B0-E42DA0A644B3}"/>
          </ac:spMkLst>
        </pc:spChg>
        <pc:spChg chg="mod">
          <ac:chgData name="JENNY ULATE  MONTERO" userId="ca51ee71-09f7-425d-b77b-84a2daf02e2a" providerId="ADAL" clId="{FE6FA3FE-18F3-4BCD-87FD-23B4D1341EE7}" dt="2025-06-15T02:24:19.541" v="1977" actId="6549"/>
          <ac:spMkLst>
            <pc:docMk/>
            <pc:sldMk cId="0" sldId="274"/>
            <ac:spMk id="30" creationId="{E4FDA3F6-97F7-015B-251A-26E559040513}"/>
          </ac:spMkLst>
        </pc:spChg>
        <pc:spChg chg="mod">
          <ac:chgData name="JENNY ULATE  MONTERO" userId="ca51ee71-09f7-425d-b77b-84a2daf02e2a" providerId="ADAL" clId="{FE6FA3FE-18F3-4BCD-87FD-23B4D1341EE7}" dt="2025-06-15T02:24:22.257" v="1978" actId="6549"/>
          <ac:spMkLst>
            <pc:docMk/>
            <pc:sldMk cId="0" sldId="274"/>
            <ac:spMk id="33" creationId="{07D2EFC1-5002-B067-47DD-92B34002A72B}"/>
          </ac:spMkLst>
        </pc:spChg>
        <pc:spChg chg="mod">
          <ac:chgData name="JENNY ULATE  MONTERO" userId="ca51ee71-09f7-425d-b77b-84a2daf02e2a" providerId="ADAL" clId="{FE6FA3FE-18F3-4BCD-87FD-23B4D1341EE7}" dt="2025-06-15T02:24:24.825" v="1979" actId="6549"/>
          <ac:spMkLst>
            <pc:docMk/>
            <pc:sldMk cId="0" sldId="274"/>
            <ac:spMk id="38" creationId="{525A7B7E-2B8F-B4FE-2074-2FB41B5F900C}"/>
          </ac:spMkLst>
        </pc:spChg>
        <pc:picChg chg="mod">
          <ac:chgData name="JENNY ULATE  MONTERO" userId="ca51ee71-09f7-425d-b77b-84a2daf02e2a" providerId="ADAL" clId="{FE6FA3FE-18F3-4BCD-87FD-23B4D1341EE7}" dt="2025-06-15T02:23:31.908" v="1968" actId="1076"/>
          <ac:picMkLst>
            <pc:docMk/>
            <pc:sldMk cId="0" sldId="274"/>
            <ac:picMk id="24" creationId="{6114B332-259B-8F3C-8907-44EF5A0B681F}"/>
          </ac:picMkLst>
        </pc:picChg>
      </pc:sldChg>
      <pc:sldChg chg="modSp mod">
        <pc:chgData name="JENNY ULATE  MONTERO" userId="ca51ee71-09f7-425d-b77b-84a2daf02e2a" providerId="ADAL" clId="{FE6FA3FE-18F3-4BCD-87FD-23B4D1341EE7}" dt="2025-06-15T00:40:23.857" v="243" actId="20577"/>
        <pc:sldMkLst>
          <pc:docMk/>
          <pc:sldMk cId="1059074644" sldId="275"/>
        </pc:sldMkLst>
        <pc:spChg chg="mod">
          <ac:chgData name="JENNY ULATE  MONTERO" userId="ca51ee71-09f7-425d-b77b-84a2daf02e2a" providerId="ADAL" clId="{FE6FA3FE-18F3-4BCD-87FD-23B4D1341EE7}" dt="2025-06-15T00:40:23.857" v="243" actId="20577"/>
          <ac:spMkLst>
            <pc:docMk/>
            <pc:sldMk cId="1059074644" sldId="275"/>
            <ac:spMk id="3" creationId="{1026DDB7-A0F2-DAEF-ADAD-245DB0D10AD9}"/>
          </ac:spMkLst>
        </pc:spChg>
      </pc:sldChg>
      <pc:sldChg chg="addSp delSp modSp add mod ord">
        <pc:chgData name="JENNY ULATE  MONTERO" userId="ca51ee71-09f7-425d-b77b-84a2daf02e2a" providerId="ADAL" clId="{FE6FA3FE-18F3-4BCD-87FD-23B4D1341EE7}" dt="2025-06-16T17:07:06.227" v="7509" actId="1076"/>
        <pc:sldMkLst>
          <pc:docMk/>
          <pc:sldMk cId="1276942343" sldId="276"/>
        </pc:sldMkLst>
        <pc:spChg chg="add mod">
          <ac:chgData name="JENNY ULATE  MONTERO" userId="ca51ee71-09f7-425d-b77b-84a2daf02e2a" providerId="ADAL" clId="{FE6FA3FE-18F3-4BCD-87FD-23B4D1341EE7}" dt="2025-06-16T17:07:06.227" v="7509" actId="1076"/>
          <ac:spMkLst>
            <pc:docMk/>
            <pc:sldMk cId="1276942343" sldId="276"/>
            <ac:spMk id="7" creationId="{9C667354-173F-8ABE-DD9E-D7B2C9AF1372}"/>
          </ac:spMkLst>
        </pc:spChg>
        <pc:spChg chg="mod">
          <ac:chgData name="JENNY ULATE  MONTERO" userId="ca51ee71-09f7-425d-b77b-84a2daf02e2a" providerId="ADAL" clId="{FE6FA3FE-18F3-4BCD-87FD-23B4D1341EE7}" dt="2025-06-15T01:10:33.745" v="741" actId="255"/>
          <ac:spMkLst>
            <pc:docMk/>
            <pc:sldMk cId="1276942343" sldId="276"/>
            <ac:spMk id="70" creationId="{2C5686C9-D579-473E-827B-345B58DF37C9}"/>
          </ac:spMkLst>
        </pc:spChg>
        <pc:spChg chg="mod">
          <ac:chgData name="JENNY ULATE  MONTERO" userId="ca51ee71-09f7-425d-b77b-84a2daf02e2a" providerId="ADAL" clId="{FE6FA3FE-18F3-4BCD-87FD-23B4D1341EE7}" dt="2025-06-15T01:10:27.236" v="740" actId="255"/>
          <ac:spMkLst>
            <pc:docMk/>
            <pc:sldMk cId="1276942343" sldId="276"/>
            <ac:spMk id="71" creationId="{5D08E812-A76F-A136-2002-C88DE61052D2}"/>
          </ac:spMkLst>
        </pc:spChg>
        <pc:spChg chg="mod">
          <ac:chgData name="JENNY ULATE  MONTERO" userId="ca51ee71-09f7-425d-b77b-84a2daf02e2a" providerId="ADAL" clId="{FE6FA3FE-18F3-4BCD-87FD-23B4D1341EE7}" dt="2025-06-15T01:10:18.984" v="738" actId="255"/>
          <ac:spMkLst>
            <pc:docMk/>
            <pc:sldMk cId="1276942343" sldId="276"/>
            <ac:spMk id="72" creationId="{DDC53641-1F90-E2CB-7FE4-B912FD21D6D3}"/>
          </ac:spMkLst>
        </pc:spChg>
        <pc:spChg chg="mod">
          <ac:chgData name="JENNY ULATE  MONTERO" userId="ca51ee71-09f7-425d-b77b-84a2daf02e2a" providerId="ADAL" clId="{FE6FA3FE-18F3-4BCD-87FD-23B4D1341EE7}" dt="2025-06-15T01:21:22.739" v="746" actId="255"/>
          <ac:spMkLst>
            <pc:docMk/>
            <pc:sldMk cId="1276942343" sldId="276"/>
            <ac:spMk id="73" creationId="{8FA8DD25-E96E-A771-B37B-6419AAD5D0D2}"/>
          </ac:spMkLst>
        </pc:spChg>
        <pc:spChg chg="mod">
          <ac:chgData name="JENNY ULATE  MONTERO" userId="ca51ee71-09f7-425d-b77b-84a2daf02e2a" providerId="ADAL" clId="{FE6FA3FE-18F3-4BCD-87FD-23B4D1341EE7}" dt="2025-06-15T01:21:28.638" v="747" actId="255"/>
          <ac:spMkLst>
            <pc:docMk/>
            <pc:sldMk cId="1276942343" sldId="276"/>
            <ac:spMk id="74" creationId="{3C10B38A-FFD9-0247-92DA-E4B73ADDB98B}"/>
          </ac:spMkLst>
        </pc:spChg>
        <pc:spChg chg="add del mod topLvl">
          <ac:chgData name="JENNY ULATE  MONTERO" userId="ca51ee71-09f7-425d-b77b-84a2daf02e2a" providerId="ADAL" clId="{FE6FA3FE-18F3-4BCD-87FD-23B4D1341EE7}" dt="2025-06-15T01:21:59.702" v="756" actId="1076"/>
          <ac:spMkLst>
            <pc:docMk/>
            <pc:sldMk cId="1276942343" sldId="276"/>
            <ac:spMk id="81" creationId="{5C00F699-EBA9-5ABB-0C59-26817E67ABB2}"/>
          </ac:spMkLst>
        </pc:spChg>
        <pc:spChg chg="mod topLvl">
          <ac:chgData name="JENNY ULATE  MONTERO" userId="ca51ee71-09f7-425d-b77b-84a2daf02e2a" providerId="ADAL" clId="{FE6FA3FE-18F3-4BCD-87FD-23B4D1341EE7}" dt="2025-06-15T01:21:34.446" v="748" actId="1076"/>
          <ac:spMkLst>
            <pc:docMk/>
            <pc:sldMk cId="1276942343" sldId="276"/>
            <ac:spMk id="82" creationId="{8D846B23-8635-03EE-93D0-6C657594FDD3}"/>
          </ac:spMkLst>
        </pc:spChg>
        <pc:spChg chg="mod ord topLvl">
          <ac:chgData name="JENNY ULATE  MONTERO" userId="ca51ee71-09f7-425d-b77b-84a2daf02e2a" providerId="ADAL" clId="{FE6FA3FE-18F3-4BCD-87FD-23B4D1341EE7}" dt="2025-06-15T17:12:42.819" v="1988" actId="14100"/>
          <ac:spMkLst>
            <pc:docMk/>
            <pc:sldMk cId="1276942343" sldId="276"/>
            <ac:spMk id="83" creationId="{3CCE87AF-C68D-45BC-542A-C913E6A3F505}"/>
          </ac:spMkLst>
        </pc:spChg>
        <pc:spChg chg="add del mod ord topLvl">
          <ac:chgData name="JENNY ULATE  MONTERO" userId="ca51ee71-09f7-425d-b77b-84a2daf02e2a" providerId="ADAL" clId="{FE6FA3FE-18F3-4BCD-87FD-23B4D1341EE7}" dt="2025-06-15T17:12:52.633" v="1991" actId="14100"/>
          <ac:spMkLst>
            <pc:docMk/>
            <pc:sldMk cId="1276942343" sldId="276"/>
            <ac:spMk id="84" creationId="{BF01B473-0BC7-6232-6568-512647A5559B}"/>
          </ac:spMkLst>
        </pc:spChg>
        <pc:spChg chg="add del mod">
          <ac:chgData name="JENNY ULATE  MONTERO" userId="ca51ee71-09f7-425d-b77b-84a2daf02e2a" providerId="ADAL" clId="{FE6FA3FE-18F3-4BCD-87FD-23B4D1341EE7}" dt="2025-06-15T17:12:50.249" v="1990" actId="14100"/>
          <ac:spMkLst>
            <pc:docMk/>
            <pc:sldMk cId="1276942343" sldId="276"/>
            <ac:spMk id="85" creationId="{D220023D-7ACF-7DED-D5C7-3FC30CF559F8}"/>
          </ac:spMkLst>
        </pc:spChg>
        <pc:picChg chg="add mod">
          <ac:chgData name="JENNY ULATE  MONTERO" userId="ca51ee71-09f7-425d-b77b-84a2daf02e2a" providerId="ADAL" clId="{FE6FA3FE-18F3-4BCD-87FD-23B4D1341EE7}" dt="2025-06-15T01:22:02.617" v="757" actId="1076"/>
          <ac:picMkLst>
            <pc:docMk/>
            <pc:sldMk cId="1276942343" sldId="276"/>
            <ac:picMk id="2" creationId="{1488FCF0-3061-DA6E-156F-DF652D72FF35}"/>
          </ac:picMkLst>
        </pc:picChg>
        <pc:picChg chg="add mod">
          <ac:chgData name="JENNY ULATE  MONTERO" userId="ca51ee71-09f7-425d-b77b-84a2daf02e2a" providerId="ADAL" clId="{FE6FA3FE-18F3-4BCD-87FD-23B4D1341EE7}" dt="2025-06-15T17:12:36.845" v="1987" actId="1076"/>
          <ac:picMkLst>
            <pc:docMk/>
            <pc:sldMk cId="1276942343" sldId="276"/>
            <ac:picMk id="3" creationId="{189C9619-79C6-89CE-6E5C-88EF3A12089A}"/>
          </ac:picMkLst>
        </pc:picChg>
        <pc:picChg chg="add mod">
          <ac:chgData name="JENNY ULATE  MONTERO" userId="ca51ee71-09f7-425d-b77b-84a2daf02e2a" providerId="ADAL" clId="{FE6FA3FE-18F3-4BCD-87FD-23B4D1341EE7}" dt="2025-06-15T17:13:17.600" v="1995" actId="1076"/>
          <ac:picMkLst>
            <pc:docMk/>
            <pc:sldMk cId="1276942343" sldId="276"/>
            <ac:picMk id="4" creationId="{DE1E42B4-44F5-6983-8ECF-89C440354AEB}"/>
          </ac:picMkLst>
        </pc:picChg>
        <pc:picChg chg="add mod">
          <ac:chgData name="JENNY ULATE  MONTERO" userId="ca51ee71-09f7-425d-b77b-84a2daf02e2a" providerId="ADAL" clId="{FE6FA3FE-18F3-4BCD-87FD-23B4D1341EE7}" dt="2025-06-15T17:13:06.530" v="1994" actId="208"/>
          <ac:picMkLst>
            <pc:docMk/>
            <pc:sldMk cId="1276942343" sldId="276"/>
            <ac:picMk id="5" creationId="{3663B8DC-83C2-0C73-7F44-384736C2046E}"/>
          </ac:picMkLst>
        </pc:picChg>
        <pc:picChg chg="add mod">
          <ac:chgData name="JENNY ULATE  MONTERO" userId="ca51ee71-09f7-425d-b77b-84a2daf02e2a" providerId="ADAL" clId="{FE6FA3FE-18F3-4BCD-87FD-23B4D1341EE7}" dt="2025-06-15T17:12:45.890" v="1989" actId="1076"/>
          <ac:picMkLst>
            <pc:docMk/>
            <pc:sldMk cId="1276942343" sldId="276"/>
            <ac:picMk id="6" creationId="{36368880-984B-EE73-C7A0-8795B81E59AC}"/>
          </ac:picMkLst>
        </pc:picChg>
      </pc:sldChg>
      <pc:sldChg chg="addSp delSp modSp add mod">
        <pc:chgData name="JENNY ULATE  MONTERO" userId="ca51ee71-09f7-425d-b77b-84a2daf02e2a" providerId="ADAL" clId="{FE6FA3FE-18F3-4BCD-87FD-23B4D1341EE7}" dt="2025-06-15T17:43:08.934" v="2361" actId="207"/>
        <pc:sldMkLst>
          <pc:docMk/>
          <pc:sldMk cId="0" sldId="277"/>
        </pc:sldMkLst>
        <pc:spChg chg="add mod">
          <ac:chgData name="JENNY ULATE  MONTERO" userId="ca51ee71-09f7-425d-b77b-84a2daf02e2a" providerId="ADAL" clId="{FE6FA3FE-18F3-4BCD-87FD-23B4D1341EE7}" dt="2025-06-15T17:27:00.177" v="2082" actId="1076"/>
          <ac:spMkLst>
            <pc:docMk/>
            <pc:sldMk cId="0" sldId="277"/>
            <ac:spMk id="3" creationId="{3F7F49CC-B725-1954-922A-31DD94240740}"/>
          </ac:spMkLst>
        </pc:spChg>
        <pc:spChg chg="mod">
          <ac:chgData name="JENNY ULATE  MONTERO" userId="ca51ee71-09f7-425d-b77b-84a2daf02e2a" providerId="ADAL" clId="{FE6FA3FE-18F3-4BCD-87FD-23B4D1341EE7}" dt="2025-06-15T17:27:03.992" v="2083" actId="1076"/>
          <ac:spMkLst>
            <pc:docMk/>
            <pc:sldMk cId="0" sldId="277"/>
            <ac:spMk id="4" creationId="{00000000-0000-0000-0000-000000000000}"/>
          </ac:spMkLst>
        </pc:spChg>
        <pc:spChg chg="add mod">
          <ac:chgData name="JENNY ULATE  MONTERO" userId="ca51ee71-09f7-425d-b77b-84a2daf02e2a" providerId="ADAL" clId="{FE6FA3FE-18F3-4BCD-87FD-23B4D1341EE7}" dt="2025-06-15T17:36:37.690" v="2255" actId="1076"/>
          <ac:spMkLst>
            <pc:docMk/>
            <pc:sldMk cId="0" sldId="277"/>
            <ac:spMk id="12" creationId="{306479B8-6E75-620E-D9EA-1768BDE2B838}"/>
          </ac:spMkLst>
        </pc:spChg>
        <pc:spChg chg="mod">
          <ac:chgData name="JENNY ULATE  MONTERO" userId="ca51ee71-09f7-425d-b77b-84a2daf02e2a" providerId="ADAL" clId="{FE6FA3FE-18F3-4BCD-87FD-23B4D1341EE7}" dt="2025-06-15T17:35:34.801" v="2248" actId="113"/>
          <ac:spMkLst>
            <pc:docMk/>
            <pc:sldMk cId="0" sldId="277"/>
            <ac:spMk id="14" creationId="{6F26CD77-AD67-DB9B-D978-DD963DCE1995}"/>
          </ac:spMkLst>
        </pc:spChg>
        <pc:spChg chg="mod">
          <ac:chgData name="JENNY ULATE  MONTERO" userId="ca51ee71-09f7-425d-b77b-84a2daf02e2a" providerId="ADAL" clId="{FE6FA3FE-18F3-4BCD-87FD-23B4D1341EE7}" dt="2025-06-15T17:35:34.801" v="2248" actId="113"/>
          <ac:spMkLst>
            <pc:docMk/>
            <pc:sldMk cId="0" sldId="277"/>
            <ac:spMk id="15" creationId="{5A73B07B-8FA6-3931-0044-6B0A04B42C6A}"/>
          </ac:spMkLst>
        </pc:spChg>
        <pc:spChg chg="add mod">
          <ac:chgData name="JENNY ULATE  MONTERO" userId="ca51ee71-09f7-425d-b77b-84a2daf02e2a" providerId="ADAL" clId="{FE6FA3FE-18F3-4BCD-87FD-23B4D1341EE7}" dt="2025-06-15T17:39:40.254" v="2332" actId="1076"/>
          <ac:spMkLst>
            <pc:docMk/>
            <pc:sldMk cId="0" sldId="277"/>
            <ac:spMk id="16" creationId="{06661CD9-B084-AB93-0409-A0CDDB96F94B}"/>
          </ac:spMkLst>
        </pc:spChg>
        <pc:spChg chg="mod">
          <ac:chgData name="JENNY ULATE  MONTERO" userId="ca51ee71-09f7-425d-b77b-84a2daf02e2a" providerId="ADAL" clId="{FE6FA3FE-18F3-4BCD-87FD-23B4D1341EE7}" dt="2025-06-15T17:37:08.219" v="2263"/>
          <ac:spMkLst>
            <pc:docMk/>
            <pc:sldMk cId="0" sldId="277"/>
            <ac:spMk id="23" creationId="{45E7DE7E-0F34-CAB1-BFAE-90C6AAE4626E}"/>
          </ac:spMkLst>
        </pc:spChg>
        <pc:spChg chg="mod">
          <ac:chgData name="JENNY ULATE  MONTERO" userId="ca51ee71-09f7-425d-b77b-84a2daf02e2a" providerId="ADAL" clId="{FE6FA3FE-18F3-4BCD-87FD-23B4D1341EE7}" dt="2025-06-15T17:34:20.941" v="2227" actId="122"/>
          <ac:spMkLst>
            <pc:docMk/>
            <pc:sldMk cId="0" sldId="277"/>
            <ac:spMk id="27" creationId="{4F11343C-FF9E-8399-17B0-E42DA0A644B3}"/>
          </ac:spMkLst>
        </pc:spChg>
        <pc:spChg chg="mod">
          <ac:chgData name="JENNY ULATE  MONTERO" userId="ca51ee71-09f7-425d-b77b-84a2daf02e2a" providerId="ADAL" clId="{FE6FA3FE-18F3-4BCD-87FD-23B4D1341EE7}" dt="2025-06-15T17:35:15.823" v="2239" actId="20577"/>
          <ac:spMkLst>
            <pc:docMk/>
            <pc:sldMk cId="0" sldId="277"/>
            <ac:spMk id="30" creationId="{E4FDA3F6-97F7-015B-251A-26E559040513}"/>
          </ac:spMkLst>
        </pc:spChg>
        <pc:spChg chg="mod">
          <ac:chgData name="JENNY ULATE  MONTERO" userId="ca51ee71-09f7-425d-b77b-84a2daf02e2a" providerId="ADAL" clId="{FE6FA3FE-18F3-4BCD-87FD-23B4D1341EE7}" dt="2025-06-15T17:39:08.246" v="2328" actId="1076"/>
          <ac:spMkLst>
            <pc:docMk/>
            <pc:sldMk cId="0" sldId="277"/>
            <ac:spMk id="32" creationId="{3A036F9B-E5E2-77A6-1A96-C914B4AEAFA8}"/>
          </ac:spMkLst>
        </pc:spChg>
        <pc:spChg chg="mod">
          <ac:chgData name="JENNY ULATE  MONTERO" userId="ca51ee71-09f7-425d-b77b-84a2daf02e2a" providerId="ADAL" clId="{FE6FA3FE-18F3-4BCD-87FD-23B4D1341EE7}" dt="2025-06-15T17:39:15.710" v="2329" actId="1076"/>
          <ac:spMkLst>
            <pc:docMk/>
            <pc:sldMk cId="0" sldId="277"/>
            <ac:spMk id="33" creationId="{07D2EFC1-5002-B067-47DD-92B34002A72B}"/>
          </ac:spMkLst>
        </pc:spChg>
        <pc:spChg chg="mod">
          <ac:chgData name="JENNY ULATE  MONTERO" userId="ca51ee71-09f7-425d-b77b-84a2daf02e2a" providerId="ADAL" clId="{FE6FA3FE-18F3-4BCD-87FD-23B4D1341EE7}" dt="2025-06-15T17:37:19.688" v="2284" actId="20577"/>
          <ac:spMkLst>
            <pc:docMk/>
            <pc:sldMk cId="0" sldId="277"/>
            <ac:spMk id="34" creationId="{9A24B3DB-1778-F530-9C17-D9A335A63CD8}"/>
          </ac:spMkLst>
        </pc:spChg>
        <pc:spChg chg="add mod">
          <ac:chgData name="JENNY ULATE  MONTERO" userId="ca51ee71-09f7-425d-b77b-84a2daf02e2a" providerId="ADAL" clId="{FE6FA3FE-18F3-4BCD-87FD-23B4D1341EE7}" dt="2025-06-15T17:39:44.469" v="2333" actId="1076"/>
          <ac:spMkLst>
            <pc:docMk/>
            <pc:sldMk cId="0" sldId="277"/>
            <ac:spMk id="35" creationId="{2C8B2FAC-BA62-58D3-743E-138D9637F35D}"/>
          </ac:spMkLst>
        </pc:spChg>
        <pc:spChg chg="mod">
          <ac:chgData name="JENNY ULATE  MONTERO" userId="ca51ee71-09f7-425d-b77b-84a2daf02e2a" providerId="ADAL" clId="{FE6FA3FE-18F3-4BCD-87FD-23B4D1341EE7}" dt="2025-06-15T17:30:29.674" v="2213" actId="113"/>
          <ac:spMkLst>
            <pc:docMk/>
            <pc:sldMk cId="0" sldId="277"/>
            <ac:spMk id="38" creationId="{525A7B7E-2B8F-B4FE-2074-2FB41B5F900C}"/>
          </ac:spMkLst>
        </pc:spChg>
        <pc:spChg chg="mod">
          <ac:chgData name="JENNY ULATE  MONTERO" userId="ca51ee71-09f7-425d-b77b-84a2daf02e2a" providerId="ADAL" clId="{FE6FA3FE-18F3-4BCD-87FD-23B4D1341EE7}" dt="2025-06-15T17:42:37.360" v="2357" actId="208"/>
          <ac:spMkLst>
            <pc:docMk/>
            <pc:sldMk cId="0" sldId="277"/>
            <ac:spMk id="40" creationId="{1F5111C2-AF1F-BB4C-42DD-190F84EB136A}"/>
          </ac:spMkLst>
        </pc:spChg>
        <pc:spChg chg="mod">
          <ac:chgData name="JENNY ULATE  MONTERO" userId="ca51ee71-09f7-425d-b77b-84a2daf02e2a" providerId="ADAL" clId="{FE6FA3FE-18F3-4BCD-87FD-23B4D1341EE7}" dt="2025-06-15T17:36:55.513" v="2260" actId="1076"/>
          <ac:spMkLst>
            <pc:docMk/>
            <pc:sldMk cId="0" sldId="277"/>
            <ac:spMk id="41" creationId="{F367756B-F210-9C2C-7AE6-3D54BE2E8DB6}"/>
          </ac:spMkLst>
        </pc:spChg>
        <pc:spChg chg="mod">
          <ac:chgData name="JENNY ULATE  MONTERO" userId="ca51ee71-09f7-425d-b77b-84a2daf02e2a" providerId="ADAL" clId="{FE6FA3FE-18F3-4BCD-87FD-23B4D1341EE7}" dt="2025-06-15T17:42:26.878" v="2355" actId="208"/>
          <ac:spMkLst>
            <pc:docMk/>
            <pc:sldMk cId="0" sldId="277"/>
            <ac:spMk id="42" creationId="{5F5CF959-5CF2-2939-FB0B-2007BB974B09}"/>
          </ac:spMkLst>
        </pc:spChg>
        <pc:spChg chg="mod">
          <ac:chgData name="JENNY ULATE  MONTERO" userId="ca51ee71-09f7-425d-b77b-84a2daf02e2a" providerId="ADAL" clId="{FE6FA3FE-18F3-4BCD-87FD-23B4D1341EE7}" dt="2025-06-15T17:41:54.271" v="2349" actId="1076"/>
          <ac:spMkLst>
            <pc:docMk/>
            <pc:sldMk cId="0" sldId="277"/>
            <ac:spMk id="43" creationId="{0DD000F7-5F41-2083-DF85-3C1379F4C765}"/>
          </ac:spMkLst>
        </pc:spChg>
        <pc:spChg chg="add mod">
          <ac:chgData name="JENNY ULATE  MONTERO" userId="ca51ee71-09f7-425d-b77b-84a2daf02e2a" providerId="ADAL" clId="{FE6FA3FE-18F3-4BCD-87FD-23B4D1341EE7}" dt="2025-06-15T17:43:08.934" v="2361" actId="207"/>
          <ac:spMkLst>
            <pc:docMk/>
            <pc:sldMk cId="0" sldId="277"/>
            <ac:spMk id="44" creationId="{84F946E8-6A7C-4F3F-B99F-7FB8E2F295D5}"/>
          </ac:spMkLst>
        </pc:spChg>
        <pc:spChg chg="add mod">
          <ac:chgData name="JENNY ULATE  MONTERO" userId="ca51ee71-09f7-425d-b77b-84a2daf02e2a" providerId="ADAL" clId="{FE6FA3FE-18F3-4BCD-87FD-23B4D1341EE7}" dt="2025-06-15T17:42:17.641" v="2353" actId="208"/>
          <ac:spMkLst>
            <pc:docMk/>
            <pc:sldMk cId="0" sldId="277"/>
            <ac:spMk id="45" creationId="{D6F132A8-AD03-625F-B460-D5DF11EFB3DE}"/>
          </ac:spMkLst>
        </pc:spChg>
        <pc:grpChg chg="add mod">
          <ac:chgData name="JENNY ULATE  MONTERO" userId="ca51ee71-09f7-425d-b77b-84a2daf02e2a" providerId="ADAL" clId="{FE6FA3FE-18F3-4BCD-87FD-23B4D1341EE7}" dt="2025-06-15T17:39:49.675" v="2334" actId="1076"/>
          <ac:grpSpMkLst>
            <pc:docMk/>
            <pc:sldMk cId="0" sldId="277"/>
            <ac:grpSpMk id="13" creationId="{A56687A1-3DF3-8736-8A04-E97C5B720B47}"/>
          </ac:grpSpMkLst>
        </pc:grpChg>
        <pc:grpChg chg="add mod">
          <ac:chgData name="JENNY ULATE  MONTERO" userId="ca51ee71-09f7-425d-b77b-84a2daf02e2a" providerId="ADAL" clId="{FE6FA3FE-18F3-4BCD-87FD-23B4D1341EE7}" dt="2025-06-15T17:37:49.805" v="2287" actId="1076"/>
          <ac:grpSpMkLst>
            <pc:docMk/>
            <pc:sldMk cId="0" sldId="277"/>
            <ac:grpSpMk id="18" creationId="{1E7B91C7-002C-5C3F-6532-E937DA24D00E}"/>
          </ac:grpSpMkLst>
        </pc:grpChg>
        <pc:grpChg chg="mod">
          <ac:chgData name="JENNY ULATE  MONTERO" userId="ca51ee71-09f7-425d-b77b-84a2daf02e2a" providerId="ADAL" clId="{FE6FA3FE-18F3-4BCD-87FD-23B4D1341EE7}" dt="2025-06-15T17:41:39.138" v="2347" actId="1076"/>
          <ac:grpSpMkLst>
            <pc:docMk/>
            <pc:sldMk cId="0" sldId="277"/>
            <ac:grpSpMk id="25" creationId="{70CBF829-B788-EC52-2032-86832EBB07F7}"/>
          </ac:grpSpMkLst>
        </pc:grpChg>
        <pc:grpChg chg="mod">
          <ac:chgData name="JENNY ULATE  MONTERO" userId="ca51ee71-09f7-425d-b77b-84a2daf02e2a" providerId="ADAL" clId="{FE6FA3FE-18F3-4BCD-87FD-23B4D1341EE7}" dt="2025-06-15T17:36:33.715" v="2254" actId="1076"/>
          <ac:grpSpMkLst>
            <pc:docMk/>
            <pc:sldMk cId="0" sldId="277"/>
            <ac:grpSpMk id="28" creationId="{629CBFB9-C5CD-01D9-1285-ED11880992CF}"/>
          </ac:grpSpMkLst>
        </pc:grpChg>
        <pc:grpChg chg="mod">
          <ac:chgData name="JENNY ULATE  MONTERO" userId="ca51ee71-09f7-425d-b77b-84a2daf02e2a" providerId="ADAL" clId="{FE6FA3FE-18F3-4BCD-87FD-23B4D1341EE7}" dt="2025-06-15T17:38:49.614" v="2300" actId="1076"/>
          <ac:grpSpMkLst>
            <pc:docMk/>
            <pc:sldMk cId="0" sldId="277"/>
            <ac:grpSpMk id="31" creationId="{042026C9-572E-5CFE-DAF4-90FB929441D1}"/>
          </ac:grpSpMkLst>
        </pc:grpChg>
        <pc:grpChg chg="mod">
          <ac:chgData name="JENNY ULATE  MONTERO" userId="ca51ee71-09f7-425d-b77b-84a2daf02e2a" providerId="ADAL" clId="{FE6FA3FE-18F3-4BCD-87FD-23B4D1341EE7}" dt="2025-06-15T17:38:30.458" v="2295" actId="1076"/>
          <ac:grpSpMkLst>
            <pc:docMk/>
            <pc:sldMk cId="0" sldId="277"/>
            <ac:grpSpMk id="36" creationId="{59DED0FD-DE13-3BFD-2A4D-E6CDC5DBFB86}"/>
          </ac:grpSpMkLst>
        </pc:grpChg>
        <pc:grpChg chg="mod">
          <ac:chgData name="JENNY ULATE  MONTERO" userId="ca51ee71-09f7-425d-b77b-84a2daf02e2a" providerId="ADAL" clId="{FE6FA3FE-18F3-4BCD-87FD-23B4D1341EE7}" dt="2025-06-15T17:37:02.843" v="2262" actId="1076"/>
          <ac:grpSpMkLst>
            <pc:docMk/>
            <pc:sldMk cId="0" sldId="277"/>
            <ac:grpSpMk id="39" creationId="{FBC0562F-2920-7537-659B-69D96E76C2AF}"/>
          </ac:grpSpMkLst>
        </pc:grpChg>
      </pc:sldChg>
      <pc:sldChg chg="addSp delSp modSp add mod">
        <pc:chgData name="JENNY ULATE  MONTERO" userId="ca51ee71-09f7-425d-b77b-84a2daf02e2a" providerId="ADAL" clId="{FE6FA3FE-18F3-4BCD-87FD-23B4D1341EE7}" dt="2025-06-15T21:45:15.011" v="3545" actId="6549"/>
        <pc:sldMkLst>
          <pc:docMk/>
          <pc:sldMk cId="3007999926" sldId="278"/>
        </pc:sldMkLst>
        <pc:spChg chg="mod">
          <ac:chgData name="JENNY ULATE  MONTERO" userId="ca51ee71-09f7-425d-b77b-84a2daf02e2a" providerId="ADAL" clId="{FE6FA3FE-18F3-4BCD-87FD-23B4D1341EE7}" dt="2025-06-15T21:45:15.011" v="3545" actId="6549"/>
          <ac:spMkLst>
            <pc:docMk/>
            <pc:sldMk cId="3007999926" sldId="278"/>
            <ac:spMk id="3" creationId="{A68FEE63-0C25-72D2-E81E-15AD8DA8F8A8}"/>
          </ac:spMkLst>
        </pc:spChg>
        <pc:spChg chg="mod">
          <ac:chgData name="JENNY ULATE  MONTERO" userId="ca51ee71-09f7-425d-b77b-84a2daf02e2a" providerId="ADAL" clId="{FE6FA3FE-18F3-4BCD-87FD-23B4D1341EE7}" dt="2025-06-15T17:56:22.320" v="2507" actId="1076"/>
          <ac:spMkLst>
            <pc:docMk/>
            <pc:sldMk cId="3007999926" sldId="278"/>
            <ac:spMk id="4" creationId="{81B607F0-C139-F241-9E11-01129442ADB7}"/>
          </ac:spMkLst>
        </pc:spChg>
        <pc:spChg chg="mod topLvl">
          <ac:chgData name="JENNY ULATE  MONTERO" userId="ca51ee71-09f7-425d-b77b-84a2daf02e2a" providerId="ADAL" clId="{FE6FA3FE-18F3-4BCD-87FD-23B4D1341EE7}" dt="2025-06-15T18:43:22.440" v="2806" actId="478"/>
          <ac:spMkLst>
            <pc:docMk/>
            <pc:sldMk cId="3007999926" sldId="278"/>
            <ac:spMk id="7" creationId="{146DD6F6-D8F0-D158-4FAB-153CA5998F5C}"/>
          </ac:spMkLst>
        </pc:spChg>
        <pc:spChg chg="mod topLvl">
          <ac:chgData name="JENNY ULATE  MONTERO" userId="ca51ee71-09f7-425d-b77b-84a2daf02e2a" providerId="ADAL" clId="{FE6FA3FE-18F3-4BCD-87FD-23B4D1341EE7}" dt="2025-06-15T17:44:29.381" v="2386" actId="478"/>
          <ac:spMkLst>
            <pc:docMk/>
            <pc:sldMk cId="3007999926" sldId="278"/>
            <ac:spMk id="33" creationId="{88B3CACF-8DB1-6D13-30C0-2A9EECCF5268}"/>
          </ac:spMkLst>
        </pc:spChg>
        <pc:spChg chg="mod ord">
          <ac:chgData name="JENNY ULATE  MONTERO" userId="ca51ee71-09f7-425d-b77b-84a2daf02e2a" providerId="ADAL" clId="{FE6FA3FE-18F3-4BCD-87FD-23B4D1341EE7}" dt="2025-06-15T17:47:26.261" v="2428" actId="1076"/>
          <ac:spMkLst>
            <pc:docMk/>
            <pc:sldMk cId="3007999926" sldId="278"/>
            <ac:spMk id="41" creationId="{1974DB4B-F913-2E92-042D-2BDACDD6761B}"/>
          </ac:spMkLst>
        </pc:spChg>
        <pc:spChg chg="mod">
          <ac:chgData name="JENNY ULATE  MONTERO" userId="ca51ee71-09f7-425d-b77b-84a2daf02e2a" providerId="ADAL" clId="{FE6FA3FE-18F3-4BCD-87FD-23B4D1341EE7}" dt="2025-06-15T17:45:22.152" v="2405" actId="1076"/>
          <ac:spMkLst>
            <pc:docMk/>
            <pc:sldMk cId="3007999926" sldId="278"/>
            <ac:spMk id="42" creationId="{60ACB606-AC20-EE44-6D35-CEB6AC279D51}"/>
          </ac:spMkLst>
        </pc:spChg>
        <pc:spChg chg="mod">
          <ac:chgData name="JENNY ULATE  MONTERO" userId="ca51ee71-09f7-425d-b77b-84a2daf02e2a" providerId="ADAL" clId="{FE6FA3FE-18F3-4BCD-87FD-23B4D1341EE7}" dt="2025-06-15T17:45:24.701" v="2406" actId="1076"/>
          <ac:spMkLst>
            <pc:docMk/>
            <pc:sldMk cId="3007999926" sldId="278"/>
            <ac:spMk id="43" creationId="{64F5D2ED-96E1-2463-F11B-67E2AA4662F4}"/>
          </ac:spMkLst>
        </pc:spChg>
        <pc:spChg chg="mod">
          <ac:chgData name="JENNY ULATE  MONTERO" userId="ca51ee71-09f7-425d-b77b-84a2daf02e2a" providerId="ADAL" clId="{FE6FA3FE-18F3-4BCD-87FD-23B4D1341EE7}" dt="2025-06-15T17:47:23.169" v="2427" actId="1076"/>
          <ac:spMkLst>
            <pc:docMk/>
            <pc:sldMk cId="3007999926" sldId="278"/>
            <ac:spMk id="45" creationId="{1A2359CA-AE51-2248-2D64-328E353E11D4}"/>
          </ac:spMkLst>
        </pc:spChg>
        <pc:grpChg chg="mod">
          <ac:chgData name="JENNY ULATE  MONTERO" userId="ca51ee71-09f7-425d-b77b-84a2daf02e2a" providerId="ADAL" clId="{FE6FA3FE-18F3-4BCD-87FD-23B4D1341EE7}" dt="2025-06-15T17:45:19.573" v="2404" actId="1076"/>
          <ac:grpSpMkLst>
            <pc:docMk/>
            <pc:sldMk cId="3007999926" sldId="278"/>
            <ac:grpSpMk id="39" creationId="{7D396708-D452-5C21-C6F2-F1B1633981FA}"/>
          </ac:grpSpMkLst>
        </pc:grpChg>
        <pc:graphicFrameChg chg="add mod modGraphic">
          <ac:chgData name="JENNY ULATE  MONTERO" userId="ca51ee71-09f7-425d-b77b-84a2daf02e2a" providerId="ADAL" clId="{FE6FA3FE-18F3-4BCD-87FD-23B4D1341EE7}" dt="2025-06-15T17:50:22.866" v="2441"/>
          <ac:graphicFrameMkLst>
            <pc:docMk/>
            <pc:sldMk cId="3007999926" sldId="278"/>
            <ac:graphicFrameMk id="2" creationId="{CFCE03C0-6521-9302-5CB6-34A0DC162576}"/>
          </ac:graphicFrameMkLst>
        </pc:graphicFrameChg>
      </pc:sldChg>
      <pc:sldChg chg="addSp delSp modSp add mod">
        <pc:chgData name="JENNY ULATE  MONTERO" userId="ca51ee71-09f7-425d-b77b-84a2daf02e2a" providerId="ADAL" clId="{FE6FA3FE-18F3-4BCD-87FD-23B4D1341EE7}" dt="2025-06-15T21:45:20.141" v="3546" actId="6549"/>
        <pc:sldMkLst>
          <pc:docMk/>
          <pc:sldMk cId="300597861" sldId="279"/>
        </pc:sldMkLst>
        <pc:spChg chg="mod">
          <ac:chgData name="JENNY ULATE  MONTERO" userId="ca51ee71-09f7-425d-b77b-84a2daf02e2a" providerId="ADAL" clId="{FE6FA3FE-18F3-4BCD-87FD-23B4D1341EE7}" dt="2025-06-15T21:45:20.141" v="3546" actId="6549"/>
          <ac:spMkLst>
            <pc:docMk/>
            <pc:sldMk cId="300597861" sldId="279"/>
            <ac:spMk id="3" creationId="{58627541-2D31-79B1-4EC1-CFFA66F7B1D0}"/>
          </ac:spMkLst>
        </pc:spChg>
        <pc:graphicFrameChg chg="add mod modGraphic">
          <ac:chgData name="JENNY ULATE  MONTERO" userId="ca51ee71-09f7-425d-b77b-84a2daf02e2a" providerId="ADAL" clId="{FE6FA3FE-18F3-4BCD-87FD-23B4D1341EE7}" dt="2025-06-15T17:53:50.767" v="2470"/>
          <ac:graphicFrameMkLst>
            <pc:docMk/>
            <pc:sldMk cId="300597861" sldId="279"/>
            <ac:graphicFrameMk id="5" creationId="{FBCE1FB0-1385-25D0-CE1A-84FDC98A5A8A}"/>
          </ac:graphicFrameMkLst>
        </pc:graphicFrameChg>
      </pc:sldChg>
      <pc:sldChg chg="addSp delSp modSp add del mod">
        <pc:chgData name="JENNY ULATE  MONTERO" userId="ca51ee71-09f7-425d-b77b-84a2daf02e2a" providerId="ADAL" clId="{FE6FA3FE-18F3-4BCD-87FD-23B4D1341EE7}" dt="2025-06-15T18:04:33.713" v="2571" actId="47"/>
        <pc:sldMkLst>
          <pc:docMk/>
          <pc:sldMk cId="2280787933" sldId="280"/>
        </pc:sldMkLst>
      </pc:sldChg>
      <pc:sldChg chg="delSp modSp add del mod">
        <pc:chgData name="JENNY ULATE  MONTERO" userId="ca51ee71-09f7-425d-b77b-84a2daf02e2a" providerId="ADAL" clId="{FE6FA3FE-18F3-4BCD-87FD-23B4D1341EE7}" dt="2025-06-15T18:04:35.401" v="2572" actId="47"/>
        <pc:sldMkLst>
          <pc:docMk/>
          <pc:sldMk cId="543020516" sldId="281"/>
        </pc:sldMkLst>
      </pc:sldChg>
      <pc:sldChg chg="addSp delSp modSp add mod">
        <pc:chgData name="JENNY ULATE  MONTERO" userId="ca51ee71-09f7-425d-b77b-84a2daf02e2a" providerId="ADAL" clId="{FE6FA3FE-18F3-4BCD-87FD-23B4D1341EE7}" dt="2025-06-17T17:37:11.690" v="7635" actId="20577"/>
        <pc:sldMkLst>
          <pc:docMk/>
          <pc:sldMk cId="3081019714" sldId="282"/>
        </pc:sldMkLst>
        <pc:spChg chg="mod">
          <ac:chgData name="JENNY ULATE  MONTERO" userId="ca51ee71-09f7-425d-b77b-84a2daf02e2a" providerId="ADAL" clId="{FE6FA3FE-18F3-4BCD-87FD-23B4D1341EE7}" dt="2025-06-15T21:45:24.587" v="3547" actId="6549"/>
          <ac:spMkLst>
            <pc:docMk/>
            <pc:sldMk cId="3081019714" sldId="282"/>
            <ac:spMk id="3" creationId="{C05BBEFB-EFB7-862E-0D7C-8FF0E1652726}"/>
          </ac:spMkLst>
        </pc:spChg>
        <pc:spChg chg="mod">
          <ac:chgData name="JENNY ULATE  MONTERO" userId="ca51ee71-09f7-425d-b77b-84a2daf02e2a" providerId="ADAL" clId="{FE6FA3FE-18F3-4BCD-87FD-23B4D1341EE7}" dt="2025-06-15T20:54:48.658" v="2958" actId="14100"/>
          <ac:spMkLst>
            <pc:docMk/>
            <pc:sldMk cId="3081019714" sldId="282"/>
            <ac:spMk id="4" creationId="{6BCCC8EE-784B-9270-B2DA-7281333F5EB8}"/>
          </ac:spMkLst>
        </pc:spChg>
        <pc:spChg chg="mod">
          <ac:chgData name="JENNY ULATE  MONTERO" userId="ca51ee71-09f7-425d-b77b-84a2daf02e2a" providerId="ADAL" clId="{FE6FA3FE-18F3-4BCD-87FD-23B4D1341EE7}" dt="2025-06-15T20:51:16.713" v="2907" actId="1076"/>
          <ac:spMkLst>
            <pc:docMk/>
            <pc:sldMk cId="3081019714" sldId="282"/>
            <ac:spMk id="8" creationId="{F7BA3FD7-F2FD-B849-6BD5-9F3AE2E84739}"/>
          </ac:spMkLst>
        </pc:spChg>
        <pc:spChg chg="mod">
          <ac:chgData name="JENNY ULATE  MONTERO" userId="ca51ee71-09f7-425d-b77b-84a2daf02e2a" providerId="ADAL" clId="{FE6FA3FE-18F3-4BCD-87FD-23B4D1341EE7}" dt="2025-06-15T20:49:15.553" v="2880" actId="208"/>
          <ac:spMkLst>
            <pc:docMk/>
            <pc:sldMk cId="3081019714" sldId="282"/>
            <ac:spMk id="9" creationId="{E791047C-B3B3-B2E8-A7E1-DF0C2DDEB113}"/>
          </ac:spMkLst>
        </pc:spChg>
        <pc:spChg chg="mod">
          <ac:chgData name="JENNY ULATE  MONTERO" userId="ca51ee71-09f7-425d-b77b-84a2daf02e2a" providerId="ADAL" clId="{FE6FA3FE-18F3-4BCD-87FD-23B4D1341EE7}" dt="2025-06-15T20:46:48.664" v="2848" actId="208"/>
          <ac:spMkLst>
            <pc:docMk/>
            <pc:sldMk cId="3081019714" sldId="282"/>
            <ac:spMk id="10" creationId="{29FB7803-7CC6-FF50-91BC-178FE5F8F846}"/>
          </ac:spMkLst>
        </pc:spChg>
        <pc:spChg chg="add mod">
          <ac:chgData name="JENNY ULATE  MONTERO" userId="ca51ee71-09f7-425d-b77b-84a2daf02e2a" providerId="ADAL" clId="{FE6FA3FE-18F3-4BCD-87FD-23B4D1341EE7}" dt="2025-06-15T20:51:49.681" v="2914" actId="6549"/>
          <ac:spMkLst>
            <pc:docMk/>
            <pc:sldMk cId="3081019714" sldId="282"/>
            <ac:spMk id="11" creationId="{3844A09D-645B-D93B-CEBC-9A83C3053A77}"/>
          </ac:spMkLst>
        </pc:spChg>
        <pc:spChg chg="add mod">
          <ac:chgData name="JENNY ULATE  MONTERO" userId="ca51ee71-09f7-425d-b77b-84a2daf02e2a" providerId="ADAL" clId="{FE6FA3FE-18F3-4BCD-87FD-23B4D1341EE7}" dt="2025-06-17T17:37:11.690" v="7635" actId="20577"/>
          <ac:spMkLst>
            <pc:docMk/>
            <pc:sldMk cId="3081019714" sldId="282"/>
            <ac:spMk id="17" creationId="{819E5F55-0781-7BB1-BEA4-FE94951A01A1}"/>
          </ac:spMkLst>
        </pc:spChg>
        <pc:spChg chg="mod">
          <ac:chgData name="JENNY ULATE  MONTERO" userId="ca51ee71-09f7-425d-b77b-84a2daf02e2a" providerId="ADAL" clId="{FE6FA3FE-18F3-4BCD-87FD-23B4D1341EE7}" dt="2025-06-15T20:54:46.914" v="2956" actId="1076"/>
          <ac:spMkLst>
            <pc:docMk/>
            <pc:sldMk cId="3081019714" sldId="282"/>
            <ac:spMk id="19" creationId="{53A07F13-B268-04B5-2C32-218BA1700CBC}"/>
          </ac:spMkLst>
        </pc:spChg>
        <pc:spChg chg="add del mod">
          <ac:chgData name="JENNY ULATE  MONTERO" userId="ca51ee71-09f7-425d-b77b-84a2daf02e2a" providerId="ADAL" clId="{FE6FA3FE-18F3-4BCD-87FD-23B4D1341EE7}" dt="2025-06-15T20:54:42.297" v="2950" actId="478"/>
          <ac:spMkLst>
            <pc:docMk/>
            <pc:sldMk cId="3081019714" sldId="282"/>
            <ac:spMk id="20" creationId="{E4B4544F-D6E4-893F-B1E7-18A201C24EA9}"/>
          </ac:spMkLst>
        </pc:spChg>
        <pc:spChg chg="add del mod">
          <ac:chgData name="JENNY ULATE  MONTERO" userId="ca51ee71-09f7-425d-b77b-84a2daf02e2a" providerId="ADAL" clId="{FE6FA3FE-18F3-4BCD-87FD-23B4D1341EE7}" dt="2025-06-15T20:54:41.783" v="2949" actId="478"/>
          <ac:spMkLst>
            <pc:docMk/>
            <pc:sldMk cId="3081019714" sldId="282"/>
            <ac:spMk id="21" creationId="{2FA13D7B-FB82-8628-D193-0373E191E4D6}"/>
          </ac:spMkLst>
        </pc:spChg>
        <pc:spChg chg="add del mod">
          <ac:chgData name="JENNY ULATE  MONTERO" userId="ca51ee71-09f7-425d-b77b-84a2daf02e2a" providerId="ADAL" clId="{FE6FA3FE-18F3-4BCD-87FD-23B4D1341EE7}" dt="2025-06-15T20:54:41.324" v="2948" actId="478"/>
          <ac:spMkLst>
            <pc:docMk/>
            <pc:sldMk cId="3081019714" sldId="282"/>
            <ac:spMk id="22" creationId="{8BD6DAF1-B632-3164-EA8E-EB2087C14A4A}"/>
          </ac:spMkLst>
        </pc:spChg>
        <pc:spChg chg="mod">
          <ac:chgData name="JENNY ULATE  MONTERO" userId="ca51ee71-09f7-425d-b77b-84a2daf02e2a" providerId="ADAL" clId="{FE6FA3FE-18F3-4BCD-87FD-23B4D1341EE7}" dt="2025-06-15T20:49:24.408" v="2881"/>
          <ac:spMkLst>
            <pc:docMk/>
            <pc:sldMk cId="3081019714" sldId="282"/>
            <ac:spMk id="23" creationId="{432A5C40-6C9A-A5DC-27A3-2667401E0AAA}"/>
          </ac:spMkLst>
        </pc:spChg>
        <pc:spChg chg="mod">
          <ac:chgData name="JENNY ULATE  MONTERO" userId="ca51ee71-09f7-425d-b77b-84a2daf02e2a" providerId="ADAL" clId="{FE6FA3FE-18F3-4BCD-87FD-23B4D1341EE7}" dt="2025-06-15T20:55:47.929" v="2967" actId="208"/>
          <ac:spMkLst>
            <pc:docMk/>
            <pc:sldMk cId="3081019714" sldId="282"/>
            <ac:spMk id="24" creationId="{7F5F7EDB-2D17-CE81-54E9-C8EF8F28C883}"/>
          </ac:spMkLst>
        </pc:spChg>
        <pc:spChg chg="mod">
          <ac:chgData name="JENNY ULATE  MONTERO" userId="ca51ee71-09f7-425d-b77b-84a2daf02e2a" providerId="ADAL" clId="{FE6FA3FE-18F3-4BCD-87FD-23B4D1341EE7}" dt="2025-06-15T20:53:34.297" v="2931" actId="208"/>
          <ac:spMkLst>
            <pc:docMk/>
            <pc:sldMk cId="3081019714" sldId="282"/>
            <ac:spMk id="25" creationId="{F5D513C9-ECCB-5120-9249-5B012C6FAB3E}"/>
          </ac:spMkLst>
        </pc:spChg>
        <pc:spChg chg="add mod">
          <ac:chgData name="JENNY ULATE  MONTERO" userId="ca51ee71-09f7-425d-b77b-84a2daf02e2a" providerId="ADAL" clId="{FE6FA3FE-18F3-4BCD-87FD-23B4D1341EE7}" dt="2025-06-15T21:14:38.219" v="3063" actId="122"/>
          <ac:spMkLst>
            <pc:docMk/>
            <pc:sldMk cId="3081019714" sldId="282"/>
            <ac:spMk id="31" creationId="{02976242-F855-B065-9D4C-4599E7CBDC3D}"/>
          </ac:spMkLst>
        </pc:spChg>
        <pc:spChg chg="add mod">
          <ac:chgData name="JENNY ULATE  MONTERO" userId="ca51ee71-09f7-425d-b77b-84a2daf02e2a" providerId="ADAL" clId="{FE6FA3FE-18F3-4BCD-87FD-23B4D1341EE7}" dt="2025-06-15T20:55:29.887" v="2965" actId="164"/>
          <ac:spMkLst>
            <pc:docMk/>
            <pc:sldMk cId="3081019714" sldId="282"/>
            <ac:spMk id="32" creationId="{B165A241-4D05-3D94-56E7-0A8E97E4A252}"/>
          </ac:spMkLst>
        </pc:spChg>
        <pc:spChg chg="add mod">
          <ac:chgData name="JENNY ULATE  MONTERO" userId="ca51ee71-09f7-425d-b77b-84a2daf02e2a" providerId="ADAL" clId="{FE6FA3FE-18F3-4BCD-87FD-23B4D1341EE7}" dt="2025-06-15T20:56:57.314" v="2979" actId="208"/>
          <ac:spMkLst>
            <pc:docMk/>
            <pc:sldMk cId="3081019714" sldId="282"/>
            <ac:spMk id="44" creationId="{2354C614-EA0B-1DA5-1B8B-19C6DC02F58A}"/>
          </ac:spMkLst>
        </pc:spChg>
        <pc:grpChg chg="add mod">
          <ac:chgData name="JENNY ULATE  MONTERO" userId="ca51ee71-09f7-425d-b77b-84a2daf02e2a" providerId="ADAL" clId="{FE6FA3FE-18F3-4BCD-87FD-23B4D1341EE7}" dt="2025-06-15T20:49:53.638" v="2890" actId="164"/>
          <ac:grpSpMkLst>
            <pc:docMk/>
            <pc:sldMk cId="3081019714" sldId="282"/>
            <ac:grpSpMk id="7" creationId="{4759B3BF-8F28-4240-BA49-96EC086152F1}"/>
          </ac:grpSpMkLst>
        </pc:grpChg>
        <pc:grpChg chg="add mod">
          <ac:chgData name="JENNY ULATE  MONTERO" userId="ca51ee71-09f7-425d-b77b-84a2daf02e2a" providerId="ADAL" clId="{FE6FA3FE-18F3-4BCD-87FD-23B4D1341EE7}" dt="2025-06-15T20:55:29.887" v="2965" actId="164"/>
          <ac:grpSpMkLst>
            <pc:docMk/>
            <pc:sldMk cId="3081019714" sldId="282"/>
            <ac:grpSpMk id="18" creationId="{9036C0FB-19D4-89F6-45BA-6B59A9AAC070}"/>
          </ac:grpSpMkLst>
        </pc:grpChg>
        <pc:grpChg chg="add mod">
          <ac:chgData name="JENNY ULATE  MONTERO" userId="ca51ee71-09f7-425d-b77b-84a2daf02e2a" providerId="ADAL" clId="{FE6FA3FE-18F3-4BCD-87FD-23B4D1341EE7}" dt="2025-06-15T20:56:09.588" v="2968" actId="1076"/>
          <ac:grpSpMkLst>
            <pc:docMk/>
            <pc:sldMk cId="3081019714" sldId="282"/>
            <ac:grpSpMk id="30" creationId="{3C30B5D3-608F-746B-0C20-8AD1B63D3B37}"/>
          </ac:grpSpMkLst>
        </pc:grpChg>
        <pc:grpChg chg="add mod">
          <ac:chgData name="JENNY ULATE  MONTERO" userId="ca51ee71-09f7-425d-b77b-84a2daf02e2a" providerId="ADAL" clId="{FE6FA3FE-18F3-4BCD-87FD-23B4D1341EE7}" dt="2025-06-15T20:56:12.055" v="2969" actId="1076"/>
          <ac:grpSpMkLst>
            <pc:docMk/>
            <pc:sldMk cId="3081019714" sldId="282"/>
            <ac:grpSpMk id="38" creationId="{38170477-3D4F-BEDF-7E05-3FA795E27CA4}"/>
          </ac:grpSpMkLst>
        </pc:grpChg>
      </pc:sldChg>
      <pc:sldChg chg="addSp delSp modSp add del mod">
        <pc:chgData name="JENNY ULATE  MONTERO" userId="ca51ee71-09f7-425d-b77b-84a2daf02e2a" providerId="ADAL" clId="{FE6FA3FE-18F3-4BCD-87FD-23B4D1341EE7}" dt="2025-06-15T21:07:58.724" v="3013" actId="2696"/>
        <pc:sldMkLst>
          <pc:docMk/>
          <pc:sldMk cId="2480303835" sldId="283"/>
        </pc:sldMkLst>
      </pc:sldChg>
      <pc:sldChg chg="addSp delSp modSp add del mod">
        <pc:chgData name="JENNY ULATE  MONTERO" userId="ca51ee71-09f7-425d-b77b-84a2daf02e2a" providerId="ADAL" clId="{FE6FA3FE-18F3-4BCD-87FD-23B4D1341EE7}" dt="2025-06-15T18:36:40.948" v="2743" actId="47"/>
        <pc:sldMkLst>
          <pc:docMk/>
          <pc:sldMk cId="2159980213" sldId="284"/>
        </pc:sldMkLst>
      </pc:sldChg>
      <pc:sldChg chg="addSp delSp modSp add del mod">
        <pc:chgData name="JENNY ULATE  MONTERO" userId="ca51ee71-09f7-425d-b77b-84a2daf02e2a" providerId="ADAL" clId="{FE6FA3FE-18F3-4BCD-87FD-23B4D1341EE7}" dt="2025-06-15T21:07:54.823" v="3012" actId="2696"/>
        <pc:sldMkLst>
          <pc:docMk/>
          <pc:sldMk cId="3755504741" sldId="284"/>
        </pc:sldMkLst>
      </pc:sldChg>
      <pc:sldChg chg="delSp modSp add del mod">
        <pc:chgData name="JENNY ULATE  MONTERO" userId="ca51ee71-09f7-425d-b77b-84a2daf02e2a" providerId="ADAL" clId="{FE6FA3FE-18F3-4BCD-87FD-23B4D1341EE7}" dt="2025-06-15T21:03:34.281" v="2985" actId="47"/>
        <pc:sldMkLst>
          <pc:docMk/>
          <pc:sldMk cId="1747363183" sldId="285"/>
        </pc:sldMkLst>
      </pc:sldChg>
      <pc:sldChg chg="addSp modSp add mod">
        <pc:chgData name="JENNY ULATE  MONTERO" userId="ca51ee71-09f7-425d-b77b-84a2daf02e2a" providerId="ADAL" clId="{FE6FA3FE-18F3-4BCD-87FD-23B4D1341EE7}" dt="2025-06-15T21:45:28.565" v="3548" actId="6549"/>
        <pc:sldMkLst>
          <pc:docMk/>
          <pc:sldMk cId="198082776" sldId="286"/>
        </pc:sldMkLst>
        <pc:spChg chg="mod">
          <ac:chgData name="JENNY ULATE  MONTERO" userId="ca51ee71-09f7-425d-b77b-84a2daf02e2a" providerId="ADAL" clId="{FE6FA3FE-18F3-4BCD-87FD-23B4D1341EE7}" dt="2025-06-15T21:45:28.565" v="3548" actId="6549"/>
          <ac:spMkLst>
            <pc:docMk/>
            <pc:sldMk cId="198082776" sldId="286"/>
            <ac:spMk id="3" creationId="{8837BCED-B1C0-0265-E04D-DFDE33783BD3}"/>
          </ac:spMkLst>
        </pc:spChg>
        <pc:spChg chg="mod">
          <ac:chgData name="JENNY ULATE  MONTERO" userId="ca51ee71-09f7-425d-b77b-84a2daf02e2a" providerId="ADAL" clId="{FE6FA3FE-18F3-4BCD-87FD-23B4D1341EE7}" dt="2025-06-15T21:05:27.748" v="2994"/>
          <ac:spMkLst>
            <pc:docMk/>
            <pc:sldMk cId="198082776" sldId="286"/>
            <ac:spMk id="8" creationId="{C07E1D7C-5015-1630-EAE3-C246B3E37CCE}"/>
          </ac:spMkLst>
        </pc:spChg>
        <pc:spChg chg="mod">
          <ac:chgData name="JENNY ULATE  MONTERO" userId="ca51ee71-09f7-425d-b77b-84a2daf02e2a" providerId="ADAL" clId="{FE6FA3FE-18F3-4BCD-87FD-23B4D1341EE7}" dt="2025-06-15T21:05:27.748" v="2994"/>
          <ac:spMkLst>
            <pc:docMk/>
            <pc:sldMk cId="198082776" sldId="286"/>
            <ac:spMk id="9" creationId="{60A2959D-D252-B2AE-6FD9-250AE387F4E4}"/>
          </ac:spMkLst>
        </pc:spChg>
        <pc:spChg chg="mod">
          <ac:chgData name="JENNY ULATE  MONTERO" userId="ca51ee71-09f7-425d-b77b-84a2daf02e2a" providerId="ADAL" clId="{FE6FA3FE-18F3-4BCD-87FD-23B4D1341EE7}" dt="2025-06-15T21:05:27.748" v="2994"/>
          <ac:spMkLst>
            <pc:docMk/>
            <pc:sldMk cId="198082776" sldId="286"/>
            <ac:spMk id="10" creationId="{3948F2BA-EB83-18B7-25A9-0F4A15A5E547}"/>
          </ac:spMkLst>
        </pc:spChg>
        <pc:spChg chg="mod">
          <ac:chgData name="JENNY ULATE  MONTERO" userId="ca51ee71-09f7-425d-b77b-84a2daf02e2a" providerId="ADAL" clId="{FE6FA3FE-18F3-4BCD-87FD-23B4D1341EE7}" dt="2025-06-15T21:16:32.673" v="3087" actId="947"/>
          <ac:spMkLst>
            <pc:docMk/>
            <pc:sldMk cId="198082776" sldId="286"/>
            <ac:spMk id="11" creationId="{DD5D4E65-89CE-23AA-F0B2-CE80816197E1}"/>
          </ac:spMkLst>
        </pc:spChg>
        <pc:spChg chg="mod">
          <ac:chgData name="JENNY ULATE  MONTERO" userId="ca51ee71-09f7-425d-b77b-84a2daf02e2a" providerId="ADAL" clId="{FE6FA3FE-18F3-4BCD-87FD-23B4D1341EE7}" dt="2025-06-15T21:07:27.590" v="3009" actId="1076"/>
          <ac:spMkLst>
            <pc:docMk/>
            <pc:sldMk cId="198082776" sldId="286"/>
            <ac:spMk id="17" creationId="{A0F91627-0A8A-F596-E84E-4E7FD728A7F7}"/>
          </ac:spMkLst>
        </pc:spChg>
        <pc:spChg chg="mod">
          <ac:chgData name="JENNY ULATE  MONTERO" userId="ca51ee71-09f7-425d-b77b-84a2daf02e2a" providerId="ADAL" clId="{FE6FA3FE-18F3-4BCD-87FD-23B4D1341EE7}" dt="2025-06-15T21:06:34.113" v="3002"/>
          <ac:spMkLst>
            <pc:docMk/>
            <pc:sldMk cId="198082776" sldId="286"/>
            <ac:spMk id="23" creationId="{7AD85700-15BD-6A2B-DA18-40E7291295B4}"/>
          </ac:spMkLst>
        </pc:spChg>
        <pc:spChg chg="mod">
          <ac:chgData name="JENNY ULATE  MONTERO" userId="ca51ee71-09f7-425d-b77b-84a2daf02e2a" providerId="ADAL" clId="{FE6FA3FE-18F3-4BCD-87FD-23B4D1341EE7}" dt="2025-06-15T21:06:34.113" v="3002"/>
          <ac:spMkLst>
            <pc:docMk/>
            <pc:sldMk cId="198082776" sldId="286"/>
            <ac:spMk id="24" creationId="{5647C9DC-A1C4-F66D-6DB4-E3FC9587BF7F}"/>
          </ac:spMkLst>
        </pc:spChg>
        <pc:spChg chg="mod">
          <ac:chgData name="JENNY ULATE  MONTERO" userId="ca51ee71-09f7-425d-b77b-84a2daf02e2a" providerId="ADAL" clId="{FE6FA3FE-18F3-4BCD-87FD-23B4D1341EE7}" dt="2025-06-15T21:06:34.113" v="3002"/>
          <ac:spMkLst>
            <pc:docMk/>
            <pc:sldMk cId="198082776" sldId="286"/>
            <ac:spMk id="25" creationId="{C5E42D27-924B-9FE4-0F67-BB1316626663}"/>
          </ac:spMkLst>
        </pc:spChg>
        <pc:spChg chg="mod">
          <ac:chgData name="JENNY ULATE  MONTERO" userId="ca51ee71-09f7-425d-b77b-84a2daf02e2a" providerId="ADAL" clId="{FE6FA3FE-18F3-4BCD-87FD-23B4D1341EE7}" dt="2025-06-15T21:06:43.616" v="3003" actId="2711"/>
          <ac:spMkLst>
            <pc:docMk/>
            <pc:sldMk cId="198082776" sldId="286"/>
            <ac:spMk id="31" creationId="{511F2D08-9780-28F7-061B-A0D49370D002}"/>
          </ac:spMkLst>
        </pc:spChg>
        <pc:spChg chg="mod">
          <ac:chgData name="JENNY ULATE  MONTERO" userId="ca51ee71-09f7-425d-b77b-84a2daf02e2a" providerId="ADAL" clId="{FE6FA3FE-18F3-4BCD-87FD-23B4D1341EE7}" dt="2025-06-15T21:07:38.181" v="3011" actId="1076"/>
          <ac:spMkLst>
            <pc:docMk/>
            <pc:sldMk cId="198082776" sldId="286"/>
            <ac:spMk id="32" creationId="{E4421B92-4132-8067-E323-9E31B03C9AAB}"/>
          </ac:spMkLst>
        </pc:spChg>
        <pc:grpChg chg="mod">
          <ac:chgData name="JENNY ULATE  MONTERO" userId="ca51ee71-09f7-425d-b77b-84a2daf02e2a" providerId="ADAL" clId="{FE6FA3FE-18F3-4BCD-87FD-23B4D1341EE7}" dt="2025-06-15T21:05:27.748" v="2994"/>
          <ac:grpSpMkLst>
            <pc:docMk/>
            <pc:sldMk cId="198082776" sldId="286"/>
            <ac:grpSpMk id="7" creationId="{B16422B4-2273-571A-CFFD-ED970C9C1BB7}"/>
          </ac:grpSpMkLst>
        </pc:grpChg>
        <pc:grpChg chg="mod">
          <ac:chgData name="JENNY ULATE  MONTERO" userId="ca51ee71-09f7-425d-b77b-84a2daf02e2a" providerId="ADAL" clId="{FE6FA3FE-18F3-4BCD-87FD-23B4D1341EE7}" dt="2025-06-15T21:06:34.113" v="3002"/>
          <ac:grpSpMkLst>
            <pc:docMk/>
            <pc:sldMk cId="198082776" sldId="286"/>
            <ac:grpSpMk id="18" creationId="{7C7B9083-0513-9883-6F8B-3BD2EFDFFB20}"/>
          </ac:grpSpMkLst>
        </pc:grpChg>
        <pc:grpChg chg="mod">
          <ac:chgData name="JENNY ULATE  MONTERO" userId="ca51ee71-09f7-425d-b77b-84a2daf02e2a" providerId="ADAL" clId="{FE6FA3FE-18F3-4BCD-87FD-23B4D1341EE7}" dt="2025-06-15T21:05:27.748" v="2994"/>
          <ac:grpSpMkLst>
            <pc:docMk/>
            <pc:sldMk cId="198082776" sldId="286"/>
            <ac:grpSpMk id="30" creationId="{3202E258-4AC5-092F-77E1-AF0581CED903}"/>
          </ac:grpSpMkLst>
        </pc:grpChg>
        <pc:grpChg chg="mod">
          <ac:chgData name="JENNY ULATE  MONTERO" userId="ca51ee71-09f7-425d-b77b-84a2daf02e2a" providerId="ADAL" clId="{FE6FA3FE-18F3-4BCD-87FD-23B4D1341EE7}" dt="2025-06-15T21:06:34.113" v="3002"/>
          <ac:grpSpMkLst>
            <pc:docMk/>
            <pc:sldMk cId="198082776" sldId="286"/>
            <ac:grpSpMk id="38" creationId="{61037AB5-66AF-DFC3-D250-09EC4516CCD5}"/>
          </ac:grpSpMkLst>
        </pc:grpChg>
      </pc:sldChg>
      <pc:sldChg chg="modSp add mod">
        <pc:chgData name="JENNY ULATE  MONTERO" userId="ca51ee71-09f7-425d-b77b-84a2daf02e2a" providerId="ADAL" clId="{FE6FA3FE-18F3-4BCD-87FD-23B4D1341EE7}" dt="2025-06-15T21:45:34.286" v="3549" actId="6549"/>
        <pc:sldMkLst>
          <pc:docMk/>
          <pc:sldMk cId="95535073" sldId="287"/>
        </pc:sldMkLst>
        <pc:spChg chg="mod">
          <ac:chgData name="JENNY ULATE  MONTERO" userId="ca51ee71-09f7-425d-b77b-84a2daf02e2a" providerId="ADAL" clId="{FE6FA3FE-18F3-4BCD-87FD-23B4D1341EE7}" dt="2025-06-15T21:45:34.286" v="3549" actId="6549"/>
          <ac:spMkLst>
            <pc:docMk/>
            <pc:sldMk cId="95535073" sldId="287"/>
            <ac:spMk id="3" creationId="{95653D06-2C25-202A-6DF3-3661BB9A8AF9}"/>
          </ac:spMkLst>
        </pc:spChg>
        <pc:spChg chg="mod">
          <ac:chgData name="JENNY ULATE  MONTERO" userId="ca51ee71-09f7-425d-b77b-84a2daf02e2a" providerId="ADAL" clId="{FE6FA3FE-18F3-4BCD-87FD-23B4D1341EE7}" dt="2025-06-15T21:08:41.669" v="3020"/>
          <ac:spMkLst>
            <pc:docMk/>
            <pc:sldMk cId="95535073" sldId="287"/>
            <ac:spMk id="8" creationId="{B60CBE99-2BDD-583E-B5D4-D55420A4DB0A}"/>
          </ac:spMkLst>
        </pc:spChg>
        <pc:spChg chg="mod">
          <ac:chgData name="JENNY ULATE  MONTERO" userId="ca51ee71-09f7-425d-b77b-84a2daf02e2a" providerId="ADAL" clId="{FE6FA3FE-18F3-4BCD-87FD-23B4D1341EE7}" dt="2025-06-15T21:08:41.669" v="3020"/>
          <ac:spMkLst>
            <pc:docMk/>
            <pc:sldMk cId="95535073" sldId="287"/>
            <ac:spMk id="9" creationId="{C3CF9600-5313-352B-7F53-A512E746D264}"/>
          </ac:spMkLst>
        </pc:spChg>
        <pc:spChg chg="mod">
          <ac:chgData name="JENNY ULATE  MONTERO" userId="ca51ee71-09f7-425d-b77b-84a2daf02e2a" providerId="ADAL" clId="{FE6FA3FE-18F3-4BCD-87FD-23B4D1341EE7}" dt="2025-06-15T21:08:41.669" v="3020"/>
          <ac:spMkLst>
            <pc:docMk/>
            <pc:sldMk cId="95535073" sldId="287"/>
            <ac:spMk id="10" creationId="{576C109D-DE86-C92D-EF9F-345678C3CB89}"/>
          </ac:spMkLst>
        </pc:spChg>
        <pc:spChg chg="mod">
          <ac:chgData name="JENNY ULATE  MONTERO" userId="ca51ee71-09f7-425d-b77b-84a2daf02e2a" providerId="ADAL" clId="{FE6FA3FE-18F3-4BCD-87FD-23B4D1341EE7}" dt="2025-06-15T21:17:08.186" v="3097" actId="20577"/>
          <ac:spMkLst>
            <pc:docMk/>
            <pc:sldMk cId="95535073" sldId="287"/>
            <ac:spMk id="11" creationId="{16E03A07-C1B5-A381-21F9-F790BB70508F}"/>
          </ac:spMkLst>
        </pc:spChg>
        <pc:spChg chg="mod">
          <ac:chgData name="JENNY ULATE  MONTERO" userId="ca51ee71-09f7-425d-b77b-84a2daf02e2a" providerId="ADAL" clId="{FE6FA3FE-18F3-4BCD-87FD-23B4D1341EE7}" dt="2025-06-15T21:09:05.872" v="3024" actId="1076"/>
          <ac:spMkLst>
            <pc:docMk/>
            <pc:sldMk cId="95535073" sldId="287"/>
            <ac:spMk id="17" creationId="{4182F518-71C0-DBF0-D071-D31D1E4FE568}"/>
          </ac:spMkLst>
        </pc:spChg>
        <pc:spChg chg="mod">
          <ac:chgData name="JENNY ULATE  MONTERO" userId="ca51ee71-09f7-425d-b77b-84a2daf02e2a" providerId="ADAL" clId="{FE6FA3FE-18F3-4BCD-87FD-23B4D1341EE7}" dt="2025-06-15T21:09:42.633" v="3028"/>
          <ac:spMkLst>
            <pc:docMk/>
            <pc:sldMk cId="95535073" sldId="287"/>
            <ac:spMk id="23" creationId="{CCAD9A4C-3EF2-326A-88A6-D352E2F026A7}"/>
          </ac:spMkLst>
        </pc:spChg>
        <pc:spChg chg="mod">
          <ac:chgData name="JENNY ULATE  MONTERO" userId="ca51ee71-09f7-425d-b77b-84a2daf02e2a" providerId="ADAL" clId="{FE6FA3FE-18F3-4BCD-87FD-23B4D1341EE7}" dt="2025-06-15T21:09:42.633" v="3028"/>
          <ac:spMkLst>
            <pc:docMk/>
            <pc:sldMk cId="95535073" sldId="287"/>
            <ac:spMk id="24" creationId="{4ADEC147-D5C6-8683-9C76-01C87BE3B023}"/>
          </ac:spMkLst>
        </pc:spChg>
        <pc:spChg chg="mod">
          <ac:chgData name="JENNY ULATE  MONTERO" userId="ca51ee71-09f7-425d-b77b-84a2daf02e2a" providerId="ADAL" clId="{FE6FA3FE-18F3-4BCD-87FD-23B4D1341EE7}" dt="2025-06-15T21:09:42.633" v="3028"/>
          <ac:spMkLst>
            <pc:docMk/>
            <pc:sldMk cId="95535073" sldId="287"/>
            <ac:spMk id="25" creationId="{FEBFCE31-8D3B-279E-51C3-056D9C883E6C}"/>
          </ac:spMkLst>
        </pc:spChg>
        <pc:spChg chg="mod">
          <ac:chgData name="JENNY ULATE  MONTERO" userId="ca51ee71-09f7-425d-b77b-84a2daf02e2a" providerId="ADAL" clId="{FE6FA3FE-18F3-4BCD-87FD-23B4D1341EE7}" dt="2025-06-15T21:17:18.988" v="3106" actId="20577"/>
          <ac:spMkLst>
            <pc:docMk/>
            <pc:sldMk cId="95535073" sldId="287"/>
            <ac:spMk id="31" creationId="{8868D011-447F-F4C8-12B0-B575B186A19C}"/>
          </ac:spMkLst>
        </pc:spChg>
        <pc:spChg chg="mod">
          <ac:chgData name="JENNY ULATE  MONTERO" userId="ca51ee71-09f7-425d-b77b-84a2daf02e2a" providerId="ADAL" clId="{FE6FA3FE-18F3-4BCD-87FD-23B4D1341EE7}" dt="2025-06-15T21:10:04.061" v="3032" actId="20577"/>
          <ac:spMkLst>
            <pc:docMk/>
            <pc:sldMk cId="95535073" sldId="287"/>
            <ac:spMk id="32" creationId="{A921E89C-DC3E-D6FA-F963-25E0724A3306}"/>
          </ac:spMkLst>
        </pc:spChg>
        <pc:grpChg chg="mod">
          <ac:chgData name="JENNY ULATE  MONTERO" userId="ca51ee71-09f7-425d-b77b-84a2daf02e2a" providerId="ADAL" clId="{FE6FA3FE-18F3-4BCD-87FD-23B4D1341EE7}" dt="2025-06-15T21:08:41.669" v="3020"/>
          <ac:grpSpMkLst>
            <pc:docMk/>
            <pc:sldMk cId="95535073" sldId="287"/>
            <ac:grpSpMk id="7" creationId="{9641D4F8-F9DD-C2FC-C4CC-F26B8C17A379}"/>
          </ac:grpSpMkLst>
        </pc:grpChg>
        <pc:grpChg chg="mod">
          <ac:chgData name="JENNY ULATE  MONTERO" userId="ca51ee71-09f7-425d-b77b-84a2daf02e2a" providerId="ADAL" clId="{FE6FA3FE-18F3-4BCD-87FD-23B4D1341EE7}" dt="2025-06-15T21:09:42.633" v="3028"/>
          <ac:grpSpMkLst>
            <pc:docMk/>
            <pc:sldMk cId="95535073" sldId="287"/>
            <ac:grpSpMk id="18" creationId="{D593E23D-32CB-4AB3-894E-BB6FF5C9DB74}"/>
          </ac:grpSpMkLst>
        </pc:grpChg>
        <pc:grpChg chg="mod">
          <ac:chgData name="JENNY ULATE  MONTERO" userId="ca51ee71-09f7-425d-b77b-84a2daf02e2a" providerId="ADAL" clId="{FE6FA3FE-18F3-4BCD-87FD-23B4D1341EE7}" dt="2025-06-15T21:08:41.669" v="3020"/>
          <ac:grpSpMkLst>
            <pc:docMk/>
            <pc:sldMk cId="95535073" sldId="287"/>
            <ac:grpSpMk id="30" creationId="{F95038EB-7AEA-8D2A-CA58-5E6D583DB2E2}"/>
          </ac:grpSpMkLst>
        </pc:grpChg>
        <pc:grpChg chg="mod">
          <ac:chgData name="JENNY ULATE  MONTERO" userId="ca51ee71-09f7-425d-b77b-84a2daf02e2a" providerId="ADAL" clId="{FE6FA3FE-18F3-4BCD-87FD-23B4D1341EE7}" dt="2025-06-15T21:09:42.633" v="3028"/>
          <ac:grpSpMkLst>
            <pc:docMk/>
            <pc:sldMk cId="95535073" sldId="287"/>
            <ac:grpSpMk id="38" creationId="{EB87F634-75E0-DD06-E824-0D6D6C4E33DC}"/>
          </ac:grpSpMkLst>
        </pc:grpChg>
      </pc:sldChg>
      <pc:sldChg chg="modSp add mod">
        <pc:chgData name="JENNY ULATE  MONTERO" userId="ca51ee71-09f7-425d-b77b-84a2daf02e2a" providerId="ADAL" clId="{FE6FA3FE-18F3-4BCD-87FD-23B4D1341EE7}" dt="2025-06-17T17:38:23.588" v="7639" actId="20577"/>
        <pc:sldMkLst>
          <pc:docMk/>
          <pc:sldMk cId="1791010818" sldId="288"/>
        </pc:sldMkLst>
        <pc:spChg chg="mod">
          <ac:chgData name="JENNY ULATE  MONTERO" userId="ca51ee71-09f7-425d-b77b-84a2daf02e2a" providerId="ADAL" clId="{FE6FA3FE-18F3-4BCD-87FD-23B4D1341EE7}" dt="2025-06-15T21:45:37.859" v="3550" actId="6549"/>
          <ac:spMkLst>
            <pc:docMk/>
            <pc:sldMk cId="1791010818" sldId="288"/>
            <ac:spMk id="3" creationId="{774BB489-AFFE-8C53-98AA-C0CEB970F38B}"/>
          </ac:spMkLst>
        </pc:spChg>
        <pc:spChg chg="mod">
          <ac:chgData name="JENNY ULATE  MONTERO" userId="ca51ee71-09f7-425d-b77b-84a2daf02e2a" providerId="ADAL" clId="{FE6FA3FE-18F3-4BCD-87FD-23B4D1341EE7}" dt="2025-06-15T21:17:37.375" v="3108"/>
          <ac:spMkLst>
            <pc:docMk/>
            <pc:sldMk cId="1791010818" sldId="288"/>
            <ac:spMk id="8" creationId="{3E0DDEB3-9ABD-0C84-F1AE-724D8DC0A651}"/>
          </ac:spMkLst>
        </pc:spChg>
        <pc:spChg chg="mod">
          <ac:chgData name="JENNY ULATE  MONTERO" userId="ca51ee71-09f7-425d-b77b-84a2daf02e2a" providerId="ADAL" clId="{FE6FA3FE-18F3-4BCD-87FD-23B4D1341EE7}" dt="2025-06-15T21:17:37.375" v="3108"/>
          <ac:spMkLst>
            <pc:docMk/>
            <pc:sldMk cId="1791010818" sldId="288"/>
            <ac:spMk id="9" creationId="{7010DDC2-CD26-E1BF-6828-77F1F151DE02}"/>
          </ac:spMkLst>
        </pc:spChg>
        <pc:spChg chg="mod">
          <ac:chgData name="JENNY ULATE  MONTERO" userId="ca51ee71-09f7-425d-b77b-84a2daf02e2a" providerId="ADAL" clId="{FE6FA3FE-18F3-4BCD-87FD-23B4D1341EE7}" dt="2025-06-15T21:17:37.375" v="3108"/>
          <ac:spMkLst>
            <pc:docMk/>
            <pc:sldMk cId="1791010818" sldId="288"/>
            <ac:spMk id="10" creationId="{413DA84B-052A-8B00-A0AB-E248DB6CD3E1}"/>
          </ac:spMkLst>
        </pc:spChg>
        <pc:spChg chg="mod">
          <ac:chgData name="JENNY ULATE  MONTERO" userId="ca51ee71-09f7-425d-b77b-84a2daf02e2a" providerId="ADAL" clId="{FE6FA3FE-18F3-4BCD-87FD-23B4D1341EE7}" dt="2025-06-15T21:17:54.758" v="3120" actId="2711"/>
          <ac:spMkLst>
            <pc:docMk/>
            <pc:sldMk cId="1791010818" sldId="288"/>
            <ac:spMk id="11" creationId="{0E836171-AFFE-12F4-BEB9-454CFFC94495}"/>
          </ac:spMkLst>
        </pc:spChg>
        <pc:spChg chg="mod">
          <ac:chgData name="JENNY ULATE  MONTERO" userId="ca51ee71-09f7-425d-b77b-84a2daf02e2a" providerId="ADAL" clId="{FE6FA3FE-18F3-4BCD-87FD-23B4D1341EE7}" dt="2025-06-17T17:38:23.588" v="7639" actId="20577"/>
          <ac:spMkLst>
            <pc:docMk/>
            <pc:sldMk cId="1791010818" sldId="288"/>
            <ac:spMk id="17" creationId="{DFAD0EEC-8FD4-A136-3DF7-AEE197BE97EE}"/>
          </ac:spMkLst>
        </pc:spChg>
        <pc:spChg chg="mod">
          <ac:chgData name="JENNY ULATE  MONTERO" userId="ca51ee71-09f7-425d-b77b-84a2daf02e2a" providerId="ADAL" clId="{FE6FA3FE-18F3-4BCD-87FD-23B4D1341EE7}" dt="2025-06-15T21:11:00.451" v="3037"/>
          <ac:spMkLst>
            <pc:docMk/>
            <pc:sldMk cId="1791010818" sldId="288"/>
            <ac:spMk id="23" creationId="{C1DB559A-D55F-8512-B9C1-D1B6ED29A35A}"/>
          </ac:spMkLst>
        </pc:spChg>
        <pc:spChg chg="mod">
          <ac:chgData name="JENNY ULATE  MONTERO" userId="ca51ee71-09f7-425d-b77b-84a2daf02e2a" providerId="ADAL" clId="{FE6FA3FE-18F3-4BCD-87FD-23B4D1341EE7}" dt="2025-06-15T21:11:00.451" v="3037"/>
          <ac:spMkLst>
            <pc:docMk/>
            <pc:sldMk cId="1791010818" sldId="288"/>
            <ac:spMk id="24" creationId="{B62E4B01-F4A8-E919-6B92-0C3A5EA5B77B}"/>
          </ac:spMkLst>
        </pc:spChg>
        <pc:spChg chg="mod">
          <ac:chgData name="JENNY ULATE  MONTERO" userId="ca51ee71-09f7-425d-b77b-84a2daf02e2a" providerId="ADAL" clId="{FE6FA3FE-18F3-4BCD-87FD-23B4D1341EE7}" dt="2025-06-15T21:11:00.451" v="3037"/>
          <ac:spMkLst>
            <pc:docMk/>
            <pc:sldMk cId="1791010818" sldId="288"/>
            <ac:spMk id="25" creationId="{249A50CC-7F6F-DC60-1E78-A0ADEF8A6542}"/>
          </ac:spMkLst>
        </pc:spChg>
        <pc:spChg chg="mod">
          <ac:chgData name="JENNY ULATE  MONTERO" userId="ca51ee71-09f7-425d-b77b-84a2daf02e2a" providerId="ADAL" clId="{FE6FA3FE-18F3-4BCD-87FD-23B4D1341EE7}" dt="2025-06-15T21:11:17.627" v="3040" actId="2711"/>
          <ac:spMkLst>
            <pc:docMk/>
            <pc:sldMk cId="1791010818" sldId="288"/>
            <ac:spMk id="31" creationId="{2F25C009-8B4B-D9DC-E34F-9B30448727F1}"/>
          </ac:spMkLst>
        </pc:spChg>
        <pc:spChg chg="mod">
          <ac:chgData name="JENNY ULATE  MONTERO" userId="ca51ee71-09f7-425d-b77b-84a2daf02e2a" providerId="ADAL" clId="{FE6FA3FE-18F3-4BCD-87FD-23B4D1341EE7}" dt="2025-06-15T21:12:17.850" v="3048" actId="1076"/>
          <ac:spMkLst>
            <pc:docMk/>
            <pc:sldMk cId="1791010818" sldId="288"/>
            <ac:spMk id="32" creationId="{C2207683-955C-2768-53C2-4AAA9D9461CC}"/>
          </ac:spMkLst>
        </pc:spChg>
        <pc:grpChg chg="mod">
          <ac:chgData name="JENNY ULATE  MONTERO" userId="ca51ee71-09f7-425d-b77b-84a2daf02e2a" providerId="ADAL" clId="{FE6FA3FE-18F3-4BCD-87FD-23B4D1341EE7}" dt="2025-06-15T21:17:37.375" v="3108"/>
          <ac:grpSpMkLst>
            <pc:docMk/>
            <pc:sldMk cId="1791010818" sldId="288"/>
            <ac:grpSpMk id="7" creationId="{94E2FC85-9759-BF1F-3DAF-0FFD1CBDF78E}"/>
          </ac:grpSpMkLst>
        </pc:grpChg>
        <pc:grpChg chg="mod">
          <ac:chgData name="JENNY ULATE  MONTERO" userId="ca51ee71-09f7-425d-b77b-84a2daf02e2a" providerId="ADAL" clId="{FE6FA3FE-18F3-4BCD-87FD-23B4D1341EE7}" dt="2025-06-15T21:11:00.451" v="3037"/>
          <ac:grpSpMkLst>
            <pc:docMk/>
            <pc:sldMk cId="1791010818" sldId="288"/>
            <ac:grpSpMk id="18" creationId="{844A21EE-32DF-2406-8589-AB7F20B06674}"/>
          </ac:grpSpMkLst>
        </pc:grpChg>
        <pc:grpChg chg="mod">
          <ac:chgData name="JENNY ULATE  MONTERO" userId="ca51ee71-09f7-425d-b77b-84a2daf02e2a" providerId="ADAL" clId="{FE6FA3FE-18F3-4BCD-87FD-23B4D1341EE7}" dt="2025-06-15T21:17:37.375" v="3108"/>
          <ac:grpSpMkLst>
            <pc:docMk/>
            <pc:sldMk cId="1791010818" sldId="288"/>
            <ac:grpSpMk id="30" creationId="{1759E073-4FDE-2993-FBBC-3B5E3CD06D47}"/>
          </ac:grpSpMkLst>
        </pc:grpChg>
        <pc:grpChg chg="mod">
          <ac:chgData name="JENNY ULATE  MONTERO" userId="ca51ee71-09f7-425d-b77b-84a2daf02e2a" providerId="ADAL" clId="{FE6FA3FE-18F3-4BCD-87FD-23B4D1341EE7}" dt="2025-06-15T21:12:13.684" v="3047" actId="14100"/>
          <ac:grpSpMkLst>
            <pc:docMk/>
            <pc:sldMk cId="1791010818" sldId="288"/>
            <ac:grpSpMk id="38" creationId="{D3FE7195-C730-BD36-220B-C46074888415}"/>
          </ac:grpSpMkLst>
        </pc:grpChg>
      </pc:sldChg>
      <pc:sldChg chg="modSp add mod">
        <pc:chgData name="JENNY ULATE  MONTERO" userId="ca51ee71-09f7-425d-b77b-84a2daf02e2a" providerId="ADAL" clId="{FE6FA3FE-18F3-4BCD-87FD-23B4D1341EE7}" dt="2025-06-15T21:45:40.956" v="3551" actId="6549"/>
        <pc:sldMkLst>
          <pc:docMk/>
          <pc:sldMk cId="363978514" sldId="289"/>
        </pc:sldMkLst>
        <pc:spChg chg="mod">
          <ac:chgData name="JENNY ULATE  MONTERO" userId="ca51ee71-09f7-425d-b77b-84a2daf02e2a" providerId="ADAL" clId="{FE6FA3FE-18F3-4BCD-87FD-23B4D1341EE7}" dt="2025-06-15T21:45:40.956" v="3551" actId="6549"/>
          <ac:spMkLst>
            <pc:docMk/>
            <pc:sldMk cId="363978514" sldId="289"/>
            <ac:spMk id="3" creationId="{D58700C6-D589-E8BB-4DDF-C3846E6990DC}"/>
          </ac:spMkLst>
        </pc:spChg>
        <pc:spChg chg="mod">
          <ac:chgData name="JENNY ULATE  MONTERO" userId="ca51ee71-09f7-425d-b77b-84a2daf02e2a" providerId="ADAL" clId="{FE6FA3FE-18F3-4BCD-87FD-23B4D1341EE7}" dt="2025-06-15T21:12:52.801" v="3051"/>
          <ac:spMkLst>
            <pc:docMk/>
            <pc:sldMk cId="363978514" sldId="289"/>
            <ac:spMk id="8" creationId="{413661B3-D3B6-EC76-E453-1B2066DA8E75}"/>
          </ac:spMkLst>
        </pc:spChg>
        <pc:spChg chg="mod">
          <ac:chgData name="JENNY ULATE  MONTERO" userId="ca51ee71-09f7-425d-b77b-84a2daf02e2a" providerId="ADAL" clId="{FE6FA3FE-18F3-4BCD-87FD-23B4D1341EE7}" dt="2025-06-15T21:12:52.801" v="3051"/>
          <ac:spMkLst>
            <pc:docMk/>
            <pc:sldMk cId="363978514" sldId="289"/>
            <ac:spMk id="9" creationId="{4B7D722D-C7B8-9514-8C51-FB41204443CE}"/>
          </ac:spMkLst>
        </pc:spChg>
        <pc:spChg chg="mod">
          <ac:chgData name="JENNY ULATE  MONTERO" userId="ca51ee71-09f7-425d-b77b-84a2daf02e2a" providerId="ADAL" clId="{FE6FA3FE-18F3-4BCD-87FD-23B4D1341EE7}" dt="2025-06-15T21:12:52.801" v="3051"/>
          <ac:spMkLst>
            <pc:docMk/>
            <pc:sldMk cId="363978514" sldId="289"/>
            <ac:spMk id="10" creationId="{8614501A-AA63-26D5-F673-8BD0CF656111}"/>
          </ac:spMkLst>
        </pc:spChg>
        <pc:spChg chg="mod">
          <ac:chgData name="JENNY ULATE  MONTERO" userId="ca51ee71-09f7-425d-b77b-84a2daf02e2a" providerId="ADAL" clId="{FE6FA3FE-18F3-4BCD-87FD-23B4D1341EE7}" dt="2025-06-15T21:18:15.084" v="3136" actId="20577"/>
          <ac:spMkLst>
            <pc:docMk/>
            <pc:sldMk cId="363978514" sldId="289"/>
            <ac:spMk id="11" creationId="{51419499-AAE3-C284-4FCB-737C602E4B8F}"/>
          </ac:spMkLst>
        </pc:spChg>
        <pc:spChg chg="mod">
          <ac:chgData name="JENNY ULATE  MONTERO" userId="ca51ee71-09f7-425d-b77b-84a2daf02e2a" providerId="ADAL" clId="{FE6FA3FE-18F3-4BCD-87FD-23B4D1341EE7}" dt="2025-06-15T21:13:10.678" v="3055" actId="947"/>
          <ac:spMkLst>
            <pc:docMk/>
            <pc:sldMk cId="363978514" sldId="289"/>
            <ac:spMk id="17" creationId="{37742C88-3C4D-747A-163D-B83E9F3F2079}"/>
          </ac:spMkLst>
        </pc:spChg>
        <pc:spChg chg="mod">
          <ac:chgData name="JENNY ULATE  MONTERO" userId="ca51ee71-09f7-425d-b77b-84a2daf02e2a" providerId="ADAL" clId="{FE6FA3FE-18F3-4BCD-87FD-23B4D1341EE7}" dt="2025-06-15T21:13:41.930" v="3059"/>
          <ac:spMkLst>
            <pc:docMk/>
            <pc:sldMk cId="363978514" sldId="289"/>
            <ac:spMk id="23" creationId="{BEDEE77C-29A3-B294-3BA9-FC0C663CB365}"/>
          </ac:spMkLst>
        </pc:spChg>
        <pc:spChg chg="mod">
          <ac:chgData name="JENNY ULATE  MONTERO" userId="ca51ee71-09f7-425d-b77b-84a2daf02e2a" providerId="ADAL" clId="{FE6FA3FE-18F3-4BCD-87FD-23B4D1341EE7}" dt="2025-06-15T21:13:41.930" v="3059"/>
          <ac:spMkLst>
            <pc:docMk/>
            <pc:sldMk cId="363978514" sldId="289"/>
            <ac:spMk id="24" creationId="{7E8910A1-4C3F-F8AB-48A3-B6FC3C7E3DFA}"/>
          </ac:spMkLst>
        </pc:spChg>
        <pc:spChg chg="mod">
          <ac:chgData name="JENNY ULATE  MONTERO" userId="ca51ee71-09f7-425d-b77b-84a2daf02e2a" providerId="ADAL" clId="{FE6FA3FE-18F3-4BCD-87FD-23B4D1341EE7}" dt="2025-06-15T21:13:41.930" v="3059"/>
          <ac:spMkLst>
            <pc:docMk/>
            <pc:sldMk cId="363978514" sldId="289"/>
            <ac:spMk id="25" creationId="{63F22A8E-D6FD-987C-339D-C6E9FA0A6BAF}"/>
          </ac:spMkLst>
        </pc:spChg>
        <pc:spChg chg="mod">
          <ac:chgData name="JENNY ULATE  MONTERO" userId="ca51ee71-09f7-425d-b77b-84a2daf02e2a" providerId="ADAL" clId="{FE6FA3FE-18F3-4BCD-87FD-23B4D1341EE7}" dt="2025-06-15T21:18:28.981" v="3152" actId="20577"/>
          <ac:spMkLst>
            <pc:docMk/>
            <pc:sldMk cId="363978514" sldId="289"/>
            <ac:spMk id="31" creationId="{E09A3B3C-2D4C-B494-3B2C-71543EEF3C2B}"/>
          </ac:spMkLst>
        </pc:spChg>
        <pc:spChg chg="mod">
          <ac:chgData name="JENNY ULATE  MONTERO" userId="ca51ee71-09f7-425d-b77b-84a2daf02e2a" providerId="ADAL" clId="{FE6FA3FE-18F3-4BCD-87FD-23B4D1341EE7}" dt="2025-06-15T21:14:00.632" v="3062" actId="12"/>
          <ac:spMkLst>
            <pc:docMk/>
            <pc:sldMk cId="363978514" sldId="289"/>
            <ac:spMk id="32" creationId="{2AD5728F-D918-D5F4-5683-ED1FA1664D7B}"/>
          </ac:spMkLst>
        </pc:spChg>
        <pc:grpChg chg="mod">
          <ac:chgData name="JENNY ULATE  MONTERO" userId="ca51ee71-09f7-425d-b77b-84a2daf02e2a" providerId="ADAL" clId="{FE6FA3FE-18F3-4BCD-87FD-23B4D1341EE7}" dt="2025-06-15T21:12:52.801" v="3051"/>
          <ac:grpSpMkLst>
            <pc:docMk/>
            <pc:sldMk cId="363978514" sldId="289"/>
            <ac:grpSpMk id="7" creationId="{EEF09DCC-37FE-573E-A249-724CA6B024DF}"/>
          </ac:grpSpMkLst>
        </pc:grpChg>
        <pc:grpChg chg="mod">
          <ac:chgData name="JENNY ULATE  MONTERO" userId="ca51ee71-09f7-425d-b77b-84a2daf02e2a" providerId="ADAL" clId="{FE6FA3FE-18F3-4BCD-87FD-23B4D1341EE7}" dt="2025-06-15T21:13:41.930" v="3059"/>
          <ac:grpSpMkLst>
            <pc:docMk/>
            <pc:sldMk cId="363978514" sldId="289"/>
            <ac:grpSpMk id="18" creationId="{89DBED78-842D-F5FE-0759-E4E640E7B427}"/>
          </ac:grpSpMkLst>
        </pc:grpChg>
        <pc:grpChg chg="mod">
          <ac:chgData name="JENNY ULATE  MONTERO" userId="ca51ee71-09f7-425d-b77b-84a2daf02e2a" providerId="ADAL" clId="{FE6FA3FE-18F3-4BCD-87FD-23B4D1341EE7}" dt="2025-06-15T21:12:52.801" v="3051"/>
          <ac:grpSpMkLst>
            <pc:docMk/>
            <pc:sldMk cId="363978514" sldId="289"/>
            <ac:grpSpMk id="30" creationId="{9307F8D2-A63D-4669-B351-1764C49BD14E}"/>
          </ac:grpSpMkLst>
        </pc:grpChg>
        <pc:grpChg chg="mod">
          <ac:chgData name="JENNY ULATE  MONTERO" userId="ca51ee71-09f7-425d-b77b-84a2daf02e2a" providerId="ADAL" clId="{FE6FA3FE-18F3-4BCD-87FD-23B4D1341EE7}" dt="2025-06-15T21:13:41.930" v="3059"/>
          <ac:grpSpMkLst>
            <pc:docMk/>
            <pc:sldMk cId="363978514" sldId="289"/>
            <ac:grpSpMk id="38" creationId="{6D8A05D3-6A05-B255-5EFC-7D38654CC6F1}"/>
          </ac:grpSpMkLst>
        </pc:grpChg>
      </pc:sldChg>
      <pc:sldChg chg="addSp modSp add mod">
        <pc:chgData name="JENNY ULATE  MONTERO" userId="ca51ee71-09f7-425d-b77b-84a2daf02e2a" providerId="ADAL" clId="{FE6FA3FE-18F3-4BCD-87FD-23B4D1341EE7}" dt="2025-06-15T21:35:09.260" v="3386" actId="1076"/>
        <pc:sldMkLst>
          <pc:docMk/>
          <pc:sldMk cId="1185674691" sldId="290"/>
        </pc:sldMkLst>
        <pc:spChg chg="add mod">
          <ac:chgData name="JENNY ULATE  MONTERO" userId="ca51ee71-09f7-425d-b77b-84a2daf02e2a" providerId="ADAL" clId="{FE6FA3FE-18F3-4BCD-87FD-23B4D1341EE7}" dt="2025-06-15T21:34:32.587" v="3379" actId="208"/>
          <ac:spMkLst>
            <pc:docMk/>
            <pc:sldMk cId="1185674691" sldId="290"/>
            <ac:spMk id="2" creationId="{354E7842-4E4A-4089-6369-564C46237ADA}"/>
          </ac:spMkLst>
        </pc:spChg>
        <pc:spChg chg="mod">
          <ac:chgData name="JENNY ULATE  MONTERO" userId="ca51ee71-09f7-425d-b77b-84a2daf02e2a" providerId="ADAL" clId="{FE6FA3FE-18F3-4BCD-87FD-23B4D1341EE7}" dt="2025-06-15T21:31:35.726" v="3331" actId="122"/>
          <ac:spMkLst>
            <pc:docMk/>
            <pc:sldMk cId="1185674691" sldId="290"/>
            <ac:spMk id="3" creationId="{C5985EAF-8839-CAF8-A99F-7FBACE00FD8E}"/>
          </ac:spMkLst>
        </pc:spChg>
        <pc:spChg chg="add mod">
          <ac:chgData name="JENNY ULATE  MONTERO" userId="ca51ee71-09f7-425d-b77b-84a2daf02e2a" providerId="ADAL" clId="{FE6FA3FE-18F3-4BCD-87FD-23B4D1341EE7}" dt="2025-06-15T21:35:09.260" v="3386" actId="1076"/>
          <ac:spMkLst>
            <pc:docMk/>
            <pc:sldMk cId="1185674691" sldId="290"/>
            <ac:spMk id="5" creationId="{B72B8C16-F3AA-51B2-4A66-113C065D2C8A}"/>
          </ac:spMkLst>
        </pc:spChg>
        <pc:spChg chg="mod">
          <ac:chgData name="JENNY ULATE  MONTERO" userId="ca51ee71-09f7-425d-b77b-84a2daf02e2a" providerId="ADAL" clId="{FE6FA3FE-18F3-4BCD-87FD-23B4D1341EE7}" dt="2025-06-15T21:32:06.471" v="3332"/>
          <ac:spMkLst>
            <pc:docMk/>
            <pc:sldMk cId="1185674691" sldId="290"/>
            <ac:spMk id="8" creationId="{A120108E-125E-E5A4-63E3-D154DE9E2361}"/>
          </ac:spMkLst>
        </pc:spChg>
        <pc:spChg chg="mod">
          <ac:chgData name="JENNY ULATE  MONTERO" userId="ca51ee71-09f7-425d-b77b-84a2daf02e2a" providerId="ADAL" clId="{FE6FA3FE-18F3-4BCD-87FD-23B4D1341EE7}" dt="2025-06-15T21:32:06.471" v="3332"/>
          <ac:spMkLst>
            <pc:docMk/>
            <pc:sldMk cId="1185674691" sldId="290"/>
            <ac:spMk id="9" creationId="{B27C96AC-9ECB-67F3-DD92-ACEAC8063E5F}"/>
          </ac:spMkLst>
        </pc:spChg>
        <pc:spChg chg="mod">
          <ac:chgData name="JENNY ULATE  MONTERO" userId="ca51ee71-09f7-425d-b77b-84a2daf02e2a" providerId="ADAL" clId="{FE6FA3FE-18F3-4BCD-87FD-23B4D1341EE7}" dt="2025-06-15T21:32:06.471" v="3332"/>
          <ac:spMkLst>
            <pc:docMk/>
            <pc:sldMk cId="1185674691" sldId="290"/>
            <ac:spMk id="10" creationId="{736995AE-356F-DBC1-5740-BA6DBD776CB4}"/>
          </ac:spMkLst>
        </pc:spChg>
        <pc:spChg chg="mod">
          <ac:chgData name="JENNY ULATE  MONTERO" userId="ca51ee71-09f7-425d-b77b-84a2daf02e2a" providerId="ADAL" clId="{FE6FA3FE-18F3-4BCD-87FD-23B4D1341EE7}" dt="2025-06-15T21:33:36.317" v="3371" actId="20577"/>
          <ac:spMkLst>
            <pc:docMk/>
            <pc:sldMk cId="1185674691" sldId="290"/>
            <ac:spMk id="11" creationId="{130E51B6-74E4-D8E5-33F3-63AD71FF6EBA}"/>
          </ac:spMkLst>
        </pc:spChg>
        <pc:spChg chg="mod">
          <ac:chgData name="JENNY ULATE  MONTERO" userId="ca51ee71-09f7-425d-b77b-84a2daf02e2a" providerId="ADAL" clId="{FE6FA3FE-18F3-4BCD-87FD-23B4D1341EE7}" dt="2025-06-15T21:32:59.588" v="3365" actId="2711"/>
          <ac:spMkLst>
            <pc:docMk/>
            <pc:sldMk cId="1185674691" sldId="290"/>
            <ac:spMk id="17" creationId="{1E547D5B-94C5-2B19-3D12-3F5EE6D0FE74}"/>
          </ac:spMkLst>
        </pc:spChg>
        <pc:spChg chg="mod">
          <ac:chgData name="JENNY ULATE  MONTERO" userId="ca51ee71-09f7-425d-b77b-84a2daf02e2a" providerId="ADAL" clId="{FE6FA3FE-18F3-4BCD-87FD-23B4D1341EE7}" dt="2025-06-15T21:32:40.132" v="3360"/>
          <ac:spMkLst>
            <pc:docMk/>
            <pc:sldMk cId="1185674691" sldId="290"/>
            <ac:spMk id="23" creationId="{AE8B60F9-BD48-EC16-1C19-430BE545A535}"/>
          </ac:spMkLst>
        </pc:spChg>
        <pc:spChg chg="mod">
          <ac:chgData name="JENNY ULATE  MONTERO" userId="ca51ee71-09f7-425d-b77b-84a2daf02e2a" providerId="ADAL" clId="{FE6FA3FE-18F3-4BCD-87FD-23B4D1341EE7}" dt="2025-06-15T21:32:40.132" v="3360"/>
          <ac:spMkLst>
            <pc:docMk/>
            <pc:sldMk cId="1185674691" sldId="290"/>
            <ac:spMk id="24" creationId="{6DAABB7D-27F4-B557-F175-84B0762F7CD7}"/>
          </ac:spMkLst>
        </pc:spChg>
        <pc:spChg chg="mod">
          <ac:chgData name="JENNY ULATE  MONTERO" userId="ca51ee71-09f7-425d-b77b-84a2daf02e2a" providerId="ADAL" clId="{FE6FA3FE-18F3-4BCD-87FD-23B4D1341EE7}" dt="2025-06-15T21:32:40.132" v="3360"/>
          <ac:spMkLst>
            <pc:docMk/>
            <pc:sldMk cId="1185674691" sldId="290"/>
            <ac:spMk id="25" creationId="{E97B12CA-B649-DB62-D771-FB34D1A0964C}"/>
          </ac:spMkLst>
        </pc:spChg>
        <pc:spChg chg="mod">
          <ac:chgData name="JENNY ULATE  MONTERO" userId="ca51ee71-09f7-425d-b77b-84a2daf02e2a" providerId="ADAL" clId="{FE6FA3FE-18F3-4BCD-87FD-23B4D1341EE7}" dt="2025-06-15T21:34:59.895" v="3383" actId="1076"/>
          <ac:spMkLst>
            <pc:docMk/>
            <pc:sldMk cId="1185674691" sldId="290"/>
            <ac:spMk id="31" creationId="{5F509F50-059A-628D-9C43-E5934423ABA7}"/>
          </ac:spMkLst>
        </pc:spChg>
        <pc:spChg chg="mod">
          <ac:chgData name="JENNY ULATE  MONTERO" userId="ca51ee71-09f7-425d-b77b-84a2daf02e2a" providerId="ADAL" clId="{FE6FA3FE-18F3-4BCD-87FD-23B4D1341EE7}" dt="2025-06-15T21:33:23.971" v="3370" actId="1076"/>
          <ac:spMkLst>
            <pc:docMk/>
            <pc:sldMk cId="1185674691" sldId="290"/>
            <ac:spMk id="32" creationId="{6B31B5FA-9F96-6E36-14E4-776E839620AA}"/>
          </ac:spMkLst>
        </pc:spChg>
        <pc:grpChg chg="mod">
          <ac:chgData name="JENNY ULATE  MONTERO" userId="ca51ee71-09f7-425d-b77b-84a2daf02e2a" providerId="ADAL" clId="{FE6FA3FE-18F3-4BCD-87FD-23B4D1341EE7}" dt="2025-06-15T21:32:06.471" v="3332"/>
          <ac:grpSpMkLst>
            <pc:docMk/>
            <pc:sldMk cId="1185674691" sldId="290"/>
            <ac:grpSpMk id="7" creationId="{D564D8E2-2CEB-C7AF-8C36-A3C0CDC5C6C2}"/>
          </ac:grpSpMkLst>
        </pc:grpChg>
        <pc:grpChg chg="mod">
          <ac:chgData name="JENNY ULATE  MONTERO" userId="ca51ee71-09f7-425d-b77b-84a2daf02e2a" providerId="ADAL" clId="{FE6FA3FE-18F3-4BCD-87FD-23B4D1341EE7}" dt="2025-06-15T21:32:40.132" v="3360"/>
          <ac:grpSpMkLst>
            <pc:docMk/>
            <pc:sldMk cId="1185674691" sldId="290"/>
            <ac:grpSpMk id="18" creationId="{FDCAE182-0A1B-2BB0-73FE-9E152C28FD67}"/>
          </ac:grpSpMkLst>
        </pc:grpChg>
        <pc:grpChg chg="mod">
          <ac:chgData name="JENNY ULATE  MONTERO" userId="ca51ee71-09f7-425d-b77b-84a2daf02e2a" providerId="ADAL" clId="{FE6FA3FE-18F3-4BCD-87FD-23B4D1341EE7}" dt="2025-06-15T21:32:06.471" v="3332"/>
          <ac:grpSpMkLst>
            <pc:docMk/>
            <pc:sldMk cId="1185674691" sldId="290"/>
            <ac:grpSpMk id="30" creationId="{CC361547-0011-DB85-A465-E562EA6101D9}"/>
          </ac:grpSpMkLst>
        </pc:grpChg>
        <pc:grpChg chg="mod">
          <ac:chgData name="JENNY ULATE  MONTERO" userId="ca51ee71-09f7-425d-b77b-84a2daf02e2a" providerId="ADAL" clId="{FE6FA3FE-18F3-4BCD-87FD-23B4D1341EE7}" dt="2025-06-15T21:35:03.421" v="3385" actId="1076"/>
          <ac:grpSpMkLst>
            <pc:docMk/>
            <pc:sldMk cId="1185674691" sldId="290"/>
            <ac:grpSpMk id="38" creationId="{D0C488CE-7047-4EDC-A528-D6991CA0942F}"/>
          </ac:grpSpMkLst>
        </pc:grpChg>
      </pc:sldChg>
      <pc:sldChg chg="modSp add mod">
        <pc:chgData name="JENNY ULATE  MONTERO" userId="ca51ee71-09f7-425d-b77b-84a2daf02e2a" providerId="ADAL" clId="{FE6FA3FE-18F3-4BCD-87FD-23B4D1341EE7}" dt="2025-06-17T17:36:39.409" v="7617" actId="6549"/>
        <pc:sldMkLst>
          <pc:docMk/>
          <pc:sldMk cId="4088665030" sldId="291"/>
        </pc:sldMkLst>
        <pc:spChg chg="mod">
          <ac:chgData name="JENNY ULATE  MONTERO" userId="ca51ee71-09f7-425d-b77b-84a2daf02e2a" providerId="ADAL" clId="{FE6FA3FE-18F3-4BCD-87FD-23B4D1341EE7}" dt="2025-06-15T21:37:48.146" v="3471" actId="1076"/>
          <ac:spMkLst>
            <pc:docMk/>
            <pc:sldMk cId="4088665030" sldId="291"/>
            <ac:spMk id="2" creationId="{A2FEBF1B-CFB0-A188-3CDA-838764AA35DB}"/>
          </ac:spMkLst>
        </pc:spChg>
        <pc:spChg chg="mod">
          <ac:chgData name="JENNY ULATE  MONTERO" userId="ca51ee71-09f7-425d-b77b-84a2daf02e2a" providerId="ADAL" clId="{FE6FA3FE-18F3-4BCD-87FD-23B4D1341EE7}" dt="2025-06-15T21:37:34.464" v="3467" actId="1076"/>
          <ac:spMkLst>
            <pc:docMk/>
            <pc:sldMk cId="4088665030" sldId="291"/>
            <ac:spMk id="5" creationId="{4C676893-687D-E017-40CA-D32E2C820CF5}"/>
          </ac:spMkLst>
        </pc:spChg>
        <pc:spChg chg="mod">
          <ac:chgData name="JENNY ULATE  MONTERO" userId="ca51ee71-09f7-425d-b77b-84a2daf02e2a" providerId="ADAL" clId="{FE6FA3FE-18F3-4BCD-87FD-23B4D1341EE7}" dt="2025-06-15T21:35:52.864" v="3420"/>
          <ac:spMkLst>
            <pc:docMk/>
            <pc:sldMk cId="4088665030" sldId="291"/>
            <ac:spMk id="8" creationId="{907E46EC-9004-7D2A-AD1B-CC347A4C54DA}"/>
          </ac:spMkLst>
        </pc:spChg>
        <pc:spChg chg="mod">
          <ac:chgData name="JENNY ULATE  MONTERO" userId="ca51ee71-09f7-425d-b77b-84a2daf02e2a" providerId="ADAL" clId="{FE6FA3FE-18F3-4BCD-87FD-23B4D1341EE7}" dt="2025-06-15T21:35:52.864" v="3420"/>
          <ac:spMkLst>
            <pc:docMk/>
            <pc:sldMk cId="4088665030" sldId="291"/>
            <ac:spMk id="9" creationId="{BB836070-CB92-88C4-DC8C-D227B242D819}"/>
          </ac:spMkLst>
        </pc:spChg>
        <pc:spChg chg="mod">
          <ac:chgData name="JENNY ULATE  MONTERO" userId="ca51ee71-09f7-425d-b77b-84a2daf02e2a" providerId="ADAL" clId="{FE6FA3FE-18F3-4BCD-87FD-23B4D1341EE7}" dt="2025-06-15T21:35:52.864" v="3420"/>
          <ac:spMkLst>
            <pc:docMk/>
            <pc:sldMk cId="4088665030" sldId="291"/>
            <ac:spMk id="10" creationId="{EB6BEE72-FA01-61BB-0EDC-6BF85092948C}"/>
          </ac:spMkLst>
        </pc:spChg>
        <pc:spChg chg="mod">
          <ac:chgData name="JENNY ULATE  MONTERO" userId="ca51ee71-09f7-425d-b77b-84a2daf02e2a" providerId="ADAL" clId="{FE6FA3FE-18F3-4BCD-87FD-23B4D1341EE7}" dt="2025-06-15T21:36:15.096" v="3423" actId="947"/>
          <ac:spMkLst>
            <pc:docMk/>
            <pc:sldMk cId="4088665030" sldId="291"/>
            <ac:spMk id="11" creationId="{161DFAA9-00BE-04B7-BC13-AB13897F83A2}"/>
          </ac:spMkLst>
        </pc:spChg>
        <pc:spChg chg="mod">
          <ac:chgData name="JENNY ULATE  MONTERO" userId="ca51ee71-09f7-425d-b77b-84a2daf02e2a" providerId="ADAL" clId="{FE6FA3FE-18F3-4BCD-87FD-23B4D1341EE7}" dt="2025-06-15T21:36:03.929" v="3422" actId="2711"/>
          <ac:spMkLst>
            <pc:docMk/>
            <pc:sldMk cId="4088665030" sldId="291"/>
            <ac:spMk id="17" creationId="{8CD5BE91-1E02-6952-4A13-042547AD7896}"/>
          </ac:spMkLst>
        </pc:spChg>
        <pc:spChg chg="mod">
          <ac:chgData name="JENNY ULATE  MONTERO" userId="ca51ee71-09f7-425d-b77b-84a2daf02e2a" providerId="ADAL" clId="{FE6FA3FE-18F3-4BCD-87FD-23B4D1341EE7}" dt="2025-06-17T17:36:05.821" v="7614"/>
          <ac:spMkLst>
            <pc:docMk/>
            <pc:sldMk cId="4088665030" sldId="291"/>
            <ac:spMk id="23" creationId="{D04B8413-8E40-FC6D-3EA9-E571FC5FD7E4}"/>
          </ac:spMkLst>
        </pc:spChg>
        <pc:spChg chg="mod">
          <ac:chgData name="JENNY ULATE  MONTERO" userId="ca51ee71-09f7-425d-b77b-84a2daf02e2a" providerId="ADAL" clId="{FE6FA3FE-18F3-4BCD-87FD-23B4D1341EE7}" dt="2025-06-17T17:36:05.821" v="7614"/>
          <ac:spMkLst>
            <pc:docMk/>
            <pc:sldMk cId="4088665030" sldId="291"/>
            <ac:spMk id="24" creationId="{C8831571-459F-AAA5-2001-E3B2BFD17448}"/>
          </ac:spMkLst>
        </pc:spChg>
        <pc:spChg chg="mod">
          <ac:chgData name="JENNY ULATE  MONTERO" userId="ca51ee71-09f7-425d-b77b-84a2daf02e2a" providerId="ADAL" clId="{FE6FA3FE-18F3-4BCD-87FD-23B4D1341EE7}" dt="2025-06-17T17:36:05.821" v="7614"/>
          <ac:spMkLst>
            <pc:docMk/>
            <pc:sldMk cId="4088665030" sldId="291"/>
            <ac:spMk id="25" creationId="{5DDE67D7-FB6E-FF8C-A54F-19A0D3C68AD2}"/>
          </ac:spMkLst>
        </pc:spChg>
        <pc:spChg chg="mod">
          <ac:chgData name="JENNY ULATE  MONTERO" userId="ca51ee71-09f7-425d-b77b-84a2daf02e2a" providerId="ADAL" clId="{FE6FA3FE-18F3-4BCD-87FD-23B4D1341EE7}" dt="2025-06-17T17:36:05.821" v="7614"/>
          <ac:spMkLst>
            <pc:docMk/>
            <pc:sldMk cId="4088665030" sldId="291"/>
            <ac:spMk id="31" creationId="{D4C2D796-62B3-A76C-0315-B68648578FE8}"/>
          </ac:spMkLst>
        </pc:spChg>
        <pc:spChg chg="mod">
          <ac:chgData name="JENNY ULATE  MONTERO" userId="ca51ee71-09f7-425d-b77b-84a2daf02e2a" providerId="ADAL" clId="{FE6FA3FE-18F3-4BCD-87FD-23B4D1341EE7}" dt="2025-06-17T17:36:39.409" v="7617" actId="6549"/>
          <ac:spMkLst>
            <pc:docMk/>
            <pc:sldMk cId="4088665030" sldId="291"/>
            <ac:spMk id="32" creationId="{6B1E8F2D-B72D-5CC5-D8BF-F856FA42081B}"/>
          </ac:spMkLst>
        </pc:spChg>
        <pc:grpChg chg="mod">
          <ac:chgData name="JENNY ULATE  MONTERO" userId="ca51ee71-09f7-425d-b77b-84a2daf02e2a" providerId="ADAL" clId="{FE6FA3FE-18F3-4BCD-87FD-23B4D1341EE7}" dt="2025-06-15T21:35:52.864" v="3420"/>
          <ac:grpSpMkLst>
            <pc:docMk/>
            <pc:sldMk cId="4088665030" sldId="291"/>
            <ac:grpSpMk id="7" creationId="{A7D68681-6147-5045-A2A1-4C21EA2373BC}"/>
          </ac:grpSpMkLst>
        </pc:grpChg>
        <pc:grpChg chg="mod">
          <ac:chgData name="JENNY ULATE  MONTERO" userId="ca51ee71-09f7-425d-b77b-84a2daf02e2a" providerId="ADAL" clId="{FE6FA3FE-18F3-4BCD-87FD-23B4D1341EE7}" dt="2025-06-17T17:36:05.821" v="7614"/>
          <ac:grpSpMkLst>
            <pc:docMk/>
            <pc:sldMk cId="4088665030" sldId="291"/>
            <ac:grpSpMk id="18" creationId="{C6C72085-F36B-F67A-776E-0A0CCE3C4250}"/>
          </ac:grpSpMkLst>
        </pc:grpChg>
        <pc:grpChg chg="mod">
          <ac:chgData name="JENNY ULATE  MONTERO" userId="ca51ee71-09f7-425d-b77b-84a2daf02e2a" providerId="ADAL" clId="{FE6FA3FE-18F3-4BCD-87FD-23B4D1341EE7}" dt="2025-06-15T21:35:52.864" v="3420"/>
          <ac:grpSpMkLst>
            <pc:docMk/>
            <pc:sldMk cId="4088665030" sldId="291"/>
            <ac:grpSpMk id="30" creationId="{0B51295D-5F6F-E4A2-17F9-1944A720A893}"/>
          </ac:grpSpMkLst>
        </pc:grpChg>
        <pc:grpChg chg="mod">
          <ac:chgData name="JENNY ULATE  MONTERO" userId="ca51ee71-09f7-425d-b77b-84a2daf02e2a" providerId="ADAL" clId="{FE6FA3FE-18F3-4BCD-87FD-23B4D1341EE7}" dt="2025-06-17T17:36:05.821" v="7614"/>
          <ac:grpSpMkLst>
            <pc:docMk/>
            <pc:sldMk cId="4088665030" sldId="291"/>
            <ac:grpSpMk id="38" creationId="{A2434D5F-C1F7-E4DC-7DE1-45247A1D2EF4}"/>
          </ac:grpSpMkLst>
        </pc:grpChg>
      </pc:sldChg>
      <pc:sldChg chg="modSp add mod">
        <pc:chgData name="JENNY ULATE  MONTERO" userId="ca51ee71-09f7-425d-b77b-84a2daf02e2a" providerId="ADAL" clId="{FE6FA3FE-18F3-4BCD-87FD-23B4D1341EE7}" dt="2025-06-15T21:40:49.124" v="3544" actId="1076"/>
        <pc:sldMkLst>
          <pc:docMk/>
          <pc:sldMk cId="1969551057" sldId="292"/>
        </pc:sldMkLst>
        <pc:spChg chg="mod">
          <ac:chgData name="JENNY ULATE  MONTERO" userId="ca51ee71-09f7-425d-b77b-84a2daf02e2a" providerId="ADAL" clId="{FE6FA3FE-18F3-4BCD-87FD-23B4D1341EE7}" dt="2025-06-15T21:40:20.981" v="3539" actId="1076"/>
          <ac:spMkLst>
            <pc:docMk/>
            <pc:sldMk cId="1969551057" sldId="292"/>
            <ac:spMk id="5" creationId="{EB1FC502-90A9-4449-39D5-84DD0CD97D3B}"/>
          </ac:spMkLst>
        </pc:spChg>
        <pc:spChg chg="mod">
          <ac:chgData name="JENNY ULATE  MONTERO" userId="ca51ee71-09f7-425d-b77b-84a2daf02e2a" providerId="ADAL" clId="{FE6FA3FE-18F3-4BCD-87FD-23B4D1341EE7}" dt="2025-06-15T21:39:40.796" v="3484"/>
          <ac:spMkLst>
            <pc:docMk/>
            <pc:sldMk cId="1969551057" sldId="292"/>
            <ac:spMk id="8" creationId="{06CED5C5-0757-2A8E-7C74-5CDAC69AA63D}"/>
          </ac:spMkLst>
        </pc:spChg>
        <pc:spChg chg="mod">
          <ac:chgData name="JENNY ULATE  MONTERO" userId="ca51ee71-09f7-425d-b77b-84a2daf02e2a" providerId="ADAL" clId="{FE6FA3FE-18F3-4BCD-87FD-23B4D1341EE7}" dt="2025-06-15T21:39:40.796" v="3484"/>
          <ac:spMkLst>
            <pc:docMk/>
            <pc:sldMk cId="1969551057" sldId="292"/>
            <ac:spMk id="9" creationId="{C885EE39-4FC7-A30D-02CB-CD168251EA9B}"/>
          </ac:spMkLst>
        </pc:spChg>
        <pc:spChg chg="mod">
          <ac:chgData name="JENNY ULATE  MONTERO" userId="ca51ee71-09f7-425d-b77b-84a2daf02e2a" providerId="ADAL" clId="{FE6FA3FE-18F3-4BCD-87FD-23B4D1341EE7}" dt="2025-06-15T21:39:40.796" v="3484"/>
          <ac:spMkLst>
            <pc:docMk/>
            <pc:sldMk cId="1969551057" sldId="292"/>
            <ac:spMk id="10" creationId="{F18F2BCE-2947-6D6D-500A-D68AF74E6912}"/>
          </ac:spMkLst>
        </pc:spChg>
        <pc:spChg chg="mod">
          <ac:chgData name="JENNY ULATE  MONTERO" userId="ca51ee71-09f7-425d-b77b-84a2daf02e2a" providerId="ADAL" clId="{FE6FA3FE-18F3-4BCD-87FD-23B4D1341EE7}" dt="2025-06-15T21:39:40.796" v="3484"/>
          <ac:spMkLst>
            <pc:docMk/>
            <pc:sldMk cId="1969551057" sldId="292"/>
            <ac:spMk id="11" creationId="{B902B7F7-517E-2E82-4346-E418DA6D9D9E}"/>
          </ac:spMkLst>
        </pc:spChg>
        <pc:spChg chg="mod">
          <ac:chgData name="JENNY ULATE  MONTERO" userId="ca51ee71-09f7-425d-b77b-84a2daf02e2a" providerId="ADAL" clId="{FE6FA3FE-18F3-4BCD-87FD-23B4D1341EE7}" dt="2025-06-15T21:40:39.627" v="3542" actId="2711"/>
          <ac:spMkLst>
            <pc:docMk/>
            <pc:sldMk cId="1969551057" sldId="292"/>
            <ac:spMk id="17" creationId="{6520D47A-1351-2D44-4373-C4234454E171}"/>
          </ac:spMkLst>
        </pc:spChg>
        <pc:spChg chg="mod">
          <ac:chgData name="JENNY ULATE  MONTERO" userId="ca51ee71-09f7-425d-b77b-84a2daf02e2a" providerId="ADAL" clId="{FE6FA3FE-18F3-4BCD-87FD-23B4D1341EE7}" dt="2025-06-15T21:40:31.316" v="3540"/>
          <ac:spMkLst>
            <pc:docMk/>
            <pc:sldMk cId="1969551057" sldId="292"/>
            <ac:spMk id="23" creationId="{0B67C1BF-EFA2-83F5-53EC-17ECB6378F90}"/>
          </ac:spMkLst>
        </pc:spChg>
        <pc:spChg chg="mod">
          <ac:chgData name="JENNY ULATE  MONTERO" userId="ca51ee71-09f7-425d-b77b-84a2daf02e2a" providerId="ADAL" clId="{FE6FA3FE-18F3-4BCD-87FD-23B4D1341EE7}" dt="2025-06-15T21:40:31.316" v="3540"/>
          <ac:spMkLst>
            <pc:docMk/>
            <pc:sldMk cId="1969551057" sldId="292"/>
            <ac:spMk id="24" creationId="{170D94E4-C970-DB1D-03FD-D469B59D63E7}"/>
          </ac:spMkLst>
        </pc:spChg>
        <pc:spChg chg="mod">
          <ac:chgData name="JENNY ULATE  MONTERO" userId="ca51ee71-09f7-425d-b77b-84a2daf02e2a" providerId="ADAL" clId="{FE6FA3FE-18F3-4BCD-87FD-23B4D1341EE7}" dt="2025-06-15T21:40:31.316" v="3540"/>
          <ac:spMkLst>
            <pc:docMk/>
            <pc:sldMk cId="1969551057" sldId="292"/>
            <ac:spMk id="25" creationId="{59BE4ABB-DE22-33FA-7537-3CCFDF680B0A}"/>
          </ac:spMkLst>
        </pc:spChg>
        <pc:spChg chg="mod">
          <ac:chgData name="JENNY ULATE  MONTERO" userId="ca51ee71-09f7-425d-b77b-84a2daf02e2a" providerId="ADAL" clId="{FE6FA3FE-18F3-4BCD-87FD-23B4D1341EE7}" dt="2025-06-15T21:40:31.316" v="3540"/>
          <ac:spMkLst>
            <pc:docMk/>
            <pc:sldMk cId="1969551057" sldId="292"/>
            <ac:spMk id="31" creationId="{01BCC4DB-8E87-154D-FF9A-E18E2FF9C96C}"/>
          </ac:spMkLst>
        </pc:spChg>
        <pc:spChg chg="mod">
          <ac:chgData name="JENNY ULATE  MONTERO" userId="ca51ee71-09f7-425d-b77b-84a2daf02e2a" providerId="ADAL" clId="{FE6FA3FE-18F3-4BCD-87FD-23B4D1341EE7}" dt="2025-06-15T21:40:49.124" v="3544" actId="1076"/>
          <ac:spMkLst>
            <pc:docMk/>
            <pc:sldMk cId="1969551057" sldId="292"/>
            <ac:spMk id="32" creationId="{31FA1257-65D1-C4B4-39C9-48ADF0A9448F}"/>
          </ac:spMkLst>
        </pc:spChg>
        <pc:grpChg chg="mod">
          <ac:chgData name="JENNY ULATE  MONTERO" userId="ca51ee71-09f7-425d-b77b-84a2daf02e2a" providerId="ADAL" clId="{FE6FA3FE-18F3-4BCD-87FD-23B4D1341EE7}" dt="2025-06-15T21:39:40.796" v="3484"/>
          <ac:grpSpMkLst>
            <pc:docMk/>
            <pc:sldMk cId="1969551057" sldId="292"/>
            <ac:grpSpMk id="7" creationId="{648B16E8-2892-00A4-3908-884B00B7336B}"/>
          </ac:grpSpMkLst>
        </pc:grpChg>
        <pc:grpChg chg="mod">
          <ac:chgData name="JENNY ULATE  MONTERO" userId="ca51ee71-09f7-425d-b77b-84a2daf02e2a" providerId="ADAL" clId="{FE6FA3FE-18F3-4BCD-87FD-23B4D1341EE7}" dt="2025-06-15T21:40:31.316" v="3540"/>
          <ac:grpSpMkLst>
            <pc:docMk/>
            <pc:sldMk cId="1969551057" sldId="292"/>
            <ac:grpSpMk id="18" creationId="{16AE775A-8A4E-5502-0256-1530EDE05019}"/>
          </ac:grpSpMkLst>
        </pc:grpChg>
        <pc:grpChg chg="mod">
          <ac:chgData name="JENNY ULATE  MONTERO" userId="ca51ee71-09f7-425d-b77b-84a2daf02e2a" providerId="ADAL" clId="{FE6FA3FE-18F3-4BCD-87FD-23B4D1341EE7}" dt="2025-06-15T21:39:40.796" v="3484"/>
          <ac:grpSpMkLst>
            <pc:docMk/>
            <pc:sldMk cId="1969551057" sldId="292"/>
            <ac:grpSpMk id="30" creationId="{C271C159-B7EE-B7EE-E6FB-91D408BF0AC4}"/>
          </ac:grpSpMkLst>
        </pc:grpChg>
        <pc:grpChg chg="mod">
          <ac:chgData name="JENNY ULATE  MONTERO" userId="ca51ee71-09f7-425d-b77b-84a2daf02e2a" providerId="ADAL" clId="{FE6FA3FE-18F3-4BCD-87FD-23B4D1341EE7}" dt="2025-06-15T21:40:31.316" v="3540"/>
          <ac:grpSpMkLst>
            <pc:docMk/>
            <pc:sldMk cId="1969551057" sldId="292"/>
            <ac:grpSpMk id="38" creationId="{664ED4EE-113F-BA50-A1A5-954FB00791BA}"/>
          </ac:grpSpMkLst>
        </pc:grpChg>
      </pc:sldChg>
      <pc:sldChg chg="add del">
        <pc:chgData name="JENNY ULATE  MONTERO" userId="ca51ee71-09f7-425d-b77b-84a2daf02e2a" providerId="ADAL" clId="{FE6FA3FE-18F3-4BCD-87FD-23B4D1341EE7}" dt="2025-06-17T17:42:28.916" v="7640" actId="2696"/>
        <pc:sldMkLst>
          <pc:docMk/>
          <pc:sldMk cId="2639736675" sldId="293"/>
        </pc:sldMkLst>
      </pc:sldChg>
      <pc:sldChg chg="addSp delSp modSp add mod">
        <pc:chgData name="JENNY ULATE  MONTERO" userId="ca51ee71-09f7-425d-b77b-84a2daf02e2a" providerId="ADAL" clId="{FE6FA3FE-18F3-4BCD-87FD-23B4D1341EE7}" dt="2025-06-15T22:46:57.551" v="4791" actId="20577"/>
        <pc:sldMkLst>
          <pc:docMk/>
          <pc:sldMk cId="960187755" sldId="294"/>
        </pc:sldMkLst>
        <pc:spChg chg="add mod">
          <ac:chgData name="JENNY ULATE  MONTERO" userId="ca51ee71-09f7-425d-b77b-84a2daf02e2a" providerId="ADAL" clId="{FE6FA3FE-18F3-4BCD-87FD-23B4D1341EE7}" dt="2025-06-15T22:45:02.807" v="4730" actId="947"/>
          <ac:spMkLst>
            <pc:docMk/>
            <pc:sldMk cId="960187755" sldId="294"/>
            <ac:spMk id="3" creationId="{338E0455-CBE9-96B7-AAF4-826EFBB743E5}"/>
          </ac:spMkLst>
        </pc:spChg>
        <pc:spChg chg="add mod">
          <ac:chgData name="JENNY ULATE  MONTERO" userId="ca51ee71-09f7-425d-b77b-84a2daf02e2a" providerId="ADAL" clId="{FE6FA3FE-18F3-4BCD-87FD-23B4D1341EE7}" dt="2025-06-15T22:46:57.551" v="4791" actId="20577"/>
          <ac:spMkLst>
            <pc:docMk/>
            <pc:sldMk cId="960187755" sldId="294"/>
            <ac:spMk id="5" creationId="{C2D8538A-BC36-0E76-C370-7FA19713F832}"/>
          </ac:spMkLst>
        </pc:spChg>
        <pc:spChg chg="add mod">
          <ac:chgData name="JENNY ULATE  MONTERO" userId="ca51ee71-09f7-425d-b77b-84a2daf02e2a" providerId="ADAL" clId="{FE6FA3FE-18F3-4BCD-87FD-23B4D1341EE7}" dt="2025-06-15T22:45:22.441" v="4732" actId="1076"/>
          <ac:spMkLst>
            <pc:docMk/>
            <pc:sldMk cId="960187755" sldId="294"/>
            <ac:spMk id="6" creationId="{00C9F7D9-2AC0-E217-A1A0-0EB00A540E6C}"/>
          </ac:spMkLst>
        </pc:spChg>
        <pc:spChg chg="mod">
          <ac:chgData name="JENNY ULATE  MONTERO" userId="ca51ee71-09f7-425d-b77b-84a2daf02e2a" providerId="ADAL" clId="{FE6FA3FE-18F3-4BCD-87FD-23B4D1341EE7}" dt="2025-06-15T22:39:54.028" v="4608" actId="1076"/>
          <ac:spMkLst>
            <pc:docMk/>
            <pc:sldMk cId="960187755" sldId="294"/>
            <ac:spMk id="32" creationId="{8ED4FC80-9E05-54B1-2049-F8118817292C}"/>
          </ac:spMkLst>
        </pc:spChg>
        <pc:spChg chg="mod">
          <ac:chgData name="JENNY ULATE  MONTERO" userId="ca51ee71-09f7-425d-b77b-84a2daf02e2a" providerId="ADAL" clId="{FE6FA3FE-18F3-4BCD-87FD-23B4D1341EE7}" dt="2025-06-15T22:41:53.124" v="4625" actId="1076"/>
          <ac:spMkLst>
            <pc:docMk/>
            <pc:sldMk cId="960187755" sldId="294"/>
            <ac:spMk id="251" creationId="{9983F96C-25EE-A038-96B1-746827A23CAF}"/>
          </ac:spMkLst>
        </pc:spChg>
        <pc:spChg chg="mod">
          <ac:chgData name="JENNY ULATE  MONTERO" userId="ca51ee71-09f7-425d-b77b-84a2daf02e2a" providerId="ADAL" clId="{FE6FA3FE-18F3-4BCD-87FD-23B4D1341EE7}" dt="2025-06-15T22:43:38.335" v="4707" actId="20577"/>
          <ac:spMkLst>
            <pc:docMk/>
            <pc:sldMk cId="960187755" sldId="294"/>
            <ac:spMk id="254" creationId="{32C2EDC7-2106-48C2-0C5C-D3E43099F93C}"/>
          </ac:spMkLst>
        </pc:spChg>
        <pc:spChg chg="mod">
          <ac:chgData name="JENNY ULATE  MONTERO" userId="ca51ee71-09f7-425d-b77b-84a2daf02e2a" providerId="ADAL" clId="{FE6FA3FE-18F3-4BCD-87FD-23B4D1341EE7}" dt="2025-06-15T22:43:35.817" v="4705" actId="20577"/>
          <ac:spMkLst>
            <pc:docMk/>
            <pc:sldMk cId="960187755" sldId="294"/>
            <ac:spMk id="255" creationId="{51DE0233-6286-5D21-AFD6-5521D9D23DA1}"/>
          </ac:spMkLst>
        </pc:spChg>
        <pc:grpChg chg="mod">
          <ac:chgData name="JENNY ULATE  MONTERO" userId="ca51ee71-09f7-425d-b77b-84a2daf02e2a" providerId="ADAL" clId="{FE6FA3FE-18F3-4BCD-87FD-23B4D1341EE7}" dt="2025-06-15T22:41:42.193" v="4622" actId="1076"/>
          <ac:grpSpMkLst>
            <pc:docMk/>
            <pc:sldMk cId="960187755" sldId="294"/>
            <ac:grpSpMk id="176" creationId="{CE5C2755-06CA-BCC7-9FCE-2EB82F020836}"/>
          </ac:grpSpMkLst>
        </pc:grpChg>
        <pc:grpChg chg="mod">
          <ac:chgData name="JENNY ULATE  MONTERO" userId="ca51ee71-09f7-425d-b77b-84a2daf02e2a" providerId="ADAL" clId="{FE6FA3FE-18F3-4BCD-87FD-23B4D1341EE7}" dt="2025-06-15T22:41:39.157" v="4620" actId="1076"/>
          <ac:grpSpMkLst>
            <pc:docMk/>
            <pc:sldMk cId="960187755" sldId="294"/>
            <ac:grpSpMk id="183" creationId="{33A3891D-6571-4437-AAA7-FCFF2626348B}"/>
          </ac:grpSpMkLst>
        </pc:grpChg>
        <pc:grpChg chg="mod">
          <ac:chgData name="JENNY ULATE  MONTERO" userId="ca51ee71-09f7-425d-b77b-84a2daf02e2a" providerId="ADAL" clId="{FE6FA3FE-18F3-4BCD-87FD-23B4D1341EE7}" dt="2025-06-15T22:42:22.719" v="4637" actId="1076"/>
          <ac:grpSpMkLst>
            <pc:docMk/>
            <pc:sldMk cId="960187755" sldId="294"/>
            <ac:grpSpMk id="219" creationId="{5416D251-075E-B771-847D-13ABC72FF150}"/>
          </ac:grpSpMkLst>
        </pc:grpChg>
        <pc:grpChg chg="mod">
          <ac:chgData name="JENNY ULATE  MONTERO" userId="ca51ee71-09f7-425d-b77b-84a2daf02e2a" providerId="ADAL" clId="{FE6FA3FE-18F3-4BCD-87FD-23B4D1341EE7}" dt="2025-06-15T22:43:24.070" v="4701" actId="1076"/>
          <ac:grpSpMkLst>
            <pc:docMk/>
            <pc:sldMk cId="960187755" sldId="294"/>
            <ac:grpSpMk id="238" creationId="{47E8C12C-9E99-AD58-1E39-02BD32864D5F}"/>
          </ac:grpSpMkLst>
        </pc:grpChg>
        <pc:grpChg chg="mod">
          <ac:chgData name="JENNY ULATE  MONTERO" userId="ca51ee71-09f7-425d-b77b-84a2daf02e2a" providerId="ADAL" clId="{FE6FA3FE-18F3-4BCD-87FD-23B4D1341EE7}" dt="2025-06-15T22:41:45.026" v="4623" actId="1076"/>
          <ac:grpSpMkLst>
            <pc:docMk/>
            <pc:sldMk cId="960187755" sldId="294"/>
            <ac:grpSpMk id="252" creationId="{34E0ABB9-56AE-F08A-0ADC-160FE2217FC5}"/>
          </ac:grpSpMkLst>
        </pc:grpChg>
        <pc:grpChg chg="mod">
          <ac:chgData name="JENNY ULATE  MONTERO" userId="ca51ee71-09f7-425d-b77b-84a2daf02e2a" providerId="ADAL" clId="{FE6FA3FE-18F3-4BCD-87FD-23B4D1341EE7}" dt="2025-06-15T22:42:26.195" v="4638" actId="1076"/>
          <ac:grpSpMkLst>
            <pc:docMk/>
            <pc:sldMk cId="960187755" sldId="294"/>
            <ac:grpSpMk id="256" creationId="{80ADCE4F-0D3E-57C1-9379-7CEDEB6BC186}"/>
          </ac:grpSpMkLst>
        </pc:grpChg>
        <pc:grpChg chg="mod">
          <ac:chgData name="JENNY ULATE  MONTERO" userId="ca51ee71-09f7-425d-b77b-84a2daf02e2a" providerId="ADAL" clId="{FE6FA3FE-18F3-4BCD-87FD-23B4D1341EE7}" dt="2025-06-15T22:43:26.913" v="4702" actId="1076"/>
          <ac:grpSpMkLst>
            <pc:docMk/>
            <pc:sldMk cId="960187755" sldId="294"/>
            <ac:grpSpMk id="258" creationId="{34916293-8C47-5198-826D-01F0E5826ACC}"/>
          </ac:grpSpMkLst>
        </pc:grpChg>
        <pc:grpChg chg="mod">
          <ac:chgData name="JENNY ULATE  MONTERO" userId="ca51ee71-09f7-425d-b77b-84a2daf02e2a" providerId="ADAL" clId="{FE6FA3FE-18F3-4BCD-87FD-23B4D1341EE7}" dt="2025-06-15T22:39:10.134" v="4575" actId="1076"/>
          <ac:grpSpMkLst>
            <pc:docMk/>
            <pc:sldMk cId="960187755" sldId="294"/>
            <ac:grpSpMk id="270" creationId="{FA003117-0C4F-9177-0BC7-732D08B691C4}"/>
          </ac:grpSpMkLst>
        </pc:grpChg>
        <pc:picChg chg="add mod">
          <ac:chgData name="JENNY ULATE  MONTERO" userId="ca51ee71-09f7-425d-b77b-84a2daf02e2a" providerId="ADAL" clId="{FE6FA3FE-18F3-4BCD-87FD-23B4D1341EE7}" dt="2025-06-15T22:40:07.565" v="4613" actId="1076"/>
          <ac:picMkLst>
            <pc:docMk/>
            <pc:sldMk cId="960187755" sldId="294"/>
            <ac:picMk id="2" creationId="{CE5E9B68-A68D-5E78-6647-B0B2AEAE56E4}"/>
          </ac:picMkLst>
        </pc:picChg>
      </pc:sldChg>
      <pc:sldChg chg="addSp delSp modSp add mod ord">
        <pc:chgData name="JENNY ULATE  MONTERO" userId="ca51ee71-09f7-425d-b77b-84a2daf02e2a" providerId="ADAL" clId="{FE6FA3FE-18F3-4BCD-87FD-23B4D1341EE7}" dt="2025-06-15T22:36:17.809" v="4482" actId="1076"/>
        <pc:sldMkLst>
          <pc:docMk/>
          <pc:sldMk cId="1190020973" sldId="295"/>
        </pc:sldMkLst>
        <pc:spChg chg="mod">
          <ac:chgData name="JENNY ULATE  MONTERO" userId="ca51ee71-09f7-425d-b77b-84a2daf02e2a" providerId="ADAL" clId="{FE6FA3FE-18F3-4BCD-87FD-23B4D1341EE7}" dt="2025-06-15T22:36:17.809" v="4482" actId="1076"/>
          <ac:spMkLst>
            <pc:docMk/>
            <pc:sldMk cId="1190020973" sldId="295"/>
            <ac:spMk id="3" creationId="{C8C4E8A2-D3DF-61BD-3A11-102F305BBC03}"/>
          </ac:spMkLst>
        </pc:spChg>
        <pc:spChg chg="mod ord">
          <ac:chgData name="JENNY ULATE  MONTERO" userId="ca51ee71-09f7-425d-b77b-84a2daf02e2a" providerId="ADAL" clId="{FE6FA3FE-18F3-4BCD-87FD-23B4D1341EE7}" dt="2025-06-15T22:28:14.867" v="4289" actId="1076"/>
          <ac:spMkLst>
            <pc:docMk/>
            <pc:sldMk cId="1190020973" sldId="295"/>
            <ac:spMk id="19" creationId="{D804C8B8-2FC5-00B9-26CC-85678ED7A477}"/>
          </ac:spMkLst>
        </pc:spChg>
        <pc:graphicFrameChg chg="add mod modGraphic">
          <ac:chgData name="JENNY ULATE  MONTERO" userId="ca51ee71-09f7-425d-b77b-84a2daf02e2a" providerId="ADAL" clId="{FE6FA3FE-18F3-4BCD-87FD-23B4D1341EE7}" dt="2025-06-15T22:34:47.050" v="4435" actId="6549"/>
          <ac:graphicFrameMkLst>
            <pc:docMk/>
            <pc:sldMk cId="1190020973" sldId="295"/>
            <ac:graphicFrameMk id="6" creationId="{D9AA9EF8-F221-4A0A-D729-58AF86453AFD}"/>
          </ac:graphicFrameMkLst>
        </pc:graphicFrameChg>
      </pc:sldChg>
      <pc:sldChg chg="delSp modSp add mod ord">
        <pc:chgData name="JENNY ULATE  MONTERO" userId="ca51ee71-09f7-425d-b77b-84a2daf02e2a" providerId="ADAL" clId="{FE6FA3FE-18F3-4BCD-87FD-23B4D1341EE7}" dt="2025-06-15T22:38:19.201" v="4572" actId="1076"/>
        <pc:sldMkLst>
          <pc:docMk/>
          <pc:sldMk cId="1509251799" sldId="296"/>
        </pc:sldMkLst>
        <pc:spChg chg="mod">
          <ac:chgData name="JENNY ULATE  MONTERO" userId="ca51ee71-09f7-425d-b77b-84a2daf02e2a" providerId="ADAL" clId="{FE6FA3FE-18F3-4BCD-87FD-23B4D1341EE7}" dt="2025-06-15T22:36:11.354" v="4480" actId="1076"/>
          <ac:spMkLst>
            <pc:docMk/>
            <pc:sldMk cId="1509251799" sldId="296"/>
            <ac:spMk id="3" creationId="{67AA557B-F6A2-FFA7-F574-AE9042F474AE}"/>
          </ac:spMkLst>
        </pc:spChg>
        <pc:spChg chg="mod">
          <ac:chgData name="JENNY ULATE  MONTERO" userId="ca51ee71-09f7-425d-b77b-84a2daf02e2a" providerId="ADAL" clId="{FE6FA3FE-18F3-4BCD-87FD-23B4D1341EE7}" dt="2025-06-15T22:37:46.665" v="4565"/>
          <ac:spMkLst>
            <pc:docMk/>
            <pc:sldMk cId="1509251799" sldId="296"/>
            <ac:spMk id="11" creationId="{D4792E44-6D3E-723E-0BC3-EF551F81E594}"/>
          </ac:spMkLst>
        </pc:spChg>
        <pc:spChg chg="mod">
          <ac:chgData name="JENNY ULATE  MONTERO" userId="ca51ee71-09f7-425d-b77b-84a2daf02e2a" providerId="ADAL" clId="{FE6FA3FE-18F3-4BCD-87FD-23B4D1341EE7}" dt="2025-06-15T22:38:15.373" v="4571" actId="1076"/>
          <ac:spMkLst>
            <pc:docMk/>
            <pc:sldMk cId="1509251799" sldId="296"/>
            <ac:spMk id="17" creationId="{563A0579-9667-0E88-5D42-A1EC52375CA3}"/>
          </ac:spMkLst>
        </pc:spChg>
        <pc:spChg chg="mod">
          <ac:chgData name="JENNY ULATE  MONTERO" userId="ca51ee71-09f7-425d-b77b-84a2daf02e2a" providerId="ADAL" clId="{FE6FA3FE-18F3-4BCD-87FD-23B4D1341EE7}" dt="2025-06-15T22:37:51.291" v="4566" actId="108"/>
          <ac:spMkLst>
            <pc:docMk/>
            <pc:sldMk cId="1509251799" sldId="296"/>
            <ac:spMk id="31" creationId="{C1D21EFE-7BA6-F659-BB1B-A927A39EEF2B}"/>
          </ac:spMkLst>
        </pc:spChg>
        <pc:spChg chg="mod">
          <ac:chgData name="JENNY ULATE  MONTERO" userId="ca51ee71-09f7-425d-b77b-84a2daf02e2a" providerId="ADAL" clId="{FE6FA3FE-18F3-4BCD-87FD-23B4D1341EE7}" dt="2025-06-15T22:38:19.201" v="4572" actId="1076"/>
          <ac:spMkLst>
            <pc:docMk/>
            <pc:sldMk cId="1509251799" sldId="296"/>
            <ac:spMk id="32" creationId="{722AD4AF-2B9E-F820-B5D9-F85584DCA84E}"/>
          </ac:spMkLst>
        </pc:spChg>
        <pc:grpChg chg="mod">
          <ac:chgData name="JENNY ULATE  MONTERO" userId="ca51ee71-09f7-425d-b77b-84a2daf02e2a" providerId="ADAL" clId="{FE6FA3FE-18F3-4BCD-87FD-23B4D1341EE7}" dt="2025-06-15T22:36:21.363" v="4483" actId="1036"/>
          <ac:grpSpMkLst>
            <pc:docMk/>
            <pc:sldMk cId="1509251799" sldId="296"/>
            <ac:grpSpMk id="30" creationId="{47525191-101A-248F-BC32-A42A885B3A70}"/>
          </ac:grpSpMkLst>
        </pc:grpChg>
      </pc:sldChg>
      <pc:sldChg chg="add del">
        <pc:chgData name="JENNY ULATE  MONTERO" userId="ca51ee71-09f7-425d-b77b-84a2daf02e2a" providerId="ADAL" clId="{FE6FA3FE-18F3-4BCD-87FD-23B4D1341EE7}" dt="2025-06-15T22:55:48.344" v="4848" actId="47"/>
        <pc:sldMkLst>
          <pc:docMk/>
          <pc:sldMk cId="4149340447" sldId="297"/>
        </pc:sldMkLst>
      </pc:sldChg>
      <pc:sldChg chg="addSp delSp modSp add mod ord">
        <pc:chgData name="JENNY ULATE  MONTERO" userId="ca51ee71-09f7-425d-b77b-84a2daf02e2a" providerId="ADAL" clId="{FE6FA3FE-18F3-4BCD-87FD-23B4D1341EE7}" dt="2025-06-15T22:54:28.656" v="4846" actId="20577"/>
        <pc:sldMkLst>
          <pc:docMk/>
          <pc:sldMk cId="2087640277" sldId="298"/>
        </pc:sldMkLst>
        <pc:spChg chg="add del">
          <ac:chgData name="JENNY ULATE  MONTERO" userId="ca51ee71-09f7-425d-b77b-84a2daf02e2a" providerId="ADAL" clId="{FE6FA3FE-18F3-4BCD-87FD-23B4D1341EE7}" dt="2025-06-15T22:48:40.377" v="4803" actId="478"/>
          <ac:spMkLst>
            <pc:docMk/>
            <pc:sldMk cId="2087640277" sldId="298"/>
            <ac:spMk id="20" creationId="{34DF3D55-EC9E-DAD5-3B51-C78E525AC336}"/>
          </ac:spMkLst>
        </pc:spChg>
        <pc:graphicFrameChg chg="add mod modGraphic">
          <ac:chgData name="JENNY ULATE  MONTERO" userId="ca51ee71-09f7-425d-b77b-84a2daf02e2a" providerId="ADAL" clId="{FE6FA3FE-18F3-4BCD-87FD-23B4D1341EE7}" dt="2025-06-15T22:54:28.656" v="4846" actId="20577"/>
          <ac:graphicFrameMkLst>
            <pc:docMk/>
            <pc:sldMk cId="2087640277" sldId="298"/>
            <ac:graphicFrameMk id="2" creationId="{E2DFF20E-7FAE-77C6-B7D3-994A9F0363BF}"/>
          </ac:graphicFrameMkLst>
        </pc:graphicFrameChg>
      </pc:sldChg>
      <pc:sldChg chg="new del">
        <pc:chgData name="JENNY ULATE  MONTERO" userId="ca51ee71-09f7-425d-b77b-84a2daf02e2a" providerId="ADAL" clId="{FE6FA3FE-18F3-4BCD-87FD-23B4D1341EE7}" dt="2025-06-15T22:48:15.821" v="4793" actId="47"/>
        <pc:sldMkLst>
          <pc:docMk/>
          <pc:sldMk cId="3639937597" sldId="298"/>
        </pc:sldMkLst>
      </pc:sldChg>
      <pc:sldChg chg="addSp delSp modSp add mod">
        <pc:chgData name="JENNY ULATE  MONTERO" userId="ca51ee71-09f7-425d-b77b-84a2daf02e2a" providerId="ADAL" clId="{FE6FA3FE-18F3-4BCD-87FD-23B4D1341EE7}" dt="2025-06-17T17:59:33.973" v="7643" actId="1076"/>
        <pc:sldMkLst>
          <pc:docMk/>
          <pc:sldMk cId="1052620363" sldId="299"/>
        </pc:sldMkLst>
        <pc:spChg chg="add mod">
          <ac:chgData name="JENNY ULATE  MONTERO" userId="ca51ee71-09f7-425d-b77b-84a2daf02e2a" providerId="ADAL" clId="{FE6FA3FE-18F3-4BCD-87FD-23B4D1341EE7}" dt="2025-06-15T23:03:26.690" v="4992" actId="1076"/>
          <ac:spMkLst>
            <pc:docMk/>
            <pc:sldMk cId="1052620363" sldId="299"/>
            <ac:spMk id="3" creationId="{30742226-B6C8-8137-BF03-AC96C30D2333}"/>
          </ac:spMkLst>
        </pc:spChg>
        <pc:spChg chg="add mod">
          <ac:chgData name="JENNY ULATE  MONTERO" userId="ca51ee71-09f7-425d-b77b-84a2daf02e2a" providerId="ADAL" clId="{FE6FA3FE-18F3-4BCD-87FD-23B4D1341EE7}" dt="2025-06-17T17:59:33.973" v="7643" actId="1076"/>
          <ac:spMkLst>
            <pc:docMk/>
            <pc:sldMk cId="1052620363" sldId="299"/>
            <ac:spMk id="4" creationId="{1A69B080-D88C-32D4-23CB-E5BA49119D19}"/>
          </ac:spMkLst>
        </pc:spChg>
        <pc:spChg chg="add mod">
          <ac:chgData name="JENNY ULATE  MONTERO" userId="ca51ee71-09f7-425d-b77b-84a2daf02e2a" providerId="ADAL" clId="{FE6FA3FE-18F3-4BCD-87FD-23B4D1341EE7}" dt="2025-06-17T17:59:30.622" v="7642" actId="1076"/>
          <ac:spMkLst>
            <pc:docMk/>
            <pc:sldMk cId="1052620363" sldId="299"/>
            <ac:spMk id="5" creationId="{B4CB0C7A-2778-4CC5-429D-79B10077ACDC}"/>
          </ac:spMkLst>
        </pc:spChg>
        <pc:spChg chg="add mod">
          <ac:chgData name="JENNY ULATE  MONTERO" userId="ca51ee71-09f7-425d-b77b-84a2daf02e2a" providerId="ADAL" clId="{FE6FA3FE-18F3-4BCD-87FD-23B4D1341EE7}" dt="2025-06-15T23:02:41.395" v="4980" actId="1076"/>
          <ac:spMkLst>
            <pc:docMk/>
            <pc:sldMk cId="1052620363" sldId="299"/>
            <ac:spMk id="11" creationId="{83933870-EFE2-77B2-8E2C-8762B61EE96E}"/>
          </ac:spMkLst>
        </pc:spChg>
        <pc:spChg chg="mod">
          <ac:chgData name="JENNY ULATE  MONTERO" userId="ca51ee71-09f7-425d-b77b-84a2daf02e2a" providerId="ADAL" clId="{FE6FA3FE-18F3-4BCD-87FD-23B4D1341EE7}" dt="2025-06-15T23:04:08.281" v="4999" actId="1076"/>
          <ac:spMkLst>
            <pc:docMk/>
            <pc:sldMk cId="1052620363" sldId="299"/>
            <ac:spMk id="251" creationId="{E5824444-21E1-8F56-AA20-8D788ECF16A0}"/>
          </ac:spMkLst>
        </pc:spChg>
        <pc:spChg chg="mod">
          <ac:chgData name="JENNY ULATE  MONTERO" userId="ca51ee71-09f7-425d-b77b-84a2daf02e2a" providerId="ADAL" clId="{FE6FA3FE-18F3-4BCD-87FD-23B4D1341EE7}" dt="2025-06-15T23:00:10.910" v="4884" actId="1076"/>
          <ac:spMkLst>
            <pc:docMk/>
            <pc:sldMk cId="1052620363" sldId="299"/>
            <ac:spMk id="254" creationId="{6D317BC4-D4E4-610C-9100-ECDFB93124A5}"/>
          </ac:spMkLst>
        </pc:spChg>
        <pc:spChg chg="mod">
          <ac:chgData name="JENNY ULATE  MONTERO" userId="ca51ee71-09f7-425d-b77b-84a2daf02e2a" providerId="ADAL" clId="{FE6FA3FE-18F3-4BCD-87FD-23B4D1341EE7}" dt="2025-06-15T23:02:54.309" v="4983" actId="1076"/>
          <ac:spMkLst>
            <pc:docMk/>
            <pc:sldMk cId="1052620363" sldId="299"/>
            <ac:spMk id="255" creationId="{8D7C8DB8-5FA7-45FE-8AD8-1914945424FF}"/>
          </ac:spMkLst>
        </pc:spChg>
        <pc:grpChg chg="mod">
          <ac:chgData name="JENNY ULATE  MONTERO" userId="ca51ee71-09f7-425d-b77b-84a2daf02e2a" providerId="ADAL" clId="{FE6FA3FE-18F3-4BCD-87FD-23B4D1341EE7}" dt="2025-06-15T23:03:16.395" v="4989" actId="1076"/>
          <ac:grpSpMkLst>
            <pc:docMk/>
            <pc:sldMk cId="1052620363" sldId="299"/>
            <ac:grpSpMk id="176" creationId="{DF516DEB-D241-1F30-A256-9B6A4FEE8790}"/>
          </ac:grpSpMkLst>
        </pc:grpChg>
        <pc:grpChg chg="mod">
          <ac:chgData name="JENNY ULATE  MONTERO" userId="ca51ee71-09f7-425d-b77b-84a2daf02e2a" providerId="ADAL" clId="{FE6FA3FE-18F3-4BCD-87FD-23B4D1341EE7}" dt="2025-06-15T23:03:05.420" v="4986" actId="1076"/>
          <ac:grpSpMkLst>
            <pc:docMk/>
            <pc:sldMk cId="1052620363" sldId="299"/>
            <ac:grpSpMk id="183" creationId="{30C35DA6-04AD-6B1D-0445-1375E648393C}"/>
          </ac:grpSpMkLst>
        </pc:grpChg>
        <pc:grpChg chg="mod">
          <ac:chgData name="JENNY ULATE  MONTERO" userId="ca51ee71-09f7-425d-b77b-84a2daf02e2a" providerId="ADAL" clId="{FE6FA3FE-18F3-4BCD-87FD-23B4D1341EE7}" dt="2025-06-15T23:02:59.108" v="4984" actId="1076"/>
          <ac:grpSpMkLst>
            <pc:docMk/>
            <pc:sldMk cId="1052620363" sldId="299"/>
            <ac:grpSpMk id="219" creationId="{C157F783-5CCB-E37A-20D0-D316B3FC760B}"/>
          </ac:grpSpMkLst>
        </pc:grpChg>
        <pc:grpChg chg="mod">
          <ac:chgData name="JENNY ULATE  MONTERO" userId="ca51ee71-09f7-425d-b77b-84a2daf02e2a" providerId="ADAL" clId="{FE6FA3FE-18F3-4BCD-87FD-23B4D1341EE7}" dt="2025-06-15T23:02:45.338" v="4981" actId="1076"/>
          <ac:grpSpMkLst>
            <pc:docMk/>
            <pc:sldMk cId="1052620363" sldId="299"/>
            <ac:grpSpMk id="238" creationId="{59CC4FDC-1C5D-268A-B332-CA652D72DED0}"/>
          </ac:grpSpMkLst>
        </pc:grpChg>
        <pc:grpChg chg="mod">
          <ac:chgData name="JENNY ULATE  MONTERO" userId="ca51ee71-09f7-425d-b77b-84a2daf02e2a" providerId="ADAL" clId="{FE6FA3FE-18F3-4BCD-87FD-23B4D1341EE7}" dt="2025-06-15T23:03:11.685" v="4988" actId="1076"/>
          <ac:grpSpMkLst>
            <pc:docMk/>
            <pc:sldMk cId="1052620363" sldId="299"/>
            <ac:grpSpMk id="252" creationId="{CA30B314-A580-09B5-2998-4DCC11E39FDD}"/>
          </ac:grpSpMkLst>
        </pc:grpChg>
        <pc:grpChg chg="mod">
          <ac:chgData name="JENNY ULATE  MONTERO" userId="ca51ee71-09f7-425d-b77b-84a2daf02e2a" providerId="ADAL" clId="{FE6FA3FE-18F3-4BCD-87FD-23B4D1341EE7}" dt="2025-06-15T23:03:02.568" v="4985" actId="1076"/>
          <ac:grpSpMkLst>
            <pc:docMk/>
            <pc:sldMk cId="1052620363" sldId="299"/>
            <ac:grpSpMk id="256" creationId="{F861ED72-AAD9-17B9-C65B-FA51483B579C}"/>
          </ac:grpSpMkLst>
        </pc:grpChg>
        <pc:grpChg chg="mod">
          <ac:chgData name="JENNY ULATE  MONTERO" userId="ca51ee71-09f7-425d-b77b-84a2daf02e2a" providerId="ADAL" clId="{FE6FA3FE-18F3-4BCD-87FD-23B4D1341EE7}" dt="2025-06-15T23:02:50.319" v="4982" actId="1076"/>
          <ac:grpSpMkLst>
            <pc:docMk/>
            <pc:sldMk cId="1052620363" sldId="299"/>
            <ac:grpSpMk id="258" creationId="{FEBF0485-FD72-ED1B-49DE-2738568F2F47}"/>
          </ac:grpSpMkLst>
        </pc:grpChg>
        <pc:picChg chg="add mod">
          <ac:chgData name="JENNY ULATE  MONTERO" userId="ca51ee71-09f7-425d-b77b-84a2daf02e2a" providerId="ADAL" clId="{FE6FA3FE-18F3-4BCD-87FD-23B4D1341EE7}" dt="2025-06-15T22:56:50.242" v="4858" actId="1440"/>
          <ac:picMkLst>
            <pc:docMk/>
            <pc:sldMk cId="1052620363" sldId="299"/>
            <ac:picMk id="2" creationId="{7C68FFCE-10F3-18D7-3A5A-953543268B45}"/>
          </ac:picMkLst>
        </pc:picChg>
      </pc:sldChg>
      <pc:sldChg chg="addSp delSp modSp add mod">
        <pc:chgData name="JENNY ULATE  MONTERO" userId="ca51ee71-09f7-425d-b77b-84a2daf02e2a" providerId="ADAL" clId="{FE6FA3FE-18F3-4BCD-87FD-23B4D1341EE7}" dt="2025-06-15T23:22:04.827" v="5547" actId="20577"/>
        <pc:sldMkLst>
          <pc:docMk/>
          <pc:sldMk cId="1370511012" sldId="300"/>
        </pc:sldMkLst>
        <pc:spChg chg="add mod">
          <ac:chgData name="JENNY ULATE  MONTERO" userId="ca51ee71-09f7-425d-b77b-84a2daf02e2a" providerId="ADAL" clId="{FE6FA3FE-18F3-4BCD-87FD-23B4D1341EE7}" dt="2025-06-15T23:15:48.616" v="5360" actId="1076"/>
          <ac:spMkLst>
            <pc:docMk/>
            <pc:sldMk cId="1370511012" sldId="300"/>
            <ac:spMk id="2" creationId="{875FCCA4-FBF8-FB77-2EE7-3B7BD8677201}"/>
          </ac:spMkLst>
        </pc:spChg>
        <pc:spChg chg="add mod">
          <ac:chgData name="JENNY ULATE  MONTERO" userId="ca51ee71-09f7-425d-b77b-84a2daf02e2a" providerId="ADAL" clId="{FE6FA3FE-18F3-4BCD-87FD-23B4D1341EE7}" dt="2025-06-15T23:19:02.551" v="5502" actId="20577"/>
          <ac:spMkLst>
            <pc:docMk/>
            <pc:sldMk cId="1370511012" sldId="300"/>
            <ac:spMk id="5" creationId="{21319834-80E1-CE60-020C-21C911F3BA70}"/>
          </ac:spMkLst>
        </pc:spChg>
        <pc:spChg chg="add mod">
          <ac:chgData name="JENNY ULATE  MONTERO" userId="ca51ee71-09f7-425d-b77b-84a2daf02e2a" providerId="ADAL" clId="{FE6FA3FE-18F3-4BCD-87FD-23B4D1341EE7}" dt="2025-06-15T23:20:08.388" v="5516" actId="1076"/>
          <ac:spMkLst>
            <pc:docMk/>
            <pc:sldMk cId="1370511012" sldId="300"/>
            <ac:spMk id="6" creationId="{666D244F-D0AE-BD38-7399-BCC3226BD1F9}"/>
          </ac:spMkLst>
        </pc:spChg>
        <pc:spChg chg="add mod">
          <ac:chgData name="JENNY ULATE  MONTERO" userId="ca51ee71-09f7-425d-b77b-84a2daf02e2a" providerId="ADAL" clId="{FE6FA3FE-18F3-4BCD-87FD-23B4D1341EE7}" dt="2025-06-15T23:20:50.808" v="5527" actId="1076"/>
          <ac:spMkLst>
            <pc:docMk/>
            <pc:sldMk cId="1370511012" sldId="300"/>
            <ac:spMk id="7" creationId="{3412DB55-962D-4AAC-5CE7-6D138F73F37D}"/>
          </ac:spMkLst>
        </pc:spChg>
        <pc:spChg chg="add mod">
          <ac:chgData name="JENNY ULATE  MONTERO" userId="ca51ee71-09f7-425d-b77b-84a2daf02e2a" providerId="ADAL" clId="{FE6FA3FE-18F3-4BCD-87FD-23B4D1341EE7}" dt="2025-06-15T23:20:46.362" v="5525" actId="1076"/>
          <ac:spMkLst>
            <pc:docMk/>
            <pc:sldMk cId="1370511012" sldId="300"/>
            <ac:spMk id="8" creationId="{C9F7B628-4ED6-FF7C-6B02-48ED139F1608}"/>
          </ac:spMkLst>
        </pc:spChg>
        <pc:spChg chg="add mod">
          <ac:chgData name="JENNY ULATE  MONTERO" userId="ca51ee71-09f7-425d-b77b-84a2daf02e2a" providerId="ADAL" clId="{FE6FA3FE-18F3-4BCD-87FD-23B4D1341EE7}" dt="2025-06-15T23:20:42.116" v="5523" actId="1076"/>
          <ac:spMkLst>
            <pc:docMk/>
            <pc:sldMk cId="1370511012" sldId="300"/>
            <ac:spMk id="9" creationId="{EC111D00-3CF9-90A0-0938-10E3AB1E877B}"/>
          </ac:spMkLst>
        </pc:spChg>
        <pc:spChg chg="add mod">
          <ac:chgData name="JENNY ULATE  MONTERO" userId="ca51ee71-09f7-425d-b77b-84a2daf02e2a" providerId="ADAL" clId="{FE6FA3FE-18F3-4BCD-87FD-23B4D1341EE7}" dt="2025-06-15T23:22:01.022" v="5545" actId="20577"/>
          <ac:spMkLst>
            <pc:docMk/>
            <pc:sldMk cId="1370511012" sldId="300"/>
            <ac:spMk id="10" creationId="{C1286E6E-DC76-6DDD-326E-74246F107596}"/>
          </ac:spMkLst>
        </pc:spChg>
        <pc:spChg chg="add mod">
          <ac:chgData name="JENNY ULATE  MONTERO" userId="ca51ee71-09f7-425d-b77b-84a2daf02e2a" providerId="ADAL" clId="{FE6FA3FE-18F3-4BCD-87FD-23B4D1341EE7}" dt="2025-06-15T23:21:58.348" v="5543" actId="1076"/>
          <ac:spMkLst>
            <pc:docMk/>
            <pc:sldMk cId="1370511012" sldId="300"/>
            <ac:spMk id="11" creationId="{1D581545-756E-7390-874C-0445DF2D025E}"/>
          </ac:spMkLst>
        </pc:spChg>
        <pc:spChg chg="add mod">
          <ac:chgData name="JENNY ULATE  MONTERO" userId="ca51ee71-09f7-425d-b77b-84a2daf02e2a" providerId="ADAL" clId="{FE6FA3FE-18F3-4BCD-87FD-23B4D1341EE7}" dt="2025-06-15T23:22:04.827" v="5547" actId="20577"/>
          <ac:spMkLst>
            <pc:docMk/>
            <pc:sldMk cId="1370511012" sldId="300"/>
            <ac:spMk id="12" creationId="{4C5F0DD9-B0AB-57CE-5E94-9AA70E56A894}"/>
          </ac:spMkLst>
        </pc:spChg>
        <pc:spChg chg="topLvl">
          <ac:chgData name="JENNY ULATE  MONTERO" userId="ca51ee71-09f7-425d-b77b-84a2daf02e2a" providerId="ADAL" clId="{FE6FA3FE-18F3-4BCD-87FD-23B4D1341EE7}" dt="2025-06-15T23:15:51.148" v="5361" actId="478"/>
          <ac:spMkLst>
            <pc:docMk/>
            <pc:sldMk cId="1370511012" sldId="300"/>
            <ac:spMk id="182" creationId="{CE6AC571-8F9B-EC32-1E13-9B823E115E60}"/>
          </ac:spMkLst>
        </pc:spChg>
        <pc:spChg chg="mod">
          <ac:chgData name="JENNY ULATE  MONTERO" userId="ca51ee71-09f7-425d-b77b-84a2daf02e2a" providerId="ADAL" clId="{FE6FA3FE-18F3-4BCD-87FD-23B4D1341EE7}" dt="2025-06-15T23:16:46.009" v="5376" actId="208"/>
          <ac:spMkLst>
            <pc:docMk/>
            <pc:sldMk cId="1370511012" sldId="300"/>
            <ac:spMk id="253" creationId="{D91ED94E-56C0-EA6C-47D6-E87FC95F41B0}"/>
          </ac:spMkLst>
        </pc:spChg>
        <pc:grpChg chg="mod">
          <ac:chgData name="JENNY ULATE  MONTERO" userId="ca51ee71-09f7-425d-b77b-84a2daf02e2a" providerId="ADAL" clId="{FE6FA3FE-18F3-4BCD-87FD-23B4D1341EE7}" dt="2025-06-15T23:16:37.002" v="5373" actId="1076"/>
          <ac:grpSpMkLst>
            <pc:docMk/>
            <pc:sldMk cId="1370511012" sldId="300"/>
            <ac:grpSpMk id="183" creationId="{D0351E6D-65E4-21B8-FEEA-F77846265471}"/>
          </ac:grpSpMkLst>
        </pc:grpChg>
        <pc:grpChg chg="mod">
          <ac:chgData name="JENNY ULATE  MONTERO" userId="ca51ee71-09f7-425d-b77b-84a2daf02e2a" providerId="ADAL" clId="{FE6FA3FE-18F3-4BCD-87FD-23B4D1341EE7}" dt="2025-06-15T23:16:44.262" v="5375" actId="207"/>
          <ac:grpSpMkLst>
            <pc:docMk/>
            <pc:sldMk cId="1370511012" sldId="300"/>
            <ac:grpSpMk id="252" creationId="{9881E5F2-349E-8539-A8E0-F7FF83285F03}"/>
          </ac:grpSpMkLst>
        </pc:grpChg>
        <pc:grpChg chg="mod">
          <ac:chgData name="JENNY ULATE  MONTERO" userId="ca51ee71-09f7-425d-b77b-84a2daf02e2a" providerId="ADAL" clId="{FE6FA3FE-18F3-4BCD-87FD-23B4D1341EE7}" dt="2025-06-15T23:15:36.864" v="5359" actId="1076"/>
          <ac:grpSpMkLst>
            <pc:docMk/>
            <pc:sldMk cId="1370511012" sldId="300"/>
            <ac:grpSpMk id="270" creationId="{57330D0B-E971-6D07-B504-279825409F6B}"/>
          </ac:grpSpMkLst>
        </pc:grpChg>
      </pc:sldChg>
      <pc:sldChg chg="addSp delSp modSp add mod">
        <pc:chgData name="JENNY ULATE  MONTERO" userId="ca51ee71-09f7-425d-b77b-84a2daf02e2a" providerId="ADAL" clId="{FE6FA3FE-18F3-4BCD-87FD-23B4D1341EE7}" dt="2025-06-15T23:14:59.202" v="5353" actId="1076"/>
        <pc:sldMkLst>
          <pc:docMk/>
          <pc:sldMk cId="104780785" sldId="301"/>
        </pc:sldMkLst>
        <pc:spChg chg="mod">
          <ac:chgData name="JENNY ULATE  MONTERO" userId="ca51ee71-09f7-425d-b77b-84a2daf02e2a" providerId="ADAL" clId="{FE6FA3FE-18F3-4BCD-87FD-23B4D1341EE7}" dt="2025-06-15T23:10:18.233" v="5321" actId="1076"/>
          <ac:spMkLst>
            <pc:docMk/>
            <pc:sldMk cId="104780785" sldId="301"/>
            <ac:spMk id="3" creationId="{3152D8F3-0C70-C9FD-2C79-ECDAEB3E1943}"/>
          </ac:spMkLst>
        </pc:spChg>
        <pc:spChg chg="add mod">
          <ac:chgData name="JENNY ULATE  MONTERO" userId="ca51ee71-09f7-425d-b77b-84a2daf02e2a" providerId="ADAL" clId="{FE6FA3FE-18F3-4BCD-87FD-23B4D1341EE7}" dt="2025-06-15T23:10:15.270" v="5320" actId="1076"/>
          <ac:spMkLst>
            <pc:docMk/>
            <pc:sldMk cId="104780785" sldId="301"/>
            <ac:spMk id="6" creationId="{92CEAEFC-8194-FBC4-4AA7-3D2D52DD2D1A}"/>
          </ac:spMkLst>
        </pc:spChg>
        <pc:spChg chg="mod">
          <ac:chgData name="JENNY ULATE  MONTERO" userId="ca51ee71-09f7-425d-b77b-84a2daf02e2a" providerId="ADAL" clId="{FE6FA3FE-18F3-4BCD-87FD-23B4D1341EE7}" dt="2025-06-15T23:08:42.861" v="5218" actId="1076"/>
          <ac:spMkLst>
            <pc:docMk/>
            <pc:sldMk cId="104780785" sldId="301"/>
            <ac:spMk id="7" creationId="{A676BA5D-1B09-5ADC-8AFC-3C9EF9FCDE75}"/>
          </ac:spMkLst>
        </pc:spChg>
        <pc:spChg chg="add mod">
          <ac:chgData name="JENNY ULATE  MONTERO" userId="ca51ee71-09f7-425d-b77b-84a2daf02e2a" providerId="ADAL" clId="{FE6FA3FE-18F3-4BCD-87FD-23B4D1341EE7}" dt="2025-06-15T23:10:10.078" v="5318" actId="1076"/>
          <ac:spMkLst>
            <pc:docMk/>
            <pc:sldMk cId="104780785" sldId="301"/>
            <ac:spMk id="8" creationId="{1E05D521-F6C6-F7C8-50BB-1086629288EA}"/>
          </ac:spMkLst>
        </pc:spChg>
        <pc:spChg chg="mod">
          <ac:chgData name="JENNY ULATE  MONTERO" userId="ca51ee71-09f7-425d-b77b-84a2daf02e2a" providerId="ADAL" clId="{FE6FA3FE-18F3-4BCD-87FD-23B4D1341EE7}" dt="2025-06-15T23:14:59.202" v="5353" actId="1076"/>
          <ac:spMkLst>
            <pc:docMk/>
            <pc:sldMk cId="104780785" sldId="301"/>
            <ac:spMk id="11" creationId="{41EC0102-4078-C558-925A-AB2FB2EABA97}"/>
          </ac:spMkLst>
        </pc:spChg>
        <pc:spChg chg="add mod">
          <ac:chgData name="JENNY ULATE  MONTERO" userId="ca51ee71-09f7-425d-b77b-84a2daf02e2a" providerId="ADAL" clId="{FE6FA3FE-18F3-4BCD-87FD-23B4D1341EE7}" dt="2025-06-15T23:10:12.722" v="5319" actId="1076"/>
          <ac:spMkLst>
            <pc:docMk/>
            <pc:sldMk cId="104780785" sldId="301"/>
            <ac:spMk id="14" creationId="{D9616B1B-8A78-FD07-38BB-C2AD489E9D0A}"/>
          </ac:spMkLst>
        </pc:spChg>
        <pc:spChg chg="mod">
          <ac:chgData name="JENNY ULATE  MONTERO" userId="ca51ee71-09f7-425d-b77b-84a2daf02e2a" providerId="ADAL" clId="{FE6FA3FE-18F3-4BCD-87FD-23B4D1341EE7}" dt="2025-06-15T23:04:52.304" v="5008" actId="1076"/>
          <ac:spMkLst>
            <pc:docMk/>
            <pc:sldMk cId="104780785" sldId="301"/>
            <ac:spMk id="251" creationId="{66251737-8706-9818-AC10-E01F46B609E9}"/>
          </ac:spMkLst>
        </pc:spChg>
        <pc:spChg chg="mod">
          <ac:chgData name="JENNY ULATE  MONTERO" userId="ca51ee71-09f7-425d-b77b-84a2daf02e2a" providerId="ADAL" clId="{FE6FA3FE-18F3-4BCD-87FD-23B4D1341EE7}" dt="2025-06-15T23:06:16.678" v="5118" actId="20577"/>
          <ac:spMkLst>
            <pc:docMk/>
            <pc:sldMk cId="104780785" sldId="301"/>
            <ac:spMk id="254" creationId="{748A2011-FB71-BA17-197D-415770213DA1}"/>
          </ac:spMkLst>
        </pc:spChg>
        <pc:spChg chg="mod">
          <ac:chgData name="JENNY ULATE  MONTERO" userId="ca51ee71-09f7-425d-b77b-84a2daf02e2a" providerId="ADAL" clId="{FE6FA3FE-18F3-4BCD-87FD-23B4D1341EE7}" dt="2025-06-15T23:14:55.227" v="5352" actId="1076"/>
          <ac:spMkLst>
            <pc:docMk/>
            <pc:sldMk cId="104780785" sldId="301"/>
            <ac:spMk id="255" creationId="{3A57633E-9095-E128-E3E2-1E76A93CE570}"/>
          </ac:spMkLst>
        </pc:spChg>
        <pc:grpChg chg="mod">
          <ac:chgData name="JENNY ULATE  MONTERO" userId="ca51ee71-09f7-425d-b77b-84a2daf02e2a" providerId="ADAL" clId="{FE6FA3FE-18F3-4BCD-87FD-23B4D1341EE7}" dt="2025-06-15T23:08:57.760" v="5221" actId="14100"/>
          <ac:grpSpMkLst>
            <pc:docMk/>
            <pc:sldMk cId="104780785" sldId="301"/>
            <ac:grpSpMk id="9" creationId="{0CC6BB56-CF8A-1F76-A490-BA1262AF8365}"/>
          </ac:grpSpMkLst>
        </pc:grpChg>
        <pc:grpChg chg="mod">
          <ac:chgData name="JENNY ULATE  MONTERO" userId="ca51ee71-09f7-425d-b77b-84a2daf02e2a" providerId="ADAL" clId="{FE6FA3FE-18F3-4BCD-87FD-23B4D1341EE7}" dt="2025-06-15T23:08:38.104" v="5216" actId="1076"/>
          <ac:grpSpMkLst>
            <pc:docMk/>
            <pc:sldMk cId="104780785" sldId="301"/>
            <ac:grpSpMk id="238" creationId="{5D3D1D45-55C2-DF3E-656C-3D2451D1929D}"/>
          </ac:grpSpMkLst>
        </pc:grpChg>
        <pc:grpChg chg="mod">
          <ac:chgData name="JENNY ULATE  MONTERO" userId="ca51ee71-09f7-425d-b77b-84a2daf02e2a" providerId="ADAL" clId="{FE6FA3FE-18F3-4BCD-87FD-23B4D1341EE7}" dt="2025-06-15T23:08:41.291" v="5217" actId="1076"/>
          <ac:grpSpMkLst>
            <pc:docMk/>
            <pc:sldMk cId="104780785" sldId="301"/>
            <ac:grpSpMk id="258" creationId="{E6876634-78F5-BC81-A538-DF8B62E8C323}"/>
          </ac:grpSpMkLst>
        </pc:grpChg>
      </pc:sldChg>
      <pc:sldChg chg="addSp delSp modSp add del mod">
        <pc:chgData name="JENNY ULATE  MONTERO" userId="ca51ee71-09f7-425d-b77b-84a2daf02e2a" providerId="ADAL" clId="{FE6FA3FE-18F3-4BCD-87FD-23B4D1341EE7}" dt="2025-06-15T23:13:17.350" v="5345" actId="2696"/>
        <pc:sldMkLst>
          <pc:docMk/>
          <pc:sldMk cId="2326473279" sldId="302"/>
        </pc:sldMkLst>
      </pc:sldChg>
      <pc:sldChg chg="addSp delSp modSp add mod">
        <pc:chgData name="JENNY ULATE  MONTERO" userId="ca51ee71-09f7-425d-b77b-84a2daf02e2a" providerId="ADAL" clId="{FE6FA3FE-18F3-4BCD-87FD-23B4D1341EE7}" dt="2025-06-15T23:28:12.662" v="5678" actId="1076"/>
        <pc:sldMkLst>
          <pc:docMk/>
          <pc:sldMk cId="2709203476" sldId="302"/>
        </pc:sldMkLst>
        <pc:spChg chg="mod">
          <ac:chgData name="JENNY ULATE  MONTERO" userId="ca51ee71-09f7-425d-b77b-84a2daf02e2a" providerId="ADAL" clId="{FE6FA3FE-18F3-4BCD-87FD-23B4D1341EE7}" dt="2025-06-15T23:25:45.981" v="5629" actId="20577"/>
          <ac:spMkLst>
            <pc:docMk/>
            <pc:sldMk cId="2709203476" sldId="302"/>
            <ac:spMk id="2" creationId="{9DF3C00D-E9AC-6CB7-36B2-3961A8A9445B}"/>
          </ac:spMkLst>
        </pc:spChg>
        <pc:spChg chg="add mod">
          <ac:chgData name="JENNY ULATE  MONTERO" userId="ca51ee71-09f7-425d-b77b-84a2daf02e2a" providerId="ADAL" clId="{FE6FA3FE-18F3-4BCD-87FD-23B4D1341EE7}" dt="2025-06-15T23:26:04.287" v="5633"/>
          <ac:spMkLst>
            <pc:docMk/>
            <pc:sldMk cId="2709203476" sldId="302"/>
            <ac:spMk id="3" creationId="{1A4EDDD6-E878-76B4-9BCC-CA097F491FA8}"/>
          </ac:spMkLst>
        </pc:spChg>
        <pc:spChg chg="add mod">
          <ac:chgData name="JENNY ULATE  MONTERO" userId="ca51ee71-09f7-425d-b77b-84a2daf02e2a" providerId="ADAL" clId="{FE6FA3FE-18F3-4BCD-87FD-23B4D1341EE7}" dt="2025-06-15T23:26:32.468" v="5638" actId="2711"/>
          <ac:spMkLst>
            <pc:docMk/>
            <pc:sldMk cId="2709203476" sldId="302"/>
            <ac:spMk id="4" creationId="{99929589-4415-DD67-2989-9E2A6CBDAA98}"/>
          </ac:spMkLst>
        </pc:spChg>
        <pc:spChg chg="add mod">
          <ac:chgData name="JENNY ULATE  MONTERO" userId="ca51ee71-09f7-425d-b77b-84a2daf02e2a" providerId="ADAL" clId="{FE6FA3FE-18F3-4BCD-87FD-23B4D1341EE7}" dt="2025-06-15T23:26:37.585" v="5639" actId="2711"/>
          <ac:spMkLst>
            <pc:docMk/>
            <pc:sldMk cId="2709203476" sldId="302"/>
            <ac:spMk id="5" creationId="{BC362AAB-1C63-54D1-5971-33F4B2C33F96}"/>
          </ac:spMkLst>
        </pc:spChg>
        <pc:spChg chg="mod topLvl">
          <ac:chgData name="JENNY ULATE  MONTERO" userId="ca51ee71-09f7-425d-b77b-84a2daf02e2a" providerId="ADAL" clId="{FE6FA3FE-18F3-4BCD-87FD-23B4D1341EE7}" dt="2025-06-15T23:27:01.659" v="5644" actId="478"/>
          <ac:spMkLst>
            <pc:docMk/>
            <pc:sldMk cId="2709203476" sldId="302"/>
            <ac:spMk id="7" creationId="{6C3B3095-8DCE-A322-4BE3-D96ED8B54643}"/>
          </ac:spMkLst>
        </pc:spChg>
        <pc:spChg chg="mod">
          <ac:chgData name="JENNY ULATE  MONTERO" userId="ca51ee71-09f7-425d-b77b-84a2daf02e2a" providerId="ADAL" clId="{FE6FA3FE-18F3-4BCD-87FD-23B4D1341EE7}" dt="2025-06-15T23:27:22.486" v="5650" actId="208"/>
          <ac:spMkLst>
            <pc:docMk/>
            <pc:sldMk cId="2709203476" sldId="302"/>
            <ac:spMk id="10" creationId="{F1C7DF00-01F5-F94C-7B82-61D9E03FF45D}"/>
          </ac:spMkLst>
        </pc:spChg>
        <pc:spChg chg="add mod">
          <ac:chgData name="JENNY ULATE  MONTERO" userId="ca51ee71-09f7-425d-b77b-84a2daf02e2a" providerId="ADAL" clId="{FE6FA3FE-18F3-4BCD-87FD-23B4D1341EE7}" dt="2025-06-15T23:27:36.124" v="5654" actId="20577"/>
          <ac:spMkLst>
            <pc:docMk/>
            <pc:sldMk cId="2709203476" sldId="302"/>
            <ac:spMk id="11" creationId="{081973B7-2B35-643B-F7C8-E00BFDBBE3BA}"/>
          </ac:spMkLst>
        </pc:spChg>
        <pc:spChg chg="add mod">
          <ac:chgData name="JENNY ULATE  MONTERO" userId="ca51ee71-09f7-425d-b77b-84a2daf02e2a" providerId="ADAL" clId="{FE6FA3FE-18F3-4BCD-87FD-23B4D1341EE7}" dt="2025-06-15T23:27:56.241" v="5675" actId="20577"/>
          <ac:spMkLst>
            <pc:docMk/>
            <pc:sldMk cId="2709203476" sldId="302"/>
            <ac:spMk id="12" creationId="{57D690F2-03C7-FC7E-ADBE-48C5169BF976}"/>
          </ac:spMkLst>
        </pc:spChg>
        <pc:spChg chg="add mod">
          <ac:chgData name="JENNY ULATE  MONTERO" userId="ca51ee71-09f7-425d-b77b-84a2daf02e2a" providerId="ADAL" clId="{FE6FA3FE-18F3-4BCD-87FD-23B4D1341EE7}" dt="2025-06-15T23:28:12.662" v="5678" actId="1076"/>
          <ac:spMkLst>
            <pc:docMk/>
            <pc:sldMk cId="2709203476" sldId="302"/>
            <ac:spMk id="13" creationId="{60AC3209-654D-F9AE-E060-34FF94B8F9E7}"/>
          </ac:spMkLst>
        </pc:spChg>
        <pc:spChg chg="add del mod">
          <ac:chgData name="JENNY ULATE  MONTERO" userId="ca51ee71-09f7-425d-b77b-84a2daf02e2a" providerId="ADAL" clId="{FE6FA3FE-18F3-4BCD-87FD-23B4D1341EE7}" dt="2025-06-15T23:24:59.189" v="5599" actId="1076"/>
          <ac:spMkLst>
            <pc:docMk/>
            <pc:sldMk cId="2709203476" sldId="302"/>
            <ac:spMk id="251" creationId="{E140E4CE-F3B7-8211-A3D3-0FBFA708BC61}"/>
          </ac:spMkLst>
        </pc:spChg>
        <pc:spChg chg="add del mod">
          <ac:chgData name="JENNY ULATE  MONTERO" userId="ca51ee71-09f7-425d-b77b-84a2daf02e2a" providerId="ADAL" clId="{FE6FA3FE-18F3-4BCD-87FD-23B4D1341EE7}" dt="2025-06-15T23:25:05.985" v="5601" actId="1076"/>
          <ac:spMkLst>
            <pc:docMk/>
            <pc:sldMk cId="2709203476" sldId="302"/>
            <ac:spMk id="254" creationId="{493804DC-9F72-EFDC-71D4-2FE75B0CCE46}"/>
          </ac:spMkLst>
        </pc:spChg>
        <pc:spChg chg="add del mod">
          <ac:chgData name="JENNY ULATE  MONTERO" userId="ca51ee71-09f7-425d-b77b-84a2daf02e2a" providerId="ADAL" clId="{FE6FA3FE-18F3-4BCD-87FD-23B4D1341EE7}" dt="2025-06-15T23:25:20.674" v="5605" actId="1076"/>
          <ac:spMkLst>
            <pc:docMk/>
            <pc:sldMk cId="2709203476" sldId="302"/>
            <ac:spMk id="255" creationId="{BBFFB0F5-B6E2-693A-96A5-1BFBB1E19658}"/>
          </ac:spMkLst>
        </pc:spChg>
        <pc:spChg chg="mod">
          <ac:chgData name="JENNY ULATE  MONTERO" userId="ca51ee71-09f7-425d-b77b-84a2daf02e2a" providerId="ADAL" clId="{FE6FA3FE-18F3-4BCD-87FD-23B4D1341EE7}" dt="2025-06-15T23:25:30.135" v="5606" actId="1076"/>
          <ac:spMkLst>
            <pc:docMk/>
            <pc:sldMk cId="2709203476" sldId="302"/>
            <ac:spMk id="259" creationId="{52D75F68-E7E3-AE77-2840-5D72A1D6B523}"/>
          </ac:spMkLst>
        </pc:spChg>
        <pc:grpChg chg="add mod">
          <ac:chgData name="JENNY ULATE  MONTERO" userId="ca51ee71-09f7-425d-b77b-84a2daf02e2a" providerId="ADAL" clId="{FE6FA3FE-18F3-4BCD-87FD-23B4D1341EE7}" dt="2025-06-15T23:27:19.452" v="5649" actId="207"/>
          <ac:grpSpMkLst>
            <pc:docMk/>
            <pc:sldMk cId="2709203476" sldId="302"/>
            <ac:grpSpMk id="9" creationId="{C07EA5E1-B255-B55B-9285-DBAA47CC6382}"/>
          </ac:grpSpMkLst>
        </pc:grpChg>
        <pc:grpChg chg="add del mod">
          <ac:chgData name="JENNY ULATE  MONTERO" userId="ca51ee71-09f7-425d-b77b-84a2daf02e2a" providerId="ADAL" clId="{FE6FA3FE-18F3-4BCD-87FD-23B4D1341EE7}" dt="2025-06-15T23:27:10.860" v="5647" actId="1076"/>
          <ac:grpSpMkLst>
            <pc:docMk/>
            <pc:sldMk cId="2709203476" sldId="302"/>
            <ac:grpSpMk id="176" creationId="{CD144DDB-4FBE-3C61-B72E-5505A308778A}"/>
          </ac:grpSpMkLst>
        </pc:grpChg>
        <pc:grpChg chg="add del mod">
          <ac:chgData name="JENNY ULATE  MONTERO" userId="ca51ee71-09f7-425d-b77b-84a2daf02e2a" providerId="ADAL" clId="{FE6FA3FE-18F3-4BCD-87FD-23B4D1341EE7}" dt="2025-06-15T23:24:51.492" v="5597" actId="1076"/>
          <ac:grpSpMkLst>
            <pc:docMk/>
            <pc:sldMk cId="2709203476" sldId="302"/>
            <ac:grpSpMk id="183" creationId="{F620B72B-F768-04A3-4267-2FD4ED119038}"/>
          </ac:grpSpMkLst>
        </pc:grpChg>
        <pc:grpChg chg="add del mod">
          <ac:chgData name="JENNY ULATE  MONTERO" userId="ca51ee71-09f7-425d-b77b-84a2daf02e2a" providerId="ADAL" clId="{FE6FA3FE-18F3-4BCD-87FD-23B4D1341EE7}" dt="2025-06-15T23:25:01.578" v="5600" actId="1076"/>
          <ac:grpSpMkLst>
            <pc:docMk/>
            <pc:sldMk cId="2709203476" sldId="302"/>
            <ac:grpSpMk id="219" creationId="{03E30E51-EE1D-7546-3742-D6C49FA27661}"/>
          </ac:grpSpMkLst>
        </pc:grpChg>
        <pc:grpChg chg="add del mod">
          <ac:chgData name="JENNY ULATE  MONTERO" userId="ca51ee71-09f7-425d-b77b-84a2daf02e2a" providerId="ADAL" clId="{FE6FA3FE-18F3-4BCD-87FD-23B4D1341EE7}" dt="2025-06-15T23:25:17.150" v="5604" actId="1076"/>
          <ac:grpSpMkLst>
            <pc:docMk/>
            <pc:sldMk cId="2709203476" sldId="302"/>
            <ac:grpSpMk id="238" creationId="{3AE880C8-A1C7-4D98-DD43-AA495ACAC9CA}"/>
          </ac:grpSpMkLst>
        </pc:grpChg>
        <pc:grpChg chg="add del mod">
          <ac:chgData name="JENNY ULATE  MONTERO" userId="ca51ee71-09f7-425d-b77b-84a2daf02e2a" providerId="ADAL" clId="{FE6FA3FE-18F3-4BCD-87FD-23B4D1341EE7}" dt="2025-06-15T23:24:55.906" v="5598" actId="1076"/>
          <ac:grpSpMkLst>
            <pc:docMk/>
            <pc:sldMk cId="2709203476" sldId="302"/>
            <ac:grpSpMk id="252" creationId="{F52EBE21-90F1-2339-E88A-DE4D63CEA120}"/>
          </ac:grpSpMkLst>
        </pc:grpChg>
        <pc:grpChg chg="add del mod">
          <ac:chgData name="JENNY ULATE  MONTERO" userId="ca51ee71-09f7-425d-b77b-84a2daf02e2a" providerId="ADAL" clId="{FE6FA3FE-18F3-4BCD-87FD-23B4D1341EE7}" dt="2025-06-15T23:25:12.536" v="5603" actId="1076"/>
          <ac:grpSpMkLst>
            <pc:docMk/>
            <pc:sldMk cId="2709203476" sldId="302"/>
            <ac:grpSpMk id="256" creationId="{B18D8AF7-3A02-DE3F-B81D-DE173C4A3B58}"/>
          </ac:grpSpMkLst>
        </pc:grpChg>
        <pc:grpChg chg="mod">
          <ac:chgData name="JENNY ULATE  MONTERO" userId="ca51ee71-09f7-425d-b77b-84a2daf02e2a" providerId="ADAL" clId="{FE6FA3FE-18F3-4BCD-87FD-23B4D1341EE7}" dt="2025-06-15T23:23:54.267" v="5588" actId="1076"/>
          <ac:grpSpMkLst>
            <pc:docMk/>
            <pc:sldMk cId="2709203476" sldId="302"/>
            <ac:grpSpMk id="270" creationId="{61B52438-FC1B-C631-1EAB-606ACD4C210A}"/>
          </ac:grpSpMkLst>
        </pc:grpChg>
      </pc:sldChg>
      <pc:sldChg chg="addSp delSp modSp add mod">
        <pc:chgData name="JENNY ULATE  MONTERO" userId="ca51ee71-09f7-425d-b77b-84a2daf02e2a" providerId="ADAL" clId="{FE6FA3FE-18F3-4BCD-87FD-23B4D1341EE7}" dt="2025-06-16T17:15:20.031" v="7533" actId="108"/>
        <pc:sldMkLst>
          <pc:docMk/>
          <pc:sldMk cId="3576459067" sldId="303"/>
        </pc:sldMkLst>
        <pc:spChg chg="add mod">
          <ac:chgData name="JENNY ULATE  MONTERO" userId="ca51ee71-09f7-425d-b77b-84a2daf02e2a" providerId="ADAL" clId="{FE6FA3FE-18F3-4BCD-87FD-23B4D1341EE7}" dt="2025-06-15T23:40:37.556" v="6198" actId="255"/>
          <ac:spMkLst>
            <pc:docMk/>
            <pc:sldMk cId="3576459067" sldId="303"/>
            <ac:spMk id="3" creationId="{8B9D6C02-AA14-D5A8-3246-5E6BED86106E}"/>
          </ac:spMkLst>
        </pc:spChg>
        <pc:spChg chg="add mod">
          <ac:chgData name="JENNY ULATE  MONTERO" userId="ca51ee71-09f7-425d-b77b-84a2daf02e2a" providerId="ADAL" clId="{FE6FA3FE-18F3-4BCD-87FD-23B4D1341EE7}" dt="2025-06-16T17:15:20.031" v="7533" actId="108"/>
          <ac:spMkLst>
            <pc:docMk/>
            <pc:sldMk cId="3576459067" sldId="303"/>
            <ac:spMk id="4" creationId="{E109DFF0-B606-AD89-AEAB-1ABB501872E5}"/>
          </ac:spMkLst>
        </pc:spChg>
        <pc:grpChg chg="add del">
          <ac:chgData name="JENNY ULATE  MONTERO" userId="ca51ee71-09f7-425d-b77b-84a2daf02e2a" providerId="ADAL" clId="{FE6FA3FE-18F3-4BCD-87FD-23B4D1341EE7}" dt="2025-06-15T23:38:42.929" v="6121" actId="478"/>
          <ac:grpSpMkLst>
            <pc:docMk/>
            <pc:sldMk cId="3576459067" sldId="303"/>
            <ac:grpSpMk id="176" creationId="{EA3A6682-3A01-1D07-B6A5-BC9B19B8C74A}"/>
          </ac:grpSpMkLst>
        </pc:grpChg>
        <pc:grpChg chg="mod">
          <ac:chgData name="JENNY ULATE  MONTERO" userId="ca51ee71-09f7-425d-b77b-84a2daf02e2a" providerId="ADAL" clId="{FE6FA3FE-18F3-4BCD-87FD-23B4D1341EE7}" dt="2025-06-15T23:40:22.744" v="6195" actId="1076"/>
          <ac:grpSpMkLst>
            <pc:docMk/>
            <pc:sldMk cId="3576459067" sldId="303"/>
            <ac:grpSpMk id="183" creationId="{C1C4B0B8-C540-347A-9B5F-78F454CBCE04}"/>
          </ac:grpSpMkLst>
        </pc:grpChg>
        <pc:grpChg chg="mod">
          <ac:chgData name="JENNY ULATE  MONTERO" userId="ca51ee71-09f7-425d-b77b-84a2daf02e2a" providerId="ADAL" clId="{FE6FA3FE-18F3-4BCD-87FD-23B4D1341EE7}" dt="2025-06-15T23:40:26.604" v="6196" actId="1076"/>
          <ac:grpSpMkLst>
            <pc:docMk/>
            <pc:sldMk cId="3576459067" sldId="303"/>
            <ac:grpSpMk id="252" creationId="{2E028CFF-7E53-7898-3BF9-5AE403580159}"/>
          </ac:grpSpMkLst>
        </pc:grpChg>
        <pc:graphicFrameChg chg="mod modGraphic">
          <ac:chgData name="JENNY ULATE  MONTERO" userId="ca51ee71-09f7-425d-b77b-84a2daf02e2a" providerId="ADAL" clId="{FE6FA3FE-18F3-4BCD-87FD-23B4D1341EE7}" dt="2025-06-15T23:40:06.129" v="6190" actId="20577"/>
          <ac:graphicFrameMkLst>
            <pc:docMk/>
            <pc:sldMk cId="3576459067" sldId="303"/>
            <ac:graphicFrameMk id="269" creationId="{EE9850D9-0AB0-0BC3-992B-270F77A3A81D}"/>
          </ac:graphicFrameMkLst>
        </pc:graphicFrameChg>
      </pc:sldChg>
      <pc:sldChg chg="modSp add mod">
        <pc:chgData name="JENNY ULATE  MONTERO" userId="ca51ee71-09f7-425d-b77b-84a2daf02e2a" providerId="ADAL" clId="{FE6FA3FE-18F3-4BCD-87FD-23B4D1341EE7}" dt="2025-06-15T23:33:42.111" v="6049" actId="122"/>
        <pc:sldMkLst>
          <pc:docMk/>
          <pc:sldMk cId="993644911" sldId="304"/>
        </pc:sldMkLst>
        <pc:spChg chg="mod">
          <ac:chgData name="JENNY ULATE  MONTERO" userId="ca51ee71-09f7-425d-b77b-84a2daf02e2a" providerId="ADAL" clId="{FE6FA3FE-18F3-4BCD-87FD-23B4D1341EE7}" dt="2025-06-15T23:33:35.800" v="6046" actId="122"/>
          <ac:spMkLst>
            <pc:docMk/>
            <pc:sldMk cId="993644911" sldId="304"/>
            <ac:spMk id="2" creationId="{BD187CDA-0BCB-3456-2C62-83F9A36DE7EC}"/>
          </ac:spMkLst>
        </pc:spChg>
        <pc:spChg chg="mod">
          <ac:chgData name="JENNY ULATE  MONTERO" userId="ca51ee71-09f7-425d-b77b-84a2daf02e2a" providerId="ADAL" clId="{FE6FA3FE-18F3-4BCD-87FD-23B4D1341EE7}" dt="2025-06-15T23:33:38.829" v="6047" actId="122"/>
          <ac:spMkLst>
            <pc:docMk/>
            <pc:sldMk cId="993644911" sldId="304"/>
            <ac:spMk id="3" creationId="{42142B30-AE16-3BC7-E44E-368F492BC7E1}"/>
          </ac:spMkLst>
        </pc:spChg>
        <pc:spChg chg="mod">
          <ac:chgData name="JENNY ULATE  MONTERO" userId="ca51ee71-09f7-425d-b77b-84a2daf02e2a" providerId="ADAL" clId="{FE6FA3FE-18F3-4BCD-87FD-23B4D1341EE7}" dt="2025-06-15T23:33:40.496" v="6048" actId="122"/>
          <ac:spMkLst>
            <pc:docMk/>
            <pc:sldMk cId="993644911" sldId="304"/>
            <ac:spMk id="4" creationId="{1CB357C1-E882-8577-5630-989D119E5EA3}"/>
          </ac:spMkLst>
        </pc:spChg>
        <pc:spChg chg="mod">
          <ac:chgData name="JENNY ULATE  MONTERO" userId="ca51ee71-09f7-425d-b77b-84a2daf02e2a" providerId="ADAL" clId="{FE6FA3FE-18F3-4BCD-87FD-23B4D1341EE7}" dt="2025-06-15T23:33:42.111" v="6049" actId="122"/>
          <ac:spMkLst>
            <pc:docMk/>
            <pc:sldMk cId="993644911" sldId="304"/>
            <ac:spMk id="5" creationId="{F526CE8C-7C61-6F54-7149-DCBE0416335C}"/>
          </ac:spMkLst>
        </pc:spChg>
      </pc:sldChg>
      <pc:sldChg chg="delSp modSp add mod">
        <pc:chgData name="JENNY ULATE  MONTERO" userId="ca51ee71-09f7-425d-b77b-84a2daf02e2a" providerId="ADAL" clId="{FE6FA3FE-18F3-4BCD-87FD-23B4D1341EE7}" dt="2025-06-15T23:35:58.349" v="6081" actId="1076"/>
        <pc:sldMkLst>
          <pc:docMk/>
          <pc:sldMk cId="3243731344" sldId="305"/>
        </pc:sldMkLst>
        <pc:spChg chg="mod">
          <ac:chgData name="JENNY ULATE  MONTERO" userId="ca51ee71-09f7-425d-b77b-84a2daf02e2a" providerId="ADAL" clId="{FE6FA3FE-18F3-4BCD-87FD-23B4D1341EE7}" dt="2025-06-15T23:35:39.332" v="6075" actId="1076"/>
          <ac:spMkLst>
            <pc:docMk/>
            <pc:sldMk cId="3243731344" sldId="305"/>
            <ac:spMk id="2" creationId="{180CBB3A-C315-FC88-D3D4-10FCD1CCF2A7}"/>
          </ac:spMkLst>
        </pc:spChg>
        <pc:spChg chg="mod">
          <ac:chgData name="JENNY ULATE  MONTERO" userId="ca51ee71-09f7-425d-b77b-84a2daf02e2a" providerId="ADAL" clId="{FE6FA3FE-18F3-4BCD-87FD-23B4D1341EE7}" dt="2025-06-15T23:35:32.121" v="6073" actId="1076"/>
          <ac:spMkLst>
            <pc:docMk/>
            <pc:sldMk cId="3243731344" sldId="305"/>
            <ac:spMk id="3" creationId="{B5EDC1B8-0662-2718-25F3-5A0511BC52FC}"/>
          </ac:spMkLst>
        </pc:spChg>
        <pc:spChg chg="mod">
          <ac:chgData name="JENNY ULATE  MONTERO" userId="ca51ee71-09f7-425d-b77b-84a2daf02e2a" providerId="ADAL" clId="{FE6FA3FE-18F3-4BCD-87FD-23B4D1341EE7}" dt="2025-06-15T23:35:25.793" v="6071" actId="1076"/>
          <ac:spMkLst>
            <pc:docMk/>
            <pc:sldMk cId="3243731344" sldId="305"/>
            <ac:spMk id="4" creationId="{CD20FE05-9DCB-830E-022F-0DA8D0C890C6}"/>
          </ac:spMkLst>
        </pc:spChg>
        <pc:spChg chg="mod">
          <ac:chgData name="JENNY ULATE  MONTERO" userId="ca51ee71-09f7-425d-b77b-84a2daf02e2a" providerId="ADAL" clId="{FE6FA3FE-18F3-4BCD-87FD-23B4D1341EE7}" dt="2025-06-15T23:35:58.349" v="6081" actId="1076"/>
          <ac:spMkLst>
            <pc:docMk/>
            <pc:sldMk cId="3243731344" sldId="305"/>
            <ac:spMk id="41" creationId="{E698BE84-C298-4096-2AFE-041882701FA1}"/>
          </ac:spMkLst>
        </pc:spChg>
        <pc:spChg chg="mod">
          <ac:chgData name="JENNY ULATE  MONTERO" userId="ca51ee71-09f7-425d-b77b-84a2daf02e2a" providerId="ADAL" clId="{FE6FA3FE-18F3-4BCD-87FD-23B4D1341EE7}" dt="2025-06-15T23:35:44.088" v="6077" actId="688"/>
          <ac:spMkLst>
            <pc:docMk/>
            <pc:sldMk cId="3243731344" sldId="305"/>
            <ac:spMk id="42" creationId="{51013BBA-B125-4044-F9B2-A4F777F61D26}"/>
          </ac:spMkLst>
        </pc:spChg>
        <pc:spChg chg="mod">
          <ac:chgData name="JENNY ULATE  MONTERO" userId="ca51ee71-09f7-425d-b77b-84a2daf02e2a" providerId="ADAL" clId="{FE6FA3FE-18F3-4BCD-87FD-23B4D1341EE7}" dt="2025-06-15T23:35:51.669" v="6079" actId="1076"/>
          <ac:spMkLst>
            <pc:docMk/>
            <pc:sldMk cId="3243731344" sldId="305"/>
            <ac:spMk id="43" creationId="{5241C86C-98FF-D29A-B5E2-E4099C037BCF}"/>
          </ac:spMkLst>
        </pc:spChg>
        <pc:grpChg chg="mod">
          <ac:chgData name="JENNY ULATE  MONTERO" userId="ca51ee71-09f7-425d-b77b-84a2daf02e2a" providerId="ADAL" clId="{FE6FA3FE-18F3-4BCD-87FD-23B4D1341EE7}" dt="2025-06-15T23:35:34.734" v="6074" actId="1076"/>
          <ac:grpSpMkLst>
            <pc:docMk/>
            <pc:sldMk cId="3243731344" sldId="305"/>
            <ac:grpSpMk id="25" creationId="{02972D5D-C25B-078B-2FE9-7F66E5B12809}"/>
          </ac:grpSpMkLst>
        </pc:grpChg>
        <pc:grpChg chg="mod">
          <ac:chgData name="JENNY ULATE  MONTERO" userId="ca51ee71-09f7-425d-b77b-84a2daf02e2a" providerId="ADAL" clId="{FE6FA3FE-18F3-4BCD-87FD-23B4D1341EE7}" dt="2025-06-15T23:35:29.253" v="6072" actId="1076"/>
          <ac:grpSpMkLst>
            <pc:docMk/>
            <pc:sldMk cId="3243731344" sldId="305"/>
            <ac:grpSpMk id="28" creationId="{3B9106DF-8CF0-2AD9-812B-B39DE2076C32}"/>
          </ac:grpSpMkLst>
        </pc:grpChg>
        <pc:grpChg chg="mod">
          <ac:chgData name="JENNY ULATE  MONTERO" userId="ca51ee71-09f7-425d-b77b-84a2daf02e2a" providerId="ADAL" clId="{FE6FA3FE-18F3-4BCD-87FD-23B4D1341EE7}" dt="2025-06-15T23:35:22.654" v="6070" actId="1076"/>
          <ac:grpSpMkLst>
            <pc:docMk/>
            <pc:sldMk cId="3243731344" sldId="305"/>
            <ac:grpSpMk id="31" creationId="{BB991E6A-086C-1797-5BB7-95E9B0C39318}"/>
          </ac:grpSpMkLst>
        </pc:grpChg>
      </pc:sldChg>
      <pc:sldChg chg="modSp add mod">
        <pc:chgData name="JENNY ULATE  MONTERO" userId="ca51ee71-09f7-425d-b77b-84a2daf02e2a" providerId="ADAL" clId="{FE6FA3FE-18F3-4BCD-87FD-23B4D1341EE7}" dt="2025-06-15T23:50:01.474" v="6972" actId="1076"/>
        <pc:sldMkLst>
          <pc:docMk/>
          <pc:sldMk cId="124874764" sldId="306"/>
        </pc:sldMkLst>
        <pc:spChg chg="mod">
          <ac:chgData name="JENNY ULATE  MONTERO" userId="ca51ee71-09f7-425d-b77b-84a2daf02e2a" providerId="ADAL" clId="{FE6FA3FE-18F3-4BCD-87FD-23B4D1341EE7}" dt="2025-06-15T23:46:26.475" v="6744" actId="1076"/>
          <ac:spMkLst>
            <pc:docMk/>
            <pc:sldMk cId="124874764" sldId="306"/>
            <ac:spMk id="3" creationId="{34107392-C905-36AF-BBAA-67C797766571}"/>
          </ac:spMkLst>
        </pc:spChg>
        <pc:spChg chg="mod">
          <ac:chgData name="JENNY ULATE  MONTERO" userId="ca51ee71-09f7-425d-b77b-84a2daf02e2a" providerId="ADAL" clId="{FE6FA3FE-18F3-4BCD-87FD-23B4D1341EE7}" dt="2025-06-15T23:50:01.474" v="6972" actId="1076"/>
          <ac:spMkLst>
            <pc:docMk/>
            <pc:sldMk cId="124874764" sldId="306"/>
            <ac:spMk id="4" creationId="{531F69AD-A31F-B64C-CC81-D41C253B3965}"/>
          </ac:spMkLst>
        </pc:spChg>
        <pc:grpChg chg="mod">
          <ac:chgData name="JENNY ULATE  MONTERO" userId="ca51ee71-09f7-425d-b77b-84a2daf02e2a" providerId="ADAL" clId="{FE6FA3FE-18F3-4BCD-87FD-23B4D1341EE7}" dt="2025-06-15T23:49:57.410" v="6971" actId="1076"/>
          <ac:grpSpMkLst>
            <pc:docMk/>
            <pc:sldMk cId="124874764" sldId="306"/>
            <ac:grpSpMk id="176" creationId="{6BDFFB7B-C994-3D40-BAE2-E2D8369493F7}"/>
          </ac:grpSpMkLst>
        </pc:grpChg>
      </pc:sldChg>
      <pc:sldChg chg="addSp delSp modSp add mod ord">
        <pc:chgData name="JENNY ULATE  MONTERO" userId="ca51ee71-09f7-425d-b77b-84a2daf02e2a" providerId="ADAL" clId="{FE6FA3FE-18F3-4BCD-87FD-23B4D1341EE7}" dt="2025-06-16T17:26:07.448" v="7608" actId="14100"/>
        <pc:sldMkLst>
          <pc:docMk/>
          <pc:sldMk cId="2674698795" sldId="307"/>
        </pc:sldMkLst>
        <pc:spChg chg="add mod">
          <ac:chgData name="JENNY ULATE  MONTERO" userId="ca51ee71-09f7-425d-b77b-84a2daf02e2a" providerId="ADAL" clId="{FE6FA3FE-18F3-4BCD-87FD-23B4D1341EE7}" dt="2025-06-16T17:26:07.448" v="7608" actId="14100"/>
          <ac:spMkLst>
            <pc:docMk/>
            <pc:sldMk cId="2674698795" sldId="307"/>
            <ac:spMk id="3" creationId="{9491E76D-EA46-0018-75C7-B8A9C3223269}"/>
          </ac:spMkLst>
        </pc:spChg>
        <pc:spChg chg="mod">
          <ac:chgData name="JENNY ULATE  MONTERO" userId="ca51ee71-09f7-425d-b77b-84a2daf02e2a" providerId="ADAL" clId="{FE6FA3FE-18F3-4BCD-87FD-23B4D1341EE7}" dt="2025-06-16T17:25:16.680" v="7599" actId="6549"/>
          <ac:spMkLst>
            <pc:docMk/>
            <pc:sldMk cId="2674698795" sldId="307"/>
            <ac:spMk id="8" creationId="{79383737-2652-9979-2D63-217023A78311}"/>
          </ac:spMkLst>
        </pc:spChg>
        <pc:spChg chg="mod">
          <ac:chgData name="JENNY ULATE  MONTERO" userId="ca51ee71-09f7-425d-b77b-84a2daf02e2a" providerId="ADAL" clId="{FE6FA3FE-18F3-4BCD-87FD-23B4D1341EE7}" dt="2025-06-15T23:52:28.151" v="6993"/>
          <ac:spMkLst>
            <pc:docMk/>
            <pc:sldMk cId="2674698795" sldId="307"/>
            <ac:spMk id="9" creationId="{0E992AD5-01CB-048E-2D33-38ACC9AC9403}"/>
          </ac:spMkLst>
        </pc:spChg>
        <pc:grpChg chg="add mod">
          <ac:chgData name="JENNY ULATE  MONTERO" userId="ca51ee71-09f7-425d-b77b-84a2daf02e2a" providerId="ADAL" clId="{FE6FA3FE-18F3-4BCD-87FD-23B4D1341EE7}" dt="2025-06-16T17:25:23.009" v="7601" actId="14100"/>
          <ac:grpSpMkLst>
            <pc:docMk/>
            <pc:sldMk cId="2674698795" sldId="307"/>
            <ac:grpSpMk id="7" creationId="{63579240-D2B0-F9BB-BE61-DEC08E8E01D0}"/>
          </ac:grpSpMkLst>
        </pc:grpChg>
        <pc:picChg chg="mod">
          <ac:chgData name="JENNY ULATE  MONTERO" userId="ca51ee71-09f7-425d-b77b-84a2daf02e2a" providerId="ADAL" clId="{FE6FA3FE-18F3-4BCD-87FD-23B4D1341EE7}" dt="2025-06-16T17:24:41.292" v="7589" actId="1076"/>
          <ac:picMkLst>
            <pc:docMk/>
            <pc:sldMk cId="2674698795" sldId="307"/>
            <ac:picMk id="24" creationId="{A8E95C39-B095-79D6-0BC5-2B8D7B249351}"/>
          </ac:picMkLst>
        </pc:picChg>
      </pc:sldChg>
      <pc:sldChg chg="modSp add del mod">
        <pc:chgData name="JENNY ULATE  MONTERO" userId="ca51ee71-09f7-425d-b77b-84a2daf02e2a" providerId="ADAL" clId="{FE6FA3FE-18F3-4BCD-87FD-23B4D1341EE7}" dt="2025-06-16T17:26:19.846" v="7609" actId="47"/>
        <pc:sldMkLst>
          <pc:docMk/>
          <pc:sldMk cId="1569815285" sldId="308"/>
        </pc:sldMkLst>
      </pc:sldChg>
      <pc:sldMasterChg chg="delSldLayout">
        <pc:chgData name="JENNY ULATE  MONTERO" userId="ca51ee71-09f7-425d-b77b-84a2daf02e2a" providerId="ADAL" clId="{FE6FA3FE-18F3-4BCD-87FD-23B4D1341EE7}" dt="2025-06-15T01:38:11.251" v="1236" actId="47"/>
        <pc:sldMasterMkLst>
          <pc:docMk/>
          <pc:sldMasterMk cId="3035063799" sldId="2147483648"/>
        </pc:sldMasterMkLst>
        <pc:sldLayoutChg chg="del">
          <pc:chgData name="JENNY ULATE  MONTERO" userId="ca51ee71-09f7-425d-b77b-84a2daf02e2a" providerId="ADAL" clId="{FE6FA3FE-18F3-4BCD-87FD-23B4D1341EE7}" dt="2025-06-15T01:38:11.251" v="1236" actId="47"/>
          <pc:sldLayoutMkLst>
            <pc:docMk/>
            <pc:sldMasterMk cId="3035063799" sldId="2147483648"/>
            <pc:sldLayoutMk cId="2646037598" sldId="2147483659"/>
          </pc:sldLayoutMkLst>
        </pc:sldLayoutChg>
      </pc:sldMasterChg>
    </pc:docChg>
  </pc:docChgLst>
  <pc:docChgLst>
    <pc:chgData name="JENNY ULATE  MONTERO" userId="ca51ee71-09f7-425d-b77b-84a2daf02e2a" providerId="ADAL" clId="{9CA1FC8F-7958-4092-B9A2-BB2A3B475869}"/>
    <pc:docChg chg="undo custSel addSld delSld modSld sldOrd">
      <pc:chgData name="JENNY ULATE  MONTERO" userId="ca51ee71-09f7-425d-b77b-84a2daf02e2a" providerId="ADAL" clId="{9CA1FC8F-7958-4092-B9A2-BB2A3B475869}" dt="2025-04-03T20:01:49.519" v="135" actId="1076"/>
      <pc:docMkLst>
        <pc:docMk/>
      </pc:docMkLst>
      <pc:sldChg chg="addSp delSp modSp add mod modClrScheme chgLayout">
        <pc:chgData name="JENNY ULATE  MONTERO" userId="ca51ee71-09f7-425d-b77b-84a2daf02e2a" providerId="ADAL" clId="{9CA1FC8F-7958-4092-B9A2-BB2A3B475869}" dt="2025-04-02T00:05:20.856" v="83" actId="20577"/>
        <pc:sldMkLst>
          <pc:docMk/>
          <pc:sldMk cId="0" sldId="256"/>
        </pc:sldMkLst>
        <pc:spChg chg="mod">
          <ac:chgData name="JENNY ULATE  MONTERO" userId="ca51ee71-09f7-425d-b77b-84a2daf02e2a" providerId="ADAL" clId="{9CA1FC8F-7958-4092-B9A2-BB2A3B475869}" dt="2025-03-27T21:59:52.661" v="21" actId="207"/>
          <ac:spMkLst>
            <pc:docMk/>
            <pc:sldMk cId="0" sldId="256"/>
            <ac:spMk id="4" creationId="{00000000-0000-0000-0000-000000000000}"/>
          </ac:spMkLst>
        </pc:spChg>
        <pc:spChg chg="mod">
          <ac:chgData name="JENNY ULATE  MONTERO" userId="ca51ee71-09f7-425d-b77b-84a2daf02e2a" providerId="ADAL" clId="{9CA1FC8F-7958-4092-B9A2-BB2A3B475869}" dt="2025-03-27T22:00:31.509" v="22" actId="207"/>
          <ac:spMkLst>
            <pc:docMk/>
            <pc:sldMk cId="0" sldId="256"/>
            <ac:spMk id="5" creationId="{00000000-0000-0000-0000-000000000000}"/>
          </ac:spMkLst>
        </pc:spChg>
        <pc:spChg chg="mod">
          <ac:chgData name="JENNY ULATE  MONTERO" userId="ca51ee71-09f7-425d-b77b-84a2daf02e2a" providerId="ADAL" clId="{9CA1FC8F-7958-4092-B9A2-BB2A3B475869}" dt="2025-03-27T22:37:38.127" v="61" actId="207"/>
          <ac:spMkLst>
            <pc:docMk/>
            <pc:sldMk cId="0" sldId="256"/>
            <ac:spMk id="11" creationId="{00000000-0000-0000-0000-000000000000}"/>
          </ac:spMkLst>
        </pc:spChg>
        <pc:grpChg chg="mod">
          <ac:chgData name="JENNY ULATE  MONTERO" userId="ca51ee71-09f7-425d-b77b-84a2daf02e2a" providerId="ADAL" clId="{9CA1FC8F-7958-4092-B9A2-BB2A3B475869}" dt="2025-03-27T21:59:52.661" v="21" actId="207"/>
          <ac:grpSpMkLst>
            <pc:docMk/>
            <pc:sldMk cId="0" sldId="256"/>
            <ac:grpSpMk id="3" creationId="{00000000-0000-0000-0000-000000000000}"/>
          </ac:grpSpMkLst>
        </pc:grpChg>
      </pc:sldChg>
      <pc:sldChg chg="ord">
        <pc:chgData name="JENNY ULATE  MONTERO" userId="ca51ee71-09f7-425d-b77b-84a2daf02e2a" providerId="ADAL" clId="{9CA1FC8F-7958-4092-B9A2-BB2A3B475869}" dt="2025-04-03T19:41:36.043" v="106"/>
        <pc:sldMkLst>
          <pc:docMk/>
          <pc:sldMk cId="2268820988" sldId="259"/>
        </pc:sldMkLst>
      </pc:sldChg>
      <pc:sldChg chg="addSp delSp modSp mod ord">
        <pc:chgData name="JENNY ULATE  MONTERO" userId="ca51ee71-09f7-425d-b77b-84a2daf02e2a" providerId="ADAL" clId="{9CA1FC8F-7958-4092-B9A2-BB2A3B475869}" dt="2025-04-03T20:01:49.519" v="135" actId="1076"/>
        <pc:sldMkLst>
          <pc:docMk/>
          <pc:sldMk cId="3221881713" sldId="260"/>
        </pc:sldMkLst>
      </pc:sldChg>
      <pc:sldChg chg="delSp modSp mod">
        <pc:chgData name="JENNY ULATE  MONTERO" userId="ca51ee71-09f7-425d-b77b-84a2daf02e2a" providerId="ADAL" clId="{9CA1FC8F-7958-4092-B9A2-BB2A3B475869}" dt="2025-04-03T19:39:43.675" v="102" actId="1076"/>
        <pc:sldMkLst>
          <pc:docMk/>
          <pc:sldMk cId="731154688" sldId="261"/>
        </pc:sldMkLst>
        <pc:spChg chg="mod">
          <ac:chgData name="JENNY ULATE  MONTERO" userId="ca51ee71-09f7-425d-b77b-84a2daf02e2a" providerId="ADAL" clId="{9CA1FC8F-7958-4092-B9A2-BB2A3B475869}" dt="2025-04-03T19:39:03.411" v="91" actId="1076"/>
          <ac:spMkLst>
            <pc:docMk/>
            <pc:sldMk cId="731154688" sldId="261"/>
            <ac:spMk id="16" creationId="{15833749-B77E-3088-C4CE-5CDB31506A3C}"/>
          </ac:spMkLst>
        </pc:spChg>
        <pc:spChg chg="mod">
          <ac:chgData name="JENNY ULATE  MONTERO" userId="ca51ee71-09f7-425d-b77b-84a2daf02e2a" providerId="ADAL" clId="{9CA1FC8F-7958-4092-B9A2-BB2A3B475869}" dt="2025-04-03T19:38:57.842" v="89" actId="1076"/>
          <ac:spMkLst>
            <pc:docMk/>
            <pc:sldMk cId="731154688" sldId="261"/>
            <ac:spMk id="17" creationId="{F37C4343-284C-04CF-9737-104D8AB9A723}"/>
          </ac:spMkLst>
        </pc:spChg>
        <pc:spChg chg="mod">
          <ac:chgData name="JENNY ULATE  MONTERO" userId="ca51ee71-09f7-425d-b77b-84a2daf02e2a" providerId="ADAL" clId="{9CA1FC8F-7958-4092-B9A2-BB2A3B475869}" dt="2025-04-03T19:39:39.690" v="101" actId="1076"/>
          <ac:spMkLst>
            <pc:docMk/>
            <pc:sldMk cId="731154688" sldId="261"/>
            <ac:spMk id="35" creationId="{AFE918CF-15D1-5CEC-4283-D02FCB781CE5}"/>
          </ac:spMkLst>
        </pc:spChg>
        <pc:spChg chg="mod">
          <ac:chgData name="JENNY ULATE  MONTERO" userId="ca51ee71-09f7-425d-b77b-84a2daf02e2a" providerId="ADAL" clId="{9CA1FC8F-7958-4092-B9A2-BB2A3B475869}" dt="2025-04-03T19:39:35.491" v="100" actId="1076"/>
          <ac:spMkLst>
            <pc:docMk/>
            <pc:sldMk cId="731154688" sldId="261"/>
            <ac:spMk id="36" creationId="{63284FBB-70C2-157E-28D1-D2763A69BC8B}"/>
          </ac:spMkLst>
        </pc:spChg>
        <pc:grpChg chg="mod">
          <ac:chgData name="JENNY ULATE  MONTERO" userId="ca51ee71-09f7-425d-b77b-84a2daf02e2a" providerId="ADAL" clId="{9CA1FC8F-7958-4092-B9A2-BB2A3B475869}" dt="2025-04-03T19:38:54.450" v="88" actId="1076"/>
          <ac:grpSpMkLst>
            <pc:docMk/>
            <pc:sldMk cId="731154688" sldId="261"/>
            <ac:grpSpMk id="38" creationId="{C79B858A-0EE3-0B71-D0E2-AB1C5870B0F8}"/>
          </ac:grpSpMkLst>
        </pc:grpChg>
      </pc:sldChg>
      <pc:sldChg chg="addSp delSp modSp del mod">
        <pc:chgData name="JENNY ULATE  MONTERO" userId="ca51ee71-09f7-425d-b77b-84a2daf02e2a" providerId="ADAL" clId="{9CA1FC8F-7958-4092-B9A2-BB2A3B475869}" dt="2025-03-27T21:14:05.508" v="17" actId="47"/>
        <pc:sldMkLst>
          <pc:docMk/>
          <pc:sldMk cId="11520063" sldId="263"/>
        </pc:sldMkLst>
      </pc:sldChg>
      <pc:sldChg chg="ord">
        <pc:chgData name="JENNY ULATE  MONTERO" userId="ca51ee71-09f7-425d-b77b-84a2daf02e2a" providerId="ADAL" clId="{9CA1FC8F-7958-4092-B9A2-BB2A3B475869}" dt="2025-04-03T19:41:26.287" v="104"/>
        <pc:sldMkLst>
          <pc:docMk/>
          <pc:sldMk cId="1059074644" sldId="275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9CD640-A2E7-4DF9-8C39-750AC9462AD3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D9126C93-ED7C-4995-A217-20D6AA65995A}">
      <dgm:prSet phldrT="[Texto]" custT="1"/>
      <dgm:spPr/>
      <dgm:t>
        <a:bodyPr vert="vert"/>
        <a:lstStyle/>
        <a:p>
          <a:r>
            <a:rPr lang="es-CR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Beneficios</a:t>
          </a:r>
        </a:p>
      </dgm:t>
    </dgm:pt>
    <dgm:pt modelId="{1817545C-89D6-452C-AA89-B9B6FFBEA41B}" type="parTrans" cxnId="{24E42B65-A644-4326-8D41-29EB04A8D626}">
      <dgm:prSet/>
      <dgm:spPr/>
      <dgm:t>
        <a:bodyPr/>
        <a:lstStyle/>
        <a:p>
          <a:endParaRPr lang="es-CR"/>
        </a:p>
      </dgm:t>
    </dgm:pt>
    <dgm:pt modelId="{699D238B-676E-4B8C-BE47-9A79CE8C7B1F}" type="sibTrans" cxnId="{24E42B65-A644-4326-8D41-29EB04A8D626}">
      <dgm:prSet/>
      <dgm:spPr/>
      <dgm:t>
        <a:bodyPr/>
        <a:lstStyle/>
        <a:p>
          <a:endParaRPr lang="es-CR"/>
        </a:p>
      </dgm:t>
    </dgm:pt>
    <dgm:pt modelId="{464C3095-BF77-4090-B30A-4D3CE50F8913}">
      <dgm:prSet phldrT="[Texto]" custT="1"/>
      <dgm:spPr/>
      <dgm:t>
        <a:bodyPr vert="vert270"/>
        <a:lstStyle/>
        <a:p>
          <a:r>
            <a:rPr lang="es-CR" sz="1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Preocupaciones</a:t>
          </a:r>
        </a:p>
      </dgm:t>
    </dgm:pt>
    <dgm:pt modelId="{2B97C2B7-77F2-44C0-B658-54BF300857A5}" type="sibTrans" cxnId="{91684084-D234-4230-8A81-03360309BE2E}">
      <dgm:prSet/>
      <dgm:spPr/>
      <dgm:t>
        <a:bodyPr/>
        <a:lstStyle/>
        <a:p>
          <a:endParaRPr lang="es-CR"/>
        </a:p>
      </dgm:t>
    </dgm:pt>
    <dgm:pt modelId="{06D24836-FFED-4E12-9D13-872145837A1B}" type="parTrans" cxnId="{91684084-D234-4230-8A81-03360309BE2E}">
      <dgm:prSet/>
      <dgm:spPr/>
      <dgm:t>
        <a:bodyPr/>
        <a:lstStyle/>
        <a:p>
          <a:endParaRPr lang="es-CR"/>
        </a:p>
      </dgm:t>
    </dgm:pt>
    <dgm:pt modelId="{75D217B7-BB9D-4C3C-901F-80213C9DC9E7}" type="pres">
      <dgm:prSet presAssocID="{2C9CD640-A2E7-4DF9-8C39-750AC9462AD3}" presName="compositeShape" presStyleCnt="0">
        <dgm:presLayoutVars>
          <dgm:chMax val="2"/>
          <dgm:dir/>
          <dgm:resizeHandles val="exact"/>
        </dgm:presLayoutVars>
      </dgm:prSet>
      <dgm:spPr/>
    </dgm:pt>
    <dgm:pt modelId="{36FC2DC9-630A-4006-84B1-7B79D4DD6152}" type="pres">
      <dgm:prSet presAssocID="{2C9CD640-A2E7-4DF9-8C39-750AC9462AD3}" presName="divider" presStyleLbl="fgShp" presStyleIdx="0" presStyleCnt="1"/>
      <dgm:spPr>
        <a:solidFill>
          <a:srgbClr val="480408"/>
        </a:solidFill>
        <a:ln>
          <a:solidFill>
            <a:srgbClr val="480408"/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</dgm:pt>
    <dgm:pt modelId="{83D965A7-5AE9-484B-9037-0D6EC15B700B}" type="pres">
      <dgm:prSet presAssocID="{D9126C93-ED7C-4995-A217-20D6AA65995A}" presName="downArrow" presStyleLbl="node1" presStyleIdx="0" presStyleCnt="2"/>
      <dgm:spPr>
        <a:solidFill>
          <a:srgbClr val="3B464F"/>
        </a:solidFill>
        <a:ln>
          <a:solidFill>
            <a:srgbClr val="3B464F"/>
          </a:solidFill>
        </a:ln>
        <a:effectLst>
          <a:reflection blurRad="6350" stA="50000" endA="300" endPos="90000" dir="5400000" sy="-100000" algn="bl" rotWithShape="0"/>
        </a:effectLst>
      </dgm:spPr>
    </dgm:pt>
    <dgm:pt modelId="{2EA1E7AB-5792-4EAF-8730-2AECEF31A613}" type="pres">
      <dgm:prSet presAssocID="{D9126C93-ED7C-4995-A217-20D6AA65995A}" presName="downArrowText" presStyleLbl="revTx" presStyleIdx="0" presStyleCnt="2">
        <dgm:presLayoutVars>
          <dgm:bulletEnabled val="1"/>
        </dgm:presLayoutVars>
      </dgm:prSet>
      <dgm:spPr/>
    </dgm:pt>
    <dgm:pt modelId="{3D3333D3-99DD-4686-BE39-EEC5FB82919E}" type="pres">
      <dgm:prSet presAssocID="{464C3095-BF77-4090-B30A-4D3CE50F8913}" presName="upArrow" presStyleLbl="node1" presStyleIdx="1" presStyleCnt="2"/>
      <dgm:spPr>
        <a:solidFill>
          <a:srgbClr val="EEE8E3"/>
        </a:solidFill>
        <a:ln>
          <a:solidFill>
            <a:srgbClr val="EEE8E3"/>
          </a:solidFill>
        </a:ln>
        <a:effectLst>
          <a:reflection blurRad="6350" stA="50000" endA="300" endPos="90000" dir="5400000" sy="-100000" algn="bl" rotWithShape="0"/>
        </a:effectLst>
      </dgm:spPr>
    </dgm:pt>
    <dgm:pt modelId="{2B2EACC6-D5A3-42E1-B3D2-A4662D650786}" type="pres">
      <dgm:prSet presAssocID="{464C3095-BF77-4090-B30A-4D3CE50F8913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7E6B5A30-531B-49D4-B8A5-228160C4CFC2}" type="presOf" srcId="{464C3095-BF77-4090-B30A-4D3CE50F8913}" destId="{2B2EACC6-D5A3-42E1-B3D2-A4662D650786}" srcOrd="0" destOrd="0" presId="urn:microsoft.com/office/officeart/2005/8/layout/arrow3"/>
    <dgm:cxn modelId="{24E42B65-A644-4326-8D41-29EB04A8D626}" srcId="{2C9CD640-A2E7-4DF9-8C39-750AC9462AD3}" destId="{D9126C93-ED7C-4995-A217-20D6AA65995A}" srcOrd="0" destOrd="0" parTransId="{1817545C-89D6-452C-AA89-B9B6FFBEA41B}" sibTransId="{699D238B-676E-4B8C-BE47-9A79CE8C7B1F}"/>
    <dgm:cxn modelId="{91684084-D234-4230-8A81-03360309BE2E}" srcId="{2C9CD640-A2E7-4DF9-8C39-750AC9462AD3}" destId="{464C3095-BF77-4090-B30A-4D3CE50F8913}" srcOrd="1" destOrd="0" parTransId="{06D24836-FFED-4E12-9D13-872145837A1B}" sibTransId="{2B97C2B7-77F2-44C0-B658-54BF300857A5}"/>
    <dgm:cxn modelId="{BCF8E095-44CE-4F9F-8CFE-9594BB47F868}" type="presOf" srcId="{2C9CD640-A2E7-4DF9-8C39-750AC9462AD3}" destId="{75D217B7-BB9D-4C3C-901F-80213C9DC9E7}" srcOrd="0" destOrd="0" presId="urn:microsoft.com/office/officeart/2005/8/layout/arrow3"/>
    <dgm:cxn modelId="{C34E80CF-FC9C-43C3-AAA9-FED9D868515B}" type="presOf" srcId="{D9126C93-ED7C-4995-A217-20D6AA65995A}" destId="{2EA1E7AB-5792-4EAF-8730-2AECEF31A613}" srcOrd="0" destOrd="0" presId="urn:microsoft.com/office/officeart/2005/8/layout/arrow3"/>
    <dgm:cxn modelId="{135A7AF2-1619-4671-B9B9-E80B7C5842D8}" type="presParOf" srcId="{75D217B7-BB9D-4C3C-901F-80213C9DC9E7}" destId="{36FC2DC9-630A-4006-84B1-7B79D4DD6152}" srcOrd="0" destOrd="0" presId="urn:microsoft.com/office/officeart/2005/8/layout/arrow3"/>
    <dgm:cxn modelId="{D5FF1F90-2DD9-4F46-AC29-78F0B91378D4}" type="presParOf" srcId="{75D217B7-BB9D-4C3C-901F-80213C9DC9E7}" destId="{83D965A7-5AE9-484B-9037-0D6EC15B700B}" srcOrd="1" destOrd="0" presId="urn:microsoft.com/office/officeart/2005/8/layout/arrow3"/>
    <dgm:cxn modelId="{E5A1BB95-61F9-416E-9F10-5C67B88186B6}" type="presParOf" srcId="{75D217B7-BB9D-4C3C-901F-80213C9DC9E7}" destId="{2EA1E7AB-5792-4EAF-8730-2AECEF31A613}" srcOrd="2" destOrd="0" presId="urn:microsoft.com/office/officeart/2005/8/layout/arrow3"/>
    <dgm:cxn modelId="{CDA0947A-0BDD-4991-BEAA-386A2A5F3139}" type="presParOf" srcId="{75D217B7-BB9D-4C3C-901F-80213C9DC9E7}" destId="{3D3333D3-99DD-4686-BE39-EEC5FB82919E}" srcOrd="3" destOrd="0" presId="urn:microsoft.com/office/officeart/2005/8/layout/arrow3"/>
    <dgm:cxn modelId="{1D4256E6-5115-408A-BDD5-3F46452FB063}" type="presParOf" srcId="{75D217B7-BB9D-4C3C-901F-80213C9DC9E7}" destId="{2B2EACC6-D5A3-42E1-B3D2-A4662D650786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9CD640-A2E7-4DF9-8C39-750AC9462AD3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D9126C93-ED7C-4995-A217-20D6AA65995A}">
      <dgm:prSet phldrT="[Texto]" custT="1"/>
      <dgm:spPr/>
      <dgm:t>
        <a:bodyPr vert="vert"/>
        <a:lstStyle/>
        <a:p>
          <a:r>
            <a:rPr lang="es-CR" sz="1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Beneficios</a:t>
          </a:r>
          <a:endParaRPr lang="es-CR" sz="1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17545C-89D6-452C-AA89-B9B6FFBEA41B}" type="parTrans" cxnId="{24E42B65-A644-4326-8D41-29EB04A8D626}">
      <dgm:prSet/>
      <dgm:spPr/>
      <dgm:t>
        <a:bodyPr/>
        <a:lstStyle/>
        <a:p>
          <a:endParaRPr lang="es-CR"/>
        </a:p>
      </dgm:t>
    </dgm:pt>
    <dgm:pt modelId="{699D238B-676E-4B8C-BE47-9A79CE8C7B1F}" type="sibTrans" cxnId="{24E42B65-A644-4326-8D41-29EB04A8D626}">
      <dgm:prSet/>
      <dgm:spPr/>
      <dgm:t>
        <a:bodyPr/>
        <a:lstStyle/>
        <a:p>
          <a:endParaRPr lang="es-CR"/>
        </a:p>
      </dgm:t>
    </dgm:pt>
    <dgm:pt modelId="{464C3095-BF77-4090-B30A-4D3CE50F8913}">
      <dgm:prSet phldrT="[Texto]" custT="1"/>
      <dgm:spPr/>
      <dgm:t>
        <a:bodyPr vert="vert270"/>
        <a:lstStyle/>
        <a:p>
          <a:r>
            <a:rPr lang="es-CR" sz="1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Preocupaciones</a:t>
          </a:r>
        </a:p>
      </dgm:t>
    </dgm:pt>
    <dgm:pt modelId="{2B97C2B7-77F2-44C0-B658-54BF300857A5}" type="sibTrans" cxnId="{91684084-D234-4230-8A81-03360309BE2E}">
      <dgm:prSet/>
      <dgm:spPr/>
      <dgm:t>
        <a:bodyPr/>
        <a:lstStyle/>
        <a:p>
          <a:endParaRPr lang="es-CR"/>
        </a:p>
      </dgm:t>
    </dgm:pt>
    <dgm:pt modelId="{06D24836-FFED-4E12-9D13-872145837A1B}" type="parTrans" cxnId="{91684084-D234-4230-8A81-03360309BE2E}">
      <dgm:prSet/>
      <dgm:spPr/>
      <dgm:t>
        <a:bodyPr/>
        <a:lstStyle/>
        <a:p>
          <a:endParaRPr lang="es-CR"/>
        </a:p>
      </dgm:t>
    </dgm:pt>
    <dgm:pt modelId="{75D217B7-BB9D-4C3C-901F-80213C9DC9E7}" type="pres">
      <dgm:prSet presAssocID="{2C9CD640-A2E7-4DF9-8C39-750AC9462AD3}" presName="compositeShape" presStyleCnt="0">
        <dgm:presLayoutVars>
          <dgm:chMax val="2"/>
          <dgm:dir/>
          <dgm:resizeHandles val="exact"/>
        </dgm:presLayoutVars>
      </dgm:prSet>
      <dgm:spPr/>
    </dgm:pt>
    <dgm:pt modelId="{36FC2DC9-630A-4006-84B1-7B79D4DD6152}" type="pres">
      <dgm:prSet presAssocID="{2C9CD640-A2E7-4DF9-8C39-750AC9462AD3}" presName="divider" presStyleLbl="fgShp" presStyleIdx="0" presStyleCnt="1"/>
      <dgm:spPr>
        <a:solidFill>
          <a:srgbClr val="480408"/>
        </a:solidFill>
        <a:ln>
          <a:solidFill>
            <a:srgbClr val="480408"/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gm:spPr>
    </dgm:pt>
    <dgm:pt modelId="{83D965A7-5AE9-484B-9037-0D6EC15B700B}" type="pres">
      <dgm:prSet presAssocID="{D9126C93-ED7C-4995-A217-20D6AA65995A}" presName="downArrow" presStyleLbl="node1" presStyleIdx="0" presStyleCnt="2"/>
      <dgm:spPr>
        <a:solidFill>
          <a:srgbClr val="3B464F"/>
        </a:solidFill>
        <a:ln>
          <a:solidFill>
            <a:srgbClr val="3B464F"/>
          </a:solidFill>
        </a:ln>
        <a:effectLst>
          <a:reflection blurRad="6350" stA="50000" endA="300" endPos="90000" dir="5400000" sy="-100000" algn="bl" rotWithShape="0"/>
        </a:effectLst>
      </dgm:spPr>
    </dgm:pt>
    <dgm:pt modelId="{2EA1E7AB-5792-4EAF-8730-2AECEF31A613}" type="pres">
      <dgm:prSet presAssocID="{D9126C93-ED7C-4995-A217-20D6AA65995A}" presName="downArrowText" presStyleLbl="revTx" presStyleIdx="0" presStyleCnt="2">
        <dgm:presLayoutVars>
          <dgm:bulletEnabled val="1"/>
        </dgm:presLayoutVars>
      </dgm:prSet>
      <dgm:spPr/>
    </dgm:pt>
    <dgm:pt modelId="{3D3333D3-99DD-4686-BE39-EEC5FB82919E}" type="pres">
      <dgm:prSet presAssocID="{464C3095-BF77-4090-B30A-4D3CE50F8913}" presName="upArrow" presStyleLbl="node1" presStyleIdx="1" presStyleCnt="2"/>
      <dgm:spPr>
        <a:solidFill>
          <a:srgbClr val="EEE8E3"/>
        </a:solidFill>
        <a:ln>
          <a:solidFill>
            <a:srgbClr val="EEE8E3"/>
          </a:solidFill>
        </a:ln>
        <a:effectLst>
          <a:reflection blurRad="6350" stA="50000" endA="300" endPos="90000" dir="5400000" sy="-100000" algn="bl" rotWithShape="0"/>
        </a:effectLst>
      </dgm:spPr>
    </dgm:pt>
    <dgm:pt modelId="{2B2EACC6-D5A3-42E1-B3D2-A4662D650786}" type="pres">
      <dgm:prSet presAssocID="{464C3095-BF77-4090-B30A-4D3CE50F8913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7E6B5A30-531B-49D4-B8A5-228160C4CFC2}" type="presOf" srcId="{464C3095-BF77-4090-B30A-4D3CE50F8913}" destId="{2B2EACC6-D5A3-42E1-B3D2-A4662D650786}" srcOrd="0" destOrd="0" presId="urn:microsoft.com/office/officeart/2005/8/layout/arrow3"/>
    <dgm:cxn modelId="{24E42B65-A644-4326-8D41-29EB04A8D626}" srcId="{2C9CD640-A2E7-4DF9-8C39-750AC9462AD3}" destId="{D9126C93-ED7C-4995-A217-20D6AA65995A}" srcOrd="0" destOrd="0" parTransId="{1817545C-89D6-452C-AA89-B9B6FFBEA41B}" sibTransId="{699D238B-676E-4B8C-BE47-9A79CE8C7B1F}"/>
    <dgm:cxn modelId="{91684084-D234-4230-8A81-03360309BE2E}" srcId="{2C9CD640-A2E7-4DF9-8C39-750AC9462AD3}" destId="{464C3095-BF77-4090-B30A-4D3CE50F8913}" srcOrd="1" destOrd="0" parTransId="{06D24836-FFED-4E12-9D13-872145837A1B}" sibTransId="{2B97C2B7-77F2-44C0-B658-54BF300857A5}"/>
    <dgm:cxn modelId="{BCF8E095-44CE-4F9F-8CFE-9594BB47F868}" type="presOf" srcId="{2C9CD640-A2E7-4DF9-8C39-750AC9462AD3}" destId="{75D217B7-BB9D-4C3C-901F-80213C9DC9E7}" srcOrd="0" destOrd="0" presId="urn:microsoft.com/office/officeart/2005/8/layout/arrow3"/>
    <dgm:cxn modelId="{C34E80CF-FC9C-43C3-AAA9-FED9D868515B}" type="presOf" srcId="{D9126C93-ED7C-4995-A217-20D6AA65995A}" destId="{2EA1E7AB-5792-4EAF-8730-2AECEF31A613}" srcOrd="0" destOrd="0" presId="urn:microsoft.com/office/officeart/2005/8/layout/arrow3"/>
    <dgm:cxn modelId="{135A7AF2-1619-4671-B9B9-E80B7C5842D8}" type="presParOf" srcId="{75D217B7-BB9D-4C3C-901F-80213C9DC9E7}" destId="{36FC2DC9-630A-4006-84B1-7B79D4DD6152}" srcOrd="0" destOrd="0" presId="urn:microsoft.com/office/officeart/2005/8/layout/arrow3"/>
    <dgm:cxn modelId="{D5FF1F90-2DD9-4F46-AC29-78F0B91378D4}" type="presParOf" srcId="{75D217B7-BB9D-4C3C-901F-80213C9DC9E7}" destId="{83D965A7-5AE9-484B-9037-0D6EC15B700B}" srcOrd="1" destOrd="0" presId="urn:microsoft.com/office/officeart/2005/8/layout/arrow3"/>
    <dgm:cxn modelId="{E5A1BB95-61F9-416E-9F10-5C67B88186B6}" type="presParOf" srcId="{75D217B7-BB9D-4C3C-901F-80213C9DC9E7}" destId="{2EA1E7AB-5792-4EAF-8730-2AECEF31A613}" srcOrd="2" destOrd="0" presId="urn:microsoft.com/office/officeart/2005/8/layout/arrow3"/>
    <dgm:cxn modelId="{CDA0947A-0BDD-4991-BEAA-386A2A5F3139}" type="presParOf" srcId="{75D217B7-BB9D-4C3C-901F-80213C9DC9E7}" destId="{3D3333D3-99DD-4686-BE39-EEC5FB82919E}" srcOrd="3" destOrd="0" presId="urn:microsoft.com/office/officeart/2005/8/layout/arrow3"/>
    <dgm:cxn modelId="{1D4256E6-5115-408A-BDD5-3F46452FB063}" type="presParOf" srcId="{75D217B7-BB9D-4C3C-901F-80213C9DC9E7}" destId="{2B2EACC6-D5A3-42E1-B3D2-A4662D650786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FC2DC9-630A-4006-84B1-7B79D4DD6152}">
      <dsp:nvSpPr>
        <dsp:cNvPr id="0" name=""/>
        <dsp:cNvSpPr/>
      </dsp:nvSpPr>
      <dsp:spPr>
        <a:xfrm rot="21300000">
          <a:off x="13128" y="1697390"/>
          <a:ext cx="3601564" cy="458504"/>
        </a:xfrm>
        <a:prstGeom prst="mathMinus">
          <a:avLst/>
        </a:prstGeom>
        <a:solidFill>
          <a:srgbClr val="480408"/>
        </a:solidFill>
        <a:ln w="19050" cap="flat" cmpd="sng" algn="ctr">
          <a:solidFill>
            <a:srgbClr val="480408"/>
          </a:solidFill>
          <a:prstDash val="solid"/>
          <a:miter lim="800000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D965A7-5AE9-484B-9037-0D6EC15B700B}">
      <dsp:nvSpPr>
        <dsp:cNvPr id="0" name=""/>
        <dsp:cNvSpPr/>
      </dsp:nvSpPr>
      <dsp:spPr>
        <a:xfrm>
          <a:off x="435338" y="192664"/>
          <a:ext cx="1088346" cy="1541314"/>
        </a:xfrm>
        <a:prstGeom prst="downArrow">
          <a:avLst/>
        </a:prstGeom>
        <a:solidFill>
          <a:srgbClr val="3B464F"/>
        </a:solidFill>
        <a:ln w="19050" cap="flat" cmpd="sng" algn="ctr">
          <a:solidFill>
            <a:srgbClr val="3B464F"/>
          </a:solidFill>
          <a:prstDash val="solid"/>
          <a:miter lim="800000"/>
        </a:ln>
        <a:effectLst>
          <a:reflection blurRad="6350" stA="50000" endA="300" endPos="90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1E7AB-5792-4EAF-8730-2AECEF31A613}">
      <dsp:nvSpPr>
        <dsp:cNvPr id="0" name=""/>
        <dsp:cNvSpPr/>
      </dsp:nvSpPr>
      <dsp:spPr>
        <a:xfrm>
          <a:off x="1922745" y="0"/>
          <a:ext cx="1160902" cy="1618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Beneficios</a:t>
          </a:r>
        </a:p>
      </dsp:txBody>
      <dsp:txXfrm>
        <a:off x="1922745" y="0"/>
        <a:ext cx="1160902" cy="1618380"/>
      </dsp:txXfrm>
    </dsp:sp>
    <dsp:sp modelId="{3D3333D3-99DD-4686-BE39-EEC5FB82919E}">
      <dsp:nvSpPr>
        <dsp:cNvPr id="0" name=""/>
        <dsp:cNvSpPr/>
      </dsp:nvSpPr>
      <dsp:spPr>
        <a:xfrm>
          <a:off x="2104136" y="2119307"/>
          <a:ext cx="1088346" cy="1541314"/>
        </a:xfrm>
        <a:prstGeom prst="upArrow">
          <a:avLst/>
        </a:prstGeom>
        <a:solidFill>
          <a:srgbClr val="EEE8E3"/>
        </a:solidFill>
        <a:ln w="19050" cap="flat" cmpd="sng" algn="ctr">
          <a:solidFill>
            <a:srgbClr val="EEE8E3"/>
          </a:solidFill>
          <a:prstDash val="solid"/>
          <a:miter lim="800000"/>
        </a:ln>
        <a:effectLst>
          <a:reflection blurRad="6350" stA="50000" endA="300" endPos="90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2EACC6-D5A3-42E1-B3D2-A4662D650786}">
      <dsp:nvSpPr>
        <dsp:cNvPr id="0" name=""/>
        <dsp:cNvSpPr/>
      </dsp:nvSpPr>
      <dsp:spPr>
        <a:xfrm>
          <a:off x="544173" y="2234905"/>
          <a:ext cx="1160902" cy="1618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Preocupaciones</a:t>
          </a:r>
        </a:p>
      </dsp:txBody>
      <dsp:txXfrm>
        <a:off x="544173" y="2234905"/>
        <a:ext cx="1160902" cy="16183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FC2DC9-630A-4006-84B1-7B79D4DD6152}">
      <dsp:nvSpPr>
        <dsp:cNvPr id="0" name=""/>
        <dsp:cNvSpPr/>
      </dsp:nvSpPr>
      <dsp:spPr>
        <a:xfrm rot="21300000">
          <a:off x="13128" y="1697390"/>
          <a:ext cx="3601564" cy="458504"/>
        </a:xfrm>
        <a:prstGeom prst="mathMinus">
          <a:avLst/>
        </a:prstGeom>
        <a:solidFill>
          <a:srgbClr val="480408"/>
        </a:solidFill>
        <a:ln w="19050" cap="flat" cmpd="sng" algn="ctr">
          <a:solidFill>
            <a:srgbClr val="480408"/>
          </a:solidFill>
          <a:prstDash val="solid"/>
          <a:miter lim="800000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D965A7-5AE9-484B-9037-0D6EC15B700B}">
      <dsp:nvSpPr>
        <dsp:cNvPr id="0" name=""/>
        <dsp:cNvSpPr/>
      </dsp:nvSpPr>
      <dsp:spPr>
        <a:xfrm>
          <a:off x="435338" y="192664"/>
          <a:ext cx="1088346" cy="1541314"/>
        </a:xfrm>
        <a:prstGeom prst="downArrow">
          <a:avLst/>
        </a:prstGeom>
        <a:solidFill>
          <a:srgbClr val="3B464F"/>
        </a:solidFill>
        <a:ln w="19050" cap="flat" cmpd="sng" algn="ctr">
          <a:solidFill>
            <a:srgbClr val="3B464F"/>
          </a:solidFill>
          <a:prstDash val="solid"/>
          <a:miter lim="800000"/>
        </a:ln>
        <a:effectLst>
          <a:reflection blurRad="6350" stA="50000" endA="300" endPos="90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1E7AB-5792-4EAF-8730-2AECEF31A613}">
      <dsp:nvSpPr>
        <dsp:cNvPr id="0" name=""/>
        <dsp:cNvSpPr/>
      </dsp:nvSpPr>
      <dsp:spPr>
        <a:xfrm>
          <a:off x="1922745" y="0"/>
          <a:ext cx="1160902" cy="1618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b="1" kern="12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Beneficios</a:t>
          </a:r>
          <a:endParaRPr lang="es-CR" sz="1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22745" y="0"/>
        <a:ext cx="1160902" cy="1618380"/>
      </dsp:txXfrm>
    </dsp:sp>
    <dsp:sp modelId="{3D3333D3-99DD-4686-BE39-EEC5FB82919E}">
      <dsp:nvSpPr>
        <dsp:cNvPr id="0" name=""/>
        <dsp:cNvSpPr/>
      </dsp:nvSpPr>
      <dsp:spPr>
        <a:xfrm>
          <a:off x="2104136" y="2119307"/>
          <a:ext cx="1088346" cy="1541314"/>
        </a:xfrm>
        <a:prstGeom prst="upArrow">
          <a:avLst/>
        </a:prstGeom>
        <a:solidFill>
          <a:srgbClr val="EEE8E3"/>
        </a:solidFill>
        <a:ln w="19050" cap="flat" cmpd="sng" algn="ctr">
          <a:solidFill>
            <a:srgbClr val="EEE8E3"/>
          </a:solidFill>
          <a:prstDash val="solid"/>
          <a:miter lim="800000"/>
        </a:ln>
        <a:effectLst>
          <a:reflection blurRad="6350" stA="50000" endA="300" endPos="90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2EACC6-D5A3-42E1-B3D2-A4662D650786}">
      <dsp:nvSpPr>
        <dsp:cNvPr id="0" name=""/>
        <dsp:cNvSpPr/>
      </dsp:nvSpPr>
      <dsp:spPr>
        <a:xfrm>
          <a:off x="544173" y="2234905"/>
          <a:ext cx="1160902" cy="1618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Preocupaciones</a:t>
          </a:r>
        </a:p>
      </dsp:txBody>
      <dsp:txXfrm>
        <a:off x="544173" y="2234905"/>
        <a:ext cx="1160902" cy="1618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76771-2D4E-4B4F-94F4-3EFE61DDB3C7}" type="datetimeFigureOut">
              <a:rPr lang="es-CR" smtClean="0"/>
              <a:t>17/6/2025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33A0F-9882-4FC7-A0C0-E5788219F90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62755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69B40-08A3-C91F-DE27-2C59CA73B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B0F37F3-3E20-A88F-440C-6B3E2D8629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90FC599-40DA-A853-AB17-FC8AB92045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CE23C8D-1952-E62F-5B5B-220F69A28E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33A0F-9882-4FC7-A0C0-E5788219F90E}" type="slidenum">
              <a:rPr lang="es-CR" smtClean="0"/>
              <a:t>4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4742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33A0F-9882-4FC7-A0C0-E5788219F90E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64428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4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7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598" y="2640803"/>
            <a:ext cx="7630297" cy="1689765"/>
          </a:xfrm>
        </p:spPr>
        <p:txBody>
          <a:bodyPr anchor="t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598" y="4512807"/>
            <a:ext cx="7630297" cy="128199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112493" y="433266"/>
            <a:ext cx="2168768" cy="1008063"/>
          </a:xfrm>
          <a:solidFill>
            <a:schemeClr val="bg1">
              <a:alpha val="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779478" y="433265"/>
            <a:ext cx="2168768" cy="1008063"/>
          </a:xfrm>
          <a:solidFill>
            <a:schemeClr val="bg1">
              <a:alpha val="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F3157EB-6DFD-D21A-4AD3-A0512B78E8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7000"/>
                    </a14:imgEffect>
                  </a14:imgLayer>
                </a14:imgProps>
              </a:ext>
            </a:extLst>
          </a:blip>
          <a:srcRect l="-11764" t="-1537" r="63824" b="1537"/>
          <a:stretch/>
        </p:blipFill>
        <p:spPr>
          <a:xfrm>
            <a:off x="-1458098" y="-123568"/>
            <a:ext cx="5950128" cy="6981568"/>
          </a:xfrm>
          <a:prstGeom prst="parallelogram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85E7083-AD6A-B1AD-3A30-5145F496C7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t="94414"/>
          <a:stretch/>
        </p:blipFill>
        <p:spPr>
          <a:xfrm>
            <a:off x="0" y="6474940"/>
            <a:ext cx="12192000" cy="383059"/>
          </a:xfrm>
          <a:prstGeom prst="rect">
            <a:avLst/>
          </a:prstGeom>
        </p:spPr>
      </p:pic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92858357-2D5F-9421-98BA-8D67EAB1BB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49300" y="698500"/>
            <a:ext cx="10642600" cy="5232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>
            <a:extLst>
              <a:ext uri="{FF2B5EF4-FFF2-40B4-BE49-F238E27FC236}">
                <a16:creationId xmlns:a16="http://schemas.microsoft.com/office/drawing/2014/main" id="{2EE18FB2-7745-9C6E-D906-90835C2EB700}"/>
              </a:ext>
            </a:extLst>
          </p:cNvPr>
          <p:cNvGrpSpPr/>
          <p:nvPr userDrawn="1"/>
        </p:nvGrpSpPr>
        <p:grpSpPr>
          <a:xfrm>
            <a:off x="-1458098" y="-123568"/>
            <a:ext cx="6803820" cy="6981568"/>
            <a:chOff x="-1458098" y="-123568"/>
            <a:chExt cx="6803820" cy="6981568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57FC70B7-D937-821A-E366-1D49BE4FDA78}"/>
                </a:ext>
              </a:extLst>
            </p:cNvPr>
            <p:cNvGrpSpPr/>
            <p:nvPr userDrawn="1"/>
          </p:nvGrpSpPr>
          <p:grpSpPr>
            <a:xfrm>
              <a:off x="-1458098" y="-123568"/>
              <a:ext cx="6627975" cy="6981568"/>
              <a:chOff x="-1458098" y="-123568"/>
              <a:chExt cx="6627975" cy="6981568"/>
            </a:xfrm>
          </p:grpSpPr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471EBB38-12D7-2A07-F29B-88CF30A80C97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5169877" cy="6858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>
                  <a:noFill/>
                </a:endParaRPr>
              </a:p>
            </p:txBody>
          </p:sp>
          <p:pic>
            <p:nvPicPr>
              <p:cNvPr id="4" name="Imagen 3">
                <a:extLst>
                  <a:ext uri="{FF2B5EF4-FFF2-40B4-BE49-F238E27FC236}">
                    <a16:creationId xmlns:a16="http://schemas.microsoft.com/office/drawing/2014/main" id="{9D1B21E5-40D8-F579-2F4A-7982D5D6295A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2">
                <a:grayscl/>
                <a:alphaModFix amt="43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0000"/>
                        </a14:imgEffect>
                      </a14:imgLayer>
                    </a14:imgProps>
                  </a:ext>
                </a:extLst>
              </a:blip>
              <a:srcRect l="-11764" t="-1537" r="63824" b="1537"/>
              <a:stretch/>
            </p:blipFill>
            <p:spPr>
              <a:xfrm>
                <a:off x="-1458098" y="-123568"/>
                <a:ext cx="5950127" cy="6981568"/>
              </a:xfrm>
              <a:prstGeom prst="parallelogram">
                <a:avLst/>
              </a:prstGeom>
            </p:spPr>
          </p:pic>
        </p:grp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DFE9B701-F51E-E7DF-3A21-0FDD8601203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0" contrast="20000"/>
                      </a14:imgEffect>
                    </a14:imgLayer>
                  </a14:imgProps>
                </a:ext>
              </a:extLst>
            </a:blip>
            <a:srcRect l="43750" t="95279"/>
            <a:stretch/>
          </p:blipFill>
          <p:spPr>
            <a:xfrm rot="5400000">
              <a:off x="1754866" y="3267144"/>
              <a:ext cx="6857998" cy="323714"/>
            </a:xfrm>
            <a:prstGeom prst="rect">
              <a:avLst/>
            </a:prstGeom>
          </p:spPr>
        </p:pic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EF7F8A4-B77E-545F-DF37-745CB41981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t="94414"/>
          <a:stretch/>
        </p:blipFill>
        <p:spPr>
          <a:xfrm>
            <a:off x="0" y="6474940"/>
            <a:ext cx="12192000" cy="38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9AF1BC19-9F27-C1C1-842F-BEF926303060}"/>
              </a:ext>
            </a:extLst>
          </p:cNvPr>
          <p:cNvGrpSpPr/>
          <p:nvPr userDrawn="1"/>
        </p:nvGrpSpPr>
        <p:grpSpPr>
          <a:xfrm>
            <a:off x="-1458098" y="-123568"/>
            <a:ext cx="6803820" cy="6981568"/>
            <a:chOff x="-1458098" y="-123568"/>
            <a:chExt cx="6803820" cy="6981568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43AF4FB4-A1C2-E345-FA4E-F66778BD2DE8}"/>
                </a:ext>
              </a:extLst>
            </p:cNvPr>
            <p:cNvGrpSpPr/>
            <p:nvPr userDrawn="1"/>
          </p:nvGrpSpPr>
          <p:grpSpPr>
            <a:xfrm>
              <a:off x="-1458098" y="-123568"/>
              <a:ext cx="6627975" cy="6981568"/>
              <a:chOff x="-1458098" y="-123568"/>
              <a:chExt cx="6627975" cy="6981568"/>
            </a:xfrm>
          </p:grpSpPr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44EBB19C-CD0D-A4B2-E12C-056AC27F4A22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5169877" cy="6858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>
                  <a:noFill/>
                </a:endParaRPr>
              </a:p>
            </p:txBody>
          </p:sp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id="{ADEA3F54-E7F4-9CFA-12D2-330DE6AEAD10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2">
                <a:grayscl/>
                <a:alphaModFix amt="61000"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0000"/>
                        </a14:imgEffect>
                      </a14:imgLayer>
                    </a14:imgProps>
                  </a:ext>
                </a:extLst>
              </a:blip>
              <a:srcRect l="-11764" t="-1537" r="63824" b="1537"/>
              <a:stretch/>
            </p:blipFill>
            <p:spPr>
              <a:xfrm>
                <a:off x="-1458098" y="-123568"/>
                <a:ext cx="5950127" cy="6981568"/>
              </a:xfrm>
              <a:prstGeom prst="parallelogram">
                <a:avLst/>
              </a:prstGeom>
            </p:spPr>
          </p:pic>
        </p:grp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4E9032D3-A142-CF19-C7E9-ED8C86CC0B3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40000" contrast="20000"/>
                      </a14:imgEffect>
                    </a14:imgLayer>
                  </a14:imgProps>
                </a:ext>
              </a:extLst>
            </a:blip>
            <a:srcRect l="43750" t="95279"/>
            <a:stretch/>
          </p:blipFill>
          <p:spPr>
            <a:xfrm rot="5400000">
              <a:off x="1754866" y="3267144"/>
              <a:ext cx="6857998" cy="323714"/>
            </a:xfrm>
            <a:prstGeom prst="rect">
              <a:avLst/>
            </a:prstGeom>
          </p:spPr>
        </p:pic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5022008" y="2133600"/>
            <a:ext cx="7169992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chemeClr val="bg2">
                  <a:lumMod val="2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29680" y="2289110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982703" y="2288565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28A5AE3E-9887-B92D-7DA0-8CE0774B380F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5829680" y="3605212"/>
            <a:ext cx="5815135" cy="1373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solidFill>
          <a:srgbClr val="1B1E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588" y="6985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0812" y="698500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90588" y="2298700"/>
            <a:ext cx="3932237" cy="3273425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315ADD3-DCDD-32B9-9564-B6C8E58A17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l="6888" t="95000"/>
          <a:stretch/>
        </p:blipFill>
        <p:spPr>
          <a:xfrm>
            <a:off x="0" y="6019800"/>
            <a:ext cx="12192000" cy="83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776B2-B33D-37D3-5B0D-D75AE205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AD8281-FEC8-0EA5-2D5E-978ACCCD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52C7E7C-02D2-8462-814D-01FD63463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rcRect t="3232" b="92613"/>
          <a:stretch/>
        </p:blipFill>
        <p:spPr>
          <a:xfrm>
            <a:off x="1" y="6492875"/>
            <a:ext cx="12192000" cy="359548"/>
          </a:xfrm>
          <a:prstGeom prst="rect">
            <a:avLst/>
          </a:prstGeom>
        </p:spPr>
      </p:pic>
      <p:sp>
        <p:nvSpPr>
          <p:cNvPr id="9" name="Forma libre 8">
            <a:extLst>
              <a:ext uri="{FF2B5EF4-FFF2-40B4-BE49-F238E27FC236}">
                <a16:creationId xmlns:a16="http://schemas.microsoft.com/office/drawing/2014/main" id="{ACF42552-CAA4-39A9-CE91-828913D3505E}"/>
              </a:ext>
            </a:extLst>
          </p:cNvPr>
          <p:cNvSpPr/>
          <p:nvPr userDrawn="1"/>
        </p:nvSpPr>
        <p:spPr>
          <a:xfrm>
            <a:off x="8266670" y="6487297"/>
            <a:ext cx="3929449" cy="359548"/>
          </a:xfrm>
          <a:custGeom>
            <a:avLst/>
            <a:gdLst>
              <a:gd name="connsiteX0" fmla="*/ 3756454 w 3768811"/>
              <a:gd name="connsiteY0" fmla="*/ 0 h 383060"/>
              <a:gd name="connsiteX1" fmla="*/ 0 w 3768811"/>
              <a:gd name="connsiteY1" fmla="*/ 0 h 383060"/>
              <a:gd name="connsiteX2" fmla="*/ 469557 w 3768811"/>
              <a:gd name="connsiteY2" fmla="*/ 383060 h 383060"/>
              <a:gd name="connsiteX3" fmla="*/ 3768811 w 3768811"/>
              <a:gd name="connsiteY3" fmla="*/ 383060 h 383060"/>
              <a:gd name="connsiteX4" fmla="*/ 3756454 w 3768811"/>
              <a:gd name="connsiteY4" fmla="*/ 0 h 38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8811" h="383060">
                <a:moveTo>
                  <a:pt x="3756454" y="0"/>
                </a:moveTo>
                <a:lnTo>
                  <a:pt x="0" y="0"/>
                </a:lnTo>
                <a:lnTo>
                  <a:pt x="469557" y="383060"/>
                </a:lnTo>
                <a:lnTo>
                  <a:pt x="3768811" y="383060"/>
                </a:lnTo>
                <a:lnTo>
                  <a:pt x="3756454" y="0"/>
                </a:lnTo>
                <a:close/>
              </a:path>
            </a:pathLst>
          </a:custGeom>
          <a:solidFill>
            <a:srgbClr val="00153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4F297C-AA2B-2E61-24E2-6E1E6F2EADC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353800" y="6515098"/>
            <a:ext cx="586946" cy="2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38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770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5E50EC-840C-470F-E742-1835DD71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8652" y="4663325"/>
            <a:ext cx="4839901" cy="1500187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DD1670C-BF91-3E6D-70BF-1D05C84EBD05}"/>
              </a:ext>
            </a:extLst>
          </p:cNvPr>
          <p:cNvGrpSpPr/>
          <p:nvPr userDrawn="1"/>
        </p:nvGrpSpPr>
        <p:grpSpPr>
          <a:xfrm>
            <a:off x="263187" y="-37070"/>
            <a:ext cx="5978664" cy="6895070"/>
            <a:chOff x="253990" y="-37070"/>
            <a:chExt cx="6925286" cy="6895070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8DB04EF-8708-4D28-0383-D353DCB15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21276" y="0"/>
              <a:ext cx="6858000" cy="6858000"/>
            </a:xfrm>
            <a:prstGeom prst="parallelogram">
              <a:avLst/>
            </a:prstGeom>
          </p:spPr>
        </p:pic>
        <p:sp>
          <p:nvSpPr>
            <p:cNvPr id="9" name="Forma libre 8">
              <a:extLst>
                <a:ext uri="{FF2B5EF4-FFF2-40B4-BE49-F238E27FC236}">
                  <a16:creationId xmlns:a16="http://schemas.microsoft.com/office/drawing/2014/main" id="{4B3EEA46-7363-E9E3-6758-32305BE56EAB}"/>
                </a:ext>
              </a:extLst>
            </p:cNvPr>
            <p:cNvSpPr/>
            <p:nvPr userDrawn="1"/>
          </p:nvSpPr>
          <p:spPr>
            <a:xfrm>
              <a:off x="253990" y="-37070"/>
              <a:ext cx="6914276" cy="6895070"/>
            </a:xfrm>
            <a:custGeom>
              <a:avLst/>
              <a:gdLst>
                <a:gd name="connsiteX0" fmla="*/ 1742302 w 6870356"/>
                <a:gd name="connsiteY0" fmla="*/ 37071 h 6919784"/>
                <a:gd name="connsiteX1" fmla="*/ 0 w 6870356"/>
                <a:gd name="connsiteY1" fmla="*/ 6919784 h 6919784"/>
                <a:gd name="connsiteX2" fmla="*/ 5152767 w 6870356"/>
                <a:gd name="connsiteY2" fmla="*/ 6870357 h 6919784"/>
                <a:gd name="connsiteX3" fmla="*/ 6870356 w 6870356"/>
                <a:gd name="connsiteY3" fmla="*/ 0 h 6919784"/>
                <a:gd name="connsiteX4" fmla="*/ 1742302 w 6870356"/>
                <a:gd name="connsiteY4" fmla="*/ 37071 h 69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356" h="6919784">
                  <a:moveTo>
                    <a:pt x="1742302" y="37071"/>
                  </a:moveTo>
                  <a:lnTo>
                    <a:pt x="0" y="6919784"/>
                  </a:lnTo>
                  <a:lnTo>
                    <a:pt x="5152767" y="6870357"/>
                  </a:lnTo>
                  <a:lnTo>
                    <a:pt x="6870356" y="0"/>
                  </a:lnTo>
                  <a:lnTo>
                    <a:pt x="1742302" y="37071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5000"/>
                    <a:lumOff val="95000"/>
                    <a:alpha val="0"/>
                  </a:schemeClr>
                </a:gs>
                <a:gs pos="27000">
                  <a:srgbClr val="00206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85FC874-40E1-755B-98F5-8C23F3C57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5193" y="5503349"/>
            <a:ext cx="1316508" cy="10555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4BD8AAC-9B16-187A-F505-E0AB5DB3E24B}"/>
              </a:ext>
            </a:extLst>
          </p:cNvPr>
          <p:cNvSpPr/>
          <p:nvPr userDrawn="1"/>
        </p:nvSpPr>
        <p:spPr>
          <a:xfrm>
            <a:off x="0" y="1977081"/>
            <a:ext cx="12192000" cy="2471351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27000">
                <a:schemeClr val="tx2">
                  <a:lumMod val="1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6732B0-E0C8-84DF-CDFD-202396AE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382559"/>
            <a:ext cx="9527231" cy="160867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1600809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17/6/2025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  <p:sldLayoutId id="2147483657" r:id="rId7"/>
    <p:sldLayoutId id="2147483658" r:id="rId8"/>
    <p:sldLayoutId id="214748366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mailto:jenny.ulate.montero@una.ac.cr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5.svg"/><Relationship Id="rId3" Type="http://schemas.openxmlformats.org/officeDocument/2006/relationships/image" Target="../media/image49.svg"/><Relationship Id="rId7" Type="http://schemas.openxmlformats.org/officeDocument/2006/relationships/image" Target="../media/image51.svg"/><Relationship Id="rId12" Type="http://schemas.openxmlformats.org/officeDocument/2006/relationships/image" Target="../media/image5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11" Type="http://schemas.openxmlformats.org/officeDocument/2006/relationships/image" Target="../media/image43.svg"/><Relationship Id="rId5" Type="http://schemas.openxmlformats.org/officeDocument/2006/relationships/image" Target="../media/image39.svg"/><Relationship Id="rId15" Type="http://schemas.openxmlformats.org/officeDocument/2006/relationships/image" Target="../media/image57.svg"/><Relationship Id="rId10" Type="http://schemas.openxmlformats.org/officeDocument/2006/relationships/image" Target="../media/image42.png"/><Relationship Id="rId4" Type="http://schemas.openxmlformats.org/officeDocument/2006/relationships/image" Target="../media/image38.png"/><Relationship Id="rId9" Type="http://schemas.openxmlformats.org/officeDocument/2006/relationships/image" Target="../media/image53.svg"/><Relationship Id="rId14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5.svg"/><Relationship Id="rId3" Type="http://schemas.openxmlformats.org/officeDocument/2006/relationships/image" Target="../media/image49.svg"/><Relationship Id="rId7" Type="http://schemas.openxmlformats.org/officeDocument/2006/relationships/image" Target="../media/image51.svg"/><Relationship Id="rId12" Type="http://schemas.openxmlformats.org/officeDocument/2006/relationships/image" Target="../media/image5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11" Type="http://schemas.openxmlformats.org/officeDocument/2006/relationships/image" Target="../media/image43.svg"/><Relationship Id="rId5" Type="http://schemas.openxmlformats.org/officeDocument/2006/relationships/image" Target="../media/image39.svg"/><Relationship Id="rId10" Type="http://schemas.openxmlformats.org/officeDocument/2006/relationships/image" Target="../media/image42.png"/><Relationship Id="rId4" Type="http://schemas.openxmlformats.org/officeDocument/2006/relationships/image" Target="../media/image38.png"/><Relationship Id="rId9" Type="http://schemas.openxmlformats.org/officeDocument/2006/relationships/image" Target="../media/image53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5.svg"/><Relationship Id="rId3" Type="http://schemas.openxmlformats.org/officeDocument/2006/relationships/image" Target="../media/image49.svg"/><Relationship Id="rId7" Type="http://schemas.openxmlformats.org/officeDocument/2006/relationships/image" Target="../media/image51.svg"/><Relationship Id="rId12" Type="http://schemas.openxmlformats.org/officeDocument/2006/relationships/image" Target="../media/image5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11" Type="http://schemas.openxmlformats.org/officeDocument/2006/relationships/image" Target="../media/image43.svg"/><Relationship Id="rId5" Type="http://schemas.openxmlformats.org/officeDocument/2006/relationships/image" Target="../media/image39.svg"/><Relationship Id="rId10" Type="http://schemas.openxmlformats.org/officeDocument/2006/relationships/image" Target="../media/image42.png"/><Relationship Id="rId4" Type="http://schemas.openxmlformats.org/officeDocument/2006/relationships/image" Target="../media/image38.png"/><Relationship Id="rId9" Type="http://schemas.openxmlformats.org/officeDocument/2006/relationships/image" Target="../media/image53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svg"/><Relationship Id="rId7" Type="http://schemas.openxmlformats.org/officeDocument/2006/relationships/image" Target="../media/image51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Relationship Id="rId9" Type="http://schemas.openxmlformats.org/officeDocument/2006/relationships/image" Target="../media/image55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svg"/><Relationship Id="rId7" Type="http://schemas.openxmlformats.org/officeDocument/2006/relationships/image" Target="../media/image51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Relationship Id="rId9" Type="http://schemas.openxmlformats.org/officeDocument/2006/relationships/image" Target="../media/image55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svg"/><Relationship Id="rId7" Type="http://schemas.openxmlformats.org/officeDocument/2006/relationships/image" Target="../media/image51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Relationship Id="rId9" Type="http://schemas.openxmlformats.org/officeDocument/2006/relationships/image" Target="../media/image55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svg"/><Relationship Id="rId7" Type="http://schemas.openxmlformats.org/officeDocument/2006/relationships/image" Target="../media/image51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Relationship Id="rId9" Type="http://schemas.openxmlformats.org/officeDocument/2006/relationships/image" Target="../media/image55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svg"/><Relationship Id="rId7" Type="http://schemas.openxmlformats.org/officeDocument/2006/relationships/image" Target="../media/image51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Relationship Id="rId9" Type="http://schemas.openxmlformats.org/officeDocument/2006/relationships/image" Target="../media/image55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svg"/><Relationship Id="rId7" Type="http://schemas.openxmlformats.org/officeDocument/2006/relationships/image" Target="../media/image51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Relationship Id="rId9" Type="http://schemas.openxmlformats.org/officeDocument/2006/relationships/image" Target="../media/image55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svg"/><Relationship Id="rId7" Type="http://schemas.openxmlformats.org/officeDocument/2006/relationships/image" Target="../media/image51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Relationship Id="rId9" Type="http://schemas.openxmlformats.org/officeDocument/2006/relationships/image" Target="../media/image55.sv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microsoft.com/office/2007/relationships/hdphoto" Target="../media/hdphoto11.wdp"/><Relationship Id="rId5" Type="http://schemas.openxmlformats.org/officeDocument/2006/relationships/image" Target="../media/image14.png"/><Relationship Id="rId10" Type="http://schemas.microsoft.com/office/2007/relationships/hdphoto" Target="../media/hdphoto13.wdp"/><Relationship Id="rId4" Type="http://schemas.microsoft.com/office/2007/relationships/hdphoto" Target="../media/hdphoto10.wdp"/><Relationship Id="rId9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svg"/><Relationship Id="rId7" Type="http://schemas.openxmlformats.org/officeDocument/2006/relationships/image" Target="../media/image51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Relationship Id="rId9" Type="http://schemas.openxmlformats.org/officeDocument/2006/relationships/image" Target="../media/image55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svg"/><Relationship Id="rId7" Type="http://schemas.microsoft.com/office/2007/relationships/hdphoto" Target="../media/hdphoto16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original.rdatoolkit.org/rdachp19-es_rda19-394.html" TargetMode="External"/><Relationship Id="rId13" Type="http://schemas.openxmlformats.org/officeDocument/2006/relationships/hyperlink" Target="https://access.rdatoolkit.org/en-US_ala-20871c54-5082-3097-9789-fad37f5057b1" TargetMode="External"/><Relationship Id="rId3" Type="http://schemas.openxmlformats.org/officeDocument/2006/relationships/image" Target="../media/image49.svg"/><Relationship Id="rId7" Type="http://schemas.openxmlformats.org/officeDocument/2006/relationships/image" Target="../media/image55.svg"/><Relationship Id="rId12" Type="http://schemas.openxmlformats.org/officeDocument/2006/relationships/hyperlink" Target="http://original.rdatoolkit.org/rdaappi-es_rdai-36.html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4.png"/><Relationship Id="rId11" Type="http://schemas.openxmlformats.org/officeDocument/2006/relationships/hyperlink" Target="https://access.rdatoolkit.org/en-US_ala-8f37ce69-f573-3850-ba6c-8fcd9fc32b79" TargetMode="External"/><Relationship Id="rId5" Type="http://schemas.openxmlformats.org/officeDocument/2006/relationships/image" Target="../media/image51.svg"/><Relationship Id="rId15" Type="http://schemas.openxmlformats.org/officeDocument/2006/relationships/image" Target="../media/image39.svg"/><Relationship Id="rId10" Type="http://schemas.openxmlformats.org/officeDocument/2006/relationships/hyperlink" Target="https://access.rdatoolkit.org/en-US_ala-a80b580e-8bfb-3389-a1af-6853df589485" TargetMode="External"/><Relationship Id="rId4" Type="http://schemas.openxmlformats.org/officeDocument/2006/relationships/image" Target="../media/image50.png"/><Relationship Id="rId9" Type="http://schemas.openxmlformats.org/officeDocument/2006/relationships/hyperlink" Target="https://access.rdatoolkit.org/en-US_ala-96ae13b2-06cb-3a64-8845-fe31745a202e" TargetMode="External"/><Relationship Id="rId1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svg"/><Relationship Id="rId7" Type="http://schemas.openxmlformats.org/officeDocument/2006/relationships/image" Target="../media/image51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Relationship Id="rId9" Type="http://schemas.openxmlformats.org/officeDocument/2006/relationships/image" Target="../media/image55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jpeg"/><Relationship Id="rId5" Type="http://schemas.openxmlformats.org/officeDocument/2006/relationships/image" Target="../media/image64.svg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7" Type="http://schemas.openxmlformats.org/officeDocument/2006/relationships/image" Target="../media/image55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4.png"/><Relationship Id="rId5" Type="http://schemas.openxmlformats.org/officeDocument/2006/relationships/image" Target="../media/image51.sv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https://www.akal.com/media/akal/images/thumbs/cover-35087-236x355.jpg" TargetMode="External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https://www.akal.com/media/akal/images/thumbs/cover-35087-236x355.jpg" TargetMode="External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2.svg"/><Relationship Id="rId7" Type="http://schemas.openxmlformats.org/officeDocument/2006/relationships/image" Target="../media/image68.sv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11" Type="http://schemas.openxmlformats.org/officeDocument/2006/relationships/image" Target="../media/image72.svg"/><Relationship Id="rId5" Type="http://schemas.openxmlformats.org/officeDocument/2006/relationships/image" Target="../media/image64.svg"/><Relationship Id="rId10" Type="http://schemas.openxmlformats.org/officeDocument/2006/relationships/image" Target="../media/image71.png"/><Relationship Id="rId4" Type="http://schemas.openxmlformats.org/officeDocument/2006/relationships/image" Target="../media/image63.png"/><Relationship Id="rId9" Type="http://schemas.openxmlformats.org/officeDocument/2006/relationships/image" Target="../media/image70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4.sv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6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64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6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64.sv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www.menti.com/ald2baehfzkf" TargetMode="External"/><Relationship Id="rId4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18" Type="http://schemas.openxmlformats.org/officeDocument/2006/relationships/image" Target="../media/image32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17" Type="http://schemas.microsoft.com/office/2007/relationships/hdphoto" Target="../media/hdphoto15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microsoft.com/office/2007/relationships/hdphoto" Target="../media/hdphoto14.wdp"/><Relationship Id="rId10" Type="http://schemas.openxmlformats.org/officeDocument/2006/relationships/image" Target="../media/image26.svg"/><Relationship Id="rId19" Type="http://schemas.openxmlformats.org/officeDocument/2006/relationships/image" Target="../media/image33.pn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2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7" Type="http://schemas.openxmlformats.org/officeDocument/2006/relationships/image" Target="../media/image45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97BD2802-FBFF-7BC7-051E-C5F1A39E22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43114" y="543754"/>
            <a:ext cx="7399177" cy="3410661"/>
          </a:xfrm>
        </p:spPr>
        <p:txBody>
          <a:bodyPr>
            <a:noAutofit/>
          </a:bodyPr>
          <a:lstStyle/>
          <a:p>
            <a:pPr algn="l"/>
            <a:r>
              <a:rPr lang="es-CR" dirty="0"/>
              <a:t>Experiencia del personal docente de la Escuela de Bibliotecología, Documentación e Información en la enseñanza de RDA y la integración de inteligencia artificial en los programas de curso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302D2773-3D2F-F339-2F9C-23202C0F3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27485" y="4974302"/>
            <a:ext cx="7399177" cy="1662981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1700" dirty="0">
                <a:latin typeface="Arial" panose="020B0604020202020204" pitchFamily="34" charset="0"/>
                <a:cs typeface="Arial" panose="020B0604020202020204" pitchFamily="34" charset="0"/>
              </a:rPr>
              <a:t>Jenny Ulate Montero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1700" dirty="0">
                <a:latin typeface="Arial" panose="020B0604020202020204" pitchFamily="34" charset="0"/>
                <a:cs typeface="Arial" panose="020B0604020202020204" pitchFamily="34" charset="0"/>
              </a:rPr>
              <a:t>Académica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1700" dirty="0">
                <a:latin typeface="Arial" panose="020B0604020202020204" pitchFamily="34" charset="0"/>
                <a:cs typeface="Arial" panose="020B0604020202020204" pitchFamily="34" charset="0"/>
              </a:rPr>
              <a:t>Escuela de Bibliotecología, Documentación e Información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1700" dirty="0">
                <a:latin typeface="Arial" panose="020B0604020202020204" pitchFamily="34" charset="0"/>
                <a:cs typeface="Arial" panose="020B0604020202020204" pitchFamily="34" charset="0"/>
              </a:rPr>
              <a:t>Universidad Nacional (Costa Rica)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s-CR" sz="1700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jenny.ulate.montero@una.ac.cr</a:t>
            </a:r>
            <a:r>
              <a:rPr lang="es-CR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CR" dirty="0"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 descr="Logotipo&#10;&#10;El contenido generado por IA puede ser incorrecto.">
            <a:extLst>
              <a:ext uri="{FF2B5EF4-FFF2-40B4-BE49-F238E27FC236}">
                <a16:creationId xmlns:a16="http://schemas.microsoft.com/office/drawing/2014/main" id="{81E775A7-F50F-1C51-8023-AC301D4B7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4083" y="-20200"/>
            <a:ext cx="1689766" cy="1689766"/>
          </a:xfrm>
          <a:prstGeom prst="rect">
            <a:avLst/>
          </a:prstGeom>
        </p:spPr>
      </p:pic>
      <p:sp>
        <p:nvSpPr>
          <p:cNvPr id="2" name="Freeform 27">
            <a:extLst>
              <a:ext uri="{FF2B5EF4-FFF2-40B4-BE49-F238E27FC236}">
                <a16:creationId xmlns:a16="http://schemas.microsoft.com/office/drawing/2014/main" id="{94046F0B-4957-DEC8-59D3-EEF82B8640E5}"/>
              </a:ext>
            </a:extLst>
          </p:cNvPr>
          <p:cNvSpPr/>
          <p:nvPr/>
        </p:nvSpPr>
        <p:spPr>
          <a:xfrm>
            <a:off x="10777984" y="5358697"/>
            <a:ext cx="1771368" cy="2104105"/>
          </a:xfrm>
          <a:custGeom>
            <a:avLst/>
            <a:gdLst/>
            <a:ahLst/>
            <a:cxnLst/>
            <a:rect l="l" t="t" r="r" b="b"/>
            <a:pathLst>
              <a:path w="6602062" h="6602062">
                <a:moveTo>
                  <a:pt x="0" y="0"/>
                </a:moveTo>
                <a:lnTo>
                  <a:pt x="6602062" y="0"/>
                </a:lnTo>
                <a:lnTo>
                  <a:pt x="6602062" y="6602062"/>
                </a:lnTo>
                <a:lnTo>
                  <a:pt x="0" y="66020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5144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/>
          <p:nvPr/>
        </p:nvSpPr>
        <p:spPr>
          <a:xfrm>
            <a:off x="7012737" y="235038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BE52A3BD-90B6-1F38-862F-7FDCAF633F13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B04CFCBE-7BD1-12B5-1340-ECB57A114832}"/>
              </a:ext>
            </a:extLst>
          </p:cNvPr>
          <p:cNvSpPr/>
          <p:nvPr/>
        </p:nvSpPr>
        <p:spPr>
          <a:xfrm>
            <a:off x="6797816" y="6408148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F4007908-C633-6B26-4514-D8310DB783A8}"/>
              </a:ext>
            </a:extLst>
          </p:cNvPr>
          <p:cNvSpPr/>
          <p:nvPr/>
        </p:nvSpPr>
        <p:spPr>
          <a:xfrm>
            <a:off x="7526963" y="6377044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92DB0D76-6BAF-6FD0-D995-E19E0ACD352C}"/>
              </a:ext>
            </a:extLst>
          </p:cNvPr>
          <p:cNvSpPr/>
          <p:nvPr/>
        </p:nvSpPr>
        <p:spPr>
          <a:xfrm>
            <a:off x="8220463" y="6368473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grpSp>
        <p:nvGrpSpPr>
          <p:cNvPr id="25" name="Group 8">
            <a:extLst>
              <a:ext uri="{FF2B5EF4-FFF2-40B4-BE49-F238E27FC236}">
                <a16:creationId xmlns:a16="http://schemas.microsoft.com/office/drawing/2014/main" id="{70CBF829-B788-EC52-2032-86832EBB07F7}"/>
              </a:ext>
            </a:extLst>
          </p:cNvPr>
          <p:cNvGrpSpPr/>
          <p:nvPr/>
        </p:nvGrpSpPr>
        <p:grpSpPr>
          <a:xfrm>
            <a:off x="423533" y="453015"/>
            <a:ext cx="6113580" cy="874016"/>
            <a:chOff x="0" y="0"/>
            <a:chExt cx="812800" cy="135928"/>
          </a:xfrm>
        </p:grpSpPr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3793591C-8221-EAE6-37BC-845277323CBF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7" name="TextBox 10">
              <a:extLst>
                <a:ext uri="{FF2B5EF4-FFF2-40B4-BE49-F238E27FC236}">
                  <a16:creationId xmlns:a16="http://schemas.microsoft.com/office/drawing/2014/main" id="{4F11343C-FF9E-8399-17B0-E42DA0A644B3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r>
                <a:rPr lang="es-CR" sz="2199" b="1" noProof="0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Investigación</a:t>
              </a:r>
              <a:endParaRPr lang="en-US" sz="2199" b="1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28" name="Group 8">
            <a:extLst>
              <a:ext uri="{FF2B5EF4-FFF2-40B4-BE49-F238E27FC236}">
                <a16:creationId xmlns:a16="http://schemas.microsoft.com/office/drawing/2014/main" id="{629CBFB9-C5CD-01D9-1285-ED11880992CF}"/>
              </a:ext>
            </a:extLst>
          </p:cNvPr>
          <p:cNvGrpSpPr/>
          <p:nvPr/>
        </p:nvGrpSpPr>
        <p:grpSpPr>
          <a:xfrm>
            <a:off x="423533" y="1548063"/>
            <a:ext cx="6113580" cy="874016"/>
            <a:chOff x="0" y="0"/>
            <a:chExt cx="812800" cy="135928"/>
          </a:xfrm>
        </p:grpSpPr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D257CDC4-C9E1-67B1-FFC4-825F917AF835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0" name="TextBox 10">
              <a:extLst>
                <a:ext uri="{FF2B5EF4-FFF2-40B4-BE49-F238E27FC236}">
                  <a16:creationId xmlns:a16="http://schemas.microsoft.com/office/drawing/2014/main" id="{E4FDA3F6-97F7-015B-251A-26E559040513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r>
                <a:rPr lang="es-CR" sz="2000" b="1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         Evidencias mediante recursos gráficos</a:t>
              </a:r>
              <a:endParaRPr lang="en-US" sz="2000" b="1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1" name="Group 8">
            <a:extLst>
              <a:ext uri="{FF2B5EF4-FFF2-40B4-BE49-F238E27FC236}">
                <a16:creationId xmlns:a16="http://schemas.microsoft.com/office/drawing/2014/main" id="{042026C9-572E-5CFE-DAF4-90FB929441D1}"/>
              </a:ext>
            </a:extLst>
          </p:cNvPr>
          <p:cNvGrpSpPr/>
          <p:nvPr/>
        </p:nvGrpSpPr>
        <p:grpSpPr>
          <a:xfrm>
            <a:off x="-110638" y="2641070"/>
            <a:ext cx="6647751" cy="996507"/>
            <a:chOff x="44624" y="-16633"/>
            <a:chExt cx="883818" cy="154978"/>
          </a:xfrm>
        </p:grpSpPr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3A036F9B-E5E2-77A6-1A96-C914B4AEAFA8}"/>
                </a:ext>
              </a:extLst>
            </p:cNvPr>
            <p:cNvSpPr/>
            <p:nvPr/>
          </p:nvSpPr>
          <p:spPr>
            <a:xfrm>
              <a:off x="115642" y="-5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3" name="TextBox 10">
              <a:extLst>
                <a:ext uri="{FF2B5EF4-FFF2-40B4-BE49-F238E27FC236}">
                  <a16:creationId xmlns:a16="http://schemas.microsoft.com/office/drawing/2014/main" id="{07D2EFC1-5002-B067-47DD-92B34002A72B}"/>
                </a:ext>
              </a:extLst>
            </p:cNvPr>
            <p:cNvSpPr txBox="1"/>
            <p:nvPr/>
          </p:nvSpPr>
          <p:spPr>
            <a:xfrm>
              <a:off x="44624" y="-16633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r>
                <a:rPr lang="es-CR" sz="2199" b="1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                     Modelos conceptuales FR y LRM</a:t>
              </a:r>
              <a:endParaRPr lang="en-US" sz="2199" b="1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6" name="Group 8">
            <a:extLst>
              <a:ext uri="{FF2B5EF4-FFF2-40B4-BE49-F238E27FC236}">
                <a16:creationId xmlns:a16="http://schemas.microsoft.com/office/drawing/2014/main" id="{59DED0FD-DE13-3BFD-2A4D-E6CDC5DBFB86}"/>
              </a:ext>
            </a:extLst>
          </p:cNvPr>
          <p:cNvGrpSpPr/>
          <p:nvPr/>
        </p:nvGrpSpPr>
        <p:grpSpPr>
          <a:xfrm>
            <a:off x="387643" y="3830543"/>
            <a:ext cx="6113580" cy="874016"/>
            <a:chOff x="0" y="0"/>
            <a:chExt cx="812800" cy="135928"/>
          </a:xfrm>
        </p:grpSpPr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E6C88978-CA93-C22C-E39F-A037C4E8B342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8" name="TextBox 10">
              <a:extLst>
                <a:ext uri="{FF2B5EF4-FFF2-40B4-BE49-F238E27FC236}">
                  <a16:creationId xmlns:a16="http://schemas.microsoft.com/office/drawing/2014/main" id="{525A7B7E-2B8F-B4FE-2074-2FB41B5F900C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r>
                <a:rPr lang="es-CR" sz="2199" b="1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RDA Toolkit</a:t>
              </a:r>
              <a:endParaRPr lang="en-US" sz="2199" b="1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9" name="Group 8">
            <a:extLst>
              <a:ext uri="{FF2B5EF4-FFF2-40B4-BE49-F238E27FC236}">
                <a16:creationId xmlns:a16="http://schemas.microsoft.com/office/drawing/2014/main" id="{FBC0562F-2920-7537-659B-69D96E76C2AF}"/>
              </a:ext>
            </a:extLst>
          </p:cNvPr>
          <p:cNvGrpSpPr/>
          <p:nvPr/>
        </p:nvGrpSpPr>
        <p:grpSpPr>
          <a:xfrm rot="17414099">
            <a:off x="5491378" y="3687592"/>
            <a:ext cx="1823176" cy="1106473"/>
            <a:chOff x="0" y="0"/>
            <a:chExt cx="4165920" cy="2308320"/>
          </a:xfrm>
          <a:solidFill>
            <a:srgbClr val="052A47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1F5111C2-AF1F-BB4C-42DD-190F84EB136A}"/>
                </a:ext>
              </a:extLst>
            </p:cNvPr>
            <p:cNvSpPr/>
            <p:nvPr/>
          </p:nvSpPr>
          <p:spPr>
            <a:xfrm>
              <a:off x="0" y="0"/>
              <a:ext cx="4165981" cy="2308352"/>
            </a:xfrm>
            <a:custGeom>
              <a:avLst/>
              <a:gdLst/>
              <a:ahLst/>
              <a:cxnLst/>
              <a:rect l="l" t="t" r="r" b="b"/>
              <a:pathLst>
                <a:path w="4165981" h="2308352">
                  <a:moveTo>
                    <a:pt x="4165981" y="1066800"/>
                  </a:moveTo>
                  <a:cubicBezTo>
                    <a:pt x="3189351" y="1271778"/>
                    <a:pt x="3189351" y="1271778"/>
                    <a:pt x="3189351" y="1271778"/>
                  </a:cubicBezTo>
                  <a:cubicBezTo>
                    <a:pt x="3315970" y="1404366"/>
                    <a:pt x="3315970" y="1404366"/>
                    <a:pt x="3315970" y="1404366"/>
                  </a:cubicBezTo>
                  <a:cubicBezTo>
                    <a:pt x="2966339" y="1735836"/>
                    <a:pt x="2489962" y="1934718"/>
                    <a:pt x="1971548" y="1934718"/>
                  </a:cubicBezTo>
                  <a:cubicBezTo>
                    <a:pt x="892302" y="1934591"/>
                    <a:pt x="18034" y="1072769"/>
                    <a:pt x="0" y="0"/>
                  </a:cubicBezTo>
                  <a:cubicBezTo>
                    <a:pt x="18034" y="1277747"/>
                    <a:pt x="1061085" y="2308352"/>
                    <a:pt x="2339213" y="2308352"/>
                  </a:cubicBezTo>
                  <a:cubicBezTo>
                    <a:pt x="2869692" y="2308352"/>
                    <a:pt x="3358134" y="2133600"/>
                    <a:pt x="3749929" y="1832229"/>
                  </a:cubicBezTo>
                  <a:cubicBezTo>
                    <a:pt x="3852418" y="1934718"/>
                    <a:pt x="3852418" y="1934718"/>
                    <a:pt x="3852418" y="1934718"/>
                  </a:cubicBezTo>
                  <a:lnTo>
                    <a:pt x="4165981" y="1066800"/>
                  </a:lnTo>
                  <a:close/>
                </a:path>
              </a:pathLst>
            </a:custGeom>
            <a:solidFill>
              <a:srgbClr val="A09F9F"/>
            </a:solidFill>
            <a:ln>
              <a:solidFill>
                <a:srgbClr val="A09F9F"/>
              </a:solidFill>
            </a:ln>
          </p:spPr>
          <p:txBody>
            <a:bodyPr/>
            <a:lstStyle/>
            <a:p>
              <a:endParaRPr lang="es-CR" sz="1200"/>
            </a:p>
          </p:txBody>
        </p:sp>
      </p:grpSp>
      <p:sp>
        <p:nvSpPr>
          <p:cNvPr id="41" name="Freeform 9">
            <a:extLst>
              <a:ext uri="{FF2B5EF4-FFF2-40B4-BE49-F238E27FC236}">
                <a16:creationId xmlns:a16="http://schemas.microsoft.com/office/drawing/2014/main" id="{F367756B-F210-9C2C-7AE6-3D54BE2E8DB6}"/>
              </a:ext>
            </a:extLst>
          </p:cNvPr>
          <p:cNvSpPr/>
          <p:nvPr/>
        </p:nvSpPr>
        <p:spPr>
          <a:xfrm rot="5056610">
            <a:off x="-93982" y="2707088"/>
            <a:ext cx="1389685" cy="1049823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42" name="Freeform 9">
            <a:extLst>
              <a:ext uri="{FF2B5EF4-FFF2-40B4-BE49-F238E27FC236}">
                <a16:creationId xmlns:a16="http://schemas.microsoft.com/office/drawing/2014/main" id="{5F5CF959-5CF2-2939-FB0B-2007BB974B09}"/>
              </a:ext>
            </a:extLst>
          </p:cNvPr>
          <p:cNvSpPr/>
          <p:nvPr/>
        </p:nvSpPr>
        <p:spPr>
          <a:xfrm rot="17414099">
            <a:off x="5816098" y="1634175"/>
            <a:ext cx="1370250" cy="1004095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8B0203"/>
          </a:solidFill>
          <a:ln>
            <a:solidFill>
              <a:srgbClr val="8B0304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id="{0DD000F7-5F41-2083-DF85-3C1379F4C765}"/>
              </a:ext>
            </a:extLst>
          </p:cNvPr>
          <p:cNvSpPr/>
          <p:nvPr/>
        </p:nvSpPr>
        <p:spPr>
          <a:xfrm rot="4334473">
            <a:off x="-55854" y="339053"/>
            <a:ext cx="1317042" cy="1241548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480408"/>
          </a:solidFill>
          <a:ln>
            <a:solidFill>
              <a:srgbClr val="48040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F7F49CC-B725-1954-922A-31DD94240740}"/>
              </a:ext>
            </a:extLst>
          </p:cNvPr>
          <p:cNvSpPr txBox="1"/>
          <p:nvPr/>
        </p:nvSpPr>
        <p:spPr>
          <a:xfrm>
            <a:off x="7741884" y="546179"/>
            <a:ext cx="409660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conceptos clave de la organización de la información</a:t>
            </a:r>
            <a:endParaRPr lang="es-CR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306479B8-6E75-620E-D9EA-1768BDE2B838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A56687A1-3DF3-8736-8A04-E97C5B720B47}"/>
              </a:ext>
            </a:extLst>
          </p:cNvPr>
          <p:cNvGrpSpPr/>
          <p:nvPr/>
        </p:nvGrpSpPr>
        <p:grpSpPr>
          <a:xfrm>
            <a:off x="768024" y="2793789"/>
            <a:ext cx="712966" cy="708645"/>
            <a:chOff x="2731469" y="1725915"/>
            <a:chExt cx="965538" cy="998960"/>
          </a:xfrm>
        </p:grpSpPr>
        <p:sp>
          <p:nvSpPr>
            <p:cNvPr id="14" name="Freeform 28">
              <a:extLst>
                <a:ext uri="{FF2B5EF4-FFF2-40B4-BE49-F238E27FC236}">
                  <a16:creationId xmlns:a16="http://schemas.microsoft.com/office/drawing/2014/main" id="{6F26CD77-AD67-DB9B-D978-DD963DCE1995}"/>
                </a:ext>
              </a:extLst>
            </p:cNvPr>
            <p:cNvSpPr/>
            <p:nvPr/>
          </p:nvSpPr>
          <p:spPr>
            <a:xfrm>
              <a:off x="2731469" y="1725915"/>
              <a:ext cx="622532" cy="646787"/>
            </a:xfrm>
            <a:custGeom>
              <a:avLst/>
              <a:gdLst/>
              <a:ahLst/>
              <a:cxnLst/>
              <a:rect l="l" t="t" r="r" b="b"/>
              <a:pathLst>
                <a:path w="933798" h="970180">
                  <a:moveTo>
                    <a:pt x="0" y="0"/>
                  </a:moveTo>
                  <a:lnTo>
                    <a:pt x="933798" y="0"/>
                  </a:lnTo>
                  <a:lnTo>
                    <a:pt x="933798" y="970180"/>
                  </a:lnTo>
                  <a:lnTo>
                    <a:pt x="0" y="9701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sz="1200" b="1"/>
            </a:p>
          </p:txBody>
        </p:sp>
        <p:sp>
          <p:nvSpPr>
            <p:cNvPr id="15" name="Freeform 43">
              <a:extLst>
                <a:ext uri="{FF2B5EF4-FFF2-40B4-BE49-F238E27FC236}">
                  <a16:creationId xmlns:a16="http://schemas.microsoft.com/office/drawing/2014/main" id="{5A73B07B-8FA6-3931-0044-6B0A04B42C6A}"/>
                </a:ext>
              </a:extLst>
            </p:cNvPr>
            <p:cNvSpPr/>
            <p:nvPr/>
          </p:nvSpPr>
          <p:spPr>
            <a:xfrm>
              <a:off x="2968738" y="1996606"/>
              <a:ext cx="728269" cy="728269"/>
            </a:xfrm>
            <a:custGeom>
              <a:avLst/>
              <a:gdLst/>
              <a:ahLst/>
              <a:cxnLst/>
              <a:rect l="l" t="t" r="r" b="b"/>
              <a:pathLst>
                <a:path w="1092404" h="1092404">
                  <a:moveTo>
                    <a:pt x="0" y="0"/>
                  </a:moveTo>
                  <a:lnTo>
                    <a:pt x="1092404" y="0"/>
                  </a:lnTo>
                  <a:lnTo>
                    <a:pt x="1092404" y="1092403"/>
                  </a:lnTo>
                  <a:lnTo>
                    <a:pt x="0" y="10924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sz="1200" b="1"/>
            </a:p>
          </p:txBody>
        </p:sp>
      </p:grpSp>
      <p:sp>
        <p:nvSpPr>
          <p:cNvPr id="16" name="Freeform 29">
            <a:extLst>
              <a:ext uri="{FF2B5EF4-FFF2-40B4-BE49-F238E27FC236}">
                <a16:creationId xmlns:a16="http://schemas.microsoft.com/office/drawing/2014/main" id="{06661CD9-B084-AB93-0409-A0CDDB96F94B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18" name="Group 8">
            <a:extLst>
              <a:ext uri="{FF2B5EF4-FFF2-40B4-BE49-F238E27FC236}">
                <a16:creationId xmlns:a16="http://schemas.microsoft.com/office/drawing/2014/main" id="{1E7B91C7-002C-5C3F-6532-E937DA24D00E}"/>
              </a:ext>
            </a:extLst>
          </p:cNvPr>
          <p:cNvGrpSpPr/>
          <p:nvPr/>
        </p:nvGrpSpPr>
        <p:grpSpPr>
          <a:xfrm>
            <a:off x="323724" y="5007471"/>
            <a:ext cx="6113580" cy="874016"/>
            <a:chOff x="0" y="0"/>
            <a:chExt cx="812800" cy="135928"/>
          </a:xfrm>
        </p:grpSpPr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45E7DE7E-0F34-CAB1-BFAE-90C6AAE4626E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4" name="TextBox 10">
              <a:extLst>
                <a:ext uri="{FF2B5EF4-FFF2-40B4-BE49-F238E27FC236}">
                  <a16:creationId xmlns:a16="http://schemas.microsoft.com/office/drawing/2014/main" id="{9A24B3DB-1778-F530-9C17-D9A335A63CD8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r>
                <a:rPr lang="es-CR" sz="2199" b="1" dirty="0">
                  <a:solidFill>
                    <a:srgbClr val="FFFFFF"/>
                  </a:solidFill>
                  <a:latin typeface="Arial" panose="020B0604020202020204" pitchFamily="34" charset="0"/>
                  <a:ea typeface="Montserrat"/>
                  <a:cs typeface="Arial" panose="020B0604020202020204" pitchFamily="34" charset="0"/>
                  <a:sym typeface="Montserrat"/>
                </a:rPr>
                <a:t>Ejercicios prácticos</a:t>
              </a:r>
              <a:endParaRPr lang="en-US" sz="2199" b="1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sp>
        <p:nvSpPr>
          <p:cNvPr id="35" name="Freeform 8">
            <a:extLst>
              <a:ext uri="{FF2B5EF4-FFF2-40B4-BE49-F238E27FC236}">
                <a16:creationId xmlns:a16="http://schemas.microsoft.com/office/drawing/2014/main" id="{2C8B2FAC-BA62-58D3-743E-138D9637F35D}"/>
              </a:ext>
            </a:extLst>
          </p:cNvPr>
          <p:cNvSpPr/>
          <p:nvPr/>
        </p:nvSpPr>
        <p:spPr>
          <a:xfrm>
            <a:off x="1394716" y="5090956"/>
            <a:ext cx="446044" cy="561308"/>
          </a:xfrm>
          <a:custGeom>
            <a:avLst/>
            <a:gdLst/>
            <a:ahLst/>
            <a:cxnLst/>
            <a:rect l="l" t="t" r="r" b="b"/>
            <a:pathLst>
              <a:path w="1333926" h="1316948">
                <a:moveTo>
                  <a:pt x="0" y="0"/>
                </a:moveTo>
                <a:lnTo>
                  <a:pt x="1333925" y="0"/>
                </a:lnTo>
                <a:lnTo>
                  <a:pt x="1333925" y="1316948"/>
                </a:lnTo>
                <a:lnTo>
                  <a:pt x="0" y="1316948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dirty="0"/>
          </a:p>
        </p:txBody>
      </p:sp>
      <p:sp>
        <p:nvSpPr>
          <p:cNvPr id="44" name="Freeform 29">
            <a:extLst>
              <a:ext uri="{FF2B5EF4-FFF2-40B4-BE49-F238E27FC236}">
                <a16:creationId xmlns:a16="http://schemas.microsoft.com/office/drawing/2014/main" id="{84F946E8-6A7C-4F3F-B99F-7FB8E2F295D5}"/>
              </a:ext>
            </a:extLst>
          </p:cNvPr>
          <p:cNvSpPr/>
          <p:nvPr/>
        </p:nvSpPr>
        <p:spPr>
          <a:xfrm>
            <a:off x="1690630" y="660461"/>
            <a:ext cx="570098" cy="545275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dirty="0"/>
          </a:p>
        </p:txBody>
      </p:sp>
      <p:sp>
        <p:nvSpPr>
          <p:cNvPr id="45" name="Freeform 9">
            <a:extLst>
              <a:ext uri="{FF2B5EF4-FFF2-40B4-BE49-F238E27FC236}">
                <a16:creationId xmlns:a16="http://schemas.microsoft.com/office/drawing/2014/main" id="{D6F132A8-AD03-625F-B460-D5DF11EFB3DE}"/>
              </a:ext>
            </a:extLst>
          </p:cNvPr>
          <p:cNvSpPr/>
          <p:nvPr/>
        </p:nvSpPr>
        <p:spPr>
          <a:xfrm rot="4334473">
            <a:off x="-33784" y="4871779"/>
            <a:ext cx="1317042" cy="1241548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7F0C1F-0A68-AC63-EEE0-AF2E27A16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81B607F0-C139-F241-9E11-01129442ADB7}"/>
              </a:ext>
            </a:extLst>
          </p:cNvPr>
          <p:cNvSpPr/>
          <p:nvPr/>
        </p:nvSpPr>
        <p:spPr>
          <a:xfrm>
            <a:off x="6002942" y="-65301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FB89EF17-9B7F-23DD-14A8-2B30BBFF2079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520DEF5F-0AEF-C57E-AC3F-11D438F350AB}"/>
              </a:ext>
            </a:extLst>
          </p:cNvPr>
          <p:cNvSpPr/>
          <p:nvPr/>
        </p:nvSpPr>
        <p:spPr>
          <a:xfrm>
            <a:off x="6797816" y="6408148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2B00AF6B-1095-B1E7-89F9-19A3BF42A403}"/>
              </a:ext>
            </a:extLst>
          </p:cNvPr>
          <p:cNvSpPr/>
          <p:nvPr/>
        </p:nvSpPr>
        <p:spPr>
          <a:xfrm>
            <a:off x="7526963" y="6377044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5C383104-BD2D-2304-87B8-FAB649BF6FF7}"/>
              </a:ext>
            </a:extLst>
          </p:cNvPr>
          <p:cNvSpPr/>
          <p:nvPr/>
        </p:nvSpPr>
        <p:spPr>
          <a:xfrm>
            <a:off x="8220463" y="6368473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33" name="TextBox 10">
            <a:extLst>
              <a:ext uri="{FF2B5EF4-FFF2-40B4-BE49-F238E27FC236}">
                <a16:creationId xmlns:a16="http://schemas.microsoft.com/office/drawing/2014/main" id="{88B3CACF-8DB1-6D13-30C0-2A9EECCF5268}"/>
              </a:ext>
            </a:extLst>
          </p:cNvPr>
          <p:cNvSpPr txBox="1"/>
          <p:nvPr/>
        </p:nvSpPr>
        <p:spPr>
          <a:xfrm>
            <a:off x="-110638" y="2641070"/>
            <a:ext cx="6113580" cy="996507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859"/>
              </a:lnSpc>
            </a:pPr>
            <a:r>
              <a:rPr lang="es-CR" sz="2199" b="1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                     Modelos conceptuales FR y LR</a:t>
            </a:r>
            <a:endParaRPr lang="en-US" sz="2199" b="1" dirty="0">
              <a:solidFill>
                <a:srgbClr val="FFFFFF"/>
              </a:solidFill>
              <a:latin typeface="Arial" panose="020B0604020202020204" pitchFamily="34" charset="0"/>
              <a:ea typeface="Montserrat"/>
              <a:cs typeface="Arial" panose="020B0604020202020204" pitchFamily="34" charset="0"/>
              <a:sym typeface="Montserrat"/>
            </a:endParaRPr>
          </a:p>
        </p:txBody>
      </p:sp>
      <p:grpSp>
        <p:nvGrpSpPr>
          <p:cNvPr id="39" name="Group 8">
            <a:extLst>
              <a:ext uri="{FF2B5EF4-FFF2-40B4-BE49-F238E27FC236}">
                <a16:creationId xmlns:a16="http://schemas.microsoft.com/office/drawing/2014/main" id="{7D396708-D452-5C21-C6F2-F1B1633981FA}"/>
              </a:ext>
            </a:extLst>
          </p:cNvPr>
          <p:cNvGrpSpPr/>
          <p:nvPr/>
        </p:nvGrpSpPr>
        <p:grpSpPr>
          <a:xfrm rot="17414099">
            <a:off x="10558173" y="5450854"/>
            <a:ext cx="1823176" cy="1106473"/>
            <a:chOff x="0" y="0"/>
            <a:chExt cx="4165920" cy="2308320"/>
          </a:xfrm>
          <a:solidFill>
            <a:srgbClr val="052A47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133EC774-B69A-A135-48E6-5362E05A7387}"/>
                </a:ext>
              </a:extLst>
            </p:cNvPr>
            <p:cNvSpPr/>
            <p:nvPr/>
          </p:nvSpPr>
          <p:spPr>
            <a:xfrm>
              <a:off x="0" y="0"/>
              <a:ext cx="4165981" cy="2308352"/>
            </a:xfrm>
            <a:custGeom>
              <a:avLst/>
              <a:gdLst/>
              <a:ahLst/>
              <a:cxnLst/>
              <a:rect l="l" t="t" r="r" b="b"/>
              <a:pathLst>
                <a:path w="4165981" h="2308352">
                  <a:moveTo>
                    <a:pt x="4165981" y="1066800"/>
                  </a:moveTo>
                  <a:cubicBezTo>
                    <a:pt x="3189351" y="1271778"/>
                    <a:pt x="3189351" y="1271778"/>
                    <a:pt x="3189351" y="1271778"/>
                  </a:cubicBezTo>
                  <a:cubicBezTo>
                    <a:pt x="3315970" y="1404366"/>
                    <a:pt x="3315970" y="1404366"/>
                    <a:pt x="3315970" y="1404366"/>
                  </a:cubicBezTo>
                  <a:cubicBezTo>
                    <a:pt x="2966339" y="1735836"/>
                    <a:pt x="2489962" y="1934718"/>
                    <a:pt x="1971548" y="1934718"/>
                  </a:cubicBezTo>
                  <a:cubicBezTo>
                    <a:pt x="892302" y="1934591"/>
                    <a:pt x="18034" y="1072769"/>
                    <a:pt x="0" y="0"/>
                  </a:cubicBezTo>
                  <a:cubicBezTo>
                    <a:pt x="18034" y="1277747"/>
                    <a:pt x="1061085" y="2308352"/>
                    <a:pt x="2339213" y="2308352"/>
                  </a:cubicBezTo>
                  <a:cubicBezTo>
                    <a:pt x="2869692" y="2308352"/>
                    <a:pt x="3358134" y="2133600"/>
                    <a:pt x="3749929" y="1832229"/>
                  </a:cubicBezTo>
                  <a:cubicBezTo>
                    <a:pt x="3852418" y="1934718"/>
                    <a:pt x="3852418" y="1934718"/>
                    <a:pt x="3852418" y="1934718"/>
                  </a:cubicBezTo>
                  <a:lnTo>
                    <a:pt x="4165981" y="1066800"/>
                  </a:lnTo>
                  <a:close/>
                </a:path>
              </a:pathLst>
            </a:custGeom>
            <a:solidFill>
              <a:srgbClr val="A09F9F"/>
            </a:solidFill>
            <a:ln>
              <a:solidFill>
                <a:srgbClr val="A09F9F"/>
              </a:solidFill>
            </a:ln>
          </p:spPr>
          <p:txBody>
            <a:bodyPr/>
            <a:lstStyle/>
            <a:p>
              <a:endParaRPr lang="es-CR" sz="1200"/>
            </a:p>
          </p:txBody>
        </p:sp>
      </p:grpSp>
      <p:sp>
        <p:nvSpPr>
          <p:cNvPr id="42" name="Freeform 9">
            <a:extLst>
              <a:ext uri="{FF2B5EF4-FFF2-40B4-BE49-F238E27FC236}">
                <a16:creationId xmlns:a16="http://schemas.microsoft.com/office/drawing/2014/main" id="{60ACB606-AC20-EE44-6D35-CEB6AC279D51}"/>
              </a:ext>
            </a:extLst>
          </p:cNvPr>
          <p:cNvSpPr/>
          <p:nvPr/>
        </p:nvSpPr>
        <p:spPr>
          <a:xfrm rot="17414099">
            <a:off x="10503355" y="5573469"/>
            <a:ext cx="1370250" cy="1004095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8B0203"/>
          </a:solidFill>
          <a:ln>
            <a:solidFill>
              <a:srgbClr val="8B0304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id="{64F5D2ED-96E1-2463-F11B-67E2AA4662F4}"/>
              </a:ext>
            </a:extLst>
          </p:cNvPr>
          <p:cNvSpPr/>
          <p:nvPr/>
        </p:nvSpPr>
        <p:spPr>
          <a:xfrm rot="4334473">
            <a:off x="10529959" y="5114768"/>
            <a:ext cx="1317042" cy="1241548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480408"/>
          </a:solidFill>
          <a:ln>
            <a:solidFill>
              <a:srgbClr val="48040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68FEE63-0C25-72D2-E81E-15AD8DA8F8A8}"/>
              </a:ext>
            </a:extLst>
          </p:cNvPr>
          <p:cNvSpPr txBox="1"/>
          <p:nvPr/>
        </p:nvSpPr>
        <p:spPr>
          <a:xfrm>
            <a:off x="214893" y="28947"/>
            <a:ext cx="78798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Modelos conceptuales</a:t>
            </a: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E4BF84C1-F2A3-2F55-7A32-9883D07FE2BC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DEC0E4D1-A965-5BDE-F551-1FE8917C20CD}"/>
              </a:ext>
            </a:extLst>
          </p:cNvPr>
          <p:cNvGrpSpPr/>
          <p:nvPr/>
        </p:nvGrpSpPr>
        <p:grpSpPr>
          <a:xfrm>
            <a:off x="768024" y="2793789"/>
            <a:ext cx="712966" cy="708645"/>
            <a:chOff x="2731469" y="1725915"/>
            <a:chExt cx="965538" cy="998960"/>
          </a:xfrm>
        </p:grpSpPr>
        <p:sp>
          <p:nvSpPr>
            <p:cNvPr id="14" name="Freeform 28">
              <a:extLst>
                <a:ext uri="{FF2B5EF4-FFF2-40B4-BE49-F238E27FC236}">
                  <a16:creationId xmlns:a16="http://schemas.microsoft.com/office/drawing/2014/main" id="{2631D7B3-9F29-4BB8-7E34-55F9769CD709}"/>
                </a:ext>
              </a:extLst>
            </p:cNvPr>
            <p:cNvSpPr/>
            <p:nvPr/>
          </p:nvSpPr>
          <p:spPr>
            <a:xfrm>
              <a:off x="2731469" y="1725915"/>
              <a:ext cx="622532" cy="646787"/>
            </a:xfrm>
            <a:custGeom>
              <a:avLst/>
              <a:gdLst/>
              <a:ahLst/>
              <a:cxnLst/>
              <a:rect l="l" t="t" r="r" b="b"/>
              <a:pathLst>
                <a:path w="933798" h="970180">
                  <a:moveTo>
                    <a:pt x="0" y="0"/>
                  </a:moveTo>
                  <a:lnTo>
                    <a:pt x="933798" y="0"/>
                  </a:lnTo>
                  <a:lnTo>
                    <a:pt x="933798" y="970180"/>
                  </a:lnTo>
                  <a:lnTo>
                    <a:pt x="0" y="9701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sz="1200" b="1"/>
            </a:p>
          </p:txBody>
        </p:sp>
        <p:sp>
          <p:nvSpPr>
            <p:cNvPr id="15" name="Freeform 43">
              <a:extLst>
                <a:ext uri="{FF2B5EF4-FFF2-40B4-BE49-F238E27FC236}">
                  <a16:creationId xmlns:a16="http://schemas.microsoft.com/office/drawing/2014/main" id="{540E815F-53AE-F061-EF3B-FAC812F995FF}"/>
                </a:ext>
              </a:extLst>
            </p:cNvPr>
            <p:cNvSpPr/>
            <p:nvPr/>
          </p:nvSpPr>
          <p:spPr>
            <a:xfrm>
              <a:off x="2968738" y="1996606"/>
              <a:ext cx="728269" cy="728269"/>
            </a:xfrm>
            <a:custGeom>
              <a:avLst/>
              <a:gdLst/>
              <a:ahLst/>
              <a:cxnLst/>
              <a:rect l="l" t="t" r="r" b="b"/>
              <a:pathLst>
                <a:path w="1092404" h="1092404">
                  <a:moveTo>
                    <a:pt x="0" y="0"/>
                  </a:moveTo>
                  <a:lnTo>
                    <a:pt x="1092404" y="0"/>
                  </a:lnTo>
                  <a:lnTo>
                    <a:pt x="1092404" y="1092403"/>
                  </a:lnTo>
                  <a:lnTo>
                    <a:pt x="0" y="10924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sz="1200" b="1"/>
            </a:p>
          </p:txBody>
        </p:sp>
      </p:grpSp>
      <p:sp>
        <p:nvSpPr>
          <p:cNvPr id="16" name="Freeform 29">
            <a:extLst>
              <a:ext uri="{FF2B5EF4-FFF2-40B4-BE49-F238E27FC236}">
                <a16:creationId xmlns:a16="http://schemas.microsoft.com/office/drawing/2014/main" id="{F52843C7-2FA4-0E6B-E058-DECF254BDB8E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45" name="Freeform 9">
            <a:extLst>
              <a:ext uri="{FF2B5EF4-FFF2-40B4-BE49-F238E27FC236}">
                <a16:creationId xmlns:a16="http://schemas.microsoft.com/office/drawing/2014/main" id="{1A2359CA-AE51-2248-2D64-328E353E11D4}"/>
              </a:ext>
            </a:extLst>
          </p:cNvPr>
          <p:cNvSpPr/>
          <p:nvPr/>
        </p:nvSpPr>
        <p:spPr>
          <a:xfrm rot="4334473">
            <a:off x="-78949" y="4789746"/>
            <a:ext cx="1317042" cy="1241548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CFCE03C0-6521-9302-5CB6-34A0DC162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415202"/>
              </p:ext>
            </p:extLst>
          </p:nvPr>
        </p:nvGraphicFramePr>
        <p:xfrm>
          <a:off x="1539089" y="844798"/>
          <a:ext cx="8435562" cy="4953995"/>
        </p:xfrm>
        <a:graphic>
          <a:graphicData uri="http://schemas.openxmlformats.org/drawingml/2006/table">
            <a:tbl>
              <a:tblPr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83476">
                  <a:extLst>
                    <a:ext uri="{9D8B030D-6E8A-4147-A177-3AD203B41FA5}">
                      <a16:colId xmlns:a16="http://schemas.microsoft.com/office/drawing/2014/main" val="2236286955"/>
                    </a:ext>
                  </a:extLst>
                </a:gridCol>
                <a:gridCol w="8052086">
                  <a:extLst>
                    <a:ext uri="{9D8B030D-6E8A-4147-A177-3AD203B41FA5}">
                      <a16:colId xmlns:a16="http://schemas.microsoft.com/office/drawing/2014/main" val="3011398921"/>
                    </a:ext>
                  </a:extLst>
                </a:gridCol>
              </a:tblGrid>
              <a:tr h="9685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4C060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CR" sz="1800" b="1" kern="50" dirty="0">
                        <a:solidFill>
                          <a:srgbClr val="4C060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R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Una copia en DC de la grabación de Harry Potter y la piedra filosofal (Salamandra, 2002) en la Colección Audiovisual de la Biblioteca</a:t>
                      </a:r>
                      <a:endParaRPr lang="es-CR" sz="18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390095"/>
                  </a:ext>
                </a:extLst>
              </a:tr>
              <a:tr h="55628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4C060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endParaRPr lang="es-CR" sz="1800" b="1" kern="50" dirty="0">
                        <a:solidFill>
                          <a:srgbClr val="4C060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R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Harry Potter y la piedra filosofal en su idioma original Inglés</a:t>
                      </a:r>
                      <a:endParaRPr lang="es-CR" sz="18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6745423"/>
                  </a:ext>
                </a:extLst>
              </a:tr>
              <a:tr h="55628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4C060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s-CR" sz="1800" b="1" kern="50" dirty="0">
                        <a:solidFill>
                          <a:srgbClr val="4C060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R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 libro Harry Potter y la piedra filosofal publicado por Salamandra, 2012</a:t>
                      </a:r>
                      <a:endParaRPr lang="es-CR" sz="18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061766"/>
                  </a:ext>
                </a:extLst>
              </a:tr>
              <a:tr h="55628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4C060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endParaRPr lang="es-CR" sz="1800" b="1" kern="50" dirty="0">
                        <a:solidFill>
                          <a:srgbClr val="4C060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R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Harry Potter y la piedra filosofal narrado en Español </a:t>
                      </a:r>
                      <a:endParaRPr lang="es-CR" sz="18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3481946"/>
                  </a:ext>
                </a:extLst>
              </a:tr>
              <a:tr h="55628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4C060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es-CR" sz="1800" b="1" kern="50" dirty="0">
                        <a:solidFill>
                          <a:srgbClr val="4C060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R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idea de Joanne Kathleen Rowling de escribir Harry Potter y la piedra filosofal</a:t>
                      </a:r>
                      <a:endParaRPr lang="es-CR" sz="18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705319"/>
                  </a:ext>
                </a:extLst>
              </a:tr>
              <a:tr h="55628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4C060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s-CR" sz="1800" b="1" kern="50" dirty="0">
                        <a:solidFill>
                          <a:srgbClr val="4C060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R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Película en DVD de Harry Potter y la piedra filosofal publicada en el 2002 por Salamandra</a:t>
                      </a:r>
                      <a:endParaRPr lang="es-CR" sz="18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2333567"/>
                  </a:ext>
                </a:extLst>
              </a:tr>
              <a:tr h="9685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4C060A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CR" sz="1800" b="1" kern="50" dirty="0">
                        <a:solidFill>
                          <a:srgbClr val="4C060A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R" sz="18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Una copia del libro Harry Potter y la piedra filosofal (Salamandra, 2012) en la Colección General de la Biblioteca </a:t>
                      </a:r>
                      <a:endParaRPr lang="es-CR" sz="18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699753"/>
                  </a:ext>
                </a:extLst>
              </a:tr>
            </a:tbl>
          </a:graphicData>
        </a:graphic>
      </p:graphicFrame>
      <p:sp>
        <p:nvSpPr>
          <p:cNvPr id="41" name="Freeform 9">
            <a:extLst>
              <a:ext uri="{FF2B5EF4-FFF2-40B4-BE49-F238E27FC236}">
                <a16:creationId xmlns:a16="http://schemas.microsoft.com/office/drawing/2014/main" id="{1974DB4B-F913-2E92-042D-2BDACDD6761B}"/>
              </a:ext>
            </a:extLst>
          </p:cNvPr>
          <p:cNvSpPr/>
          <p:nvPr/>
        </p:nvSpPr>
        <p:spPr>
          <a:xfrm rot="15798435">
            <a:off x="-17404" y="5419711"/>
            <a:ext cx="1389685" cy="1049823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7" name="TextBox 23">
            <a:extLst>
              <a:ext uri="{FF2B5EF4-FFF2-40B4-BE49-F238E27FC236}">
                <a16:creationId xmlns:a16="http://schemas.microsoft.com/office/drawing/2014/main" id="{146DD6F6-D8F0-D158-4FAB-153CA5998F5C}"/>
              </a:ext>
            </a:extLst>
          </p:cNvPr>
          <p:cNvSpPr txBox="1"/>
          <p:nvPr/>
        </p:nvSpPr>
        <p:spPr>
          <a:xfrm>
            <a:off x="10463601" y="1777423"/>
            <a:ext cx="582147" cy="624129"/>
          </a:xfrm>
          <a:prstGeom prst="rect">
            <a:avLst/>
          </a:prstGeom>
        </p:spPr>
        <p:txBody>
          <a:bodyPr lIns="33867" tIns="33867" rIns="33867" bIns="33867" rtlCol="0" anchor="ctr"/>
          <a:lstStyle/>
          <a:p>
            <a:pPr algn="ctr">
              <a:lnSpc>
                <a:spcPts val="1773"/>
              </a:lnSpc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3007999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0C933A-E0CF-A9F6-A0B7-67D188E98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CC8BD9EF-9450-3A2F-BCEC-401F7360B62C}"/>
              </a:ext>
            </a:extLst>
          </p:cNvPr>
          <p:cNvSpPr/>
          <p:nvPr/>
        </p:nvSpPr>
        <p:spPr>
          <a:xfrm>
            <a:off x="6071921" y="-65301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C5E1DCBF-EA14-87B1-CD41-6EA419C9EEC3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70C58D6A-0E9E-79B7-CB52-435E612E3861}"/>
              </a:ext>
            </a:extLst>
          </p:cNvPr>
          <p:cNvSpPr/>
          <p:nvPr/>
        </p:nvSpPr>
        <p:spPr>
          <a:xfrm>
            <a:off x="6797816" y="6408148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312FA3A7-F1DE-C1EC-FEA0-09410786C976}"/>
              </a:ext>
            </a:extLst>
          </p:cNvPr>
          <p:cNvSpPr/>
          <p:nvPr/>
        </p:nvSpPr>
        <p:spPr>
          <a:xfrm>
            <a:off x="7526963" y="6377044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20E0D0F3-5BAC-E890-2F19-AA6AF9E9ECD0}"/>
              </a:ext>
            </a:extLst>
          </p:cNvPr>
          <p:cNvSpPr/>
          <p:nvPr/>
        </p:nvSpPr>
        <p:spPr>
          <a:xfrm>
            <a:off x="8220463" y="6368473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33" name="TextBox 10">
            <a:extLst>
              <a:ext uri="{FF2B5EF4-FFF2-40B4-BE49-F238E27FC236}">
                <a16:creationId xmlns:a16="http://schemas.microsoft.com/office/drawing/2014/main" id="{540FC3EE-9752-0600-6424-68F028E1BB42}"/>
              </a:ext>
            </a:extLst>
          </p:cNvPr>
          <p:cNvSpPr txBox="1"/>
          <p:nvPr/>
        </p:nvSpPr>
        <p:spPr>
          <a:xfrm>
            <a:off x="-110638" y="2641070"/>
            <a:ext cx="6113580" cy="996507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859"/>
              </a:lnSpc>
            </a:pPr>
            <a:r>
              <a:rPr lang="es-CR" sz="2199" b="1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                     Modelos conceptuales FR y LR</a:t>
            </a:r>
            <a:endParaRPr lang="en-US" sz="2199" b="1" dirty="0">
              <a:solidFill>
                <a:srgbClr val="FFFFFF"/>
              </a:solidFill>
              <a:latin typeface="Arial" panose="020B0604020202020204" pitchFamily="34" charset="0"/>
              <a:ea typeface="Montserrat"/>
              <a:cs typeface="Arial" panose="020B0604020202020204" pitchFamily="34" charset="0"/>
              <a:sym typeface="Montserrat"/>
            </a:endParaRPr>
          </a:p>
        </p:txBody>
      </p:sp>
      <p:grpSp>
        <p:nvGrpSpPr>
          <p:cNvPr id="39" name="Group 8">
            <a:extLst>
              <a:ext uri="{FF2B5EF4-FFF2-40B4-BE49-F238E27FC236}">
                <a16:creationId xmlns:a16="http://schemas.microsoft.com/office/drawing/2014/main" id="{A3BE2B6F-597D-0ADA-0C9E-E623B5D96D02}"/>
              </a:ext>
            </a:extLst>
          </p:cNvPr>
          <p:cNvGrpSpPr/>
          <p:nvPr/>
        </p:nvGrpSpPr>
        <p:grpSpPr>
          <a:xfrm rot="17414099">
            <a:off x="10558173" y="5450854"/>
            <a:ext cx="1823176" cy="1106473"/>
            <a:chOff x="0" y="0"/>
            <a:chExt cx="4165920" cy="2308320"/>
          </a:xfrm>
          <a:solidFill>
            <a:srgbClr val="052A47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081E9663-7003-2149-587A-AD30FA1E6092}"/>
                </a:ext>
              </a:extLst>
            </p:cNvPr>
            <p:cNvSpPr/>
            <p:nvPr/>
          </p:nvSpPr>
          <p:spPr>
            <a:xfrm>
              <a:off x="0" y="0"/>
              <a:ext cx="4165981" cy="2308352"/>
            </a:xfrm>
            <a:custGeom>
              <a:avLst/>
              <a:gdLst/>
              <a:ahLst/>
              <a:cxnLst/>
              <a:rect l="l" t="t" r="r" b="b"/>
              <a:pathLst>
                <a:path w="4165981" h="2308352">
                  <a:moveTo>
                    <a:pt x="4165981" y="1066800"/>
                  </a:moveTo>
                  <a:cubicBezTo>
                    <a:pt x="3189351" y="1271778"/>
                    <a:pt x="3189351" y="1271778"/>
                    <a:pt x="3189351" y="1271778"/>
                  </a:cubicBezTo>
                  <a:cubicBezTo>
                    <a:pt x="3315970" y="1404366"/>
                    <a:pt x="3315970" y="1404366"/>
                    <a:pt x="3315970" y="1404366"/>
                  </a:cubicBezTo>
                  <a:cubicBezTo>
                    <a:pt x="2966339" y="1735836"/>
                    <a:pt x="2489962" y="1934718"/>
                    <a:pt x="1971548" y="1934718"/>
                  </a:cubicBezTo>
                  <a:cubicBezTo>
                    <a:pt x="892302" y="1934591"/>
                    <a:pt x="18034" y="1072769"/>
                    <a:pt x="0" y="0"/>
                  </a:cubicBezTo>
                  <a:cubicBezTo>
                    <a:pt x="18034" y="1277747"/>
                    <a:pt x="1061085" y="2308352"/>
                    <a:pt x="2339213" y="2308352"/>
                  </a:cubicBezTo>
                  <a:cubicBezTo>
                    <a:pt x="2869692" y="2308352"/>
                    <a:pt x="3358134" y="2133600"/>
                    <a:pt x="3749929" y="1832229"/>
                  </a:cubicBezTo>
                  <a:cubicBezTo>
                    <a:pt x="3852418" y="1934718"/>
                    <a:pt x="3852418" y="1934718"/>
                    <a:pt x="3852418" y="1934718"/>
                  </a:cubicBezTo>
                  <a:lnTo>
                    <a:pt x="4165981" y="1066800"/>
                  </a:lnTo>
                  <a:close/>
                </a:path>
              </a:pathLst>
            </a:custGeom>
            <a:solidFill>
              <a:srgbClr val="A09F9F"/>
            </a:solidFill>
            <a:ln>
              <a:solidFill>
                <a:srgbClr val="A09F9F"/>
              </a:solidFill>
            </a:ln>
          </p:spPr>
          <p:txBody>
            <a:bodyPr/>
            <a:lstStyle/>
            <a:p>
              <a:endParaRPr lang="es-CR" sz="1200"/>
            </a:p>
          </p:txBody>
        </p:sp>
      </p:grpSp>
      <p:sp>
        <p:nvSpPr>
          <p:cNvPr id="42" name="Freeform 9">
            <a:extLst>
              <a:ext uri="{FF2B5EF4-FFF2-40B4-BE49-F238E27FC236}">
                <a16:creationId xmlns:a16="http://schemas.microsoft.com/office/drawing/2014/main" id="{A9BC85EA-1BFE-17E4-4FC2-227B7474A3F2}"/>
              </a:ext>
            </a:extLst>
          </p:cNvPr>
          <p:cNvSpPr/>
          <p:nvPr/>
        </p:nvSpPr>
        <p:spPr>
          <a:xfrm rot="17414099">
            <a:off x="10503355" y="5573469"/>
            <a:ext cx="1370250" cy="1004095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8B0203"/>
          </a:solidFill>
          <a:ln>
            <a:solidFill>
              <a:srgbClr val="8B0304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8627541-2D31-79B1-4EC1-CFFA66F7B1D0}"/>
              </a:ext>
            </a:extLst>
          </p:cNvPr>
          <p:cNvSpPr txBox="1"/>
          <p:nvPr/>
        </p:nvSpPr>
        <p:spPr>
          <a:xfrm>
            <a:off x="76936" y="107775"/>
            <a:ext cx="78798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Modelos conceptuales</a:t>
            </a: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3EE6BAFD-0AAE-119D-466B-58BE83B8AFF1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02F93ACF-E33E-B428-80A1-00AC71C37D80}"/>
              </a:ext>
            </a:extLst>
          </p:cNvPr>
          <p:cNvGrpSpPr/>
          <p:nvPr/>
        </p:nvGrpSpPr>
        <p:grpSpPr>
          <a:xfrm>
            <a:off x="768024" y="2793789"/>
            <a:ext cx="712966" cy="708645"/>
            <a:chOff x="2731469" y="1725915"/>
            <a:chExt cx="965538" cy="998960"/>
          </a:xfrm>
        </p:grpSpPr>
        <p:sp>
          <p:nvSpPr>
            <p:cNvPr id="14" name="Freeform 28">
              <a:extLst>
                <a:ext uri="{FF2B5EF4-FFF2-40B4-BE49-F238E27FC236}">
                  <a16:creationId xmlns:a16="http://schemas.microsoft.com/office/drawing/2014/main" id="{45945DD7-6BEA-D192-C095-250E312F21C7}"/>
                </a:ext>
              </a:extLst>
            </p:cNvPr>
            <p:cNvSpPr/>
            <p:nvPr/>
          </p:nvSpPr>
          <p:spPr>
            <a:xfrm>
              <a:off x="2731469" y="1725915"/>
              <a:ext cx="622532" cy="646787"/>
            </a:xfrm>
            <a:custGeom>
              <a:avLst/>
              <a:gdLst/>
              <a:ahLst/>
              <a:cxnLst/>
              <a:rect l="l" t="t" r="r" b="b"/>
              <a:pathLst>
                <a:path w="933798" h="970180">
                  <a:moveTo>
                    <a:pt x="0" y="0"/>
                  </a:moveTo>
                  <a:lnTo>
                    <a:pt x="933798" y="0"/>
                  </a:lnTo>
                  <a:lnTo>
                    <a:pt x="933798" y="970180"/>
                  </a:lnTo>
                  <a:lnTo>
                    <a:pt x="0" y="9701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sz="1200" b="1"/>
            </a:p>
          </p:txBody>
        </p:sp>
        <p:sp>
          <p:nvSpPr>
            <p:cNvPr id="15" name="Freeform 43">
              <a:extLst>
                <a:ext uri="{FF2B5EF4-FFF2-40B4-BE49-F238E27FC236}">
                  <a16:creationId xmlns:a16="http://schemas.microsoft.com/office/drawing/2014/main" id="{16B49C14-CB0B-95B1-E77B-DF72CEA37789}"/>
                </a:ext>
              </a:extLst>
            </p:cNvPr>
            <p:cNvSpPr/>
            <p:nvPr/>
          </p:nvSpPr>
          <p:spPr>
            <a:xfrm>
              <a:off x="2968738" y="1996606"/>
              <a:ext cx="728269" cy="728269"/>
            </a:xfrm>
            <a:custGeom>
              <a:avLst/>
              <a:gdLst/>
              <a:ahLst/>
              <a:cxnLst/>
              <a:rect l="l" t="t" r="r" b="b"/>
              <a:pathLst>
                <a:path w="1092404" h="1092404">
                  <a:moveTo>
                    <a:pt x="0" y="0"/>
                  </a:moveTo>
                  <a:lnTo>
                    <a:pt x="1092404" y="0"/>
                  </a:lnTo>
                  <a:lnTo>
                    <a:pt x="1092404" y="1092403"/>
                  </a:lnTo>
                  <a:lnTo>
                    <a:pt x="0" y="10924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sz="1200" b="1"/>
            </a:p>
          </p:txBody>
        </p:sp>
      </p:grpSp>
      <p:sp>
        <p:nvSpPr>
          <p:cNvPr id="16" name="Freeform 29">
            <a:extLst>
              <a:ext uri="{FF2B5EF4-FFF2-40B4-BE49-F238E27FC236}">
                <a16:creationId xmlns:a16="http://schemas.microsoft.com/office/drawing/2014/main" id="{17BFD913-26BF-5CE6-8B91-CAE1EC133AF8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45" name="Freeform 9">
            <a:extLst>
              <a:ext uri="{FF2B5EF4-FFF2-40B4-BE49-F238E27FC236}">
                <a16:creationId xmlns:a16="http://schemas.microsoft.com/office/drawing/2014/main" id="{74878215-3120-51D9-7E76-8D8957BB2C9C}"/>
              </a:ext>
            </a:extLst>
          </p:cNvPr>
          <p:cNvSpPr/>
          <p:nvPr/>
        </p:nvSpPr>
        <p:spPr>
          <a:xfrm rot="4334473">
            <a:off x="-78949" y="4789746"/>
            <a:ext cx="1317042" cy="1241548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chemeClr val="tx2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41" name="Freeform 9">
            <a:extLst>
              <a:ext uri="{FF2B5EF4-FFF2-40B4-BE49-F238E27FC236}">
                <a16:creationId xmlns:a16="http://schemas.microsoft.com/office/drawing/2014/main" id="{41FE5251-94D9-3570-7DAB-C6EFE82196DE}"/>
              </a:ext>
            </a:extLst>
          </p:cNvPr>
          <p:cNvSpPr/>
          <p:nvPr/>
        </p:nvSpPr>
        <p:spPr>
          <a:xfrm rot="15798435">
            <a:off x="-17404" y="5419711"/>
            <a:ext cx="1389685" cy="1049823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FBCE1FB0-1385-25D0-CE1A-84FDC98A5A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853578"/>
              </p:ext>
            </p:extLst>
          </p:nvPr>
        </p:nvGraphicFramePr>
        <p:xfrm>
          <a:off x="1227710" y="960696"/>
          <a:ext cx="8310427" cy="50352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8829">
                  <a:extLst>
                    <a:ext uri="{9D8B030D-6E8A-4147-A177-3AD203B41FA5}">
                      <a16:colId xmlns:a16="http://schemas.microsoft.com/office/drawing/2014/main" val="86566304"/>
                    </a:ext>
                  </a:extLst>
                </a:gridCol>
                <a:gridCol w="5608852">
                  <a:extLst>
                    <a:ext uri="{9D8B030D-6E8A-4147-A177-3AD203B41FA5}">
                      <a16:colId xmlns:a16="http://schemas.microsoft.com/office/drawing/2014/main" val="1206567510"/>
                    </a:ext>
                  </a:extLst>
                </a:gridCol>
                <a:gridCol w="902746">
                  <a:extLst>
                    <a:ext uri="{9D8B030D-6E8A-4147-A177-3AD203B41FA5}">
                      <a16:colId xmlns:a16="http://schemas.microsoft.com/office/drawing/2014/main" val="4284696261"/>
                    </a:ext>
                  </a:extLst>
                </a:gridCol>
              </a:tblGrid>
              <a:tr h="4609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Título</a:t>
                      </a:r>
                      <a:endParaRPr lang="es-CR" sz="1800" kern="50" dirty="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Práctica de la jurisdicción voluntaria / Flor Generoso Hermoso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50070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s-CR" sz="1800" b="1" kern="50" dirty="0">
                        <a:solidFill>
                          <a:srgbClr val="50070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519449"/>
                  </a:ext>
                </a:extLst>
              </a:tr>
              <a:tr h="4609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Publicador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Madrid : Ediger, 1993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50070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s-CR" sz="1800" b="1" kern="50" dirty="0">
                        <a:solidFill>
                          <a:srgbClr val="50070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685006"/>
                  </a:ext>
                </a:extLst>
              </a:tr>
              <a:tr h="4609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Descripción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 páginas, 15 páginas de láminas sin numerar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50070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s-CR" sz="1800" b="1" kern="50" dirty="0">
                        <a:solidFill>
                          <a:srgbClr val="50070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301701"/>
                  </a:ext>
                </a:extLst>
              </a:tr>
              <a:tr h="4609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Bibliografía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Bibliografía: páginas 148-149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50070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endParaRPr lang="es-CR" sz="1800" b="1" kern="50" dirty="0">
                        <a:solidFill>
                          <a:srgbClr val="50070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4967270"/>
                  </a:ext>
                </a:extLst>
              </a:tr>
              <a:tr h="4609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contenido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texto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50070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endParaRPr lang="es-CR" sz="1800" b="1" kern="50" dirty="0">
                        <a:solidFill>
                          <a:srgbClr val="50070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82668"/>
                  </a:ext>
                </a:extLst>
              </a:tr>
              <a:tr h="4609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medio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 mediación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50070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s-CR" sz="1800" b="1" kern="50" dirty="0">
                        <a:solidFill>
                          <a:srgbClr val="50070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492441"/>
                  </a:ext>
                </a:extLst>
              </a:tr>
              <a:tr h="4609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 de soporte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volumen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50070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s-CR" sz="1800" b="1" kern="50" dirty="0">
                        <a:solidFill>
                          <a:srgbClr val="50070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585764"/>
                  </a:ext>
                </a:extLst>
              </a:tr>
              <a:tr h="4609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ISBN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ISBN 8488035063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50070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s-CR" sz="1800" b="1" kern="50" dirty="0">
                        <a:solidFill>
                          <a:srgbClr val="50070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7713660"/>
                  </a:ext>
                </a:extLst>
              </a:tr>
              <a:tr h="4609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Dewey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345.72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50070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es-CR" sz="1800" b="1" kern="50" dirty="0">
                        <a:solidFill>
                          <a:srgbClr val="50070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3724925"/>
                  </a:ext>
                </a:extLst>
              </a:tr>
              <a:tr h="460915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Nota Local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kern="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Una copia autografiada por el autor</a:t>
                      </a:r>
                      <a:endParaRPr lang="es-CR" sz="1800" kern="5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15000"/>
                        </a:lnSpc>
                        <a:buNone/>
                      </a:pPr>
                      <a:r>
                        <a:rPr lang="es-CR" sz="1800" b="1" kern="50" dirty="0">
                          <a:solidFill>
                            <a:srgbClr val="50070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endParaRPr lang="es-CR" sz="1800" b="1" kern="50" dirty="0">
                        <a:solidFill>
                          <a:srgbClr val="50070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34925" marR="34925" marT="34925" marB="34925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70669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597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8DB5D6-BA4D-4A6E-4848-51D3D2F2E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6BCCC8EE-784B-9270-B2DA-7281333F5EB8}"/>
              </a:ext>
            </a:extLst>
          </p:cNvPr>
          <p:cNvSpPr/>
          <p:nvPr/>
        </p:nvSpPr>
        <p:spPr>
          <a:xfrm>
            <a:off x="6037393" y="-22568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53A07F13-B268-04B5-2C32-218BA1700CBC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E4B4544F-D6E4-893F-B1E7-18A201C24EA9}"/>
              </a:ext>
            </a:extLst>
          </p:cNvPr>
          <p:cNvSpPr/>
          <p:nvPr/>
        </p:nvSpPr>
        <p:spPr>
          <a:xfrm>
            <a:off x="11234707" y="3358555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2FA13D7B-FB82-8628-D193-0373E191E4D6}"/>
              </a:ext>
            </a:extLst>
          </p:cNvPr>
          <p:cNvSpPr/>
          <p:nvPr/>
        </p:nvSpPr>
        <p:spPr>
          <a:xfrm>
            <a:off x="11234707" y="3855897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8BD6DAF1-B632-3164-EA8E-EB2087C14A4A}"/>
              </a:ext>
            </a:extLst>
          </p:cNvPr>
          <p:cNvSpPr/>
          <p:nvPr/>
        </p:nvSpPr>
        <p:spPr>
          <a:xfrm>
            <a:off x="11234706" y="4353239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05BBEFB-EFB7-862E-0D7C-8FF0E1652726}"/>
              </a:ext>
            </a:extLst>
          </p:cNvPr>
          <p:cNvSpPr txBox="1"/>
          <p:nvPr/>
        </p:nvSpPr>
        <p:spPr>
          <a:xfrm>
            <a:off x="-57719" y="316552"/>
            <a:ext cx="78798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Modelos conceptuales</a:t>
            </a: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A5E5A135-4CB5-1EB0-A259-34A9667E2399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27913876-5FB0-63ED-B36B-FC36C8D22006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3C30B5D3-608F-746B-0C20-8AD1B63D3B37}"/>
              </a:ext>
            </a:extLst>
          </p:cNvPr>
          <p:cNvGrpSpPr/>
          <p:nvPr/>
        </p:nvGrpSpPr>
        <p:grpSpPr>
          <a:xfrm>
            <a:off x="453672" y="1014541"/>
            <a:ext cx="6494013" cy="1910703"/>
            <a:chOff x="71360" y="559624"/>
            <a:chExt cx="6494013" cy="1910703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4759B3BF-8F28-4240-BA49-96EC086152F1}"/>
                </a:ext>
              </a:extLst>
            </p:cNvPr>
            <p:cNvGrpSpPr/>
            <p:nvPr/>
          </p:nvGrpSpPr>
          <p:grpSpPr>
            <a:xfrm>
              <a:off x="71360" y="559624"/>
              <a:ext cx="6494013" cy="1910703"/>
              <a:chOff x="2143838" y="1035389"/>
              <a:chExt cx="11456245" cy="2121344"/>
            </a:xfrm>
          </p:grpSpPr>
          <p:sp>
            <p:nvSpPr>
              <p:cNvPr id="8" name="Hexágono 7">
                <a:extLst>
                  <a:ext uri="{FF2B5EF4-FFF2-40B4-BE49-F238E27FC236}">
                    <a16:creationId xmlns:a16="http://schemas.microsoft.com/office/drawing/2014/main" id="{F7BA3FD7-F2FD-B849-6BD5-9F3AE2E84739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9" name="Flecha: cheurón 8">
                <a:extLst>
                  <a:ext uri="{FF2B5EF4-FFF2-40B4-BE49-F238E27FC236}">
                    <a16:creationId xmlns:a16="http://schemas.microsoft.com/office/drawing/2014/main" id="{E791047C-B3B3-B2E8-A7E1-DF0C2DDEB113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Flecha: cheurón 9">
                <a:extLst>
                  <a:ext uri="{FF2B5EF4-FFF2-40B4-BE49-F238E27FC236}">
                    <a16:creationId xmlns:a16="http://schemas.microsoft.com/office/drawing/2014/main" id="{29FB7803-7CC6-FF50-91BC-178FE5F8F846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50070D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3844A09D-645B-D93B-CEBC-9A83C3053A77}"/>
                </a:ext>
              </a:extLst>
            </p:cNvPr>
            <p:cNvSpPr txBox="1"/>
            <p:nvPr/>
          </p:nvSpPr>
          <p:spPr>
            <a:xfrm>
              <a:off x="592546" y="983402"/>
              <a:ext cx="11259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Obra (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Work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s-CR" dirty="0"/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819E5F55-0781-7BB1-BEA4-FE94951A01A1}"/>
                </a:ext>
              </a:extLst>
            </p:cNvPr>
            <p:cNvSpPr txBox="1"/>
            <p:nvPr/>
          </p:nvSpPr>
          <p:spPr>
            <a:xfrm>
              <a:off x="2643552" y="886824"/>
              <a:ext cx="31753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“Harry Potter y la piedra filosofal” (de J. K Rowling)</a:t>
              </a:r>
              <a:endParaRPr lang="es-CR" dirty="0"/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38170477-3D4F-BEDF-7E05-3FA795E27CA4}"/>
              </a:ext>
            </a:extLst>
          </p:cNvPr>
          <p:cNvGrpSpPr/>
          <p:nvPr/>
        </p:nvGrpSpPr>
        <p:grpSpPr>
          <a:xfrm>
            <a:off x="2808110" y="3445909"/>
            <a:ext cx="6494013" cy="1910703"/>
            <a:chOff x="3780338" y="3871835"/>
            <a:chExt cx="6494013" cy="1910703"/>
          </a:xfrm>
        </p:grpSpPr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9036C0FB-19D4-89F6-45BA-6B59A9AAC070}"/>
                </a:ext>
              </a:extLst>
            </p:cNvPr>
            <p:cNvGrpSpPr/>
            <p:nvPr/>
          </p:nvGrpSpPr>
          <p:grpSpPr>
            <a:xfrm>
              <a:off x="3780338" y="3871835"/>
              <a:ext cx="6494013" cy="1910703"/>
              <a:chOff x="2143838" y="1035389"/>
              <a:chExt cx="11456245" cy="2121344"/>
            </a:xfrm>
          </p:grpSpPr>
          <p:sp>
            <p:nvSpPr>
              <p:cNvPr id="23" name="Hexágono 22">
                <a:extLst>
                  <a:ext uri="{FF2B5EF4-FFF2-40B4-BE49-F238E27FC236}">
                    <a16:creationId xmlns:a16="http://schemas.microsoft.com/office/drawing/2014/main" id="{432A5C40-6C9A-A5DC-27A3-2667401E0AAA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24" name="Flecha: cheurón 23">
                <a:extLst>
                  <a:ext uri="{FF2B5EF4-FFF2-40B4-BE49-F238E27FC236}">
                    <a16:creationId xmlns:a16="http://schemas.microsoft.com/office/drawing/2014/main" id="{7F5F7EDB-2D17-CE81-54E9-C8EF8F28C883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lecha: cheurón 24">
                <a:extLst>
                  <a:ext uri="{FF2B5EF4-FFF2-40B4-BE49-F238E27FC236}">
                    <a16:creationId xmlns:a16="http://schemas.microsoft.com/office/drawing/2014/main" id="{F5D513C9-ECCB-5120-9249-5B012C6FAB3E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052A47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02976242-F855-B065-9D4C-4599E7CBDC3D}"/>
                </a:ext>
              </a:extLst>
            </p:cNvPr>
            <p:cNvSpPr txBox="1"/>
            <p:nvPr/>
          </p:nvSpPr>
          <p:spPr>
            <a:xfrm>
              <a:off x="3826517" y="4513019"/>
              <a:ext cx="15434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Expresión </a:t>
              </a:r>
              <a:r>
                <a:rPr lang="es-CR" dirty="0"/>
                <a:t>(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Expression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B165A241-4D05-3D94-56E7-0A8E97E4A252}"/>
                </a:ext>
              </a:extLst>
            </p:cNvPr>
            <p:cNvSpPr txBox="1"/>
            <p:nvPr/>
          </p:nvSpPr>
          <p:spPr>
            <a:xfrm>
              <a:off x="6326925" y="4146142"/>
              <a:ext cx="352099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Texto original en inglés británico</a:t>
              </a:r>
            </a:p>
            <a:p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Traducción al español de Alicia 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Alicia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 Dellepiane Rawson</a:t>
              </a:r>
            </a:p>
            <a:p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Versión audiolibro narrada por Stephen Fry.</a:t>
              </a:r>
            </a:p>
          </p:txBody>
        </p:sp>
      </p:grpSp>
      <p:sp>
        <p:nvSpPr>
          <p:cNvPr id="44" name="Freeform 9">
            <a:extLst>
              <a:ext uri="{FF2B5EF4-FFF2-40B4-BE49-F238E27FC236}">
                <a16:creationId xmlns:a16="http://schemas.microsoft.com/office/drawing/2014/main" id="{2354C614-EA0B-1DA5-1B8B-19C6DC02F58A}"/>
              </a:ext>
            </a:extLst>
          </p:cNvPr>
          <p:cNvSpPr/>
          <p:nvPr/>
        </p:nvSpPr>
        <p:spPr>
          <a:xfrm rot="2822998">
            <a:off x="1886798" y="4170858"/>
            <a:ext cx="2189438" cy="1708072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</p:spTree>
    <p:extLst>
      <p:ext uri="{BB962C8B-B14F-4D97-AF65-F5344CB8AC3E}">
        <p14:creationId xmlns:p14="http://schemas.microsoft.com/office/powerpoint/2010/main" val="3081019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22748-D864-1E02-0F5B-A57DB85383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56CD3AB8-13DC-8ADC-F47D-EFE8FD67D170}"/>
              </a:ext>
            </a:extLst>
          </p:cNvPr>
          <p:cNvSpPr/>
          <p:nvPr/>
        </p:nvSpPr>
        <p:spPr>
          <a:xfrm>
            <a:off x="6037393" y="-22568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F7D5452A-D934-F074-B16A-AD388247F6F5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81148655-2B95-48D8-93CE-7536390E2144}"/>
              </a:ext>
            </a:extLst>
          </p:cNvPr>
          <p:cNvSpPr/>
          <p:nvPr/>
        </p:nvSpPr>
        <p:spPr>
          <a:xfrm>
            <a:off x="11234707" y="3358555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82D86BED-2CB8-B06B-BF22-9380272A6FF7}"/>
              </a:ext>
            </a:extLst>
          </p:cNvPr>
          <p:cNvSpPr/>
          <p:nvPr/>
        </p:nvSpPr>
        <p:spPr>
          <a:xfrm>
            <a:off x="11234707" y="3855897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6BC1AB57-FB33-A300-F2C8-544F3AA5B887}"/>
              </a:ext>
            </a:extLst>
          </p:cNvPr>
          <p:cNvSpPr/>
          <p:nvPr/>
        </p:nvSpPr>
        <p:spPr>
          <a:xfrm>
            <a:off x="11234706" y="4353239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837BCED-B1C0-0265-E04D-DFDE33783BD3}"/>
              </a:ext>
            </a:extLst>
          </p:cNvPr>
          <p:cNvSpPr txBox="1"/>
          <p:nvPr/>
        </p:nvSpPr>
        <p:spPr>
          <a:xfrm>
            <a:off x="-57719" y="316552"/>
            <a:ext cx="78798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Modelos conceptuales</a:t>
            </a: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1D86C0BB-8579-774A-B192-BEAA3FE58466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E49A1C36-0067-7ED1-1BD0-5CC172EF11B6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3202E258-4AC5-092F-77E1-AF0581CED903}"/>
              </a:ext>
            </a:extLst>
          </p:cNvPr>
          <p:cNvGrpSpPr/>
          <p:nvPr/>
        </p:nvGrpSpPr>
        <p:grpSpPr>
          <a:xfrm>
            <a:off x="453672" y="1014541"/>
            <a:ext cx="6494013" cy="2182687"/>
            <a:chOff x="71360" y="559624"/>
            <a:chExt cx="6494013" cy="2182687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B16422B4-2273-571A-CFFD-ED970C9C1BB7}"/>
                </a:ext>
              </a:extLst>
            </p:cNvPr>
            <p:cNvGrpSpPr/>
            <p:nvPr/>
          </p:nvGrpSpPr>
          <p:grpSpPr>
            <a:xfrm>
              <a:off x="71360" y="559624"/>
              <a:ext cx="6494013" cy="1910703"/>
              <a:chOff x="2143838" y="1035389"/>
              <a:chExt cx="11456245" cy="2121344"/>
            </a:xfrm>
          </p:grpSpPr>
          <p:sp>
            <p:nvSpPr>
              <p:cNvPr id="8" name="Hexágono 7">
                <a:extLst>
                  <a:ext uri="{FF2B5EF4-FFF2-40B4-BE49-F238E27FC236}">
                    <a16:creationId xmlns:a16="http://schemas.microsoft.com/office/drawing/2014/main" id="{C07E1D7C-5015-1630-EAE3-C246B3E37CCE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9" name="Flecha: cheurón 8">
                <a:extLst>
                  <a:ext uri="{FF2B5EF4-FFF2-40B4-BE49-F238E27FC236}">
                    <a16:creationId xmlns:a16="http://schemas.microsoft.com/office/drawing/2014/main" id="{60A2959D-D252-B2AE-6FD9-250AE387F4E4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Flecha: cheurón 9">
                <a:extLst>
                  <a:ext uri="{FF2B5EF4-FFF2-40B4-BE49-F238E27FC236}">
                    <a16:creationId xmlns:a16="http://schemas.microsoft.com/office/drawing/2014/main" id="{3948F2BA-EB83-18B7-25A9-0F4A15A5E547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50070D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DD5D4E65-89CE-23AA-F0B2-CE80816197E1}"/>
                </a:ext>
              </a:extLst>
            </p:cNvPr>
            <p:cNvSpPr txBox="1"/>
            <p:nvPr/>
          </p:nvSpPr>
          <p:spPr>
            <a:xfrm>
              <a:off x="264502" y="1058269"/>
              <a:ext cx="13584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1600" spc="-90" dirty="0">
                  <a:latin typeface="Arial" panose="020B0604020202020204" pitchFamily="34" charset="0"/>
                  <a:cs typeface="Arial" panose="020B0604020202020204" pitchFamily="34" charset="0"/>
                </a:rPr>
                <a:t>Manifestación (</a:t>
              </a:r>
              <a:r>
                <a:rPr lang="es-CR" sz="1600" spc="-90" dirty="0" err="1">
                  <a:latin typeface="Arial" panose="020B0604020202020204" pitchFamily="34" charset="0"/>
                  <a:cs typeface="Arial" panose="020B0604020202020204" pitchFamily="34" charset="0"/>
                </a:rPr>
                <a:t>manifestation</a:t>
              </a:r>
              <a:r>
                <a:rPr lang="es-CR" sz="1600" spc="-9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A0F91627-0A8A-F596-E84E-4E7FD728A7F7}"/>
                </a:ext>
              </a:extLst>
            </p:cNvPr>
            <p:cNvSpPr txBox="1"/>
            <p:nvPr/>
          </p:nvSpPr>
          <p:spPr>
            <a:xfrm>
              <a:off x="2491353" y="649430"/>
              <a:ext cx="3367476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sz="1600" spc="-90" dirty="0">
                  <a:latin typeface="Arial" panose="020B0604020202020204" pitchFamily="34" charset="0"/>
                  <a:cs typeface="Arial" panose="020B0604020202020204" pitchFamily="34" charset="0"/>
                </a:rPr>
                <a:t>Publicada por </a:t>
              </a:r>
              <a:r>
                <a:rPr lang="es-CR" sz="1600" spc="-90" dirty="0" err="1">
                  <a:latin typeface="Arial" panose="020B0604020202020204" pitchFamily="34" charset="0"/>
                  <a:cs typeface="Arial" panose="020B0604020202020204" pitchFamily="34" charset="0"/>
                </a:rPr>
                <a:t>Bloomsbury</a:t>
              </a:r>
              <a:r>
                <a:rPr lang="es-CR" sz="1600" spc="-90" dirty="0">
                  <a:latin typeface="Arial" panose="020B0604020202020204" pitchFamily="34" charset="0"/>
                  <a:cs typeface="Arial" panose="020B0604020202020204" pitchFamily="34" charset="0"/>
                </a:rPr>
                <a:t>, en 1997, tapa dura, ISBN 9780747532699.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sz="1600" spc="-90" dirty="0">
                  <a:latin typeface="Arial" panose="020B0604020202020204" pitchFamily="34" charset="0"/>
                  <a:cs typeface="Arial" panose="020B0604020202020204" pitchFamily="34" charset="0"/>
                </a:rPr>
                <a:t>Edición en español publicada por Editorial Salamandra, tapa blanda, 1999, ISBN 9788478884452.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sz="1600" spc="-90" dirty="0">
                  <a:latin typeface="Arial" panose="020B0604020202020204" pitchFamily="34" charset="0"/>
                  <a:cs typeface="Arial" panose="020B0604020202020204" pitchFamily="34" charset="0"/>
                </a:rPr>
                <a:t>Edición digital (</a:t>
              </a:r>
              <a:r>
                <a:rPr lang="es-CR" sz="1600" spc="-90" dirty="0" err="1">
                  <a:latin typeface="Arial" panose="020B0604020202020204" pitchFamily="34" charset="0"/>
                  <a:cs typeface="Arial" panose="020B0604020202020204" pitchFamily="34" charset="0"/>
                </a:rPr>
                <a:t>eBook</a:t>
              </a:r>
              <a:r>
                <a:rPr lang="es-CR" sz="1600" spc="-90" dirty="0">
                  <a:latin typeface="Arial" panose="020B0604020202020204" pitchFamily="34" charset="0"/>
                  <a:cs typeface="Arial" panose="020B0604020202020204" pitchFamily="34" charset="0"/>
                </a:rPr>
                <a:t>) publicada por </a:t>
              </a:r>
              <a:r>
                <a:rPr lang="es-CR" sz="1600" spc="-90" dirty="0" err="1">
                  <a:latin typeface="Arial" panose="020B0604020202020204" pitchFamily="34" charset="0"/>
                  <a:cs typeface="Arial" panose="020B0604020202020204" pitchFamily="34" charset="0"/>
                </a:rPr>
                <a:t>Pottermore</a:t>
              </a:r>
              <a:r>
                <a:rPr lang="es-CR" sz="1600" spc="-90" dirty="0">
                  <a:latin typeface="Arial" panose="020B0604020202020204" pitchFamily="34" charset="0"/>
                  <a:cs typeface="Arial" panose="020B0604020202020204" pitchFamily="34" charset="0"/>
                </a:rPr>
                <a:t> Publishing.</a:t>
              </a:r>
            </a:p>
            <a:p>
              <a:endParaRPr lang="es-CR" dirty="0"/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61037AB5-66AF-DFC3-D250-09EC4516CCD5}"/>
              </a:ext>
            </a:extLst>
          </p:cNvPr>
          <p:cNvGrpSpPr/>
          <p:nvPr/>
        </p:nvGrpSpPr>
        <p:grpSpPr>
          <a:xfrm>
            <a:off x="2808110" y="3445909"/>
            <a:ext cx="6494013" cy="1910703"/>
            <a:chOff x="3780338" y="3871835"/>
            <a:chExt cx="6494013" cy="1910703"/>
          </a:xfrm>
        </p:grpSpPr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7C7B9083-0513-9883-6F8B-3BD2EFDFFB20}"/>
                </a:ext>
              </a:extLst>
            </p:cNvPr>
            <p:cNvGrpSpPr/>
            <p:nvPr/>
          </p:nvGrpSpPr>
          <p:grpSpPr>
            <a:xfrm>
              <a:off x="3780338" y="3871835"/>
              <a:ext cx="6494013" cy="1910703"/>
              <a:chOff x="2143838" y="1035389"/>
              <a:chExt cx="11456245" cy="2121344"/>
            </a:xfrm>
          </p:grpSpPr>
          <p:sp>
            <p:nvSpPr>
              <p:cNvPr id="23" name="Hexágono 22">
                <a:extLst>
                  <a:ext uri="{FF2B5EF4-FFF2-40B4-BE49-F238E27FC236}">
                    <a16:creationId xmlns:a16="http://schemas.microsoft.com/office/drawing/2014/main" id="{7AD85700-15BD-6A2B-DA18-40E7291295B4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24" name="Flecha: cheurón 23">
                <a:extLst>
                  <a:ext uri="{FF2B5EF4-FFF2-40B4-BE49-F238E27FC236}">
                    <a16:creationId xmlns:a16="http://schemas.microsoft.com/office/drawing/2014/main" id="{5647C9DC-A1C4-F66D-6DB4-E3FC9587BF7F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lecha: cheurón 24">
                <a:extLst>
                  <a:ext uri="{FF2B5EF4-FFF2-40B4-BE49-F238E27FC236}">
                    <a16:creationId xmlns:a16="http://schemas.microsoft.com/office/drawing/2014/main" id="{C5E42D27-924B-9FE4-0F67-BB1316626663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052A47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511F2D08-9780-28F7-061B-A0D49370D002}"/>
                </a:ext>
              </a:extLst>
            </p:cNvPr>
            <p:cNvSpPr txBox="1"/>
            <p:nvPr/>
          </p:nvSpPr>
          <p:spPr>
            <a:xfrm>
              <a:off x="3939058" y="4486298"/>
              <a:ext cx="15434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Ejemplar (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Item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E4421B92-4132-8067-E323-9E31B03C9AAB}"/>
                </a:ext>
              </a:extLst>
            </p:cNvPr>
            <p:cNvSpPr txBox="1"/>
            <p:nvPr/>
          </p:nvSpPr>
          <p:spPr>
            <a:xfrm>
              <a:off x="6170084" y="4028212"/>
              <a:ext cx="3520991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spc="-90" dirty="0">
                  <a:latin typeface="Arial" panose="020B0604020202020204" pitchFamily="34" charset="0"/>
                  <a:cs typeface="Arial" panose="020B0604020202020204" pitchFamily="34" charset="0"/>
                </a:rPr>
                <a:t>El ejemplar físico ubicado en la Biblioteca Nacional de Costa Rica, con número de inventario específico.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spc="-90" dirty="0">
                  <a:latin typeface="Arial" panose="020B0604020202020204" pitchFamily="34" charset="0"/>
                  <a:cs typeface="Arial" panose="020B0604020202020204" pitchFamily="34" charset="0"/>
                </a:rPr>
                <a:t>Una copia digital en el lector Kindle personal del usuario</a:t>
              </a:r>
            </a:p>
          </p:txBody>
        </p:sp>
      </p:grpSp>
      <p:sp>
        <p:nvSpPr>
          <p:cNvPr id="44" name="Freeform 9">
            <a:extLst>
              <a:ext uri="{FF2B5EF4-FFF2-40B4-BE49-F238E27FC236}">
                <a16:creationId xmlns:a16="http://schemas.microsoft.com/office/drawing/2014/main" id="{37FE03B6-D61F-857F-00B5-D768FAA4F87D}"/>
              </a:ext>
            </a:extLst>
          </p:cNvPr>
          <p:cNvSpPr/>
          <p:nvPr/>
        </p:nvSpPr>
        <p:spPr>
          <a:xfrm rot="2822998">
            <a:off x="1886798" y="4170858"/>
            <a:ext cx="2189438" cy="1708072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</p:spTree>
    <p:extLst>
      <p:ext uri="{BB962C8B-B14F-4D97-AF65-F5344CB8AC3E}">
        <p14:creationId xmlns:p14="http://schemas.microsoft.com/office/powerpoint/2010/main" val="198082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090FA8-48BA-5498-9412-23044ADFF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39F2BFC0-413A-23F3-3075-1FF7A06F22F7}"/>
              </a:ext>
            </a:extLst>
          </p:cNvPr>
          <p:cNvSpPr/>
          <p:nvPr/>
        </p:nvSpPr>
        <p:spPr>
          <a:xfrm>
            <a:off x="6037393" y="-22568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7F1B21A7-8273-1774-B543-F781D76D4822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D9F82869-A553-C970-A4E9-8EBFB99B03FC}"/>
              </a:ext>
            </a:extLst>
          </p:cNvPr>
          <p:cNvSpPr/>
          <p:nvPr/>
        </p:nvSpPr>
        <p:spPr>
          <a:xfrm>
            <a:off x="11234707" y="3358555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543FB031-CEF0-6005-A9CC-9F345A138B91}"/>
              </a:ext>
            </a:extLst>
          </p:cNvPr>
          <p:cNvSpPr/>
          <p:nvPr/>
        </p:nvSpPr>
        <p:spPr>
          <a:xfrm>
            <a:off x="11234707" y="3855897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BCAB6F0C-3D34-FA82-5947-174FA0B50051}"/>
              </a:ext>
            </a:extLst>
          </p:cNvPr>
          <p:cNvSpPr/>
          <p:nvPr/>
        </p:nvSpPr>
        <p:spPr>
          <a:xfrm>
            <a:off x="11234706" y="4353239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5653D06-2C25-202A-6DF3-3661BB9A8AF9}"/>
              </a:ext>
            </a:extLst>
          </p:cNvPr>
          <p:cNvSpPr txBox="1"/>
          <p:nvPr/>
        </p:nvSpPr>
        <p:spPr>
          <a:xfrm>
            <a:off x="-57719" y="316552"/>
            <a:ext cx="78798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Modelos conceptuales</a:t>
            </a: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F838ED02-D651-CC7C-7FD4-C62AF5D4917B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D1815217-7E1E-C5EE-A578-D3D247CCBCFA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F95038EB-7AEA-8D2A-CA58-5E6D583DB2E2}"/>
              </a:ext>
            </a:extLst>
          </p:cNvPr>
          <p:cNvGrpSpPr/>
          <p:nvPr/>
        </p:nvGrpSpPr>
        <p:grpSpPr>
          <a:xfrm>
            <a:off x="453672" y="1014541"/>
            <a:ext cx="6494013" cy="1910703"/>
            <a:chOff x="71360" y="559624"/>
            <a:chExt cx="6494013" cy="1910703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9641D4F8-F9DD-C2FC-C4CC-F26B8C17A379}"/>
                </a:ext>
              </a:extLst>
            </p:cNvPr>
            <p:cNvGrpSpPr/>
            <p:nvPr/>
          </p:nvGrpSpPr>
          <p:grpSpPr>
            <a:xfrm>
              <a:off x="71360" y="559624"/>
              <a:ext cx="6494013" cy="1910703"/>
              <a:chOff x="2143838" y="1035389"/>
              <a:chExt cx="11456245" cy="2121344"/>
            </a:xfrm>
          </p:grpSpPr>
          <p:sp>
            <p:nvSpPr>
              <p:cNvPr id="8" name="Hexágono 7">
                <a:extLst>
                  <a:ext uri="{FF2B5EF4-FFF2-40B4-BE49-F238E27FC236}">
                    <a16:creationId xmlns:a16="http://schemas.microsoft.com/office/drawing/2014/main" id="{B60CBE99-2BDD-583E-B5D4-D55420A4DB0A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9" name="Flecha: cheurón 8">
                <a:extLst>
                  <a:ext uri="{FF2B5EF4-FFF2-40B4-BE49-F238E27FC236}">
                    <a16:creationId xmlns:a16="http://schemas.microsoft.com/office/drawing/2014/main" id="{C3CF9600-5313-352B-7F53-A512E746D264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Flecha: cheurón 9">
                <a:extLst>
                  <a:ext uri="{FF2B5EF4-FFF2-40B4-BE49-F238E27FC236}">
                    <a16:creationId xmlns:a16="http://schemas.microsoft.com/office/drawing/2014/main" id="{576C109D-DE86-C92D-EF9F-345678C3CB89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50070D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16E03A07-C1B5-A381-21F9-F790BB70508F}"/>
                </a:ext>
              </a:extLst>
            </p:cNvPr>
            <p:cNvSpPr txBox="1"/>
            <p:nvPr/>
          </p:nvSpPr>
          <p:spPr>
            <a:xfrm>
              <a:off x="302417" y="1119094"/>
              <a:ext cx="13584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Agente (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Agent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s-CR" sz="1600" spc="-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4182F518-71C0-DBF0-D071-D31D1E4FE568}"/>
                </a:ext>
              </a:extLst>
            </p:cNvPr>
            <p:cNvSpPr txBox="1"/>
            <p:nvPr/>
          </p:nvSpPr>
          <p:spPr>
            <a:xfrm>
              <a:off x="2716286" y="965143"/>
              <a:ext cx="336747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2400" dirty="0">
                  <a:latin typeface="Arial" panose="020B0604020202020204" pitchFamily="34" charset="0"/>
                  <a:cs typeface="Arial" panose="020B0604020202020204" pitchFamily="34" charset="0"/>
                </a:rPr>
                <a:t>Rowling, J. K (como autora)</a:t>
              </a:r>
            </a:p>
            <a:p>
              <a:endParaRPr lang="es-CR" dirty="0"/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EB87F634-75E0-DD06-E824-0D6D6C4E33DC}"/>
              </a:ext>
            </a:extLst>
          </p:cNvPr>
          <p:cNvGrpSpPr/>
          <p:nvPr/>
        </p:nvGrpSpPr>
        <p:grpSpPr>
          <a:xfrm>
            <a:off x="2808110" y="3445909"/>
            <a:ext cx="6494013" cy="1910703"/>
            <a:chOff x="3780338" y="3871835"/>
            <a:chExt cx="6494013" cy="1910703"/>
          </a:xfrm>
        </p:grpSpPr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D593E23D-32CB-4AB3-894E-BB6FF5C9DB74}"/>
                </a:ext>
              </a:extLst>
            </p:cNvPr>
            <p:cNvGrpSpPr/>
            <p:nvPr/>
          </p:nvGrpSpPr>
          <p:grpSpPr>
            <a:xfrm>
              <a:off x="3780338" y="3871835"/>
              <a:ext cx="6494013" cy="1910703"/>
              <a:chOff x="2143838" y="1035389"/>
              <a:chExt cx="11456245" cy="2121344"/>
            </a:xfrm>
          </p:grpSpPr>
          <p:sp>
            <p:nvSpPr>
              <p:cNvPr id="23" name="Hexágono 22">
                <a:extLst>
                  <a:ext uri="{FF2B5EF4-FFF2-40B4-BE49-F238E27FC236}">
                    <a16:creationId xmlns:a16="http://schemas.microsoft.com/office/drawing/2014/main" id="{CCAD9A4C-3EF2-326A-88A6-D352E2F026A7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24" name="Flecha: cheurón 23">
                <a:extLst>
                  <a:ext uri="{FF2B5EF4-FFF2-40B4-BE49-F238E27FC236}">
                    <a16:creationId xmlns:a16="http://schemas.microsoft.com/office/drawing/2014/main" id="{4ADEC147-D5C6-8683-9C76-01C87BE3B023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lecha: cheurón 24">
                <a:extLst>
                  <a:ext uri="{FF2B5EF4-FFF2-40B4-BE49-F238E27FC236}">
                    <a16:creationId xmlns:a16="http://schemas.microsoft.com/office/drawing/2014/main" id="{FEBFCE31-8D3B-279E-51C3-056D9C883E6C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052A47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8868D011-447F-F4C8-12B0-B575B186A19C}"/>
                </a:ext>
              </a:extLst>
            </p:cNvPr>
            <p:cNvSpPr txBox="1"/>
            <p:nvPr/>
          </p:nvSpPr>
          <p:spPr>
            <a:xfrm>
              <a:off x="3939058" y="4486298"/>
              <a:ext cx="15434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Persona (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Person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A921E89C-DC3E-D6FA-F963-25E0724A3306}"/>
                </a:ext>
              </a:extLst>
            </p:cNvPr>
            <p:cNvSpPr txBox="1"/>
            <p:nvPr/>
          </p:nvSpPr>
          <p:spPr>
            <a:xfrm>
              <a:off x="6397067" y="4374520"/>
              <a:ext cx="352099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Alicia Dellepiane Rawson (como traductora - como agente relacionada con una expresión)</a:t>
              </a:r>
              <a:endParaRPr lang="es-CR" spc="-9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Freeform 9">
            <a:extLst>
              <a:ext uri="{FF2B5EF4-FFF2-40B4-BE49-F238E27FC236}">
                <a16:creationId xmlns:a16="http://schemas.microsoft.com/office/drawing/2014/main" id="{969B715C-ECEF-2B63-9908-9A9DD379EE27}"/>
              </a:ext>
            </a:extLst>
          </p:cNvPr>
          <p:cNvSpPr/>
          <p:nvPr/>
        </p:nvSpPr>
        <p:spPr>
          <a:xfrm rot="2822998">
            <a:off x="1886798" y="4170858"/>
            <a:ext cx="2189438" cy="1708072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</p:spTree>
    <p:extLst>
      <p:ext uri="{BB962C8B-B14F-4D97-AF65-F5344CB8AC3E}">
        <p14:creationId xmlns:p14="http://schemas.microsoft.com/office/powerpoint/2010/main" val="95535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FBC3B-2B41-EA98-37AC-9D9E815DE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1C2A15AA-EB66-2906-6873-A3F35EDED4D3}"/>
              </a:ext>
            </a:extLst>
          </p:cNvPr>
          <p:cNvSpPr/>
          <p:nvPr/>
        </p:nvSpPr>
        <p:spPr>
          <a:xfrm>
            <a:off x="6037393" y="-22568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5793B3D9-1E15-13F3-FEC6-A7B73B393782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2AA66A87-C55C-F964-69D2-5B76FFB0E3CF}"/>
              </a:ext>
            </a:extLst>
          </p:cNvPr>
          <p:cNvSpPr/>
          <p:nvPr/>
        </p:nvSpPr>
        <p:spPr>
          <a:xfrm>
            <a:off x="11234707" y="3358555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FF6FD9A7-44F1-FA1F-9189-4B46948C7223}"/>
              </a:ext>
            </a:extLst>
          </p:cNvPr>
          <p:cNvSpPr/>
          <p:nvPr/>
        </p:nvSpPr>
        <p:spPr>
          <a:xfrm>
            <a:off x="11234707" y="3855897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66980F1C-70E9-388B-F59D-C32A8FC23011}"/>
              </a:ext>
            </a:extLst>
          </p:cNvPr>
          <p:cNvSpPr/>
          <p:nvPr/>
        </p:nvSpPr>
        <p:spPr>
          <a:xfrm>
            <a:off x="11234706" y="4353239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74BB489-AFFE-8C53-98AA-C0CEB970F38B}"/>
              </a:ext>
            </a:extLst>
          </p:cNvPr>
          <p:cNvSpPr txBox="1"/>
          <p:nvPr/>
        </p:nvSpPr>
        <p:spPr>
          <a:xfrm>
            <a:off x="-57719" y="316552"/>
            <a:ext cx="78798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Modelos conceptuales</a:t>
            </a: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2A981F38-E765-63BE-2CD6-9E62600F7703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DBDBEEF8-92DD-6AE2-6E60-2F90585D92A5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1759E073-4FDE-2993-FBBC-3B5E3CD06D47}"/>
              </a:ext>
            </a:extLst>
          </p:cNvPr>
          <p:cNvGrpSpPr/>
          <p:nvPr/>
        </p:nvGrpSpPr>
        <p:grpSpPr>
          <a:xfrm>
            <a:off x="453672" y="1014541"/>
            <a:ext cx="6494013" cy="1910703"/>
            <a:chOff x="71360" y="559624"/>
            <a:chExt cx="6494013" cy="1910703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94E2FC85-9759-BF1F-3DAF-0FFD1CBDF78E}"/>
                </a:ext>
              </a:extLst>
            </p:cNvPr>
            <p:cNvGrpSpPr/>
            <p:nvPr/>
          </p:nvGrpSpPr>
          <p:grpSpPr>
            <a:xfrm>
              <a:off x="71360" y="559624"/>
              <a:ext cx="6494013" cy="1910703"/>
              <a:chOff x="2143838" y="1035389"/>
              <a:chExt cx="11456245" cy="2121344"/>
            </a:xfrm>
          </p:grpSpPr>
          <p:sp>
            <p:nvSpPr>
              <p:cNvPr id="8" name="Hexágono 7">
                <a:extLst>
                  <a:ext uri="{FF2B5EF4-FFF2-40B4-BE49-F238E27FC236}">
                    <a16:creationId xmlns:a16="http://schemas.microsoft.com/office/drawing/2014/main" id="{3E0DDEB3-9ABD-0C84-F1AE-724D8DC0A651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9" name="Flecha: cheurón 8">
                <a:extLst>
                  <a:ext uri="{FF2B5EF4-FFF2-40B4-BE49-F238E27FC236}">
                    <a16:creationId xmlns:a16="http://schemas.microsoft.com/office/drawing/2014/main" id="{7010DDC2-CD26-E1BF-6828-77F1F151DE02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Flecha: cheurón 9">
                <a:extLst>
                  <a:ext uri="{FF2B5EF4-FFF2-40B4-BE49-F238E27FC236}">
                    <a16:creationId xmlns:a16="http://schemas.microsoft.com/office/drawing/2014/main" id="{413DA84B-052A-8B00-A0AB-E248DB6CD3E1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50070D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0E836171-AFFE-12F4-BEB9-454CFFC94495}"/>
                </a:ext>
              </a:extLst>
            </p:cNvPr>
            <p:cNvSpPr txBox="1"/>
            <p:nvPr/>
          </p:nvSpPr>
          <p:spPr>
            <a:xfrm>
              <a:off x="331122" y="931785"/>
              <a:ext cx="135846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Agente colectivo</a:t>
              </a:r>
            </a:p>
            <a:p>
              <a:pPr algn="ctr"/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Collective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Body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):  </a:t>
              </a:r>
              <a:endParaRPr lang="es-CR" sz="1600" spc="-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DFAD0EEC-8FD4-A136-3DF7-AEE197BE97EE}"/>
                </a:ext>
              </a:extLst>
            </p:cNvPr>
            <p:cNvSpPr txBox="1"/>
            <p:nvPr/>
          </p:nvSpPr>
          <p:spPr>
            <a:xfrm>
              <a:off x="2716286" y="965143"/>
              <a:ext cx="336747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Bloomsbury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: entidad editora responsable de la manifestación.</a:t>
              </a:r>
            </a:p>
            <a:p>
              <a:endParaRPr lang="es-CR" dirty="0"/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D3FE7195-C730-BD36-220B-C46074888415}"/>
              </a:ext>
            </a:extLst>
          </p:cNvPr>
          <p:cNvGrpSpPr/>
          <p:nvPr/>
        </p:nvGrpSpPr>
        <p:grpSpPr>
          <a:xfrm>
            <a:off x="2808110" y="3449146"/>
            <a:ext cx="7344883" cy="2363453"/>
            <a:chOff x="3780338" y="3871835"/>
            <a:chExt cx="6494013" cy="2183558"/>
          </a:xfrm>
        </p:grpSpPr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844A21EE-32DF-2406-8589-AB7F20B06674}"/>
                </a:ext>
              </a:extLst>
            </p:cNvPr>
            <p:cNvGrpSpPr/>
            <p:nvPr/>
          </p:nvGrpSpPr>
          <p:grpSpPr>
            <a:xfrm>
              <a:off x="3780338" y="3871835"/>
              <a:ext cx="6494013" cy="1910703"/>
              <a:chOff x="2143838" y="1035389"/>
              <a:chExt cx="11456245" cy="2121344"/>
            </a:xfrm>
          </p:grpSpPr>
          <p:sp>
            <p:nvSpPr>
              <p:cNvPr id="23" name="Hexágono 22">
                <a:extLst>
                  <a:ext uri="{FF2B5EF4-FFF2-40B4-BE49-F238E27FC236}">
                    <a16:creationId xmlns:a16="http://schemas.microsoft.com/office/drawing/2014/main" id="{C1DB559A-D55F-8512-B9C1-D1B6ED29A35A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24" name="Flecha: cheurón 23">
                <a:extLst>
                  <a:ext uri="{FF2B5EF4-FFF2-40B4-BE49-F238E27FC236}">
                    <a16:creationId xmlns:a16="http://schemas.microsoft.com/office/drawing/2014/main" id="{B62E4B01-F4A8-E919-6B92-0C3A5EA5B77B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lecha: cheurón 24">
                <a:extLst>
                  <a:ext uri="{FF2B5EF4-FFF2-40B4-BE49-F238E27FC236}">
                    <a16:creationId xmlns:a16="http://schemas.microsoft.com/office/drawing/2014/main" id="{249A50CC-7F6F-DC60-1E78-A0ADEF8A6542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052A47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2F25C009-8B4B-D9DC-E34F-9B30448727F1}"/>
                </a:ext>
              </a:extLst>
            </p:cNvPr>
            <p:cNvSpPr txBox="1"/>
            <p:nvPr/>
          </p:nvSpPr>
          <p:spPr>
            <a:xfrm>
              <a:off x="3939058" y="4486298"/>
              <a:ext cx="15434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Nomen</a:t>
              </a:r>
              <a:endParaRPr lang="es-C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C2207683-955C-2768-53C2-4AAA9D9461CC}"/>
                </a:ext>
              </a:extLst>
            </p:cNvPr>
            <p:cNvSpPr txBox="1"/>
            <p:nvPr/>
          </p:nvSpPr>
          <p:spPr>
            <a:xfrm>
              <a:off x="6276036" y="4024068"/>
              <a:ext cx="3520991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spc="-90" dirty="0">
                  <a:latin typeface="Arial" panose="020B0604020202020204" pitchFamily="34" charset="0"/>
                  <a:cs typeface="Arial" panose="020B0604020202020204" pitchFamily="34" charset="0"/>
                </a:rPr>
                <a:t>Título: Harry</a:t>
              </a:r>
              <a:r>
                <a:rPr lang="en-US" spc="-90" dirty="0">
                  <a:latin typeface="Arial" panose="020B0604020202020204" pitchFamily="34" charset="0"/>
                  <a:cs typeface="Arial" panose="020B0604020202020204" pitchFamily="34" charset="0"/>
                </a:rPr>
                <a:t> Potter and the Philosopher’s Stone </a:t>
              </a:r>
              <a:r>
                <a:rPr lang="es-CR" spc="-90" noProof="0" dirty="0">
                  <a:latin typeface="Arial" panose="020B0604020202020204" pitchFamily="34" charset="0"/>
                  <a:cs typeface="Arial" panose="020B0604020202020204" pitchFamily="34" charset="0"/>
                </a:rPr>
                <a:t>(título </a:t>
              </a:r>
              <a:r>
                <a:rPr lang="en-US" spc="-90" dirty="0">
                  <a:latin typeface="Arial" panose="020B0604020202020204" pitchFamily="34" charset="0"/>
                  <a:cs typeface="Arial" panose="020B0604020202020204" pitchFamily="34" charset="0"/>
                </a:rPr>
                <a:t>original).</a:t>
              </a:r>
              <a:endParaRPr lang="es-CR" spc="-9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spc="-90" dirty="0">
                  <a:latin typeface="Arial" panose="020B0604020202020204" pitchFamily="34" charset="0"/>
                  <a:cs typeface="Arial" panose="020B0604020202020204" pitchFamily="34" charset="0"/>
                </a:rPr>
                <a:t>Título traducido: Harry Potter y la piedra filosofal.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spc="-90" dirty="0">
                  <a:latin typeface="Arial" panose="020B0604020202020204" pitchFamily="34" charset="0"/>
                  <a:cs typeface="Arial" panose="020B0604020202020204" pitchFamily="34" charset="0"/>
                </a:rPr>
                <a:t>ISBN: distintos códigos asociados a cada manifestación.</a:t>
              </a:r>
            </a:p>
          </p:txBody>
        </p:sp>
      </p:grpSp>
      <p:sp>
        <p:nvSpPr>
          <p:cNvPr id="44" name="Freeform 9">
            <a:extLst>
              <a:ext uri="{FF2B5EF4-FFF2-40B4-BE49-F238E27FC236}">
                <a16:creationId xmlns:a16="http://schemas.microsoft.com/office/drawing/2014/main" id="{BC0927FA-7B84-4F70-62B2-2FA8610CD324}"/>
              </a:ext>
            </a:extLst>
          </p:cNvPr>
          <p:cNvSpPr/>
          <p:nvPr/>
        </p:nvSpPr>
        <p:spPr>
          <a:xfrm rot="2822998">
            <a:off x="1886798" y="4170858"/>
            <a:ext cx="2189438" cy="1708072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</p:spTree>
    <p:extLst>
      <p:ext uri="{BB962C8B-B14F-4D97-AF65-F5344CB8AC3E}">
        <p14:creationId xmlns:p14="http://schemas.microsoft.com/office/powerpoint/2010/main" val="1791010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17CE08-4E34-E25D-F20A-2C14C9F8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E5725B21-E2D3-D16B-8355-2FE3E31277DF}"/>
              </a:ext>
            </a:extLst>
          </p:cNvPr>
          <p:cNvSpPr/>
          <p:nvPr/>
        </p:nvSpPr>
        <p:spPr>
          <a:xfrm>
            <a:off x="6037393" y="-22568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846071E0-FB8E-7B57-02AE-E9C20190AE7C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8CBB9112-9CD6-9BA3-EA2C-1997189B42C1}"/>
              </a:ext>
            </a:extLst>
          </p:cNvPr>
          <p:cNvSpPr/>
          <p:nvPr/>
        </p:nvSpPr>
        <p:spPr>
          <a:xfrm>
            <a:off x="11234707" y="3358555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40D0BAC7-8B25-A3B3-B6D5-14FB6E80063E}"/>
              </a:ext>
            </a:extLst>
          </p:cNvPr>
          <p:cNvSpPr/>
          <p:nvPr/>
        </p:nvSpPr>
        <p:spPr>
          <a:xfrm>
            <a:off x="11234707" y="3855897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17DF38AC-219E-3EE7-ACBE-CFFDBF125011}"/>
              </a:ext>
            </a:extLst>
          </p:cNvPr>
          <p:cNvSpPr/>
          <p:nvPr/>
        </p:nvSpPr>
        <p:spPr>
          <a:xfrm>
            <a:off x="11234706" y="4353239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58700C6-D589-E8BB-4DDF-C3846E6990DC}"/>
              </a:ext>
            </a:extLst>
          </p:cNvPr>
          <p:cNvSpPr txBox="1"/>
          <p:nvPr/>
        </p:nvSpPr>
        <p:spPr>
          <a:xfrm>
            <a:off x="-57719" y="316552"/>
            <a:ext cx="78798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Modelos conceptuales</a:t>
            </a: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6A842768-D186-6E75-B713-29BCBA662B63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9153A1B1-F557-069E-BC5A-62D1E7A59AE3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9307F8D2-A63D-4669-B351-1764C49BD14E}"/>
              </a:ext>
            </a:extLst>
          </p:cNvPr>
          <p:cNvGrpSpPr/>
          <p:nvPr/>
        </p:nvGrpSpPr>
        <p:grpSpPr>
          <a:xfrm>
            <a:off x="453672" y="1014541"/>
            <a:ext cx="6494013" cy="2103083"/>
            <a:chOff x="71360" y="559624"/>
            <a:chExt cx="6494013" cy="2103083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EEF09DCC-37FE-573E-A249-724CA6B024DF}"/>
                </a:ext>
              </a:extLst>
            </p:cNvPr>
            <p:cNvGrpSpPr/>
            <p:nvPr/>
          </p:nvGrpSpPr>
          <p:grpSpPr>
            <a:xfrm>
              <a:off x="71360" y="559624"/>
              <a:ext cx="6494013" cy="1910703"/>
              <a:chOff x="2143838" y="1035389"/>
              <a:chExt cx="11456245" cy="2121344"/>
            </a:xfrm>
          </p:grpSpPr>
          <p:sp>
            <p:nvSpPr>
              <p:cNvPr id="8" name="Hexágono 7">
                <a:extLst>
                  <a:ext uri="{FF2B5EF4-FFF2-40B4-BE49-F238E27FC236}">
                    <a16:creationId xmlns:a16="http://schemas.microsoft.com/office/drawing/2014/main" id="{413661B3-D3B6-EC76-E453-1B2066DA8E75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9" name="Flecha: cheurón 8">
                <a:extLst>
                  <a:ext uri="{FF2B5EF4-FFF2-40B4-BE49-F238E27FC236}">
                    <a16:creationId xmlns:a16="http://schemas.microsoft.com/office/drawing/2014/main" id="{4B7D722D-C7B8-9514-8C51-FB41204443CE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Flecha: cheurón 9">
                <a:extLst>
                  <a:ext uri="{FF2B5EF4-FFF2-40B4-BE49-F238E27FC236}">
                    <a16:creationId xmlns:a16="http://schemas.microsoft.com/office/drawing/2014/main" id="{8614501A-AA63-26D5-F673-8BD0CF656111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50070D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51419499-AAE3-C284-4FCB-737C602E4B8F}"/>
                </a:ext>
              </a:extLst>
            </p:cNvPr>
            <p:cNvSpPr txBox="1"/>
            <p:nvPr/>
          </p:nvSpPr>
          <p:spPr>
            <a:xfrm>
              <a:off x="302417" y="1119094"/>
              <a:ext cx="13584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dirty="0"/>
                <a:t>Lugar  (place)</a:t>
              </a:r>
              <a:endParaRPr lang="es-CR" sz="1600" spc="-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37742C88-3C4D-747A-163D-B83E9F3F2079}"/>
                </a:ext>
              </a:extLst>
            </p:cNvPr>
            <p:cNvSpPr txBox="1"/>
            <p:nvPr/>
          </p:nvSpPr>
          <p:spPr>
            <a:xfrm>
              <a:off x="2625391" y="631382"/>
              <a:ext cx="3367476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spc="-90" dirty="0">
                  <a:latin typeface="Arial" panose="020B0604020202020204" pitchFamily="34" charset="0"/>
                  <a:cs typeface="Arial" panose="020B0604020202020204" pitchFamily="34" charset="0"/>
                </a:rPr>
                <a:t>Londres, Inglaterra (lugar de publicación de la edición original).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spc="-90" dirty="0">
                  <a:latin typeface="Arial" panose="020B0604020202020204" pitchFamily="34" charset="0"/>
                  <a:cs typeface="Arial" panose="020B0604020202020204" pitchFamily="34" charset="0"/>
                </a:rPr>
                <a:t>Barcelona, España (lugar de publicación de la edición en español).</a:t>
              </a:r>
            </a:p>
            <a:p>
              <a:endParaRPr lang="es-CR" dirty="0"/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6D8A05D3-6A05-B255-5EFC-7D38654CC6F1}"/>
              </a:ext>
            </a:extLst>
          </p:cNvPr>
          <p:cNvGrpSpPr/>
          <p:nvPr/>
        </p:nvGrpSpPr>
        <p:grpSpPr>
          <a:xfrm>
            <a:off x="2808110" y="3449147"/>
            <a:ext cx="7344883" cy="2068119"/>
            <a:chOff x="3780338" y="3871835"/>
            <a:chExt cx="6494013" cy="1910703"/>
          </a:xfrm>
        </p:grpSpPr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89DBED78-842D-F5FE-0759-E4E640E7B427}"/>
                </a:ext>
              </a:extLst>
            </p:cNvPr>
            <p:cNvGrpSpPr/>
            <p:nvPr/>
          </p:nvGrpSpPr>
          <p:grpSpPr>
            <a:xfrm>
              <a:off x="3780338" y="3871835"/>
              <a:ext cx="6494013" cy="1910703"/>
              <a:chOff x="2143838" y="1035389"/>
              <a:chExt cx="11456245" cy="2121344"/>
            </a:xfrm>
          </p:grpSpPr>
          <p:sp>
            <p:nvSpPr>
              <p:cNvPr id="23" name="Hexágono 22">
                <a:extLst>
                  <a:ext uri="{FF2B5EF4-FFF2-40B4-BE49-F238E27FC236}">
                    <a16:creationId xmlns:a16="http://schemas.microsoft.com/office/drawing/2014/main" id="{BEDEE77C-29A3-B294-3BA9-FC0C663CB365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24" name="Flecha: cheurón 23">
                <a:extLst>
                  <a:ext uri="{FF2B5EF4-FFF2-40B4-BE49-F238E27FC236}">
                    <a16:creationId xmlns:a16="http://schemas.microsoft.com/office/drawing/2014/main" id="{7E8910A1-4C3F-F8AB-48A3-B6FC3C7E3DFA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lecha: cheurón 24">
                <a:extLst>
                  <a:ext uri="{FF2B5EF4-FFF2-40B4-BE49-F238E27FC236}">
                    <a16:creationId xmlns:a16="http://schemas.microsoft.com/office/drawing/2014/main" id="{63F22A8E-D6FD-987C-339D-C6E9FA0A6BAF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052A47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E09A3B3C-2D4C-B494-3B2C-71543EEF3C2B}"/>
                </a:ext>
              </a:extLst>
            </p:cNvPr>
            <p:cNvSpPr txBox="1"/>
            <p:nvPr/>
          </p:nvSpPr>
          <p:spPr>
            <a:xfrm>
              <a:off x="3939058" y="4486298"/>
              <a:ext cx="1543466" cy="853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Período de tiempo (time-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span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2AD5728F-D918-D5F4-5683-ED1FA1664D7B}"/>
                </a:ext>
              </a:extLst>
            </p:cNvPr>
            <p:cNvSpPr txBox="1"/>
            <p:nvPr/>
          </p:nvSpPr>
          <p:spPr>
            <a:xfrm>
              <a:off x="6276036" y="4024068"/>
              <a:ext cx="3520991" cy="1620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1997: año de publicación de la primera manifestación.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1999: año de publicación de la traducción al español.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1965: año de nacimiento de J. K. Rowling</a:t>
              </a:r>
              <a:endParaRPr lang="es-CR" spc="-9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Freeform 9">
            <a:extLst>
              <a:ext uri="{FF2B5EF4-FFF2-40B4-BE49-F238E27FC236}">
                <a16:creationId xmlns:a16="http://schemas.microsoft.com/office/drawing/2014/main" id="{FB92ACC7-04C3-6923-A201-916D1905CAD0}"/>
              </a:ext>
            </a:extLst>
          </p:cNvPr>
          <p:cNvSpPr/>
          <p:nvPr/>
        </p:nvSpPr>
        <p:spPr>
          <a:xfrm rot="2822998">
            <a:off x="1886798" y="4170858"/>
            <a:ext cx="2189438" cy="1708072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</p:spTree>
    <p:extLst>
      <p:ext uri="{BB962C8B-B14F-4D97-AF65-F5344CB8AC3E}">
        <p14:creationId xmlns:p14="http://schemas.microsoft.com/office/powerpoint/2010/main" val="363978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5E928-6316-34D4-320B-A19ABFF6F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40B3A4ED-5132-15E3-9B34-B906FBC4637A}"/>
              </a:ext>
            </a:extLst>
          </p:cNvPr>
          <p:cNvSpPr/>
          <p:nvPr/>
        </p:nvSpPr>
        <p:spPr>
          <a:xfrm>
            <a:off x="6037393" y="-22568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6365FDAB-01BC-18AB-7A14-86CBC28B3193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1EFF28AE-AFFB-FB9E-F72A-3236F7157496}"/>
              </a:ext>
            </a:extLst>
          </p:cNvPr>
          <p:cNvSpPr/>
          <p:nvPr/>
        </p:nvSpPr>
        <p:spPr>
          <a:xfrm>
            <a:off x="11234707" y="3358555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851DD29D-A6F2-4110-1BDC-7E594309F0FC}"/>
              </a:ext>
            </a:extLst>
          </p:cNvPr>
          <p:cNvSpPr/>
          <p:nvPr/>
        </p:nvSpPr>
        <p:spPr>
          <a:xfrm>
            <a:off x="11234707" y="3855897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AF7C3E3F-1926-A50D-D9B0-45949D12F491}"/>
              </a:ext>
            </a:extLst>
          </p:cNvPr>
          <p:cNvSpPr/>
          <p:nvPr/>
        </p:nvSpPr>
        <p:spPr>
          <a:xfrm>
            <a:off x="11234706" y="4353239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5985EAF-8839-CAF8-A99F-7FBACE00FD8E}"/>
              </a:ext>
            </a:extLst>
          </p:cNvPr>
          <p:cNvSpPr txBox="1"/>
          <p:nvPr/>
        </p:nvSpPr>
        <p:spPr>
          <a:xfrm>
            <a:off x="474914" y="46569"/>
            <a:ext cx="1041905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dirty="0">
                <a:latin typeface="Arial" panose="020B0604020202020204" pitchFamily="34" charset="0"/>
                <a:cs typeface="Arial" panose="020B0604020202020204" pitchFamily="34" charset="0"/>
              </a:rPr>
              <a:t>Relaciones para el ejemplo de “Harry Potter y la piedra filosofal”</a:t>
            </a:r>
            <a:endParaRPr lang="es-C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E6C45C3F-4DF4-C0F7-3021-55D1F52F295D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AA3755CB-0688-BB72-9586-682E36899A51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CC361547-0011-DB85-A465-E562EA6101D9}"/>
              </a:ext>
            </a:extLst>
          </p:cNvPr>
          <p:cNvGrpSpPr/>
          <p:nvPr/>
        </p:nvGrpSpPr>
        <p:grpSpPr>
          <a:xfrm>
            <a:off x="453672" y="1014541"/>
            <a:ext cx="6494013" cy="1910703"/>
            <a:chOff x="71360" y="559624"/>
            <a:chExt cx="6494013" cy="1910703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D564D8E2-2CEB-C7AF-8C36-A3C0CDC5C6C2}"/>
                </a:ext>
              </a:extLst>
            </p:cNvPr>
            <p:cNvGrpSpPr/>
            <p:nvPr/>
          </p:nvGrpSpPr>
          <p:grpSpPr>
            <a:xfrm>
              <a:off x="71360" y="559624"/>
              <a:ext cx="6494013" cy="1910703"/>
              <a:chOff x="2143838" y="1035389"/>
              <a:chExt cx="11456245" cy="2121344"/>
            </a:xfrm>
          </p:grpSpPr>
          <p:sp>
            <p:nvSpPr>
              <p:cNvPr id="8" name="Hexágono 7">
                <a:extLst>
                  <a:ext uri="{FF2B5EF4-FFF2-40B4-BE49-F238E27FC236}">
                    <a16:creationId xmlns:a16="http://schemas.microsoft.com/office/drawing/2014/main" id="{A120108E-125E-E5A4-63E3-D154DE9E2361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9" name="Flecha: cheurón 8">
                <a:extLst>
                  <a:ext uri="{FF2B5EF4-FFF2-40B4-BE49-F238E27FC236}">
                    <a16:creationId xmlns:a16="http://schemas.microsoft.com/office/drawing/2014/main" id="{B27C96AC-9ECB-67F3-DD92-ACEAC8063E5F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Flecha: cheurón 9">
                <a:extLst>
                  <a:ext uri="{FF2B5EF4-FFF2-40B4-BE49-F238E27FC236}">
                    <a16:creationId xmlns:a16="http://schemas.microsoft.com/office/drawing/2014/main" id="{736995AE-356F-DBC1-5740-BA6DBD776CB4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50070D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130E51B6-74E4-D8E5-33F3-63AD71FF6EBA}"/>
                </a:ext>
              </a:extLst>
            </p:cNvPr>
            <p:cNvSpPr txBox="1"/>
            <p:nvPr/>
          </p:nvSpPr>
          <p:spPr>
            <a:xfrm>
              <a:off x="302417" y="1119094"/>
              <a:ext cx="13584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1600" dirty="0">
                  <a:latin typeface="Arial" panose="020B0604020202020204" pitchFamily="34" charset="0"/>
                  <a:cs typeface="Arial" panose="020B0604020202020204" pitchFamily="34" charset="0"/>
                </a:rPr>
                <a:t>Obra</a:t>
              </a:r>
            </a:p>
            <a:p>
              <a:pPr algn="ctr"/>
              <a:endParaRPr lang="es-CR" sz="1600" spc="-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CR" sz="1600" spc="-50" dirty="0">
                  <a:latin typeface="Arial" panose="020B0604020202020204" pitchFamily="34" charset="0"/>
                  <a:cs typeface="Arial" panose="020B0604020202020204" pitchFamily="34" charset="0"/>
                </a:rPr>
                <a:t>Agente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1E547D5B-94C5-2B19-3D12-3F5EE6D0FE74}"/>
                </a:ext>
              </a:extLst>
            </p:cNvPr>
            <p:cNvSpPr txBox="1"/>
            <p:nvPr/>
          </p:nvSpPr>
          <p:spPr>
            <a:xfrm>
              <a:off x="2625391" y="934297"/>
              <a:ext cx="336747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Harry Potter y la piedra filosofal (obra) – escrita por J. K. Rowling (Persona)</a:t>
              </a: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D0C488CE-7047-4EDC-A528-D6991CA0942F}"/>
              </a:ext>
            </a:extLst>
          </p:cNvPr>
          <p:cNvGrpSpPr/>
          <p:nvPr/>
        </p:nvGrpSpPr>
        <p:grpSpPr>
          <a:xfrm>
            <a:off x="2808110" y="3449147"/>
            <a:ext cx="7344883" cy="2068119"/>
            <a:chOff x="3780338" y="3871835"/>
            <a:chExt cx="6494013" cy="1910703"/>
          </a:xfrm>
        </p:grpSpPr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FDCAE182-0A1B-2BB0-73FE-9E152C28FD67}"/>
                </a:ext>
              </a:extLst>
            </p:cNvPr>
            <p:cNvGrpSpPr/>
            <p:nvPr/>
          </p:nvGrpSpPr>
          <p:grpSpPr>
            <a:xfrm>
              <a:off x="3780338" y="3871835"/>
              <a:ext cx="6494013" cy="1910703"/>
              <a:chOff x="2143838" y="1035389"/>
              <a:chExt cx="11456245" cy="2121344"/>
            </a:xfrm>
          </p:grpSpPr>
          <p:sp>
            <p:nvSpPr>
              <p:cNvPr id="23" name="Hexágono 22">
                <a:extLst>
                  <a:ext uri="{FF2B5EF4-FFF2-40B4-BE49-F238E27FC236}">
                    <a16:creationId xmlns:a16="http://schemas.microsoft.com/office/drawing/2014/main" id="{AE8B60F9-BD48-EC16-1C19-430BE545A535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24" name="Flecha: cheurón 23">
                <a:extLst>
                  <a:ext uri="{FF2B5EF4-FFF2-40B4-BE49-F238E27FC236}">
                    <a16:creationId xmlns:a16="http://schemas.microsoft.com/office/drawing/2014/main" id="{6DAABB7D-27F4-B557-F175-84B0762F7CD7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lecha: cheurón 24">
                <a:extLst>
                  <a:ext uri="{FF2B5EF4-FFF2-40B4-BE49-F238E27FC236}">
                    <a16:creationId xmlns:a16="http://schemas.microsoft.com/office/drawing/2014/main" id="{E97B12CA-B649-DB62-D771-FB34D1A0964C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052A47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5F509F50-059A-628D-9C43-E5934423ABA7}"/>
                </a:ext>
              </a:extLst>
            </p:cNvPr>
            <p:cNvSpPr txBox="1"/>
            <p:nvPr/>
          </p:nvSpPr>
          <p:spPr>
            <a:xfrm>
              <a:off x="3799641" y="4474593"/>
              <a:ext cx="1543466" cy="853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Expresión</a:t>
              </a:r>
            </a:p>
            <a:p>
              <a:pPr algn="ctr"/>
              <a:endParaRPr lang="es-CR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Obra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6B31B5FA-9F96-6E36-14E4-776E839620AA}"/>
                </a:ext>
              </a:extLst>
            </p:cNvPr>
            <p:cNvSpPr txBox="1"/>
            <p:nvPr/>
          </p:nvSpPr>
          <p:spPr>
            <a:xfrm>
              <a:off x="6358828" y="4237933"/>
              <a:ext cx="3520991" cy="938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2000" dirty="0">
                  <a:latin typeface="Arial" panose="020B0604020202020204" pitchFamily="34" charset="0"/>
                  <a:cs typeface="Arial" panose="020B0604020202020204" pitchFamily="34" charset="0"/>
                </a:rPr>
                <a:t>Texto original en inglés británico tiene una la traducción al español (Expresiones de la misma obra)</a:t>
              </a:r>
              <a:endParaRPr lang="es-CR" sz="2000" spc="-9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Freeform 9">
            <a:extLst>
              <a:ext uri="{FF2B5EF4-FFF2-40B4-BE49-F238E27FC236}">
                <a16:creationId xmlns:a16="http://schemas.microsoft.com/office/drawing/2014/main" id="{9E48CEEC-2B07-3A0E-5B96-ACA24CC1D1A3}"/>
              </a:ext>
            </a:extLst>
          </p:cNvPr>
          <p:cNvSpPr/>
          <p:nvPr/>
        </p:nvSpPr>
        <p:spPr>
          <a:xfrm rot="2822998">
            <a:off x="1886798" y="4170858"/>
            <a:ext cx="2189438" cy="1708072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  <p:sp>
        <p:nvSpPr>
          <p:cNvPr id="2" name="Flecha: curvada hacia la izquierda 1">
            <a:extLst>
              <a:ext uri="{FF2B5EF4-FFF2-40B4-BE49-F238E27FC236}">
                <a16:creationId xmlns:a16="http://schemas.microsoft.com/office/drawing/2014/main" id="{354E7842-4E4A-4089-6369-564C46237ADA}"/>
              </a:ext>
            </a:extLst>
          </p:cNvPr>
          <p:cNvSpPr/>
          <p:nvPr/>
        </p:nvSpPr>
        <p:spPr>
          <a:xfrm>
            <a:off x="1745249" y="1574010"/>
            <a:ext cx="297948" cy="780439"/>
          </a:xfrm>
          <a:prstGeom prst="curvedLeftArrow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sp>
        <p:nvSpPr>
          <p:cNvPr id="5" name="Flecha: curvada hacia la izquierda 4">
            <a:extLst>
              <a:ext uri="{FF2B5EF4-FFF2-40B4-BE49-F238E27FC236}">
                <a16:creationId xmlns:a16="http://schemas.microsoft.com/office/drawing/2014/main" id="{B72B8C16-F3AA-51B2-4A66-113C065D2C8A}"/>
              </a:ext>
            </a:extLst>
          </p:cNvPr>
          <p:cNvSpPr/>
          <p:nvPr/>
        </p:nvSpPr>
        <p:spPr>
          <a:xfrm rot="920096">
            <a:off x="4214967" y="4302707"/>
            <a:ext cx="297948" cy="780439"/>
          </a:xfrm>
          <a:prstGeom prst="curvedLeftArrow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674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64AE6-7185-DBC1-8A26-8F62A2485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487EB5D5-066F-E95D-9C2D-2AC17F2D0F2C}"/>
              </a:ext>
            </a:extLst>
          </p:cNvPr>
          <p:cNvSpPr/>
          <p:nvPr/>
        </p:nvSpPr>
        <p:spPr>
          <a:xfrm>
            <a:off x="6037393" y="-22568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6945C1B7-E1F8-AD48-52C3-221F13F69182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3EB647ED-F204-AF2A-E15E-92AEA8C06B0A}"/>
              </a:ext>
            </a:extLst>
          </p:cNvPr>
          <p:cNvSpPr/>
          <p:nvPr/>
        </p:nvSpPr>
        <p:spPr>
          <a:xfrm>
            <a:off x="11234707" y="3358555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375FEE8D-C38F-5095-B143-1E03F2111591}"/>
              </a:ext>
            </a:extLst>
          </p:cNvPr>
          <p:cNvSpPr/>
          <p:nvPr/>
        </p:nvSpPr>
        <p:spPr>
          <a:xfrm>
            <a:off x="11234707" y="3855897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F6A46766-D252-023C-2197-DB67F77D8F0F}"/>
              </a:ext>
            </a:extLst>
          </p:cNvPr>
          <p:cNvSpPr/>
          <p:nvPr/>
        </p:nvSpPr>
        <p:spPr>
          <a:xfrm>
            <a:off x="11234706" y="4353239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89F836F-11AE-EBA9-A36F-2C3ED64E6D12}"/>
              </a:ext>
            </a:extLst>
          </p:cNvPr>
          <p:cNvSpPr txBox="1"/>
          <p:nvPr/>
        </p:nvSpPr>
        <p:spPr>
          <a:xfrm>
            <a:off x="474914" y="46569"/>
            <a:ext cx="1041905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dirty="0">
                <a:latin typeface="Arial" panose="020B0604020202020204" pitchFamily="34" charset="0"/>
                <a:cs typeface="Arial" panose="020B0604020202020204" pitchFamily="34" charset="0"/>
              </a:rPr>
              <a:t>Relaciones para el ejemplo de “Harry Potter y la piedra filosofal”</a:t>
            </a:r>
            <a:endParaRPr lang="es-C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ECAF3FA6-E9C0-1338-476A-42DC836D0530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AFD20686-7837-CB6A-C14F-39F309152DA9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0B51295D-5F6F-E4A2-17F9-1944A720A893}"/>
              </a:ext>
            </a:extLst>
          </p:cNvPr>
          <p:cNvGrpSpPr/>
          <p:nvPr/>
        </p:nvGrpSpPr>
        <p:grpSpPr>
          <a:xfrm>
            <a:off x="453672" y="1014541"/>
            <a:ext cx="6494013" cy="1910703"/>
            <a:chOff x="71360" y="559624"/>
            <a:chExt cx="6494013" cy="1910703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A7D68681-6147-5045-A2A1-4C21EA2373BC}"/>
                </a:ext>
              </a:extLst>
            </p:cNvPr>
            <p:cNvGrpSpPr/>
            <p:nvPr/>
          </p:nvGrpSpPr>
          <p:grpSpPr>
            <a:xfrm>
              <a:off x="71360" y="559624"/>
              <a:ext cx="6494013" cy="1910703"/>
              <a:chOff x="2143838" y="1035389"/>
              <a:chExt cx="11456245" cy="2121344"/>
            </a:xfrm>
          </p:grpSpPr>
          <p:sp>
            <p:nvSpPr>
              <p:cNvPr id="8" name="Hexágono 7">
                <a:extLst>
                  <a:ext uri="{FF2B5EF4-FFF2-40B4-BE49-F238E27FC236}">
                    <a16:creationId xmlns:a16="http://schemas.microsoft.com/office/drawing/2014/main" id="{907E46EC-9004-7D2A-AD1B-CC347A4C54DA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9" name="Flecha: cheurón 8">
                <a:extLst>
                  <a:ext uri="{FF2B5EF4-FFF2-40B4-BE49-F238E27FC236}">
                    <a16:creationId xmlns:a16="http://schemas.microsoft.com/office/drawing/2014/main" id="{BB836070-CB92-88C4-DC8C-D227B242D819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Flecha: cheurón 9">
                <a:extLst>
                  <a:ext uri="{FF2B5EF4-FFF2-40B4-BE49-F238E27FC236}">
                    <a16:creationId xmlns:a16="http://schemas.microsoft.com/office/drawing/2014/main" id="{EB6BEE72-FA01-61BB-0EDC-6BF85092948C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50070D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161DFAA9-00BE-04B7-BC13-AB13897F83A2}"/>
                </a:ext>
              </a:extLst>
            </p:cNvPr>
            <p:cNvSpPr txBox="1"/>
            <p:nvPr/>
          </p:nvSpPr>
          <p:spPr>
            <a:xfrm>
              <a:off x="302417" y="1119094"/>
              <a:ext cx="13584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1600" spc="-90" dirty="0">
                  <a:latin typeface="Arial" panose="020B0604020202020204" pitchFamily="34" charset="0"/>
                  <a:cs typeface="Arial" panose="020B0604020202020204" pitchFamily="34" charset="0"/>
                </a:rPr>
                <a:t>Manifestación</a:t>
              </a:r>
            </a:p>
            <a:p>
              <a:pPr algn="ctr"/>
              <a:endParaRPr lang="es-CR" sz="1600" spc="-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CR" sz="1600" spc="-50" dirty="0">
                  <a:latin typeface="Arial" panose="020B0604020202020204" pitchFamily="34" charset="0"/>
                  <a:cs typeface="Arial" panose="020B0604020202020204" pitchFamily="34" charset="0"/>
                </a:rPr>
                <a:t>Expresión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8CD5BE91-1E02-6952-4A13-042547AD7896}"/>
                </a:ext>
              </a:extLst>
            </p:cNvPr>
            <p:cNvSpPr txBox="1"/>
            <p:nvPr/>
          </p:nvSpPr>
          <p:spPr>
            <a:xfrm>
              <a:off x="2559207" y="636707"/>
              <a:ext cx="336747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Edición impresa publicada por 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Bloomsbury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, en 1997 y edición digital (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eBook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) publicada por 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Pottermore</a:t>
              </a:r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 Publishing son manifestaciones diferentes de la misma expresión</a:t>
              </a: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A2434D5F-C1F7-E4DC-7DE1-45247A1D2EF4}"/>
              </a:ext>
            </a:extLst>
          </p:cNvPr>
          <p:cNvGrpSpPr/>
          <p:nvPr/>
        </p:nvGrpSpPr>
        <p:grpSpPr>
          <a:xfrm>
            <a:off x="2808110" y="3449147"/>
            <a:ext cx="7344883" cy="2068119"/>
            <a:chOff x="3780338" y="3871835"/>
            <a:chExt cx="6494013" cy="1910703"/>
          </a:xfrm>
        </p:grpSpPr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C6C72085-F36B-F67A-776E-0A0CCE3C4250}"/>
                </a:ext>
              </a:extLst>
            </p:cNvPr>
            <p:cNvGrpSpPr/>
            <p:nvPr/>
          </p:nvGrpSpPr>
          <p:grpSpPr>
            <a:xfrm>
              <a:off x="3780338" y="3871835"/>
              <a:ext cx="6494013" cy="1910703"/>
              <a:chOff x="2143838" y="1035389"/>
              <a:chExt cx="11456245" cy="2121344"/>
            </a:xfrm>
          </p:grpSpPr>
          <p:sp>
            <p:nvSpPr>
              <p:cNvPr id="23" name="Hexágono 22">
                <a:extLst>
                  <a:ext uri="{FF2B5EF4-FFF2-40B4-BE49-F238E27FC236}">
                    <a16:creationId xmlns:a16="http://schemas.microsoft.com/office/drawing/2014/main" id="{D04B8413-8E40-FC6D-3EA9-E571FC5FD7E4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24" name="Flecha: cheurón 23">
                <a:extLst>
                  <a:ext uri="{FF2B5EF4-FFF2-40B4-BE49-F238E27FC236}">
                    <a16:creationId xmlns:a16="http://schemas.microsoft.com/office/drawing/2014/main" id="{C8831571-459F-AAA5-2001-E3B2BFD17448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lecha: cheurón 24">
                <a:extLst>
                  <a:ext uri="{FF2B5EF4-FFF2-40B4-BE49-F238E27FC236}">
                    <a16:creationId xmlns:a16="http://schemas.microsoft.com/office/drawing/2014/main" id="{5DDE67D7-FB6E-FF8C-A54F-19A0D3C68AD2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052A47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D4C2D796-62B3-A76C-0315-B68648578FE8}"/>
                </a:ext>
              </a:extLst>
            </p:cNvPr>
            <p:cNvSpPr txBox="1"/>
            <p:nvPr/>
          </p:nvSpPr>
          <p:spPr>
            <a:xfrm>
              <a:off x="3799641" y="4474593"/>
              <a:ext cx="1543466" cy="853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pc="-90" dirty="0">
                  <a:latin typeface="Arial" panose="020B0604020202020204" pitchFamily="34" charset="0"/>
                  <a:cs typeface="Arial" panose="020B0604020202020204" pitchFamily="34" charset="0"/>
                </a:rPr>
                <a:t>Ejemplar</a:t>
              </a:r>
            </a:p>
            <a:p>
              <a:pPr algn="ctr"/>
              <a:endParaRPr lang="es-CR" spc="-9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CR" spc="-90" dirty="0">
                  <a:latin typeface="Arial" panose="020B0604020202020204" pitchFamily="34" charset="0"/>
                  <a:cs typeface="Arial" panose="020B0604020202020204" pitchFamily="34" charset="0"/>
                </a:rPr>
                <a:t>Manifestación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6B1E8F2D-B72D-5CC5-D8BF-F856FA42081B}"/>
                </a:ext>
              </a:extLst>
            </p:cNvPr>
            <p:cNvSpPr txBox="1"/>
            <p:nvPr/>
          </p:nvSpPr>
          <p:spPr>
            <a:xfrm>
              <a:off x="6358828" y="4237933"/>
              <a:ext cx="3520991" cy="1137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Manifestación de 1997 tiene un ejemplar físico ubicado en la Biblioteca Nacional de Costa Rica, con número de inventario 456789</a:t>
              </a:r>
              <a:endParaRPr lang="es-CR" sz="2000" spc="-9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Freeform 9">
            <a:extLst>
              <a:ext uri="{FF2B5EF4-FFF2-40B4-BE49-F238E27FC236}">
                <a16:creationId xmlns:a16="http://schemas.microsoft.com/office/drawing/2014/main" id="{6C6FF1A3-ADA3-9BD0-846F-1D69FB9FE7D0}"/>
              </a:ext>
            </a:extLst>
          </p:cNvPr>
          <p:cNvSpPr/>
          <p:nvPr/>
        </p:nvSpPr>
        <p:spPr>
          <a:xfrm rot="2822998">
            <a:off x="1886798" y="4170858"/>
            <a:ext cx="2189438" cy="1708072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  <p:sp>
        <p:nvSpPr>
          <p:cNvPr id="2" name="Flecha: curvada hacia la izquierda 1">
            <a:extLst>
              <a:ext uri="{FF2B5EF4-FFF2-40B4-BE49-F238E27FC236}">
                <a16:creationId xmlns:a16="http://schemas.microsoft.com/office/drawing/2014/main" id="{A2FEBF1B-CFB0-A188-3CDA-838764AA35DB}"/>
              </a:ext>
            </a:extLst>
          </p:cNvPr>
          <p:cNvSpPr/>
          <p:nvPr/>
        </p:nvSpPr>
        <p:spPr>
          <a:xfrm rot="465301">
            <a:off x="1934264" y="1645119"/>
            <a:ext cx="499861" cy="922948"/>
          </a:xfrm>
          <a:prstGeom prst="curvedLeftArrow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sp>
        <p:nvSpPr>
          <p:cNvPr id="5" name="Flecha: curvada hacia la izquierda 4">
            <a:extLst>
              <a:ext uri="{FF2B5EF4-FFF2-40B4-BE49-F238E27FC236}">
                <a16:creationId xmlns:a16="http://schemas.microsoft.com/office/drawing/2014/main" id="{4C676893-687D-E017-40CA-D32E2C820CF5}"/>
              </a:ext>
            </a:extLst>
          </p:cNvPr>
          <p:cNvSpPr/>
          <p:nvPr/>
        </p:nvSpPr>
        <p:spPr>
          <a:xfrm rot="257047">
            <a:off x="4469916" y="4082027"/>
            <a:ext cx="537989" cy="906337"/>
          </a:xfrm>
          <a:prstGeom prst="curvedLeftArrow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665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493" y="11947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CE1E346-FEA8-A997-2BC4-9625A98BB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29" y="1140107"/>
            <a:ext cx="2438400" cy="24384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121201DB-A337-CA2E-FB8B-2BC04F1A80AE}"/>
              </a:ext>
            </a:extLst>
          </p:cNvPr>
          <p:cNvSpPr txBox="1"/>
          <p:nvPr/>
        </p:nvSpPr>
        <p:spPr>
          <a:xfrm>
            <a:off x="563149" y="4214061"/>
            <a:ext cx="1884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Modelos FR y LRM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98289756-652F-20A8-E7B4-02C761D71B47}"/>
              </a:ext>
            </a:extLst>
          </p:cNvPr>
          <p:cNvSpPr/>
          <p:nvPr/>
        </p:nvSpPr>
        <p:spPr>
          <a:xfrm>
            <a:off x="1151510" y="3543278"/>
            <a:ext cx="668431" cy="6437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600" b="1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15833749-B77E-3088-C4CE-5CDB31506A3C}"/>
              </a:ext>
            </a:extLst>
          </p:cNvPr>
          <p:cNvSpPr/>
          <p:nvPr/>
        </p:nvSpPr>
        <p:spPr>
          <a:xfrm>
            <a:off x="3868857" y="2097000"/>
            <a:ext cx="668431" cy="6437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600" b="1" dirty="0"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37C4343-284C-04CF-9737-104D8AB9A723}"/>
              </a:ext>
            </a:extLst>
          </p:cNvPr>
          <p:cNvSpPr txBox="1"/>
          <p:nvPr/>
        </p:nvSpPr>
        <p:spPr>
          <a:xfrm>
            <a:off x="3289085" y="2913678"/>
            <a:ext cx="189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RDA Toolkit</a:t>
            </a:r>
          </a:p>
        </p:txBody>
      </p:sp>
      <p:grpSp>
        <p:nvGrpSpPr>
          <p:cNvPr id="38" name="Grupo 37">
            <a:extLst>
              <a:ext uri="{FF2B5EF4-FFF2-40B4-BE49-F238E27FC236}">
                <a16:creationId xmlns:a16="http://schemas.microsoft.com/office/drawing/2014/main" id="{C79B858A-0EE3-0B71-D0E2-AB1C5870B0F8}"/>
              </a:ext>
            </a:extLst>
          </p:cNvPr>
          <p:cNvGrpSpPr/>
          <p:nvPr/>
        </p:nvGrpSpPr>
        <p:grpSpPr>
          <a:xfrm>
            <a:off x="3075188" y="3300638"/>
            <a:ext cx="2438400" cy="2438400"/>
            <a:chOff x="4538201" y="3070854"/>
            <a:chExt cx="2438400" cy="2438400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64412821-AE85-68E0-D67D-4F41CCD66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38201" y="3070854"/>
              <a:ext cx="2438400" cy="2438400"/>
            </a:xfrm>
            <a:prstGeom prst="rect">
              <a:avLst/>
            </a:prstGeom>
          </p:spPr>
        </p:pic>
        <p:pic>
          <p:nvPicPr>
            <p:cNvPr id="20" name="Imagen 19" descr="Logotipo&#10;&#10;El contenido generado por IA puede ser incorrecto.">
              <a:extLst>
                <a:ext uri="{FF2B5EF4-FFF2-40B4-BE49-F238E27FC236}">
                  <a16:creationId xmlns:a16="http://schemas.microsoft.com/office/drawing/2014/main" id="{D41A521C-2A8C-064F-07C7-169C7F6E5E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000" b="93333" l="4667" r="91000">
                          <a14:foregroundMark x1="27222" y1="22778" x2="27222" y2="22778"/>
                          <a14:foregroundMark x1="81000" y1="36444" x2="81000" y2="36444"/>
                          <a14:foregroundMark x1="80778" y1="42667" x2="80778" y2="42667"/>
                          <a14:foregroundMark x1="83778" y1="39556" x2="83778" y2="39556"/>
                          <a14:foregroundMark x1="82444" y1="34222" x2="82444" y2="34222"/>
                          <a14:foregroundMark x1="66000" y1="40333" x2="66000" y2="40333"/>
                          <a14:foregroundMark x1="45111" y1="40111" x2="45111" y2="40111"/>
                          <a14:foregroundMark x1="44778" y1="32000" x2="44778" y2="32000"/>
                          <a14:foregroundMark x1="44556" y1="31222" x2="44556" y2="31222"/>
                          <a14:foregroundMark x1="53444" y1="33444" x2="53444" y2="33444"/>
                          <a14:foregroundMark x1="54556" y1="33444" x2="54556" y2="33444"/>
                          <a14:foregroundMark x1="34222" y1="37556" x2="34222" y2="37556"/>
                          <a14:foregroundMark x1="35000" y1="37889" x2="35000" y2="37889"/>
                          <a14:foregroundMark x1="33889" y1="30667" x2="33889" y2="30667"/>
                          <a14:foregroundMark x1="34444" y1="38667" x2="34444" y2="38667"/>
                          <a14:foregroundMark x1="18889" y1="30667" x2="18889" y2="30667"/>
                          <a14:foregroundMark x1="22222" y1="35111" x2="22222" y2="35111"/>
                          <a14:foregroundMark x1="15222" y1="39000" x2="15222" y2="39000"/>
                          <a14:foregroundMark x1="14667" y1="44000" x2="14667" y2="44000"/>
                          <a14:foregroundMark x1="19444" y1="39222" x2="19444" y2="39222"/>
                          <a14:foregroundMark x1="13000" y1="52889" x2="13000" y2="52889"/>
                          <a14:foregroundMark x1="15778" y1="54556" x2="15778" y2="54556"/>
                          <a14:foregroundMark x1="15778" y1="55444" x2="39111" y2="54889"/>
                          <a14:foregroundMark x1="39111" y1="54889" x2="67667" y2="54889"/>
                          <a14:foregroundMark x1="67667" y1="54889" x2="89889" y2="54556"/>
                          <a14:foregroundMark x1="22222" y1="69333" x2="70333" y2="69333"/>
                          <a14:foregroundMark x1="70333" y1="69333" x2="78222" y2="69111"/>
                          <a14:foregroundMark x1="47889" y1="15556" x2="47889" y2="15556"/>
                          <a14:foregroundMark x1="25000" y1="16111" x2="25000" y2="16111"/>
                          <a14:foregroundMark x1="24444" y1="12778" x2="24444" y2="12778"/>
                          <a14:foregroundMark x1="30889" y1="12222" x2="30889" y2="12222"/>
                          <a14:foregroundMark x1="35556" y1="10333" x2="35556" y2="10333"/>
                          <a14:foregroundMark x1="73222" y1="69111" x2="73222" y2="69111"/>
                          <a14:foregroundMark x1="72333" y1="73222" x2="72333" y2="73222"/>
                          <a14:foregroundMark x1="77667" y1="75222" x2="77667" y2="76111"/>
                          <a14:foregroundMark x1="73556" y1="80778" x2="73556" y2="80778"/>
                          <a14:foregroundMark x1="58778" y1="81333" x2="58778" y2="81333"/>
                          <a14:foregroundMark x1="35000" y1="81333" x2="48333" y2="80556"/>
                          <a14:foregroundMark x1="48333" y1="80556" x2="70667" y2="82111"/>
                          <a14:foregroundMark x1="70667" y1="82111" x2="61111" y2="87333"/>
                          <a14:foregroundMark x1="61111" y1="87333" x2="30556" y2="81444"/>
                          <a14:foregroundMark x1="30556" y1="81444" x2="19222" y2="61556"/>
                          <a14:foregroundMark x1="19222" y1="61556" x2="13889" y2="33222"/>
                          <a14:foregroundMark x1="13889" y1="33222" x2="41111" y2="25778"/>
                          <a14:foregroundMark x1="41111" y1="25778" x2="60778" y2="27444"/>
                          <a14:foregroundMark x1="60778" y1="27444" x2="61556" y2="30667"/>
                          <a14:foregroundMark x1="29444" y1="15556" x2="19556" y2="20444"/>
                          <a14:foregroundMark x1="19556" y1="20444" x2="9778" y2="33556"/>
                          <a14:foregroundMark x1="9778" y1="33556" x2="7556" y2="56333"/>
                          <a14:foregroundMark x1="7556" y1="56333" x2="11333" y2="48556"/>
                          <a14:foregroundMark x1="11333" y1="48556" x2="13556" y2="29889"/>
                          <a14:foregroundMark x1="13556" y1="29889" x2="25000" y2="15111"/>
                          <a14:foregroundMark x1="25000" y1="15111" x2="45444" y2="5222"/>
                          <a14:foregroundMark x1="45444" y1="5222" x2="59778" y2="6778"/>
                          <a14:foregroundMark x1="59778" y1="6778" x2="69333" y2="13444"/>
                          <a14:foregroundMark x1="69333" y1="13444" x2="85444" y2="39222"/>
                          <a14:foregroundMark x1="85444" y1="39222" x2="88333" y2="53111"/>
                          <a14:foregroundMark x1="88333" y1="53111" x2="91000" y2="39111"/>
                          <a14:foregroundMark x1="91000" y1="39111" x2="86556" y2="29111"/>
                          <a14:foregroundMark x1="86556" y1="29111" x2="84667" y2="28667"/>
                          <a14:foregroundMark x1="5000" y1="44889" x2="5000" y2="44889"/>
                          <a14:foregroundMark x1="5222" y1="39778" x2="4667" y2="49889"/>
                          <a14:foregroundMark x1="4667" y1="49889" x2="4667" y2="49889"/>
                          <a14:foregroundMark x1="15556" y1="33444" x2="15556" y2="33444"/>
                          <a14:foregroundMark x1="14667" y1="31444" x2="14667" y2="31444"/>
                          <a14:foregroundMark x1="65667" y1="33667" x2="65667" y2="33667"/>
                          <a14:foregroundMark x1="65667" y1="32889" x2="65667" y2="32889"/>
                          <a14:foregroundMark x1="65111" y1="29000" x2="65111" y2="29000"/>
                          <a14:foregroundMark x1="15222" y1="32333" x2="15222" y2="32333"/>
                          <a14:foregroundMark x1="14444" y1="30667" x2="14444" y2="30667"/>
                          <a14:foregroundMark x1="17222" y1="31222" x2="17222" y2="31222"/>
                          <a14:foregroundMark x1="34222" y1="28667" x2="34222" y2="28667"/>
                          <a14:foregroundMark x1="34222" y1="28667" x2="34444" y2="48444"/>
                          <a14:foregroundMark x1="15000" y1="32000" x2="15000" y2="45222"/>
                          <a14:foregroundMark x1="15000" y1="45222" x2="15222" y2="36444"/>
                          <a14:foregroundMark x1="14667" y1="30667" x2="21667" y2="37778"/>
                          <a14:foregroundMark x1="21667" y1="37778" x2="19111" y2="39000"/>
                          <a14:foregroundMark x1="19667" y1="39778" x2="25111" y2="47333"/>
                          <a14:foregroundMark x1="25111" y1="47333" x2="20556" y2="39778"/>
                          <a14:foregroundMark x1="44778" y1="31222" x2="44000" y2="47667"/>
                          <a14:foregroundMark x1="52333" y1="32333" x2="57889" y2="41889"/>
                          <a14:foregroundMark x1="57889" y1="41889" x2="56000" y2="40333"/>
                          <a14:foregroundMark x1="54778" y1="44000" x2="54778" y2="44000"/>
                          <a14:foregroundMark x1="78000" y1="37000" x2="78000" y2="37000"/>
                          <a14:foregroundMark x1="76333" y1="40667" x2="76333" y2="40667"/>
                          <a14:foregroundMark x1="76000" y1="42889" x2="76000" y2="42889"/>
                          <a14:foregroundMark x1="52000" y1="5000" x2="52000" y2="5000"/>
                          <a14:foregroundMark x1="49000" y1="5778" x2="49000" y2="5778"/>
                          <a14:foregroundMark x1="47000" y1="91889" x2="47000" y2="91889"/>
                          <a14:foregroundMark x1="47889" y1="93333" x2="47889" y2="93333"/>
                          <a14:foregroundMark x1="83222" y1="39222" x2="83222" y2="39222"/>
                          <a14:foregroundMark x1="78556" y1="40111" x2="78556" y2="40111"/>
                          <a14:foregroundMark x1="76556" y1="40889" x2="76556" y2="40889"/>
                          <a14:foregroundMark x1="73778" y1="46000" x2="73778" y2="4600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241928" y="3765197"/>
              <a:ext cx="1030946" cy="1030946"/>
            </a:xfrm>
            <a:prstGeom prst="rect">
              <a:avLst/>
            </a:prstGeom>
          </p:spPr>
        </p:pic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2E854978-40F1-3DDE-CE3C-405977C18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6286" y="1283146"/>
            <a:ext cx="2438400" cy="24384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AFE918CF-15D1-5CEC-4283-D02FCB781CE5}"/>
              </a:ext>
            </a:extLst>
          </p:cNvPr>
          <p:cNvSpPr txBox="1"/>
          <p:nvPr/>
        </p:nvSpPr>
        <p:spPr>
          <a:xfrm>
            <a:off x="6493184" y="4541959"/>
            <a:ext cx="189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Estrategias de enseñanza</a:t>
            </a:r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63284FBB-70C2-157E-28D1-D2763A69BC8B}"/>
              </a:ext>
            </a:extLst>
          </p:cNvPr>
          <p:cNvSpPr/>
          <p:nvPr/>
        </p:nvSpPr>
        <p:spPr>
          <a:xfrm>
            <a:off x="6966631" y="3756083"/>
            <a:ext cx="668431" cy="6437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600" b="1" dirty="0"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5CCEC6-D148-ADE8-DCAB-8AB2433F3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4828" y="3293370"/>
            <a:ext cx="2438400" cy="2438400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B2053421-E02F-5CE6-A987-42923262C169}"/>
              </a:ext>
            </a:extLst>
          </p:cNvPr>
          <p:cNvSpPr/>
          <p:nvPr/>
        </p:nvSpPr>
        <p:spPr>
          <a:xfrm>
            <a:off x="10101853" y="1994515"/>
            <a:ext cx="668431" cy="64375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1600" b="1" dirty="0"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F2EE1E9-0830-D971-1F3E-44F62AEDBC14}"/>
              </a:ext>
            </a:extLst>
          </p:cNvPr>
          <p:cNvSpPr txBox="1"/>
          <p:nvPr/>
        </p:nvSpPr>
        <p:spPr>
          <a:xfrm>
            <a:off x="9490045" y="2748255"/>
            <a:ext cx="189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 de IA</a:t>
            </a:r>
          </a:p>
        </p:txBody>
      </p:sp>
      <p:pic>
        <p:nvPicPr>
          <p:cNvPr id="1026" name="Picture 2" descr="IFLA. Declaración de Principios Internacionales de Catalogación -  Bibliopos: Biblioteca de recursos para Bibliotecarios y Opositores">
            <a:extLst>
              <a:ext uri="{FF2B5EF4-FFF2-40B4-BE49-F238E27FC236}">
                <a16:creationId xmlns:a16="http://schemas.microsoft.com/office/drawing/2014/main" id="{D0313408-C63C-939E-3999-5CAAE185B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65" y="1994515"/>
            <a:ext cx="1027551" cy="746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Estrategias docentes y métodos de enseñanza-aprendizaje. – EspaiEduca">
            <a:extLst>
              <a:ext uri="{FF2B5EF4-FFF2-40B4-BE49-F238E27FC236}">
                <a16:creationId xmlns:a16="http://schemas.microsoft.com/office/drawing/2014/main" id="{11504EC3-A67D-B464-026A-0092EE82F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012" y="2053993"/>
            <a:ext cx="1030947" cy="7297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Las 50 mejores herramientas de IA en 2025 (probadas)">
            <a:extLst>
              <a:ext uri="{FF2B5EF4-FFF2-40B4-BE49-F238E27FC236}">
                <a16:creationId xmlns:a16="http://schemas.microsoft.com/office/drawing/2014/main" id="{3C7EBAE0-8038-FFFD-58C1-6BBD1CD06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5624" y="4018790"/>
            <a:ext cx="1176808" cy="673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FD0D3-D02E-72E9-952C-737F553AE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0D9A200B-9662-E0C0-4EFE-890CC981269F}"/>
              </a:ext>
            </a:extLst>
          </p:cNvPr>
          <p:cNvSpPr/>
          <p:nvPr/>
        </p:nvSpPr>
        <p:spPr>
          <a:xfrm>
            <a:off x="6037393" y="-22568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78FD338C-0CEE-B93C-118A-03EF9F9AD2F0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DB2A1527-D867-2A37-A489-3161EE906D01}"/>
              </a:ext>
            </a:extLst>
          </p:cNvPr>
          <p:cNvSpPr/>
          <p:nvPr/>
        </p:nvSpPr>
        <p:spPr>
          <a:xfrm>
            <a:off x="11234707" y="3358555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C40A046C-753F-B3E6-A916-A0870829AA9E}"/>
              </a:ext>
            </a:extLst>
          </p:cNvPr>
          <p:cNvSpPr/>
          <p:nvPr/>
        </p:nvSpPr>
        <p:spPr>
          <a:xfrm>
            <a:off x="11234707" y="3855897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5A52DA75-E25F-FBC8-12AE-5816B5FA2FF8}"/>
              </a:ext>
            </a:extLst>
          </p:cNvPr>
          <p:cNvSpPr/>
          <p:nvPr/>
        </p:nvSpPr>
        <p:spPr>
          <a:xfrm>
            <a:off x="11234706" y="4353239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1345073-84D0-BC0F-4D29-9AB9A66BADBA}"/>
              </a:ext>
            </a:extLst>
          </p:cNvPr>
          <p:cNvSpPr txBox="1"/>
          <p:nvPr/>
        </p:nvSpPr>
        <p:spPr>
          <a:xfrm>
            <a:off x="474914" y="46569"/>
            <a:ext cx="1041905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dirty="0">
                <a:latin typeface="Arial" panose="020B0604020202020204" pitchFamily="34" charset="0"/>
                <a:cs typeface="Arial" panose="020B0604020202020204" pitchFamily="34" charset="0"/>
              </a:rPr>
              <a:t>Relaciones para el ejemplo de “Harry Potter y la piedra filosofal”</a:t>
            </a:r>
            <a:endParaRPr lang="es-C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47156767-F4A9-29AF-D08A-26FB74E3AEF6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C6893C75-8610-96BC-322C-BEF8C171FA98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C271C159-B7EE-B7EE-E6FB-91D408BF0AC4}"/>
              </a:ext>
            </a:extLst>
          </p:cNvPr>
          <p:cNvGrpSpPr/>
          <p:nvPr/>
        </p:nvGrpSpPr>
        <p:grpSpPr>
          <a:xfrm>
            <a:off x="453672" y="1014541"/>
            <a:ext cx="6494013" cy="1910703"/>
            <a:chOff x="71360" y="559624"/>
            <a:chExt cx="6494013" cy="1910703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648B16E8-2892-00A4-3908-884B00B7336B}"/>
                </a:ext>
              </a:extLst>
            </p:cNvPr>
            <p:cNvGrpSpPr/>
            <p:nvPr/>
          </p:nvGrpSpPr>
          <p:grpSpPr>
            <a:xfrm>
              <a:off x="71360" y="559624"/>
              <a:ext cx="6494013" cy="1910703"/>
              <a:chOff x="2143838" y="1035389"/>
              <a:chExt cx="11456245" cy="2121344"/>
            </a:xfrm>
          </p:grpSpPr>
          <p:sp>
            <p:nvSpPr>
              <p:cNvPr id="8" name="Hexágono 7">
                <a:extLst>
                  <a:ext uri="{FF2B5EF4-FFF2-40B4-BE49-F238E27FC236}">
                    <a16:creationId xmlns:a16="http://schemas.microsoft.com/office/drawing/2014/main" id="{06CED5C5-0757-2A8E-7C74-5CDAC69AA63D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9" name="Flecha: cheurón 8">
                <a:extLst>
                  <a:ext uri="{FF2B5EF4-FFF2-40B4-BE49-F238E27FC236}">
                    <a16:creationId xmlns:a16="http://schemas.microsoft.com/office/drawing/2014/main" id="{C885EE39-4FC7-A30D-02CB-CD168251EA9B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Flecha: cheurón 9">
                <a:extLst>
                  <a:ext uri="{FF2B5EF4-FFF2-40B4-BE49-F238E27FC236}">
                    <a16:creationId xmlns:a16="http://schemas.microsoft.com/office/drawing/2014/main" id="{F18F2BCE-2947-6D6D-500A-D68AF74E6912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50070D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B902B7F7-517E-2E82-4346-E418DA6D9D9E}"/>
                </a:ext>
              </a:extLst>
            </p:cNvPr>
            <p:cNvSpPr txBox="1"/>
            <p:nvPr/>
          </p:nvSpPr>
          <p:spPr>
            <a:xfrm>
              <a:off x="302417" y="1119094"/>
              <a:ext cx="13584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1600" spc="-90" dirty="0">
                  <a:latin typeface="Arial" panose="020B0604020202020204" pitchFamily="34" charset="0"/>
                  <a:cs typeface="Arial" panose="020B0604020202020204" pitchFamily="34" charset="0"/>
                </a:rPr>
                <a:t>Obra</a:t>
              </a:r>
            </a:p>
            <a:p>
              <a:pPr algn="ctr"/>
              <a:endParaRPr lang="es-CR" sz="1600" spc="-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CR" sz="1600" spc="-50" dirty="0">
                  <a:latin typeface="Arial" panose="020B0604020202020204" pitchFamily="34" charset="0"/>
                  <a:cs typeface="Arial" panose="020B0604020202020204" pitchFamily="34" charset="0"/>
                </a:rPr>
                <a:t>Obra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6520D47A-1351-2D44-4373-C4234454E171}"/>
                </a:ext>
              </a:extLst>
            </p:cNvPr>
            <p:cNvSpPr txBox="1"/>
            <p:nvPr/>
          </p:nvSpPr>
          <p:spPr>
            <a:xfrm>
              <a:off x="2599205" y="840117"/>
              <a:ext cx="336747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Harry Potter y la piedra filosofal (obra) tiene una adaptación cinematográfica / adaptada como película cinematográfica (obra)</a:t>
              </a: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664ED4EE-113F-BA50-A1A5-954FB00791BA}"/>
              </a:ext>
            </a:extLst>
          </p:cNvPr>
          <p:cNvGrpSpPr/>
          <p:nvPr/>
        </p:nvGrpSpPr>
        <p:grpSpPr>
          <a:xfrm>
            <a:off x="2730926" y="3451190"/>
            <a:ext cx="7422066" cy="2066077"/>
            <a:chOff x="3712096" y="3873722"/>
            <a:chExt cx="6562255" cy="1908816"/>
          </a:xfrm>
        </p:grpSpPr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16AE775A-8A4E-5502-0256-1530EDE05019}"/>
                </a:ext>
              </a:extLst>
            </p:cNvPr>
            <p:cNvGrpSpPr/>
            <p:nvPr/>
          </p:nvGrpSpPr>
          <p:grpSpPr>
            <a:xfrm>
              <a:off x="3712096" y="3873722"/>
              <a:ext cx="6562255" cy="1908816"/>
              <a:chOff x="2023451" y="1037484"/>
              <a:chExt cx="11576632" cy="2119249"/>
            </a:xfrm>
          </p:grpSpPr>
          <p:sp>
            <p:nvSpPr>
              <p:cNvPr id="23" name="Hexágono 22">
                <a:extLst>
                  <a:ext uri="{FF2B5EF4-FFF2-40B4-BE49-F238E27FC236}">
                    <a16:creationId xmlns:a16="http://schemas.microsoft.com/office/drawing/2014/main" id="{0B67C1BF-EFA2-83F5-53EC-17ECB6378F90}"/>
                  </a:ext>
                </a:extLst>
              </p:cNvPr>
              <p:cNvSpPr/>
              <p:nvPr/>
            </p:nvSpPr>
            <p:spPr>
              <a:xfrm>
                <a:off x="2023451" y="1037484"/>
                <a:ext cx="3031743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24" name="Flecha: cheurón 23">
                <a:extLst>
                  <a:ext uri="{FF2B5EF4-FFF2-40B4-BE49-F238E27FC236}">
                    <a16:creationId xmlns:a16="http://schemas.microsoft.com/office/drawing/2014/main" id="{170D94E4-C970-DB1D-03FD-D469B59D63E7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lecha: cheurón 24">
                <a:extLst>
                  <a:ext uri="{FF2B5EF4-FFF2-40B4-BE49-F238E27FC236}">
                    <a16:creationId xmlns:a16="http://schemas.microsoft.com/office/drawing/2014/main" id="{59BE4ABB-DE22-33FA-7537-3CCFDF680B0A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052A47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01BCC4DB-8E87-154D-FF9A-E18E2FF9C96C}"/>
                </a:ext>
              </a:extLst>
            </p:cNvPr>
            <p:cNvSpPr txBox="1"/>
            <p:nvPr/>
          </p:nvSpPr>
          <p:spPr>
            <a:xfrm>
              <a:off x="3807594" y="4257988"/>
              <a:ext cx="1543466" cy="1364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pc="-90" dirty="0">
                  <a:latin typeface="Arial" panose="020B0604020202020204" pitchFamily="34" charset="0"/>
                  <a:cs typeface="Arial" panose="020B0604020202020204" pitchFamily="34" charset="0"/>
                </a:rPr>
                <a:t>Obra</a:t>
              </a:r>
            </a:p>
            <a:p>
              <a:pPr algn="ctr"/>
              <a:endParaRPr lang="es-CR" spc="-9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s-CR" spc="-90" dirty="0">
                  <a:latin typeface="Arial" panose="020B0604020202020204" pitchFamily="34" charset="0"/>
                  <a:cs typeface="Arial" panose="020B0604020202020204" pitchFamily="34" charset="0"/>
                </a:rPr>
                <a:t>Obras secuenciales (sagas)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31FA1257-65D1-C4B4-39C9-48ADF0A9448F}"/>
                </a:ext>
              </a:extLst>
            </p:cNvPr>
            <p:cNvSpPr txBox="1"/>
            <p:nvPr/>
          </p:nvSpPr>
          <p:spPr>
            <a:xfrm>
              <a:off x="6328252" y="4049740"/>
              <a:ext cx="3520991" cy="1620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dirty="0">
                  <a:latin typeface="Arial" panose="020B0604020202020204" pitchFamily="34" charset="0"/>
                  <a:cs typeface="Arial" panose="020B0604020202020204" pitchFamily="34" charset="0"/>
                </a:rPr>
                <a:t>Harry Potter y la piedra filosofal (obra) “seguida por” (tiene una relación secuencial) con Harry Potter y la Cámara Secreta (Obra) “seguida por” / “precedida por” Harry Potter y el prisionero de </a:t>
              </a:r>
              <a:r>
                <a:rPr lang="es-CR" dirty="0" err="1">
                  <a:latin typeface="Arial" panose="020B0604020202020204" pitchFamily="34" charset="0"/>
                  <a:cs typeface="Arial" panose="020B0604020202020204" pitchFamily="34" charset="0"/>
                </a:rPr>
                <a:t>Azkaban</a:t>
              </a:r>
              <a:endParaRPr lang="es-C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Freeform 9">
            <a:extLst>
              <a:ext uri="{FF2B5EF4-FFF2-40B4-BE49-F238E27FC236}">
                <a16:creationId xmlns:a16="http://schemas.microsoft.com/office/drawing/2014/main" id="{40FCFAC0-0A5A-EB4B-5D26-E5010939E0DC}"/>
              </a:ext>
            </a:extLst>
          </p:cNvPr>
          <p:cNvSpPr/>
          <p:nvPr/>
        </p:nvSpPr>
        <p:spPr>
          <a:xfrm rot="2822998">
            <a:off x="1886798" y="4170858"/>
            <a:ext cx="2189438" cy="1708072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  <p:sp>
        <p:nvSpPr>
          <p:cNvPr id="2" name="Flecha: curvada hacia la izquierda 1">
            <a:extLst>
              <a:ext uri="{FF2B5EF4-FFF2-40B4-BE49-F238E27FC236}">
                <a16:creationId xmlns:a16="http://schemas.microsoft.com/office/drawing/2014/main" id="{40052177-6077-C49F-1070-EDA72EE2AE6D}"/>
              </a:ext>
            </a:extLst>
          </p:cNvPr>
          <p:cNvSpPr/>
          <p:nvPr/>
        </p:nvSpPr>
        <p:spPr>
          <a:xfrm rot="465301">
            <a:off x="1934264" y="1645119"/>
            <a:ext cx="499861" cy="922948"/>
          </a:xfrm>
          <a:prstGeom prst="curvedLeftArrow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sp>
        <p:nvSpPr>
          <p:cNvPr id="5" name="Flecha: curvada hacia la izquierda 4">
            <a:extLst>
              <a:ext uri="{FF2B5EF4-FFF2-40B4-BE49-F238E27FC236}">
                <a16:creationId xmlns:a16="http://schemas.microsoft.com/office/drawing/2014/main" id="{EB1FC502-90A9-4449-39D5-84DD0CD97D3B}"/>
              </a:ext>
            </a:extLst>
          </p:cNvPr>
          <p:cNvSpPr/>
          <p:nvPr/>
        </p:nvSpPr>
        <p:spPr>
          <a:xfrm rot="257047">
            <a:off x="4450668" y="4238764"/>
            <a:ext cx="537989" cy="906337"/>
          </a:xfrm>
          <a:prstGeom prst="curvedLeftArrow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551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41AEF-1E14-155D-BDED-1C02DA293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31">
            <a:extLst>
              <a:ext uri="{FF2B5EF4-FFF2-40B4-BE49-F238E27FC236}">
                <a16:creationId xmlns:a16="http://schemas.microsoft.com/office/drawing/2014/main" id="{DCC537AC-362F-5B2F-66F3-5DEE17993A89}"/>
              </a:ext>
            </a:extLst>
          </p:cNvPr>
          <p:cNvSpPr txBox="1">
            <a:spLocks/>
          </p:cNvSpPr>
          <p:nvPr/>
        </p:nvSpPr>
        <p:spPr>
          <a:xfrm>
            <a:off x="2895600" y="-65222"/>
            <a:ext cx="6400800" cy="12977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000" b="1" dirty="0"/>
              <a:t>Introducción a RDA Toolkit</a:t>
            </a:r>
            <a:endParaRPr lang="es-CR" sz="4000" b="1" dirty="0"/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7AEA7143-ACD2-BB5E-96E8-8809582CA22E}"/>
              </a:ext>
            </a:extLst>
          </p:cNvPr>
          <p:cNvSpPr txBox="1"/>
          <p:nvPr/>
        </p:nvSpPr>
        <p:spPr>
          <a:xfrm>
            <a:off x="462540" y="776832"/>
            <a:ext cx="7969162" cy="531173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id="{A7FEF29B-67F5-2B95-68A1-AD94059D87AC}"/>
              </a:ext>
            </a:extLst>
          </p:cNvPr>
          <p:cNvSpPr/>
          <p:nvPr/>
        </p:nvSpPr>
        <p:spPr>
          <a:xfrm>
            <a:off x="373485" y="1452617"/>
            <a:ext cx="4597653" cy="4077295"/>
          </a:xfrm>
          <a:custGeom>
            <a:avLst/>
            <a:gdLst/>
            <a:ahLst/>
            <a:cxnLst/>
            <a:rect l="l" t="t" r="r" b="b"/>
            <a:pathLst>
              <a:path w="4381633" h="4047533">
                <a:moveTo>
                  <a:pt x="0" y="0"/>
                </a:moveTo>
                <a:lnTo>
                  <a:pt x="4381633" y="0"/>
                </a:lnTo>
                <a:lnTo>
                  <a:pt x="4381633" y="4047534"/>
                </a:lnTo>
                <a:lnTo>
                  <a:pt x="0" y="40475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66BB629-494D-0D22-C94D-A30FC5D023AA}"/>
              </a:ext>
            </a:extLst>
          </p:cNvPr>
          <p:cNvSpPr txBox="1"/>
          <p:nvPr/>
        </p:nvSpPr>
        <p:spPr>
          <a:xfrm>
            <a:off x="5156626" y="1688291"/>
            <a:ext cx="50594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Antecedentes, objetivos, estructura, terminología y métodos de registro (estructurado y no estructurado)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B2AADD5-142E-8ED8-9C32-3B4E1913DB64}"/>
              </a:ext>
            </a:extLst>
          </p:cNvPr>
          <p:cNvSpPr txBox="1"/>
          <p:nvPr/>
        </p:nvSpPr>
        <p:spPr>
          <a:xfrm>
            <a:off x="5156626" y="3397594"/>
            <a:ext cx="5391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Demostraciones prácticas en el aula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A9ED38A6-618E-BE3B-A997-02A2CEA30F51}"/>
              </a:ext>
            </a:extLst>
          </p:cNvPr>
          <p:cNvSpPr txBox="1"/>
          <p:nvPr/>
        </p:nvSpPr>
        <p:spPr>
          <a:xfrm>
            <a:off x="5060193" y="4571943"/>
            <a:ext cx="57198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Mapeos para establecer correspondencias y diferencias entre ambas versiones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87620F94-8FA4-4509-82E3-CAAE681DD0A5}"/>
              </a:ext>
            </a:extLst>
          </p:cNvPr>
          <p:cNvSpPr txBox="1"/>
          <p:nvPr/>
        </p:nvSpPr>
        <p:spPr>
          <a:xfrm>
            <a:off x="3451463" y="1908346"/>
            <a:ext cx="567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solidFill>
                  <a:srgbClr val="4906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1D0A595-E36D-1DD1-4A50-1E3B28787713}"/>
              </a:ext>
            </a:extLst>
          </p:cNvPr>
          <p:cNvSpPr txBox="1"/>
          <p:nvPr/>
        </p:nvSpPr>
        <p:spPr>
          <a:xfrm>
            <a:off x="4082482" y="3290653"/>
            <a:ext cx="567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solidFill>
                  <a:srgbClr val="4906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FE2AE2A4-07B6-26AC-C763-326A0256A686}"/>
              </a:ext>
            </a:extLst>
          </p:cNvPr>
          <p:cNvSpPr txBox="1"/>
          <p:nvPr/>
        </p:nvSpPr>
        <p:spPr>
          <a:xfrm>
            <a:off x="3451463" y="4566914"/>
            <a:ext cx="567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solidFill>
                  <a:srgbClr val="4906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32" name="Freeform 9">
            <a:extLst>
              <a:ext uri="{FF2B5EF4-FFF2-40B4-BE49-F238E27FC236}">
                <a16:creationId xmlns:a16="http://schemas.microsoft.com/office/drawing/2014/main" id="{1FBFA8DF-A5D8-C464-0FEF-6FD6CE139AEE}"/>
              </a:ext>
            </a:extLst>
          </p:cNvPr>
          <p:cNvSpPr/>
          <p:nvPr/>
        </p:nvSpPr>
        <p:spPr>
          <a:xfrm rot="8412890">
            <a:off x="3866792" y="875317"/>
            <a:ext cx="1942069" cy="1113883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49060C"/>
          </a:solidFill>
          <a:ln>
            <a:solidFill>
              <a:srgbClr val="49060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  <p:sp>
        <p:nvSpPr>
          <p:cNvPr id="33" name="Freeform 9">
            <a:extLst>
              <a:ext uri="{FF2B5EF4-FFF2-40B4-BE49-F238E27FC236}">
                <a16:creationId xmlns:a16="http://schemas.microsoft.com/office/drawing/2014/main" id="{2017C051-83BB-84B2-115F-BEC63D916FF1}"/>
              </a:ext>
            </a:extLst>
          </p:cNvPr>
          <p:cNvSpPr/>
          <p:nvPr/>
        </p:nvSpPr>
        <p:spPr>
          <a:xfrm rot="18998803">
            <a:off x="2385159" y="4640307"/>
            <a:ext cx="2189438" cy="1708072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  <p:sp>
        <p:nvSpPr>
          <p:cNvPr id="34" name="Freeform 9">
            <a:extLst>
              <a:ext uri="{FF2B5EF4-FFF2-40B4-BE49-F238E27FC236}">
                <a16:creationId xmlns:a16="http://schemas.microsoft.com/office/drawing/2014/main" id="{071AA54C-43F3-C650-D15E-B2E0D7BE7FF8}"/>
              </a:ext>
            </a:extLst>
          </p:cNvPr>
          <p:cNvSpPr/>
          <p:nvPr/>
        </p:nvSpPr>
        <p:spPr>
          <a:xfrm rot="9423483">
            <a:off x="4625457" y="2951082"/>
            <a:ext cx="1062338" cy="1019320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DF0BBDF5-20A5-1CDC-B343-78DD5AC35F25}"/>
              </a:ext>
            </a:extLst>
          </p:cNvPr>
          <p:cNvSpPr/>
          <p:nvPr/>
        </p:nvSpPr>
        <p:spPr>
          <a:xfrm>
            <a:off x="10044841" y="-729212"/>
            <a:ext cx="3245575" cy="3616016"/>
          </a:xfrm>
          <a:custGeom>
            <a:avLst/>
            <a:gdLst/>
            <a:ahLst/>
            <a:cxnLst/>
            <a:rect l="l" t="t" r="r" b="b"/>
            <a:pathLst>
              <a:path w="6602062" h="6602062">
                <a:moveTo>
                  <a:pt x="0" y="0"/>
                </a:moveTo>
                <a:lnTo>
                  <a:pt x="6602062" y="0"/>
                </a:lnTo>
                <a:lnTo>
                  <a:pt x="6602062" y="6602062"/>
                </a:lnTo>
                <a:lnTo>
                  <a:pt x="0" y="660206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E81DB449-F84F-2D52-33BA-9B48CEA12B0B}"/>
              </a:ext>
            </a:extLst>
          </p:cNvPr>
          <p:cNvSpPr txBox="1"/>
          <p:nvPr/>
        </p:nvSpPr>
        <p:spPr>
          <a:xfrm>
            <a:off x="1742121" y="2833730"/>
            <a:ext cx="1145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b="1" dirty="0">
                <a:solidFill>
                  <a:srgbClr val="4906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RDA</a:t>
            </a:r>
          </a:p>
        </p:txBody>
      </p:sp>
      <p:sp>
        <p:nvSpPr>
          <p:cNvPr id="37" name="Google Shape;774;p30">
            <a:extLst>
              <a:ext uri="{FF2B5EF4-FFF2-40B4-BE49-F238E27FC236}">
                <a16:creationId xmlns:a16="http://schemas.microsoft.com/office/drawing/2014/main" id="{E163E758-995F-7AED-BB47-D8D5988ABC54}"/>
              </a:ext>
            </a:extLst>
          </p:cNvPr>
          <p:cNvSpPr/>
          <p:nvPr/>
        </p:nvSpPr>
        <p:spPr>
          <a:xfrm>
            <a:off x="1964137" y="3418505"/>
            <a:ext cx="701596" cy="758611"/>
          </a:xfrm>
          <a:custGeom>
            <a:avLst/>
            <a:gdLst/>
            <a:ahLst/>
            <a:cxnLst/>
            <a:rect l="l" t="t" r="r" b="b"/>
            <a:pathLst>
              <a:path w="392976" h="458864" extrusionOk="0">
                <a:moveTo>
                  <a:pt x="336412" y="102"/>
                </a:moveTo>
                <a:lnTo>
                  <a:pt x="311205" y="102"/>
                </a:lnTo>
                <a:lnTo>
                  <a:pt x="315508" y="21416"/>
                </a:lnTo>
                <a:cubicBezTo>
                  <a:pt x="316328" y="24798"/>
                  <a:pt x="316738" y="28384"/>
                  <a:pt x="316738" y="31868"/>
                </a:cubicBezTo>
                <a:cubicBezTo>
                  <a:pt x="316738" y="57281"/>
                  <a:pt x="296039" y="77980"/>
                  <a:pt x="270626" y="77980"/>
                </a:cubicBezTo>
                <a:lnTo>
                  <a:pt x="122453" y="77980"/>
                </a:lnTo>
                <a:cubicBezTo>
                  <a:pt x="108619" y="77980"/>
                  <a:pt x="95606" y="71832"/>
                  <a:pt x="86793" y="61073"/>
                </a:cubicBezTo>
                <a:cubicBezTo>
                  <a:pt x="77981" y="50313"/>
                  <a:pt x="74497" y="36377"/>
                  <a:pt x="77263" y="22749"/>
                </a:cubicBezTo>
                <a:lnTo>
                  <a:pt x="81772" y="0"/>
                </a:lnTo>
                <a:lnTo>
                  <a:pt x="56564" y="0"/>
                </a:lnTo>
                <a:cubicBezTo>
                  <a:pt x="25413" y="0"/>
                  <a:pt x="0" y="25310"/>
                  <a:pt x="0" y="56564"/>
                </a:cubicBezTo>
                <a:lnTo>
                  <a:pt x="0" y="402301"/>
                </a:lnTo>
                <a:cubicBezTo>
                  <a:pt x="0" y="433452"/>
                  <a:pt x="25413" y="458865"/>
                  <a:pt x="56564" y="458865"/>
                </a:cubicBezTo>
                <a:lnTo>
                  <a:pt x="336412" y="458865"/>
                </a:lnTo>
                <a:cubicBezTo>
                  <a:pt x="367564" y="458865"/>
                  <a:pt x="392976" y="433555"/>
                  <a:pt x="392976" y="402301"/>
                </a:cubicBezTo>
                <a:lnTo>
                  <a:pt x="392976" y="56564"/>
                </a:lnTo>
                <a:cubicBezTo>
                  <a:pt x="392874" y="25515"/>
                  <a:pt x="367564" y="102"/>
                  <a:pt x="336412" y="102"/>
                </a:cubicBezTo>
                <a:close/>
                <a:moveTo>
                  <a:pt x="97655" y="114255"/>
                </a:moveTo>
                <a:lnTo>
                  <a:pt x="212935" y="114255"/>
                </a:lnTo>
                <a:cubicBezTo>
                  <a:pt x="221440" y="114255"/>
                  <a:pt x="228305" y="121120"/>
                  <a:pt x="228305" y="129626"/>
                </a:cubicBezTo>
                <a:cubicBezTo>
                  <a:pt x="228305" y="138131"/>
                  <a:pt x="221440" y="144996"/>
                  <a:pt x="212935" y="144996"/>
                </a:cubicBezTo>
                <a:lnTo>
                  <a:pt x="97655" y="144996"/>
                </a:lnTo>
                <a:cubicBezTo>
                  <a:pt x="89150" y="144996"/>
                  <a:pt x="82284" y="138131"/>
                  <a:pt x="82284" y="129626"/>
                </a:cubicBezTo>
                <a:cubicBezTo>
                  <a:pt x="82284" y="121120"/>
                  <a:pt x="89150" y="114255"/>
                  <a:pt x="97655" y="114255"/>
                </a:cubicBezTo>
                <a:close/>
                <a:moveTo>
                  <a:pt x="113026" y="211910"/>
                </a:moveTo>
                <a:cubicBezTo>
                  <a:pt x="113026" y="215906"/>
                  <a:pt x="111386" y="219903"/>
                  <a:pt x="108517" y="222772"/>
                </a:cubicBezTo>
                <a:cubicBezTo>
                  <a:pt x="105648" y="225641"/>
                  <a:pt x="101651" y="227280"/>
                  <a:pt x="97655" y="227280"/>
                </a:cubicBezTo>
                <a:cubicBezTo>
                  <a:pt x="93659" y="227280"/>
                  <a:pt x="89662" y="225641"/>
                  <a:pt x="86793" y="222772"/>
                </a:cubicBezTo>
                <a:cubicBezTo>
                  <a:pt x="83924" y="219903"/>
                  <a:pt x="82284" y="215906"/>
                  <a:pt x="82284" y="211910"/>
                </a:cubicBezTo>
                <a:cubicBezTo>
                  <a:pt x="82284" y="207914"/>
                  <a:pt x="83924" y="203917"/>
                  <a:pt x="86793" y="201048"/>
                </a:cubicBezTo>
                <a:cubicBezTo>
                  <a:pt x="89662" y="198179"/>
                  <a:pt x="93659" y="196539"/>
                  <a:pt x="97655" y="196539"/>
                </a:cubicBezTo>
                <a:cubicBezTo>
                  <a:pt x="101651" y="196539"/>
                  <a:pt x="105648" y="198179"/>
                  <a:pt x="108517" y="201048"/>
                </a:cubicBezTo>
                <a:cubicBezTo>
                  <a:pt x="111386" y="203917"/>
                  <a:pt x="113026" y="207914"/>
                  <a:pt x="113026" y="211910"/>
                </a:cubicBezTo>
                <a:close/>
                <a:moveTo>
                  <a:pt x="108517" y="387443"/>
                </a:moveTo>
                <a:cubicBezTo>
                  <a:pt x="105648" y="390312"/>
                  <a:pt x="101651" y="391952"/>
                  <a:pt x="97655" y="391952"/>
                </a:cubicBezTo>
                <a:cubicBezTo>
                  <a:pt x="93659" y="391952"/>
                  <a:pt x="89662" y="390312"/>
                  <a:pt x="86793" y="387443"/>
                </a:cubicBezTo>
                <a:cubicBezTo>
                  <a:pt x="83924" y="384573"/>
                  <a:pt x="82284" y="380577"/>
                  <a:pt x="82284" y="376581"/>
                </a:cubicBezTo>
                <a:cubicBezTo>
                  <a:pt x="82284" y="372585"/>
                  <a:pt x="83924" y="368588"/>
                  <a:pt x="86793" y="365719"/>
                </a:cubicBezTo>
                <a:cubicBezTo>
                  <a:pt x="89662" y="362850"/>
                  <a:pt x="93659" y="361210"/>
                  <a:pt x="97655" y="361210"/>
                </a:cubicBezTo>
                <a:cubicBezTo>
                  <a:pt x="101651" y="361210"/>
                  <a:pt x="105648" y="362850"/>
                  <a:pt x="108517" y="365719"/>
                </a:cubicBezTo>
                <a:cubicBezTo>
                  <a:pt x="111386" y="368588"/>
                  <a:pt x="113026" y="372585"/>
                  <a:pt x="113026" y="376581"/>
                </a:cubicBezTo>
                <a:cubicBezTo>
                  <a:pt x="113026" y="380680"/>
                  <a:pt x="111386" y="384573"/>
                  <a:pt x="108517" y="387443"/>
                </a:cubicBezTo>
                <a:close/>
                <a:moveTo>
                  <a:pt x="108517" y="305158"/>
                </a:moveTo>
                <a:cubicBezTo>
                  <a:pt x="105648" y="308028"/>
                  <a:pt x="101651" y="309667"/>
                  <a:pt x="97655" y="309667"/>
                </a:cubicBezTo>
                <a:cubicBezTo>
                  <a:pt x="93659" y="309667"/>
                  <a:pt x="89662" y="308028"/>
                  <a:pt x="86793" y="305158"/>
                </a:cubicBezTo>
                <a:cubicBezTo>
                  <a:pt x="83924" y="302289"/>
                  <a:pt x="82284" y="298293"/>
                  <a:pt x="82284" y="294296"/>
                </a:cubicBezTo>
                <a:cubicBezTo>
                  <a:pt x="82284" y="290300"/>
                  <a:pt x="83924" y="286304"/>
                  <a:pt x="86793" y="283435"/>
                </a:cubicBezTo>
                <a:cubicBezTo>
                  <a:pt x="89662" y="280565"/>
                  <a:pt x="93659" y="278926"/>
                  <a:pt x="97655" y="278926"/>
                </a:cubicBezTo>
                <a:cubicBezTo>
                  <a:pt x="101651" y="278926"/>
                  <a:pt x="105648" y="280565"/>
                  <a:pt x="108517" y="283435"/>
                </a:cubicBezTo>
                <a:cubicBezTo>
                  <a:pt x="111386" y="286304"/>
                  <a:pt x="113026" y="290300"/>
                  <a:pt x="113026" y="294296"/>
                </a:cubicBezTo>
                <a:cubicBezTo>
                  <a:pt x="113026" y="298293"/>
                  <a:pt x="111386" y="302289"/>
                  <a:pt x="108517" y="305158"/>
                </a:cubicBezTo>
                <a:close/>
                <a:moveTo>
                  <a:pt x="295219" y="391952"/>
                </a:moveTo>
                <a:lnTo>
                  <a:pt x="179939" y="391952"/>
                </a:lnTo>
                <a:cubicBezTo>
                  <a:pt x="171434" y="391952"/>
                  <a:pt x="164569" y="385086"/>
                  <a:pt x="164569" y="376581"/>
                </a:cubicBezTo>
                <a:cubicBezTo>
                  <a:pt x="164569" y="368076"/>
                  <a:pt x="171434" y="361210"/>
                  <a:pt x="179939" y="361210"/>
                </a:cubicBezTo>
                <a:lnTo>
                  <a:pt x="295219" y="361210"/>
                </a:lnTo>
                <a:cubicBezTo>
                  <a:pt x="303724" y="361210"/>
                  <a:pt x="310590" y="368076"/>
                  <a:pt x="310590" y="376581"/>
                </a:cubicBezTo>
                <a:cubicBezTo>
                  <a:pt x="310590" y="385086"/>
                  <a:pt x="303724" y="391952"/>
                  <a:pt x="295219" y="391952"/>
                </a:cubicBezTo>
                <a:close/>
                <a:moveTo>
                  <a:pt x="295219" y="309667"/>
                </a:moveTo>
                <a:lnTo>
                  <a:pt x="179939" y="309667"/>
                </a:lnTo>
                <a:cubicBezTo>
                  <a:pt x="171434" y="309667"/>
                  <a:pt x="164569" y="302802"/>
                  <a:pt x="164569" y="294296"/>
                </a:cubicBezTo>
                <a:cubicBezTo>
                  <a:pt x="164569" y="285792"/>
                  <a:pt x="171434" y="278926"/>
                  <a:pt x="179939" y="278926"/>
                </a:cubicBezTo>
                <a:lnTo>
                  <a:pt x="295219" y="278926"/>
                </a:lnTo>
                <a:cubicBezTo>
                  <a:pt x="303724" y="278926"/>
                  <a:pt x="310590" y="285792"/>
                  <a:pt x="310590" y="294296"/>
                </a:cubicBezTo>
                <a:cubicBezTo>
                  <a:pt x="310590" y="302802"/>
                  <a:pt x="303724" y="309667"/>
                  <a:pt x="295219" y="309667"/>
                </a:cubicBezTo>
                <a:close/>
                <a:moveTo>
                  <a:pt x="295219" y="227280"/>
                </a:moveTo>
                <a:lnTo>
                  <a:pt x="179939" y="227280"/>
                </a:lnTo>
                <a:cubicBezTo>
                  <a:pt x="171434" y="227280"/>
                  <a:pt x="164569" y="220415"/>
                  <a:pt x="164569" y="211910"/>
                </a:cubicBezTo>
                <a:cubicBezTo>
                  <a:pt x="164569" y="203405"/>
                  <a:pt x="171434" y="196539"/>
                  <a:pt x="179939" y="196539"/>
                </a:cubicBezTo>
                <a:lnTo>
                  <a:pt x="295219" y="196539"/>
                </a:lnTo>
                <a:cubicBezTo>
                  <a:pt x="303724" y="196539"/>
                  <a:pt x="310590" y="203405"/>
                  <a:pt x="310590" y="211910"/>
                </a:cubicBezTo>
                <a:cubicBezTo>
                  <a:pt x="310590" y="220415"/>
                  <a:pt x="303724" y="227280"/>
                  <a:pt x="295219" y="2272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42" name="Picture 2" descr="Check Mark Vectores, Iconos, Gráficos y Fondos para Descargar Gratis">
            <a:extLst>
              <a:ext uri="{FF2B5EF4-FFF2-40B4-BE49-F238E27FC236}">
                <a16:creationId xmlns:a16="http://schemas.microsoft.com/office/drawing/2014/main" id="{CA6733CA-6796-A703-5EAE-6231FBA7F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alphaModFix amt="2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607" y="3339176"/>
            <a:ext cx="701346" cy="70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0019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FF363A-46E7-9281-187F-204CAABFF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DBA5FFDA-CFE1-6C5F-3A35-DABBA7C3B1D6}"/>
              </a:ext>
            </a:extLst>
          </p:cNvPr>
          <p:cNvSpPr/>
          <p:nvPr/>
        </p:nvSpPr>
        <p:spPr>
          <a:xfrm>
            <a:off x="6037393" y="-22568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0939BB05-C875-9FFB-C634-1D40DFBD7F67}"/>
              </a:ext>
            </a:extLst>
          </p:cNvPr>
          <p:cNvSpPr/>
          <p:nvPr/>
        </p:nvSpPr>
        <p:spPr>
          <a:xfrm>
            <a:off x="11234707" y="3358555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87BE2CC6-C992-3250-ADC1-58E5CE4F92C5}"/>
              </a:ext>
            </a:extLst>
          </p:cNvPr>
          <p:cNvSpPr/>
          <p:nvPr/>
        </p:nvSpPr>
        <p:spPr>
          <a:xfrm>
            <a:off x="11234707" y="3855897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B9C0EB8D-3A33-9089-8318-0EE0AE83F875}"/>
              </a:ext>
            </a:extLst>
          </p:cNvPr>
          <p:cNvSpPr/>
          <p:nvPr/>
        </p:nvSpPr>
        <p:spPr>
          <a:xfrm>
            <a:off x="11234706" y="4353239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8C4E8A2-D3DF-61BD-3A11-102F305BBC03}"/>
              </a:ext>
            </a:extLst>
          </p:cNvPr>
          <p:cNvSpPr txBox="1"/>
          <p:nvPr/>
        </p:nvSpPr>
        <p:spPr>
          <a:xfrm>
            <a:off x="-896686" y="22263"/>
            <a:ext cx="84355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Mapeos RDA Toolkit original vs oficial</a:t>
            </a:r>
            <a:endParaRPr lang="es-C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F3D7D77A-8995-6CD3-C3E9-5E1A762984ED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2C140652-C5C4-5D07-3CF3-3670F3FF6BDD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D9AA9EF8-F221-4A0A-D729-58AF86453A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030767"/>
              </p:ext>
            </p:extLst>
          </p:nvPr>
        </p:nvGraphicFramePr>
        <p:xfrm>
          <a:off x="-1" y="779882"/>
          <a:ext cx="10972799" cy="569060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86048">
                  <a:extLst>
                    <a:ext uri="{9D8B030D-6E8A-4147-A177-3AD203B41FA5}">
                      <a16:colId xmlns:a16="http://schemas.microsoft.com/office/drawing/2014/main" val="2269505127"/>
                    </a:ext>
                  </a:extLst>
                </a:gridCol>
                <a:gridCol w="1786048">
                  <a:extLst>
                    <a:ext uri="{9D8B030D-6E8A-4147-A177-3AD203B41FA5}">
                      <a16:colId xmlns:a16="http://schemas.microsoft.com/office/drawing/2014/main" val="3845960122"/>
                    </a:ext>
                  </a:extLst>
                </a:gridCol>
                <a:gridCol w="2152175">
                  <a:extLst>
                    <a:ext uri="{9D8B030D-6E8A-4147-A177-3AD203B41FA5}">
                      <a16:colId xmlns:a16="http://schemas.microsoft.com/office/drawing/2014/main" val="860126667"/>
                    </a:ext>
                  </a:extLst>
                </a:gridCol>
                <a:gridCol w="2269100">
                  <a:extLst>
                    <a:ext uri="{9D8B030D-6E8A-4147-A177-3AD203B41FA5}">
                      <a16:colId xmlns:a16="http://schemas.microsoft.com/office/drawing/2014/main" val="1162276635"/>
                    </a:ext>
                  </a:extLst>
                </a:gridCol>
                <a:gridCol w="2979428">
                  <a:extLst>
                    <a:ext uri="{9D8B030D-6E8A-4147-A177-3AD203B41FA5}">
                      <a16:colId xmlns:a16="http://schemas.microsoft.com/office/drawing/2014/main" val="2692348491"/>
                    </a:ext>
                  </a:extLst>
                </a:gridCol>
              </a:tblGrid>
              <a:tr h="647398">
                <a:tc>
                  <a:txBody>
                    <a:bodyPr/>
                    <a:lstStyle/>
                    <a:p>
                      <a:pPr algn="ctr"/>
                      <a:r>
                        <a:rPr lang="es-CR" sz="1600" dirty="0">
                          <a:solidFill>
                            <a:srgbClr val="49060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Atributos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miter lim="800000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miter lim="800000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1600" dirty="0">
                          <a:solidFill>
                            <a:srgbClr val="49060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Entidad</a:t>
                      </a: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miter lim="800000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1600" dirty="0">
                          <a:solidFill>
                            <a:srgbClr val="49060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Definición/alcance</a:t>
                      </a: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miter lim="800000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1600" dirty="0">
                          <a:solidFill>
                            <a:srgbClr val="49060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RDA original</a:t>
                      </a: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miter lim="800000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1600" dirty="0">
                          <a:solidFill>
                            <a:srgbClr val="49060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RDA oficial</a:t>
                      </a: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noFill/>
                      <a:prstDash val="solid"/>
                      <a:miter lim="800000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807324"/>
                  </a:ext>
                </a:extLst>
              </a:tr>
              <a:tr h="934055">
                <a:tc>
                  <a:txBody>
                    <a:bodyPr/>
                    <a:lstStyle/>
                    <a:p>
                      <a:r>
                        <a:rPr lang="es-ES" sz="1600" b="1" kern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Creador (autor)</a:t>
                      </a:r>
                      <a:endParaRPr lang="es-CR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miter lim="800000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Persona</a:t>
                      </a: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R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Responsable de la creación de la obra</a:t>
                      </a:r>
                      <a:endParaRPr lang="es-C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u="sng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http://original.rdatoolkit.org/rdachp19-es_rda19-394.html</a:t>
                      </a:r>
                      <a:endParaRPr lang="es-C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u="sng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9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https://access.rdatoolkit.org/en-US_ala-96ae13b2-06cb-3a64-8845-fe31745a202e</a:t>
                      </a:r>
                      <a:endParaRPr lang="es-CR" sz="1600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s-C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miter lim="800000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1117951"/>
                  </a:ext>
                </a:extLst>
              </a:tr>
              <a:tr h="2455229">
                <a:tc>
                  <a:txBody>
                    <a:bodyPr/>
                    <a:lstStyle/>
                    <a:p>
                      <a:r>
                        <a:rPr lang="es-CR" sz="1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Año nacimiento y muerte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miter lim="800000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Lugar</a:t>
                      </a: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R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Año en que la persona nació. La fecha de nacimiento incluye también el mes o el mes</a:t>
                      </a:r>
                    </a:p>
                    <a:p>
                      <a:r>
                        <a:rPr lang="es-CR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Año de fallecimiento de la persona</a:t>
                      </a: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ttp://original.rdatoolkit.org/rdachp9-es_rda9-4434.html</a:t>
                      </a:r>
                      <a:endParaRPr lang="es-C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u="sng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10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https://access.rdatoolkit.org/en-US_ala-a80b580e-8bfb-3389-a1af-6853df589485</a:t>
                      </a:r>
                      <a:endParaRPr lang="es-ES" sz="1600" u="sng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s-ES" sz="1600" u="sng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u="sng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11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https://access.rdatoolkit.org/en-US_ala-8f37ce69-f573-3850-ba6c-8fcd9fc32b79</a:t>
                      </a:r>
                      <a:r>
                        <a:rPr lang="es-CR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endParaRPr lang="es-C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miter lim="800000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612987"/>
                  </a:ext>
                </a:extLst>
              </a:tr>
              <a:tr h="1521175">
                <a:tc>
                  <a:txBody>
                    <a:bodyPr/>
                    <a:lstStyle/>
                    <a:p>
                      <a:r>
                        <a:rPr lang="es-CR" sz="1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Designador de relación</a:t>
                      </a:r>
                    </a:p>
                    <a:p>
                      <a:endParaRPr lang="es-CR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miter lim="800000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Agente (Persona)</a:t>
                      </a:r>
                    </a:p>
                    <a:p>
                      <a:pPr algn="ctr"/>
                      <a:endParaRPr lang="es-C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C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Agente colectivo (entidad corporativa)</a:t>
                      </a: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Indica la naturaleza de la relación entre personas, familias o entidades corporativas</a:t>
                      </a:r>
                      <a:endParaRPr lang="es-C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u="sng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1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http://original.rdatoolkit.org/rdaappi-es_rdai-36.html</a:t>
                      </a:r>
                      <a:endParaRPr lang="es-CR" sz="1600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es-C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600" u="sng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1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https://access.rdatoolkit.org/en-US_ala-20871c54-5082-3097-9789-fad37f5057b1</a:t>
                      </a:r>
                      <a:r>
                        <a:rPr lang="es-CR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endParaRPr lang="es-CR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miter lim="800000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713522"/>
                  </a:ext>
                </a:extLst>
              </a:tr>
            </a:tbl>
          </a:graphicData>
        </a:graphic>
      </p:graphicFrame>
      <p:sp>
        <p:nvSpPr>
          <p:cNvPr id="19" name="Freeform 7">
            <a:extLst>
              <a:ext uri="{FF2B5EF4-FFF2-40B4-BE49-F238E27FC236}">
                <a16:creationId xmlns:a16="http://schemas.microsoft.com/office/drawing/2014/main" id="{D804C8B8-2FC5-00B9-26CC-85678ED7A477}"/>
              </a:ext>
            </a:extLst>
          </p:cNvPr>
          <p:cNvSpPr/>
          <p:nvPr/>
        </p:nvSpPr>
        <p:spPr>
          <a:xfrm rot="-10800000">
            <a:off x="-1813825" y="6090110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</p:spTree>
    <p:extLst>
      <p:ext uri="{BB962C8B-B14F-4D97-AF65-F5344CB8AC3E}">
        <p14:creationId xmlns:p14="http://schemas.microsoft.com/office/powerpoint/2010/main" val="11900209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E91E70-31E6-80D9-4643-FCCBDB750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10CE3E0E-78F8-4BF9-14D6-4BD3F44ECDCA}"/>
              </a:ext>
            </a:extLst>
          </p:cNvPr>
          <p:cNvSpPr/>
          <p:nvPr/>
        </p:nvSpPr>
        <p:spPr>
          <a:xfrm>
            <a:off x="6037393" y="-22568"/>
            <a:ext cx="8435562" cy="3931823"/>
          </a:xfrm>
          <a:custGeom>
            <a:avLst/>
            <a:gdLst/>
            <a:ahLst/>
            <a:cxnLst/>
            <a:rect l="l" t="t" r="r" b="b"/>
            <a:pathLst>
              <a:path w="12653343" h="5897734">
                <a:moveTo>
                  <a:pt x="0" y="0"/>
                </a:moveTo>
                <a:lnTo>
                  <a:pt x="12653343" y="0"/>
                </a:lnTo>
                <a:lnTo>
                  <a:pt x="12653343" y="5897734"/>
                </a:lnTo>
                <a:lnTo>
                  <a:pt x="0" y="58977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FABE35D7-B828-AF3D-BD2E-8D1A1C02B311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6C683AF0-336B-7908-840A-1C065028C3CD}"/>
              </a:ext>
            </a:extLst>
          </p:cNvPr>
          <p:cNvSpPr/>
          <p:nvPr/>
        </p:nvSpPr>
        <p:spPr>
          <a:xfrm>
            <a:off x="11234707" y="3358555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BBD186EB-C641-1396-D265-50C18EE9D1FC}"/>
              </a:ext>
            </a:extLst>
          </p:cNvPr>
          <p:cNvSpPr/>
          <p:nvPr/>
        </p:nvSpPr>
        <p:spPr>
          <a:xfrm>
            <a:off x="11234707" y="3855897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8CF90777-9A00-7C52-BB7D-5D5FB1F4B80A}"/>
              </a:ext>
            </a:extLst>
          </p:cNvPr>
          <p:cNvSpPr/>
          <p:nvPr/>
        </p:nvSpPr>
        <p:spPr>
          <a:xfrm>
            <a:off x="11234706" y="4353239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7AA557B-F6A2-FFA7-F574-AE9042F474AE}"/>
              </a:ext>
            </a:extLst>
          </p:cNvPr>
          <p:cNvSpPr txBox="1"/>
          <p:nvPr/>
        </p:nvSpPr>
        <p:spPr>
          <a:xfrm>
            <a:off x="-327884" y="128325"/>
            <a:ext cx="46804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2800" b="1" dirty="0">
                <a:latin typeface="Arial" panose="020B0604020202020204" pitchFamily="34" charset="0"/>
                <a:cs typeface="Arial" panose="020B0604020202020204" pitchFamily="34" charset="0"/>
              </a:rPr>
              <a:t>Ejercicios prácticos</a:t>
            </a:r>
            <a:endParaRPr lang="es-C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44547BF6-827D-B0D8-C0D2-C01B9207E718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527417B8-A839-BE56-28AB-DA4842F85556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47525191-101A-248F-BC32-A42A885B3A70}"/>
              </a:ext>
            </a:extLst>
          </p:cNvPr>
          <p:cNvGrpSpPr/>
          <p:nvPr/>
        </p:nvGrpSpPr>
        <p:grpSpPr>
          <a:xfrm>
            <a:off x="453672" y="1030307"/>
            <a:ext cx="6494013" cy="1910703"/>
            <a:chOff x="71360" y="559624"/>
            <a:chExt cx="6494013" cy="1910703"/>
          </a:xfrm>
        </p:grpSpPr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A556F84D-1CAA-DDB1-DA0F-F625AFF1F9B1}"/>
                </a:ext>
              </a:extLst>
            </p:cNvPr>
            <p:cNvGrpSpPr/>
            <p:nvPr/>
          </p:nvGrpSpPr>
          <p:grpSpPr>
            <a:xfrm>
              <a:off x="71360" y="559624"/>
              <a:ext cx="6494013" cy="1910703"/>
              <a:chOff x="2143838" y="1035389"/>
              <a:chExt cx="11456245" cy="2121344"/>
            </a:xfrm>
          </p:grpSpPr>
          <p:sp>
            <p:nvSpPr>
              <p:cNvPr id="8" name="Hexágono 7">
                <a:extLst>
                  <a:ext uri="{FF2B5EF4-FFF2-40B4-BE49-F238E27FC236}">
                    <a16:creationId xmlns:a16="http://schemas.microsoft.com/office/drawing/2014/main" id="{CE9333C7-666D-25B3-1C87-7C6F150E6DF9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9" name="Flecha: cheurón 8">
                <a:extLst>
                  <a:ext uri="{FF2B5EF4-FFF2-40B4-BE49-F238E27FC236}">
                    <a16:creationId xmlns:a16="http://schemas.microsoft.com/office/drawing/2014/main" id="{A5652D15-6A81-5156-FAD3-2FE0E5D651FB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Flecha: cheurón 9">
                <a:extLst>
                  <a:ext uri="{FF2B5EF4-FFF2-40B4-BE49-F238E27FC236}">
                    <a16:creationId xmlns:a16="http://schemas.microsoft.com/office/drawing/2014/main" id="{2EA7222B-E057-7701-2424-F4F250F9F056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50070D"/>
              </a:solidFill>
              <a:ln>
                <a:solidFill>
                  <a:srgbClr val="50070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D4792E44-6D3E-723E-0BC3-EF551F81E594}"/>
                </a:ext>
              </a:extLst>
            </p:cNvPr>
            <p:cNvSpPr txBox="1"/>
            <p:nvPr/>
          </p:nvSpPr>
          <p:spPr>
            <a:xfrm>
              <a:off x="302417" y="1119094"/>
              <a:ext cx="13584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3200" b="1" spc="-90" dirty="0">
                  <a:solidFill>
                    <a:srgbClr val="49060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s-CR" sz="3200" b="1" spc="-50" dirty="0">
                <a:solidFill>
                  <a:srgbClr val="4906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563A0579-9667-0E88-5D42-A1EC52375CA3}"/>
                </a:ext>
              </a:extLst>
            </p:cNvPr>
            <p:cNvSpPr txBox="1"/>
            <p:nvPr/>
          </p:nvSpPr>
          <p:spPr>
            <a:xfrm>
              <a:off x="2604295" y="717003"/>
              <a:ext cx="336747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2800" dirty="0">
                  <a:latin typeface="Arial" panose="020B0604020202020204" pitchFamily="34" charset="0"/>
                  <a:cs typeface="Arial" panose="020B0604020202020204" pitchFamily="34" charset="0"/>
                </a:rPr>
                <a:t>Lectura técnica de las directrices de RDA</a:t>
              </a:r>
            </a:p>
          </p:txBody>
        </p:sp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532D57D2-D020-FF06-3267-1BD6DF4D3C3A}"/>
              </a:ext>
            </a:extLst>
          </p:cNvPr>
          <p:cNvGrpSpPr/>
          <p:nvPr/>
        </p:nvGrpSpPr>
        <p:grpSpPr>
          <a:xfrm>
            <a:off x="2808110" y="3449147"/>
            <a:ext cx="7344883" cy="2068119"/>
            <a:chOff x="3780338" y="3871835"/>
            <a:chExt cx="6494013" cy="1910703"/>
          </a:xfrm>
        </p:grpSpPr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98AFECFB-9D26-7588-C568-FDB389773969}"/>
                </a:ext>
              </a:extLst>
            </p:cNvPr>
            <p:cNvGrpSpPr/>
            <p:nvPr/>
          </p:nvGrpSpPr>
          <p:grpSpPr>
            <a:xfrm>
              <a:off x="3780338" y="3871835"/>
              <a:ext cx="6494013" cy="1910703"/>
              <a:chOff x="2143838" y="1035389"/>
              <a:chExt cx="11456245" cy="2121344"/>
            </a:xfrm>
          </p:grpSpPr>
          <p:sp>
            <p:nvSpPr>
              <p:cNvPr id="23" name="Hexágono 22">
                <a:extLst>
                  <a:ext uri="{FF2B5EF4-FFF2-40B4-BE49-F238E27FC236}">
                    <a16:creationId xmlns:a16="http://schemas.microsoft.com/office/drawing/2014/main" id="{FFB1681F-3CFC-4803-3F69-42E199EB10EE}"/>
                  </a:ext>
                </a:extLst>
              </p:cNvPr>
              <p:cNvSpPr/>
              <p:nvPr/>
            </p:nvSpPr>
            <p:spPr>
              <a:xfrm>
                <a:off x="2143838" y="1035389"/>
                <a:ext cx="3031744" cy="2081991"/>
              </a:xfrm>
              <a:prstGeom prst="hexagon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/>
              </a:p>
            </p:txBody>
          </p:sp>
          <p:sp>
            <p:nvSpPr>
              <p:cNvPr id="24" name="Flecha: cheurón 23">
                <a:extLst>
                  <a:ext uri="{FF2B5EF4-FFF2-40B4-BE49-F238E27FC236}">
                    <a16:creationId xmlns:a16="http://schemas.microsoft.com/office/drawing/2014/main" id="{9BCB38CC-8BB4-26D4-1F4A-BCB3AE93AE8C}"/>
                  </a:ext>
                </a:extLst>
              </p:cNvPr>
              <p:cNvSpPr/>
              <p:nvPr/>
            </p:nvSpPr>
            <p:spPr>
              <a:xfrm>
                <a:off x="4616902" y="1037484"/>
                <a:ext cx="8983181" cy="2119249"/>
              </a:xfrm>
              <a:prstGeom prst="chevron">
                <a:avLst/>
              </a:prstGeom>
              <a:solidFill>
                <a:srgbClr val="FFFFFF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Flecha: cheurón 24">
                <a:extLst>
                  <a:ext uri="{FF2B5EF4-FFF2-40B4-BE49-F238E27FC236}">
                    <a16:creationId xmlns:a16="http://schemas.microsoft.com/office/drawing/2014/main" id="{AF6BDE2F-88A6-0156-F40E-72A9465B2995}"/>
                  </a:ext>
                </a:extLst>
              </p:cNvPr>
              <p:cNvSpPr/>
              <p:nvPr/>
            </p:nvSpPr>
            <p:spPr>
              <a:xfrm>
                <a:off x="4649965" y="1055370"/>
                <a:ext cx="1953305" cy="2101363"/>
              </a:xfrm>
              <a:prstGeom prst="chevron">
                <a:avLst/>
              </a:prstGeom>
              <a:solidFill>
                <a:srgbClr val="052A47"/>
              </a:solidFill>
              <a:ln>
                <a:solidFill>
                  <a:srgbClr val="052A4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C1D21EFE-7BA6-F659-BB1B-A927A39EEF2B}"/>
                </a:ext>
              </a:extLst>
            </p:cNvPr>
            <p:cNvSpPr txBox="1"/>
            <p:nvPr/>
          </p:nvSpPr>
          <p:spPr>
            <a:xfrm>
              <a:off x="3799641" y="4474593"/>
              <a:ext cx="1543466" cy="540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R" sz="3200" b="1" spc="-90" dirty="0">
                  <a:solidFill>
                    <a:srgbClr val="49060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722AD4AF-2B9E-F820-B5D9-F85584DCA84E}"/>
                </a:ext>
              </a:extLst>
            </p:cNvPr>
            <p:cNvSpPr txBox="1"/>
            <p:nvPr/>
          </p:nvSpPr>
          <p:spPr>
            <a:xfrm>
              <a:off x="6358828" y="4122992"/>
              <a:ext cx="3520991" cy="995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R" sz="3200" dirty="0">
                  <a:latin typeface="Arial" panose="020B0604020202020204" pitchFamily="34" charset="0"/>
                  <a:cs typeface="Arial" panose="020B0604020202020204" pitchFamily="34" charset="0"/>
                </a:rPr>
                <a:t>Hojas de trabajo (plantillas)</a:t>
              </a:r>
            </a:p>
          </p:txBody>
        </p:sp>
      </p:grpSp>
      <p:sp>
        <p:nvSpPr>
          <p:cNvPr id="44" name="Freeform 9">
            <a:extLst>
              <a:ext uri="{FF2B5EF4-FFF2-40B4-BE49-F238E27FC236}">
                <a16:creationId xmlns:a16="http://schemas.microsoft.com/office/drawing/2014/main" id="{0C8A7E71-A4DE-1372-A32F-E5F2DD589C45}"/>
              </a:ext>
            </a:extLst>
          </p:cNvPr>
          <p:cNvSpPr/>
          <p:nvPr/>
        </p:nvSpPr>
        <p:spPr>
          <a:xfrm rot="2822998">
            <a:off x="1886798" y="4170858"/>
            <a:ext cx="2189438" cy="1708072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</p:spTree>
    <p:extLst>
      <p:ext uri="{BB962C8B-B14F-4D97-AF65-F5344CB8AC3E}">
        <p14:creationId xmlns:p14="http://schemas.microsoft.com/office/powerpoint/2010/main" val="15092517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4655EF-B531-A79F-087A-05556434E2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ítulo 31">
            <a:extLst>
              <a:ext uri="{FF2B5EF4-FFF2-40B4-BE49-F238E27FC236}">
                <a16:creationId xmlns:a16="http://schemas.microsoft.com/office/drawing/2014/main" id="{8ED4FC80-9E05-54B1-2049-F81188172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0724" y="-10392"/>
            <a:ext cx="5698228" cy="1297783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/>
              <a:t>Ejercicios prácticos</a:t>
            </a:r>
            <a:endParaRPr lang="es-CR" sz="4000" b="1" dirty="0"/>
          </a:p>
        </p:txBody>
      </p:sp>
      <p:grpSp>
        <p:nvGrpSpPr>
          <p:cNvPr id="176" name="Group 9">
            <a:extLst>
              <a:ext uri="{FF2B5EF4-FFF2-40B4-BE49-F238E27FC236}">
                <a16:creationId xmlns:a16="http://schemas.microsoft.com/office/drawing/2014/main" id="{CE5C2755-06CA-BCC7-9FCE-2EB82F020836}"/>
              </a:ext>
            </a:extLst>
          </p:cNvPr>
          <p:cNvGrpSpPr/>
          <p:nvPr/>
        </p:nvGrpSpPr>
        <p:grpSpPr>
          <a:xfrm>
            <a:off x="462540" y="1117380"/>
            <a:ext cx="8971391" cy="4971185"/>
            <a:chOff x="0" y="0"/>
            <a:chExt cx="1023149" cy="695210"/>
          </a:xfrm>
        </p:grpSpPr>
        <p:sp>
          <p:nvSpPr>
            <p:cNvPr id="181" name="Freeform 10">
              <a:extLst>
                <a:ext uri="{FF2B5EF4-FFF2-40B4-BE49-F238E27FC236}">
                  <a16:creationId xmlns:a16="http://schemas.microsoft.com/office/drawing/2014/main" id="{33ECCF1C-F0BF-77A5-CA8C-7244D2CAB540}"/>
                </a:ext>
              </a:extLst>
            </p:cNvPr>
            <p:cNvSpPr/>
            <p:nvPr/>
          </p:nvSpPr>
          <p:spPr>
            <a:xfrm>
              <a:off x="0" y="0"/>
              <a:ext cx="1023149" cy="695210"/>
            </a:xfrm>
            <a:custGeom>
              <a:avLst/>
              <a:gdLst/>
              <a:ahLst/>
              <a:cxnLst/>
              <a:rect l="l" t="t" r="r" b="b"/>
              <a:pathLst>
                <a:path w="1023149" h="695210">
                  <a:moveTo>
                    <a:pt x="819949" y="0"/>
                  </a:moveTo>
                  <a:lnTo>
                    <a:pt x="0" y="0"/>
                  </a:lnTo>
                  <a:lnTo>
                    <a:pt x="0" y="695210"/>
                  </a:lnTo>
                  <a:lnTo>
                    <a:pt x="819949" y="695210"/>
                  </a:lnTo>
                  <a:lnTo>
                    <a:pt x="1023149" y="347605"/>
                  </a:lnTo>
                  <a:lnTo>
                    <a:pt x="8199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82" name="TextBox 11">
              <a:extLst>
                <a:ext uri="{FF2B5EF4-FFF2-40B4-BE49-F238E27FC236}">
                  <a16:creationId xmlns:a16="http://schemas.microsoft.com/office/drawing/2014/main" id="{7671D843-462B-613F-508B-D331E814867F}"/>
                </a:ext>
              </a:extLst>
            </p:cNvPr>
            <p:cNvSpPr txBox="1"/>
            <p:nvPr/>
          </p:nvSpPr>
          <p:spPr>
            <a:xfrm>
              <a:off x="0" y="-47625"/>
              <a:ext cx="908849" cy="7428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3" name="Group 16">
            <a:extLst>
              <a:ext uri="{FF2B5EF4-FFF2-40B4-BE49-F238E27FC236}">
                <a16:creationId xmlns:a16="http://schemas.microsoft.com/office/drawing/2014/main" id="{33A3891D-6571-4437-AAA7-FCFF2626348B}"/>
              </a:ext>
            </a:extLst>
          </p:cNvPr>
          <p:cNvGrpSpPr/>
          <p:nvPr/>
        </p:nvGrpSpPr>
        <p:grpSpPr>
          <a:xfrm>
            <a:off x="-504900" y="1329028"/>
            <a:ext cx="3052259" cy="900956"/>
            <a:chOff x="0" y="0"/>
            <a:chExt cx="1838524" cy="775847"/>
          </a:xfrm>
        </p:grpSpPr>
        <p:sp>
          <p:nvSpPr>
            <p:cNvPr id="184" name="Freeform 17">
              <a:extLst>
                <a:ext uri="{FF2B5EF4-FFF2-40B4-BE49-F238E27FC236}">
                  <a16:creationId xmlns:a16="http://schemas.microsoft.com/office/drawing/2014/main" id="{FCF673AC-279A-948B-83FE-EB3ED069019C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801018"/>
            </a:solidFill>
          </p:spPr>
          <p:txBody>
            <a:bodyPr/>
            <a:lstStyle/>
            <a:p>
              <a:endParaRPr lang="es-CR"/>
            </a:p>
          </p:txBody>
        </p:sp>
        <p:sp>
          <p:nvSpPr>
            <p:cNvPr id="185" name="TextBox 18">
              <a:extLst>
                <a:ext uri="{FF2B5EF4-FFF2-40B4-BE49-F238E27FC236}">
                  <a16:creationId xmlns:a16="http://schemas.microsoft.com/office/drawing/2014/main" id="{D4146DF8-F245-6D11-645C-B24EEC273D03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19" name="Group 16">
            <a:extLst>
              <a:ext uri="{FF2B5EF4-FFF2-40B4-BE49-F238E27FC236}">
                <a16:creationId xmlns:a16="http://schemas.microsoft.com/office/drawing/2014/main" id="{5416D251-075E-B771-847D-13ABC72FF150}"/>
              </a:ext>
            </a:extLst>
          </p:cNvPr>
          <p:cNvGrpSpPr/>
          <p:nvPr/>
        </p:nvGrpSpPr>
        <p:grpSpPr>
          <a:xfrm>
            <a:off x="-425233" y="2596875"/>
            <a:ext cx="3052259" cy="900956"/>
            <a:chOff x="0" y="0"/>
            <a:chExt cx="1838524" cy="775847"/>
          </a:xfrm>
        </p:grpSpPr>
        <p:sp>
          <p:nvSpPr>
            <p:cNvPr id="225" name="Freeform 17">
              <a:extLst>
                <a:ext uri="{FF2B5EF4-FFF2-40B4-BE49-F238E27FC236}">
                  <a16:creationId xmlns:a16="http://schemas.microsoft.com/office/drawing/2014/main" id="{90ECE6D3-5237-7499-85F5-1088EF2874AC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3B464F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36" name="TextBox 18">
              <a:extLst>
                <a:ext uri="{FF2B5EF4-FFF2-40B4-BE49-F238E27FC236}">
                  <a16:creationId xmlns:a16="http://schemas.microsoft.com/office/drawing/2014/main" id="{6F9CE3F2-251D-997F-4BEA-D62BF12BF93E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38" name="Group 16">
            <a:extLst>
              <a:ext uri="{FF2B5EF4-FFF2-40B4-BE49-F238E27FC236}">
                <a16:creationId xmlns:a16="http://schemas.microsoft.com/office/drawing/2014/main" id="{47E8C12C-9E99-AD58-1E39-02BD32864D5F}"/>
              </a:ext>
            </a:extLst>
          </p:cNvPr>
          <p:cNvGrpSpPr/>
          <p:nvPr/>
        </p:nvGrpSpPr>
        <p:grpSpPr>
          <a:xfrm>
            <a:off x="-461829" y="3899050"/>
            <a:ext cx="3052259" cy="900956"/>
            <a:chOff x="0" y="0"/>
            <a:chExt cx="1838524" cy="775847"/>
          </a:xfrm>
        </p:grpSpPr>
        <p:sp>
          <p:nvSpPr>
            <p:cNvPr id="249" name="Freeform 17">
              <a:extLst>
                <a:ext uri="{FF2B5EF4-FFF2-40B4-BE49-F238E27FC236}">
                  <a16:creationId xmlns:a16="http://schemas.microsoft.com/office/drawing/2014/main" id="{A568923C-974C-3179-871A-4ED795E1ECB2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9E9D9E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50" name="TextBox 18">
              <a:extLst>
                <a:ext uri="{FF2B5EF4-FFF2-40B4-BE49-F238E27FC236}">
                  <a16:creationId xmlns:a16="http://schemas.microsoft.com/office/drawing/2014/main" id="{11CC20B8-9BAD-C181-D8D9-93E3A6AFD49C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51" name="TextBox 19">
            <a:extLst>
              <a:ext uri="{FF2B5EF4-FFF2-40B4-BE49-F238E27FC236}">
                <a16:creationId xmlns:a16="http://schemas.microsoft.com/office/drawing/2014/main" id="{9983F96C-25EE-A038-96B1-746827A23CAF}"/>
              </a:ext>
            </a:extLst>
          </p:cNvPr>
          <p:cNvSpPr txBox="1"/>
          <p:nvPr/>
        </p:nvSpPr>
        <p:spPr>
          <a:xfrm>
            <a:off x="1005618" y="769435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01</a:t>
            </a:r>
          </a:p>
        </p:txBody>
      </p:sp>
      <p:grpSp>
        <p:nvGrpSpPr>
          <p:cNvPr id="252" name="Group 14">
            <a:extLst>
              <a:ext uri="{FF2B5EF4-FFF2-40B4-BE49-F238E27FC236}">
                <a16:creationId xmlns:a16="http://schemas.microsoft.com/office/drawing/2014/main" id="{34E0ABB9-56AE-F08A-0ADC-160FE2217FC5}"/>
              </a:ext>
            </a:extLst>
          </p:cNvPr>
          <p:cNvGrpSpPr/>
          <p:nvPr/>
        </p:nvGrpSpPr>
        <p:grpSpPr>
          <a:xfrm>
            <a:off x="2344421" y="1319294"/>
            <a:ext cx="547467" cy="966118"/>
            <a:chOff x="0" y="0"/>
            <a:chExt cx="847440" cy="2622960"/>
          </a:xfrm>
          <a:solidFill>
            <a:srgbClr val="3B464F"/>
          </a:solidFill>
        </p:grpSpPr>
        <p:sp>
          <p:nvSpPr>
            <p:cNvPr id="253" name="Freeform 15">
              <a:extLst>
                <a:ext uri="{FF2B5EF4-FFF2-40B4-BE49-F238E27FC236}">
                  <a16:creationId xmlns:a16="http://schemas.microsoft.com/office/drawing/2014/main" id="{4932CEA7-34C6-6BEE-B8CD-BA63B74DDCEF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sp>
        <p:nvSpPr>
          <p:cNvPr id="254" name="TextBox 19">
            <a:extLst>
              <a:ext uri="{FF2B5EF4-FFF2-40B4-BE49-F238E27FC236}">
                <a16:creationId xmlns:a16="http://schemas.microsoft.com/office/drawing/2014/main" id="{32C2EDC7-2106-48C2-0C5C-D3E43099F93C}"/>
              </a:ext>
            </a:extLst>
          </p:cNvPr>
          <p:cNvSpPr txBox="1"/>
          <p:nvPr/>
        </p:nvSpPr>
        <p:spPr>
          <a:xfrm>
            <a:off x="916374" y="3335593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03</a:t>
            </a:r>
          </a:p>
        </p:txBody>
      </p:sp>
      <p:sp>
        <p:nvSpPr>
          <p:cNvPr id="255" name="TextBox 19">
            <a:extLst>
              <a:ext uri="{FF2B5EF4-FFF2-40B4-BE49-F238E27FC236}">
                <a16:creationId xmlns:a16="http://schemas.microsoft.com/office/drawing/2014/main" id="{51DE0233-6286-5D21-AFD6-5521D9D23DA1}"/>
              </a:ext>
            </a:extLst>
          </p:cNvPr>
          <p:cNvSpPr txBox="1"/>
          <p:nvPr/>
        </p:nvSpPr>
        <p:spPr>
          <a:xfrm>
            <a:off x="879822" y="2026997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02</a:t>
            </a:r>
          </a:p>
        </p:txBody>
      </p:sp>
      <p:grpSp>
        <p:nvGrpSpPr>
          <p:cNvPr id="256" name="Group 14">
            <a:extLst>
              <a:ext uri="{FF2B5EF4-FFF2-40B4-BE49-F238E27FC236}">
                <a16:creationId xmlns:a16="http://schemas.microsoft.com/office/drawing/2014/main" id="{80ADCE4F-0D3E-57C1-9379-7CEDEB6BC186}"/>
              </a:ext>
            </a:extLst>
          </p:cNvPr>
          <p:cNvGrpSpPr/>
          <p:nvPr/>
        </p:nvGrpSpPr>
        <p:grpSpPr>
          <a:xfrm>
            <a:off x="2393876" y="2589566"/>
            <a:ext cx="547467" cy="966118"/>
            <a:chOff x="0" y="0"/>
            <a:chExt cx="847440" cy="2622960"/>
          </a:xfrm>
          <a:solidFill>
            <a:srgbClr val="801018"/>
          </a:solidFill>
        </p:grpSpPr>
        <p:sp>
          <p:nvSpPr>
            <p:cNvPr id="257" name="Freeform 15">
              <a:extLst>
                <a:ext uri="{FF2B5EF4-FFF2-40B4-BE49-F238E27FC236}">
                  <a16:creationId xmlns:a16="http://schemas.microsoft.com/office/drawing/2014/main" id="{3DE53B29-A01D-3406-04AD-AFA1A786DBC4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grpSp>
        <p:nvGrpSpPr>
          <p:cNvPr id="258" name="Group 14">
            <a:extLst>
              <a:ext uri="{FF2B5EF4-FFF2-40B4-BE49-F238E27FC236}">
                <a16:creationId xmlns:a16="http://schemas.microsoft.com/office/drawing/2014/main" id="{34916293-8C47-5198-826D-01F0E5826ACC}"/>
              </a:ext>
            </a:extLst>
          </p:cNvPr>
          <p:cNvGrpSpPr/>
          <p:nvPr/>
        </p:nvGrpSpPr>
        <p:grpSpPr>
          <a:xfrm>
            <a:off x="2418294" y="3831097"/>
            <a:ext cx="547467" cy="966118"/>
            <a:chOff x="0" y="0"/>
            <a:chExt cx="847440" cy="2622960"/>
          </a:xfrm>
          <a:solidFill>
            <a:srgbClr val="1B1E35"/>
          </a:solidFill>
        </p:grpSpPr>
        <p:sp>
          <p:nvSpPr>
            <p:cNvPr id="259" name="Freeform 15">
              <a:extLst>
                <a:ext uri="{FF2B5EF4-FFF2-40B4-BE49-F238E27FC236}">
                  <a16:creationId xmlns:a16="http://schemas.microsoft.com/office/drawing/2014/main" id="{FC53489F-02E4-7E04-165B-B4874BFD9632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grpSp>
        <p:nvGrpSpPr>
          <p:cNvPr id="270" name="Grupo 269">
            <a:extLst>
              <a:ext uri="{FF2B5EF4-FFF2-40B4-BE49-F238E27FC236}">
                <a16:creationId xmlns:a16="http://schemas.microsoft.com/office/drawing/2014/main" id="{FA003117-0C4F-9177-0BC7-732D08B691C4}"/>
              </a:ext>
            </a:extLst>
          </p:cNvPr>
          <p:cNvGrpSpPr/>
          <p:nvPr/>
        </p:nvGrpSpPr>
        <p:grpSpPr>
          <a:xfrm>
            <a:off x="10759085" y="5497987"/>
            <a:ext cx="1109990" cy="684486"/>
            <a:chOff x="8209902" y="4462876"/>
            <a:chExt cx="1109990" cy="684486"/>
          </a:xfrm>
        </p:grpSpPr>
        <p:sp>
          <p:nvSpPr>
            <p:cNvPr id="271" name="Freeform 7">
              <a:extLst>
                <a:ext uri="{FF2B5EF4-FFF2-40B4-BE49-F238E27FC236}">
                  <a16:creationId xmlns:a16="http://schemas.microsoft.com/office/drawing/2014/main" id="{E7C356C7-2D19-9D0C-A19C-9A583EB84B36}"/>
                </a:ext>
              </a:extLst>
            </p:cNvPr>
            <p:cNvSpPr/>
            <p:nvPr/>
          </p:nvSpPr>
          <p:spPr>
            <a:xfrm>
              <a:off x="8209902" y="4462876"/>
              <a:ext cx="598615" cy="684486"/>
            </a:xfrm>
            <a:custGeom>
              <a:avLst/>
              <a:gdLst/>
              <a:ahLst/>
              <a:cxnLst/>
              <a:rect l="l" t="t" r="r" b="b"/>
              <a:pathLst>
                <a:path w="598615" h="684486">
                  <a:moveTo>
                    <a:pt x="0" y="0"/>
                  </a:moveTo>
                  <a:lnTo>
                    <a:pt x="598614" y="0"/>
                  </a:lnTo>
                  <a:lnTo>
                    <a:pt x="598614" y="684487"/>
                  </a:lnTo>
                  <a:lnTo>
                    <a:pt x="0" y="6844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72" name="Freeform 8">
              <a:extLst>
                <a:ext uri="{FF2B5EF4-FFF2-40B4-BE49-F238E27FC236}">
                  <a16:creationId xmlns:a16="http://schemas.microsoft.com/office/drawing/2014/main" id="{42A8218B-AA32-9F1F-E382-436C7DA664B9}"/>
                </a:ext>
              </a:extLst>
            </p:cNvPr>
            <p:cNvSpPr/>
            <p:nvPr/>
          </p:nvSpPr>
          <p:spPr>
            <a:xfrm>
              <a:off x="8659218" y="4468538"/>
              <a:ext cx="660674" cy="635448"/>
            </a:xfrm>
            <a:custGeom>
              <a:avLst/>
              <a:gdLst/>
              <a:ahLst/>
              <a:cxnLst/>
              <a:rect l="l" t="t" r="r" b="b"/>
              <a:pathLst>
                <a:path w="660674" h="635448">
                  <a:moveTo>
                    <a:pt x="0" y="0"/>
                  </a:moveTo>
                  <a:lnTo>
                    <a:pt x="660674" y="0"/>
                  </a:lnTo>
                  <a:lnTo>
                    <a:pt x="660674" y="635448"/>
                  </a:lnTo>
                  <a:lnTo>
                    <a:pt x="0" y="6354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/>
            </a:p>
          </p:txBody>
        </p:sp>
      </p:grpSp>
      <p:pic>
        <p:nvPicPr>
          <p:cNvPr id="2" name="Imagen 1" descr="Imagen que contiene persona, hombre, vistiendo, chaqueta&#10;&#10;El contenido generado por IA puede ser incorrecto.">
            <a:extLst>
              <a:ext uri="{FF2B5EF4-FFF2-40B4-BE49-F238E27FC236}">
                <a16:creationId xmlns:a16="http://schemas.microsoft.com/office/drawing/2014/main" id="{CE5E9B68-A68D-5E78-6647-B0B2AEAE56E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461" y="346145"/>
            <a:ext cx="2398310" cy="3361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38E0455-CBE9-96B7-AAF4-826EFBB743E5}"/>
              </a:ext>
            </a:extLst>
          </p:cNvPr>
          <p:cNvSpPr txBox="1"/>
          <p:nvPr/>
        </p:nvSpPr>
        <p:spPr>
          <a:xfrm>
            <a:off x="2818043" y="1299873"/>
            <a:ext cx="5035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pc="-90" dirty="0">
                <a:latin typeface="Arial" panose="020B0604020202020204" pitchFamily="34" charset="0"/>
                <a:cs typeface="Arial" panose="020B0604020202020204" pitchFamily="34" charset="0"/>
              </a:rPr>
              <a:t>Las hojas de trabajo se completan considerando las entidades: obra, expresión, manifestación y ejemplar y los atributos descriptivos inherentes a cada una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2D8538A-BC36-0E76-C370-7FA19713F832}"/>
              </a:ext>
            </a:extLst>
          </p:cNvPr>
          <p:cNvSpPr txBox="1"/>
          <p:nvPr/>
        </p:nvSpPr>
        <p:spPr>
          <a:xfrm>
            <a:off x="2841817" y="3584968"/>
            <a:ext cx="533849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s-CR" sz="1600" spc="-90" dirty="0">
                <a:latin typeface="Arial" panose="020B0604020202020204" pitchFamily="34" charset="0"/>
                <a:cs typeface="Arial" panose="020B0604020202020204" pitchFamily="34" charset="0"/>
              </a:rPr>
              <a:t>Tres pasos fundamentales para establecer relaciones: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R" sz="1600" spc="-90" dirty="0">
                <a:latin typeface="Arial" panose="020B0604020202020204" pitchFamily="34" charset="0"/>
                <a:cs typeface="Arial" panose="020B0604020202020204" pitchFamily="34" charset="0"/>
              </a:rPr>
              <a:t>Análisis del recurso para identificar sus elementos de atributo (autor, título, año de publicación, lugar, editor, entre otros)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R" sz="1600" spc="-90" dirty="0">
                <a:latin typeface="Arial" panose="020B0604020202020204" pitchFamily="34" charset="0"/>
                <a:cs typeface="Arial" panose="020B0604020202020204" pitchFamily="34" charset="0"/>
              </a:rPr>
              <a:t>Identificación del tipo de relación, la codificación correspondiente según el formato MARC21 y el elemento de relación aplicable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R" sz="1600" spc="-90" dirty="0">
                <a:latin typeface="Arial" panose="020B0604020202020204" pitchFamily="34" charset="0"/>
                <a:cs typeface="Arial" panose="020B0604020202020204" pitchFamily="34" charset="0"/>
              </a:rPr>
              <a:t>Presentar el punto de acceso autorizado según directrices de RDA Toolkit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0C9F7D9-2AC0-E217-A1A0-0EB00A540E6C}"/>
              </a:ext>
            </a:extLst>
          </p:cNvPr>
          <p:cNvSpPr txBox="1"/>
          <p:nvPr/>
        </p:nvSpPr>
        <p:spPr>
          <a:xfrm>
            <a:off x="2891103" y="2475692"/>
            <a:ext cx="5483310" cy="10221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200"/>
              </a:spcAft>
            </a:pPr>
            <a:r>
              <a:rPr lang="es-CR" sz="18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 </a:t>
            </a:r>
            <a:r>
              <a:rPr lang="es-CR" sz="1800" spc="-9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Se registran atributos relacionados con agentes (personas), elementos de relación (designadores de relación) y codificación MARC21.</a:t>
            </a:r>
            <a:endParaRPr lang="es-CR" sz="2000" spc="-9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1877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22B87-0BA1-5FEA-821C-31D2A1FEE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7">
            <a:extLst>
              <a:ext uri="{FF2B5EF4-FFF2-40B4-BE49-F238E27FC236}">
                <a16:creationId xmlns:a16="http://schemas.microsoft.com/office/drawing/2014/main" id="{F397602C-A21A-580F-D893-CBE6CAAE2A64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34DF3D55-EC9E-DAD5-3B51-C78E525AC336}"/>
              </a:ext>
            </a:extLst>
          </p:cNvPr>
          <p:cNvSpPr/>
          <p:nvPr/>
        </p:nvSpPr>
        <p:spPr>
          <a:xfrm>
            <a:off x="11234707" y="3358555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07680D4E-97BC-977F-6224-0D1AA9B119BF}"/>
              </a:ext>
            </a:extLst>
          </p:cNvPr>
          <p:cNvSpPr/>
          <p:nvPr/>
        </p:nvSpPr>
        <p:spPr>
          <a:xfrm>
            <a:off x="11234707" y="3855897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2F75C985-F166-63D2-A3E6-7CA5D5D1A821}"/>
              </a:ext>
            </a:extLst>
          </p:cNvPr>
          <p:cNvSpPr/>
          <p:nvPr/>
        </p:nvSpPr>
        <p:spPr>
          <a:xfrm>
            <a:off x="11234706" y="4353239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C5F75A0E-71B1-3898-54E4-DF248AC9E367}"/>
              </a:ext>
            </a:extLst>
          </p:cNvPr>
          <p:cNvSpPr/>
          <p:nvPr/>
        </p:nvSpPr>
        <p:spPr>
          <a:xfrm>
            <a:off x="742370" y="1665178"/>
            <a:ext cx="621593" cy="587876"/>
          </a:xfrm>
          <a:custGeom>
            <a:avLst/>
            <a:gdLst/>
            <a:ahLst/>
            <a:cxnLst/>
            <a:rect l="l" t="t" r="r" b="b"/>
            <a:pathLst>
              <a:path w="556498" h="506413">
                <a:moveTo>
                  <a:pt x="0" y="0"/>
                </a:moveTo>
                <a:lnTo>
                  <a:pt x="556498" y="0"/>
                </a:lnTo>
                <a:lnTo>
                  <a:pt x="556498" y="506413"/>
                </a:lnTo>
                <a:lnTo>
                  <a:pt x="0" y="50641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sp>
        <p:nvSpPr>
          <p:cNvPr id="16" name="Freeform 29">
            <a:extLst>
              <a:ext uri="{FF2B5EF4-FFF2-40B4-BE49-F238E27FC236}">
                <a16:creationId xmlns:a16="http://schemas.microsoft.com/office/drawing/2014/main" id="{339610E9-8462-297F-A992-EB05D9F3B62F}"/>
              </a:ext>
            </a:extLst>
          </p:cNvPr>
          <p:cNvSpPr/>
          <p:nvPr/>
        </p:nvSpPr>
        <p:spPr>
          <a:xfrm>
            <a:off x="1811038" y="3999776"/>
            <a:ext cx="613614" cy="613614"/>
          </a:xfrm>
          <a:custGeom>
            <a:avLst/>
            <a:gdLst/>
            <a:ahLst/>
            <a:cxnLst/>
            <a:rect l="l" t="t" r="r" b="b"/>
            <a:pathLst>
              <a:path w="920421" h="920421">
                <a:moveTo>
                  <a:pt x="0" y="0"/>
                </a:moveTo>
                <a:lnTo>
                  <a:pt x="920422" y="0"/>
                </a:lnTo>
                <a:lnTo>
                  <a:pt x="920422" y="920421"/>
                </a:lnTo>
                <a:lnTo>
                  <a:pt x="0" y="92042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sz="1200" b="1" dirty="0"/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E2DFF20E-7FAE-77C6-B7D3-994A9F036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019467"/>
              </p:ext>
            </p:extLst>
          </p:nvPr>
        </p:nvGraphicFramePr>
        <p:xfrm>
          <a:off x="527450" y="199721"/>
          <a:ext cx="10380036" cy="6118177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1334472">
                  <a:extLst>
                    <a:ext uri="{9D8B030D-6E8A-4147-A177-3AD203B41FA5}">
                      <a16:colId xmlns:a16="http://schemas.microsoft.com/office/drawing/2014/main" val="1343150027"/>
                    </a:ext>
                  </a:extLst>
                </a:gridCol>
                <a:gridCol w="1322933">
                  <a:extLst>
                    <a:ext uri="{9D8B030D-6E8A-4147-A177-3AD203B41FA5}">
                      <a16:colId xmlns:a16="http://schemas.microsoft.com/office/drawing/2014/main" val="2947245586"/>
                    </a:ext>
                  </a:extLst>
                </a:gridCol>
                <a:gridCol w="1339472">
                  <a:extLst>
                    <a:ext uri="{9D8B030D-6E8A-4147-A177-3AD203B41FA5}">
                      <a16:colId xmlns:a16="http://schemas.microsoft.com/office/drawing/2014/main" val="4191909046"/>
                    </a:ext>
                  </a:extLst>
                </a:gridCol>
                <a:gridCol w="6383159">
                  <a:extLst>
                    <a:ext uri="{9D8B030D-6E8A-4147-A177-3AD203B41FA5}">
                      <a16:colId xmlns:a16="http://schemas.microsoft.com/office/drawing/2014/main" val="486855264"/>
                    </a:ext>
                  </a:extLst>
                </a:gridCol>
              </a:tblGrid>
              <a:tr h="44636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CAMPOS/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ETIQUETAS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0070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INDICADOR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0070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SEGUNDO 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INDICADOR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0070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CAMPOS VARIABLES Y CÓDIGOS DE SUBCAMPO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50070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916277"/>
                  </a:ext>
                </a:extLst>
              </a:tr>
              <a:tr h="44636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001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Número de control asignado por la organización que crea, usa o distribuye el registro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755480"/>
                  </a:ext>
                </a:extLst>
              </a:tr>
              <a:tr h="23047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003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CR-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SjSNB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324405"/>
                  </a:ext>
                </a:extLst>
              </a:tr>
              <a:tr h="265877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020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$a9788467926583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7659677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040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aCR-SjSNB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$b spa 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erda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997849"/>
                  </a:ext>
                </a:extLst>
              </a:tr>
              <a:tr h="23625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041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$aspa 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heng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914579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$aMoffat, Steven$d1961-    ,$eautor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390861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en-US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</a:t>
                      </a:r>
                      <a:r>
                        <a:rPr lang="en-US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study in pink. $</a:t>
                      </a:r>
                      <a:r>
                        <a:rPr lang="en-US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lEspañol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106461"/>
                  </a:ext>
                </a:extLst>
              </a:tr>
              <a:tr h="47719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aEstudio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 rosa /$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cguión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Steven 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Moffat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Mark 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Gatiss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; dibujo, Jay ; traducción, Sandra Nogués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41731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aPrimera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edición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486985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264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aBarcelona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:$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bNorma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Editorial, $c[2017]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42221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264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©2017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533934"/>
                  </a:ext>
                </a:extLst>
              </a:tr>
              <a:tr h="21219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$a212 páginas :$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bprincipalmente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ilustraciones (blanco y negro) ;$c19 cm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1855422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336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u="none" strike="noStrike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$a imagen fija $</a:t>
                      </a:r>
                      <a:r>
                        <a:rPr lang="es-CR" sz="1400" u="none" strike="noStrike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bsti</a:t>
                      </a:r>
                      <a:r>
                        <a:rPr lang="es-CR" sz="1400" u="none" strike="noStrike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$2rdacontenido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629961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336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u="none" strike="noStrike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$a texto $</a:t>
                      </a:r>
                      <a:r>
                        <a:rPr lang="es-CR" sz="1400" u="none" strike="noStrike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btxt</a:t>
                      </a:r>
                      <a:r>
                        <a:rPr lang="es-CR" sz="1400" u="none" strike="noStrike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$2 </a:t>
                      </a:r>
                      <a:r>
                        <a:rPr lang="es-CR" sz="1400" u="none" strike="noStrike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rdacontenido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926256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337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u="none" strike="noStrike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$a sin mediación $</a:t>
                      </a:r>
                      <a:r>
                        <a:rPr lang="es-CR" sz="1400" u="none" strike="noStrike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bn</a:t>
                      </a:r>
                      <a:r>
                        <a:rPr lang="es-CR" sz="1400" u="none" strike="noStrike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$2 </a:t>
                      </a:r>
                      <a:r>
                        <a:rPr lang="es-CR" sz="1400" u="none" strike="noStrike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rdamedio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166297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338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u="none" strike="noStrike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$a volumen $b </a:t>
                      </a:r>
                      <a:r>
                        <a:rPr lang="es-CR" sz="1400" u="none" strike="noStrike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</a:t>
                      </a:r>
                      <a:r>
                        <a:rPr lang="es-CR" sz="1400" u="none" strike="noStrike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$2 </a:t>
                      </a:r>
                      <a:r>
                        <a:rPr lang="es-CR" sz="1400" u="none" strike="noStrike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rdasoporte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18398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$a(Sherlock ; $v1)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762673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aPaginación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 lectura en sentido inverso.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161319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aGatiss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Mark, $d1966-    ,$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eautor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663393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aJay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edibujante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427346"/>
                  </a:ext>
                </a:extLst>
              </a:tr>
              <a:tr h="22318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aNogués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Sandra, 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etraductor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330588"/>
                  </a:ext>
                </a:extLst>
              </a:tr>
              <a:tr h="45454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730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iNovelización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gráfica de (obra): $</a:t>
                      </a:r>
                      <a:r>
                        <a:rPr lang="es-CR" sz="1400" kern="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aSherlock</a:t>
                      </a:r>
                      <a:r>
                        <a:rPr lang="es-CR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(Serie de televisión)</a:t>
                      </a:r>
                      <a:endParaRPr lang="es-CR" sz="1400" kern="100" dirty="0">
                        <a:effectLst/>
                        <a:latin typeface="Arial" panose="020B06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2112" marR="52112" marT="0" marB="0">
                    <a:lnL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315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76402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97AB3C-30D9-B1ED-8D94-0D218982C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ítulo 31">
            <a:extLst>
              <a:ext uri="{FF2B5EF4-FFF2-40B4-BE49-F238E27FC236}">
                <a16:creationId xmlns:a16="http://schemas.microsoft.com/office/drawing/2014/main" id="{E2CD1E3D-A3FC-325A-8BF6-1031A45DF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1407"/>
            <a:ext cx="12192000" cy="1297783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/>
              <a:t>Generación automática de ejercicios</a:t>
            </a:r>
            <a:endParaRPr lang="es-CR" sz="4000" b="1" dirty="0"/>
          </a:p>
        </p:txBody>
      </p:sp>
      <p:grpSp>
        <p:nvGrpSpPr>
          <p:cNvPr id="176" name="Group 9">
            <a:extLst>
              <a:ext uri="{FF2B5EF4-FFF2-40B4-BE49-F238E27FC236}">
                <a16:creationId xmlns:a16="http://schemas.microsoft.com/office/drawing/2014/main" id="{DF516DEB-D241-1F30-A256-9B6A4FEE8790}"/>
              </a:ext>
            </a:extLst>
          </p:cNvPr>
          <p:cNvGrpSpPr/>
          <p:nvPr/>
        </p:nvGrpSpPr>
        <p:grpSpPr>
          <a:xfrm>
            <a:off x="200295" y="1130573"/>
            <a:ext cx="8971391" cy="4971185"/>
            <a:chOff x="0" y="0"/>
            <a:chExt cx="1023149" cy="695210"/>
          </a:xfrm>
        </p:grpSpPr>
        <p:sp>
          <p:nvSpPr>
            <p:cNvPr id="181" name="Freeform 10">
              <a:extLst>
                <a:ext uri="{FF2B5EF4-FFF2-40B4-BE49-F238E27FC236}">
                  <a16:creationId xmlns:a16="http://schemas.microsoft.com/office/drawing/2014/main" id="{9BF48454-EB0E-0793-4595-AEA2B3523B84}"/>
                </a:ext>
              </a:extLst>
            </p:cNvPr>
            <p:cNvSpPr/>
            <p:nvPr/>
          </p:nvSpPr>
          <p:spPr>
            <a:xfrm>
              <a:off x="0" y="0"/>
              <a:ext cx="1023149" cy="695210"/>
            </a:xfrm>
            <a:custGeom>
              <a:avLst/>
              <a:gdLst/>
              <a:ahLst/>
              <a:cxnLst/>
              <a:rect l="l" t="t" r="r" b="b"/>
              <a:pathLst>
                <a:path w="1023149" h="695210">
                  <a:moveTo>
                    <a:pt x="819949" y="0"/>
                  </a:moveTo>
                  <a:lnTo>
                    <a:pt x="0" y="0"/>
                  </a:lnTo>
                  <a:lnTo>
                    <a:pt x="0" y="695210"/>
                  </a:lnTo>
                  <a:lnTo>
                    <a:pt x="819949" y="695210"/>
                  </a:lnTo>
                  <a:lnTo>
                    <a:pt x="1023149" y="347605"/>
                  </a:lnTo>
                  <a:lnTo>
                    <a:pt x="8199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82" name="TextBox 11">
              <a:extLst>
                <a:ext uri="{FF2B5EF4-FFF2-40B4-BE49-F238E27FC236}">
                  <a16:creationId xmlns:a16="http://schemas.microsoft.com/office/drawing/2014/main" id="{ED892775-85AA-BE50-378E-46EA81C7D592}"/>
                </a:ext>
              </a:extLst>
            </p:cNvPr>
            <p:cNvSpPr txBox="1"/>
            <p:nvPr/>
          </p:nvSpPr>
          <p:spPr>
            <a:xfrm>
              <a:off x="0" y="-47625"/>
              <a:ext cx="908849" cy="7428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3" name="Group 16">
            <a:extLst>
              <a:ext uri="{FF2B5EF4-FFF2-40B4-BE49-F238E27FC236}">
                <a16:creationId xmlns:a16="http://schemas.microsoft.com/office/drawing/2014/main" id="{30C35DA6-04AD-6B1D-0445-1375E648393C}"/>
              </a:ext>
            </a:extLst>
          </p:cNvPr>
          <p:cNvGrpSpPr/>
          <p:nvPr/>
        </p:nvGrpSpPr>
        <p:grpSpPr>
          <a:xfrm>
            <a:off x="-280544" y="1468958"/>
            <a:ext cx="3052259" cy="900956"/>
            <a:chOff x="0" y="0"/>
            <a:chExt cx="1838524" cy="775847"/>
          </a:xfrm>
        </p:grpSpPr>
        <p:sp>
          <p:nvSpPr>
            <p:cNvPr id="184" name="Freeform 17">
              <a:extLst>
                <a:ext uri="{FF2B5EF4-FFF2-40B4-BE49-F238E27FC236}">
                  <a16:creationId xmlns:a16="http://schemas.microsoft.com/office/drawing/2014/main" id="{4CA2FEA5-4BCA-7AC0-B9D7-DC6A802818C8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801018"/>
            </a:solidFill>
          </p:spPr>
          <p:txBody>
            <a:bodyPr/>
            <a:lstStyle/>
            <a:p>
              <a:endParaRPr lang="es-CR"/>
            </a:p>
          </p:txBody>
        </p:sp>
        <p:sp>
          <p:nvSpPr>
            <p:cNvPr id="185" name="TextBox 18">
              <a:extLst>
                <a:ext uri="{FF2B5EF4-FFF2-40B4-BE49-F238E27FC236}">
                  <a16:creationId xmlns:a16="http://schemas.microsoft.com/office/drawing/2014/main" id="{DE4BB77E-EA39-52C1-6E19-99575AA5FB22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19" name="Group 16">
            <a:extLst>
              <a:ext uri="{FF2B5EF4-FFF2-40B4-BE49-F238E27FC236}">
                <a16:creationId xmlns:a16="http://schemas.microsoft.com/office/drawing/2014/main" id="{C157F783-5CCB-E37A-20D0-D316B3FC760B}"/>
              </a:ext>
            </a:extLst>
          </p:cNvPr>
          <p:cNvGrpSpPr/>
          <p:nvPr/>
        </p:nvGrpSpPr>
        <p:grpSpPr>
          <a:xfrm>
            <a:off x="-245626" y="2686546"/>
            <a:ext cx="3052259" cy="900956"/>
            <a:chOff x="0" y="0"/>
            <a:chExt cx="1838524" cy="775847"/>
          </a:xfrm>
        </p:grpSpPr>
        <p:sp>
          <p:nvSpPr>
            <p:cNvPr id="225" name="Freeform 17">
              <a:extLst>
                <a:ext uri="{FF2B5EF4-FFF2-40B4-BE49-F238E27FC236}">
                  <a16:creationId xmlns:a16="http://schemas.microsoft.com/office/drawing/2014/main" id="{3CFDBAE2-F1F7-CE42-3114-809D74FB46C8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3B464F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36" name="TextBox 18">
              <a:extLst>
                <a:ext uri="{FF2B5EF4-FFF2-40B4-BE49-F238E27FC236}">
                  <a16:creationId xmlns:a16="http://schemas.microsoft.com/office/drawing/2014/main" id="{43301DAE-DCBD-03B6-C340-9A4F9A863968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38" name="Group 16">
            <a:extLst>
              <a:ext uri="{FF2B5EF4-FFF2-40B4-BE49-F238E27FC236}">
                <a16:creationId xmlns:a16="http://schemas.microsoft.com/office/drawing/2014/main" id="{59CC4FDC-1C5D-268A-B332-CA652D72DED0}"/>
              </a:ext>
            </a:extLst>
          </p:cNvPr>
          <p:cNvGrpSpPr/>
          <p:nvPr/>
        </p:nvGrpSpPr>
        <p:grpSpPr>
          <a:xfrm>
            <a:off x="-308363" y="3996794"/>
            <a:ext cx="3052259" cy="900956"/>
            <a:chOff x="0" y="0"/>
            <a:chExt cx="1838524" cy="775847"/>
          </a:xfrm>
        </p:grpSpPr>
        <p:sp>
          <p:nvSpPr>
            <p:cNvPr id="249" name="Freeform 17">
              <a:extLst>
                <a:ext uri="{FF2B5EF4-FFF2-40B4-BE49-F238E27FC236}">
                  <a16:creationId xmlns:a16="http://schemas.microsoft.com/office/drawing/2014/main" id="{D011028A-1703-8A2A-839C-BFBD36F69B05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9E9D9E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50" name="TextBox 18">
              <a:extLst>
                <a:ext uri="{FF2B5EF4-FFF2-40B4-BE49-F238E27FC236}">
                  <a16:creationId xmlns:a16="http://schemas.microsoft.com/office/drawing/2014/main" id="{2C85D8C1-AB76-C691-B10F-4BBA8EA7CFCD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51" name="TextBox 19">
            <a:extLst>
              <a:ext uri="{FF2B5EF4-FFF2-40B4-BE49-F238E27FC236}">
                <a16:creationId xmlns:a16="http://schemas.microsoft.com/office/drawing/2014/main" id="{E5824444-21E1-8F56-AA20-8D788ECF16A0}"/>
              </a:ext>
            </a:extLst>
          </p:cNvPr>
          <p:cNvSpPr txBox="1"/>
          <p:nvPr/>
        </p:nvSpPr>
        <p:spPr>
          <a:xfrm>
            <a:off x="875299" y="770178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01</a:t>
            </a:r>
          </a:p>
        </p:txBody>
      </p:sp>
      <p:grpSp>
        <p:nvGrpSpPr>
          <p:cNvPr id="252" name="Group 14">
            <a:extLst>
              <a:ext uri="{FF2B5EF4-FFF2-40B4-BE49-F238E27FC236}">
                <a16:creationId xmlns:a16="http://schemas.microsoft.com/office/drawing/2014/main" id="{CA30B314-A580-09B5-2998-4DCC11E39FDD}"/>
              </a:ext>
            </a:extLst>
          </p:cNvPr>
          <p:cNvGrpSpPr/>
          <p:nvPr/>
        </p:nvGrpSpPr>
        <p:grpSpPr>
          <a:xfrm>
            <a:off x="2497166" y="1394661"/>
            <a:ext cx="547467" cy="966118"/>
            <a:chOff x="0" y="0"/>
            <a:chExt cx="847440" cy="2622960"/>
          </a:xfrm>
          <a:solidFill>
            <a:srgbClr val="3B464F"/>
          </a:solidFill>
        </p:grpSpPr>
        <p:sp>
          <p:nvSpPr>
            <p:cNvPr id="253" name="Freeform 15">
              <a:extLst>
                <a:ext uri="{FF2B5EF4-FFF2-40B4-BE49-F238E27FC236}">
                  <a16:creationId xmlns:a16="http://schemas.microsoft.com/office/drawing/2014/main" id="{BC3FBF3D-9468-4A37-5FA5-97CEB14C1009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sp>
        <p:nvSpPr>
          <p:cNvPr id="254" name="TextBox 19">
            <a:extLst>
              <a:ext uri="{FF2B5EF4-FFF2-40B4-BE49-F238E27FC236}">
                <a16:creationId xmlns:a16="http://schemas.microsoft.com/office/drawing/2014/main" id="{6D317BC4-D4E4-610C-9100-ECDFB93124A5}"/>
              </a:ext>
            </a:extLst>
          </p:cNvPr>
          <p:cNvSpPr txBox="1"/>
          <p:nvPr/>
        </p:nvSpPr>
        <p:spPr>
          <a:xfrm>
            <a:off x="961146" y="1889602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02</a:t>
            </a:r>
          </a:p>
        </p:txBody>
      </p:sp>
      <p:sp>
        <p:nvSpPr>
          <p:cNvPr id="255" name="TextBox 19">
            <a:extLst>
              <a:ext uri="{FF2B5EF4-FFF2-40B4-BE49-F238E27FC236}">
                <a16:creationId xmlns:a16="http://schemas.microsoft.com/office/drawing/2014/main" id="{8D7C8DB8-5FA7-45FE-8AD8-1914945424FF}"/>
              </a:ext>
            </a:extLst>
          </p:cNvPr>
          <p:cNvSpPr txBox="1"/>
          <p:nvPr/>
        </p:nvSpPr>
        <p:spPr>
          <a:xfrm>
            <a:off x="936295" y="3431366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03</a:t>
            </a:r>
          </a:p>
        </p:txBody>
      </p:sp>
      <p:grpSp>
        <p:nvGrpSpPr>
          <p:cNvPr id="256" name="Group 14">
            <a:extLst>
              <a:ext uri="{FF2B5EF4-FFF2-40B4-BE49-F238E27FC236}">
                <a16:creationId xmlns:a16="http://schemas.microsoft.com/office/drawing/2014/main" id="{F861ED72-AAD9-17B9-C65B-FA51483B579C}"/>
              </a:ext>
            </a:extLst>
          </p:cNvPr>
          <p:cNvGrpSpPr/>
          <p:nvPr/>
        </p:nvGrpSpPr>
        <p:grpSpPr>
          <a:xfrm>
            <a:off x="2497972" y="2650059"/>
            <a:ext cx="547467" cy="966118"/>
            <a:chOff x="0" y="0"/>
            <a:chExt cx="847440" cy="2622960"/>
          </a:xfrm>
          <a:solidFill>
            <a:srgbClr val="801018"/>
          </a:solidFill>
        </p:grpSpPr>
        <p:sp>
          <p:nvSpPr>
            <p:cNvPr id="257" name="Freeform 15">
              <a:extLst>
                <a:ext uri="{FF2B5EF4-FFF2-40B4-BE49-F238E27FC236}">
                  <a16:creationId xmlns:a16="http://schemas.microsoft.com/office/drawing/2014/main" id="{692BE77A-7841-A6BC-2D95-4E2FE98DCCE2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grpSp>
        <p:nvGrpSpPr>
          <p:cNvPr id="258" name="Group 14">
            <a:extLst>
              <a:ext uri="{FF2B5EF4-FFF2-40B4-BE49-F238E27FC236}">
                <a16:creationId xmlns:a16="http://schemas.microsoft.com/office/drawing/2014/main" id="{FEBF0485-FD72-ED1B-49DE-2738568F2F47}"/>
              </a:ext>
            </a:extLst>
          </p:cNvPr>
          <p:cNvGrpSpPr/>
          <p:nvPr/>
        </p:nvGrpSpPr>
        <p:grpSpPr>
          <a:xfrm>
            <a:off x="2454920" y="3974065"/>
            <a:ext cx="547467" cy="966118"/>
            <a:chOff x="0" y="0"/>
            <a:chExt cx="847440" cy="2622960"/>
          </a:xfrm>
          <a:solidFill>
            <a:srgbClr val="1B1E35"/>
          </a:solidFill>
        </p:grpSpPr>
        <p:sp>
          <p:nvSpPr>
            <p:cNvPr id="259" name="Freeform 15">
              <a:extLst>
                <a:ext uri="{FF2B5EF4-FFF2-40B4-BE49-F238E27FC236}">
                  <a16:creationId xmlns:a16="http://schemas.microsoft.com/office/drawing/2014/main" id="{7F9E9A74-36BE-0FCA-A6EE-CD8E159E25B4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pic>
        <p:nvPicPr>
          <p:cNvPr id="2" name="Imagen 1" descr="Cuentos">
            <a:extLst>
              <a:ext uri="{FF2B5EF4-FFF2-40B4-BE49-F238E27FC236}">
                <a16:creationId xmlns:a16="http://schemas.microsoft.com/office/drawing/2014/main" id="{7C68FFCE-10F3-18D7-3A5A-953543268B45}"/>
              </a:ext>
            </a:extLst>
          </p:cNvPr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4" t="5898" r="7007" b="6999"/>
          <a:stretch>
            <a:fillRect/>
          </a:stretch>
        </p:blipFill>
        <p:spPr bwMode="auto">
          <a:xfrm>
            <a:off x="9663006" y="1476238"/>
            <a:ext cx="2299918" cy="36934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0742226-B6C8-8137-BF03-AC96C30D2333}"/>
              </a:ext>
            </a:extLst>
          </p:cNvPr>
          <p:cNvSpPr txBox="1"/>
          <p:nvPr/>
        </p:nvSpPr>
        <p:spPr>
          <a:xfrm>
            <a:off x="3017649" y="1437438"/>
            <a:ext cx="4548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pc="-90" dirty="0">
                <a:latin typeface="Arial" panose="020B0604020202020204" pitchFamily="34" charset="0"/>
                <a:cs typeface="Arial" panose="020B0604020202020204" pitchFamily="34" charset="0"/>
              </a:rPr>
              <a:t>Crear catalogación descriptiva adaptados al nivel del estudiantado, en donde se combinan ciertos tipos de recursos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A69B080-D88C-32D4-23CB-E5BA49119D19}"/>
              </a:ext>
            </a:extLst>
          </p:cNvPr>
          <p:cNvSpPr txBox="1"/>
          <p:nvPr/>
        </p:nvSpPr>
        <p:spPr>
          <a:xfrm>
            <a:off x="2988214" y="4178383"/>
            <a:ext cx="5257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R" spc="-90" dirty="0">
                <a:latin typeface="Arial" panose="020B0604020202020204" pitchFamily="34" charset="0"/>
                <a:cs typeface="Arial" panose="020B0604020202020204" pitchFamily="34" charset="0"/>
              </a:rPr>
              <a:t>Validación de los elementos de descripción y elementos de relación generados con IA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4CB0C7A-2778-4CC5-429D-79B10077ACDC}"/>
              </a:ext>
            </a:extLst>
          </p:cNvPr>
          <p:cNvSpPr txBox="1"/>
          <p:nvPr/>
        </p:nvSpPr>
        <p:spPr>
          <a:xfrm>
            <a:off x="3017649" y="2370707"/>
            <a:ext cx="52574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R" spc="-90" dirty="0">
                <a:latin typeface="Arial" panose="020B0604020202020204" pitchFamily="34" charset="0"/>
                <a:cs typeface="Arial" panose="020B0604020202020204" pitchFamily="34" charset="0"/>
              </a:rPr>
              <a:t>A través de rutas de aprendizaje, el estudiantado crea sus propios casos de estudios con diferentes escenarios de catalogación descriptiva con elementos descriptivos que se pueden ajustar, por ejemplo, a tipo de material, idioma, formato</a:t>
            </a:r>
          </a:p>
        </p:txBody>
      </p:sp>
      <p:sp>
        <p:nvSpPr>
          <p:cNvPr id="11" name="TextBox 19">
            <a:extLst>
              <a:ext uri="{FF2B5EF4-FFF2-40B4-BE49-F238E27FC236}">
                <a16:creationId xmlns:a16="http://schemas.microsoft.com/office/drawing/2014/main" id="{83933870-EFE2-77B2-8E2C-8762B61EE96E}"/>
              </a:ext>
            </a:extLst>
          </p:cNvPr>
          <p:cNvSpPr txBox="1"/>
          <p:nvPr/>
        </p:nvSpPr>
        <p:spPr>
          <a:xfrm>
            <a:off x="922102" y="4453693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0526203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A3E59-6C47-67DD-C8C8-9D6BB85B8D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ítulo 31">
            <a:extLst>
              <a:ext uri="{FF2B5EF4-FFF2-40B4-BE49-F238E27FC236}">
                <a16:creationId xmlns:a16="http://schemas.microsoft.com/office/drawing/2014/main" id="{9C68E881-2B40-1464-DCDC-207FF3F68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1407"/>
            <a:ext cx="12192000" cy="1297783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/>
              <a:t>Generación automática de ejercicios</a:t>
            </a:r>
            <a:endParaRPr lang="es-CR" sz="4000" b="1" dirty="0"/>
          </a:p>
        </p:txBody>
      </p:sp>
      <p:grpSp>
        <p:nvGrpSpPr>
          <p:cNvPr id="176" name="Group 9">
            <a:extLst>
              <a:ext uri="{FF2B5EF4-FFF2-40B4-BE49-F238E27FC236}">
                <a16:creationId xmlns:a16="http://schemas.microsoft.com/office/drawing/2014/main" id="{01E17D1E-FBB9-ECCB-4D31-144128382A9A}"/>
              </a:ext>
            </a:extLst>
          </p:cNvPr>
          <p:cNvGrpSpPr/>
          <p:nvPr/>
        </p:nvGrpSpPr>
        <p:grpSpPr>
          <a:xfrm>
            <a:off x="200295" y="1130573"/>
            <a:ext cx="8971391" cy="4971185"/>
            <a:chOff x="0" y="0"/>
            <a:chExt cx="1023149" cy="695210"/>
          </a:xfrm>
        </p:grpSpPr>
        <p:sp>
          <p:nvSpPr>
            <p:cNvPr id="181" name="Freeform 10">
              <a:extLst>
                <a:ext uri="{FF2B5EF4-FFF2-40B4-BE49-F238E27FC236}">
                  <a16:creationId xmlns:a16="http://schemas.microsoft.com/office/drawing/2014/main" id="{AF4D3D39-0EF5-A296-12CF-C8963FCFD4C5}"/>
                </a:ext>
              </a:extLst>
            </p:cNvPr>
            <p:cNvSpPr/>
            <p:nvPr/>
          </p:nvSpPr>
          <p:spPr>
            <a:xfrm>
              <a:off x="0" y="0"/>
              <a:ext cx="1023149" cy="695210"/>
            </a:xfrm>
            <a:custGeom>
              <a:avLst/>
              <a:gdLst/>
              <a:ahLst/>
              <a:cxnLst/>
              <a:rect l="l" t="t" r="r" b="b"/>
              <a:pathLst>
                <a:path w="1023149" h="695210">
                  <a:moveTo>
                    <a:pt x="819949" y="0"/>
                  </a:moveTo>
                  <a:lnTo>
                    <a:pt x="0" y="0"/>
                  </a:lnTo>
                  <a:lnTo>
                    <a:pt x="0" y="695210"/>
                  </a:lnTo>
                  <a:lnTo>
                    <a:pt x="819949" y="695210"/>
                  </a:lnTo>
                  <a:lnTo>
                    <a:pt x="1023149" y="347605"/>
                  </a:lnTo>
                  <a:lnTo>
                    <a:pt x="8199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82" name="TextBox 11">
              <a:extLst>
                <a:ext uri="{FF2B5EF4-FFF2-40B4-BE49-F238E27FC236}">
                  <a16:creationId xmlns:a16="http://schemas.microsoft.com/office/drawing/2014/main" id="{7D671FBC-E5FE-E40F-8BB7-885D8FC99A6D}"/>
                </a:ext>
              </a:extLst>
            </p:cNvPr>
            <p:cNvSpPr txBox="1"/>
            <p:nvPr/>
          </p:nvSpPr>
          <p:spPr>
            <a:xfrm>
              <a:off x="0" y="-47625"/>
              <a:ext cx="908849" cy="7428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3" name="Group 16">
            <a:extLst>
              <a:ext uri="{FF2B5EF4-FFF2-40B4-BE49-F238E27FC236}">
                <a16:creationId xmlns:a16="http://schemas.microsoft.com/office/drawing/2014/main" id="{5AC402AD-D016-3555-A5C4-FE1679F01C63}"/>
              </a:ext>
            </a:extLst>
          </p:cNvPr>
          <p:cNvGrpSpPr/>
          <p:nvPr/>
        </p:nvGrpSpPr>
        <p:grpSpPr>
          <a:xfrm>
            <a:off x="-280544" y="1468958"/>
            <a:ext cx="3052259" cy="900956"/>
            <a:chOff x="0" y="0"/>
            <a:chExt cx="1838524" cy="775847"/>
          </a:xfrm>
        </p:grpSpPr>
        <p:sp>
          <p:nvSpPr>
            <p:cNvPr id="184" name="Freeform 17">
              <a:extLst>
                <a:ext uri="{FF2B5EF4-FFF2-40B4-BE49-F238E27FC236}">
                  <a16:creationId xmlns:a16="http://schemas.microsoft.com/office/drawing/2014/main" id="{A6199C3E-F038-79F8-61EC-9A9E89377AFC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801018"/>
            </a:solidFill>
          </p:spPr>
          <p:txBody>
            <a:bodyPr/>
            <a:lstStyle/>
            <a:p>
              <a:endParaRPr lang="es-CR"/>
            </a:p>
          </p:txBody>
        </p:sp>
        <p:sp>
          <p:nvSpPr>
            <p:cNvPr id="185" name="TextBox 18">
              <a:extLst>
                <a:ext uri="{FF2B5EF4-FFF2-40B4-BE49-F238E27FC236}">
                  <a16:creationId xmlns:a16="http://schemas.microsoft.com/office/drawing/2014/main" id="{DD52EC01-8821-E980-9029-5F57E0545BA4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19" name="Group 16">
            <a:extLst>
              <a:ext uri="{FF2B5EF4-FFF2-40B4-BE49-F238E27FC236}">
                <a16:creationId xmlns:a16="http://schemas.microsoft.com/office/drawing/2014/main" id="{E7CEB93E-8E97-165A-4BA6-437AB53E6520}"/>
              </a:ext>
            </a:extLst>
          </p:cNvPr>
          <p:cNvGrpSpPr/>
          <p:nvPr/>
        </p:nvGrpSpPr>
        <p:grpSpPr>
          <a:xfrm>
            <a:off x="-245626" y="2686546"/>
            <a:ext cx="3052259" cy="900956"/>
            <a:chOff x="0" y="0"/>
            <a:chExt cx="1838524" cy="775847"/>
          </a:xfrm>
        </p:grpSpPr>
        <p:sp>
          <p:nvSpPr>
            <p:cNvPr id="225" name="Freeform 17">
              <a:extLst>
                <a:ext uri="{FF2B5EF4-FFF2-40B4-BE49-F238E27FC236}">
                  <a16:creationId xmlns:a16="http://schemas.microsoft.com/office/drawing/2014/main" id="{EC93D02E-1E19-A80E-8962-F7B384150F0C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3B464F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36" name="TextBox 18">
              <a:extLst>
                <a:ext uri="{FF2B5EF4-FFF2-40B4-BE49-F238E27FC236}">
                  <a16:creationId xmlns:a16="http://schemas.microsoft.com/office/drawing/2014/main" id="{5A57A9C6-C538-A9DE-D2D1-227175E51247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38" name="Group 16">
            <a:extLst>
              <a:ext uri="{FF2B5EF4-FFF2-40B4-BE49-F238E27FC236}">
                <a16:creationId xmlns:a16="http://schemas.microsoft.com/office/drawing/2014/main" id="{5D3D1D45-55C2-DF3E-656C-3D2451D1929D}"/>
              </a:ext>
            </a:extLst>
          </p:cNvPr>
          <p:cNvGrpSpPr/>
          <p:nvPr/>
        </p:nvGrpSpPr>
        <p:grpSpPr>
          <a:xfrm>
            <a:off x="-262815" y="3793407"/>
            <a:ext cx="3052259" cy="900956"/>
            <a:chOff x="0" y="0"/>
            <a:chExt cx="1838524" cy="775847"/>
          </a:xfrm>
        </p:grpSpPr>
        <p:sp>
          <p:nvSpPr>
            <p:cNvPr id="249" name="Freeform 17">
              <a:extLst>
                <a:ext uri="{FF2B5EF4-FFF2-40B4-BE49-F238E27FC236}">
                  <a16:creationId xmlns:a16="http://schemas.microsoft.com/office/drawing/2014/main" id="{1D026CAF-E998-F645-3353-83E339A22D4B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9E9D9E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50" name="TextBox 18">
              <a:extLst>
                <a:ext uri="{FF2B5EF4-FFF2-40B4-BE49-F238E27FC236}">
                  <a16:creationId xmlns:a16="http://schemas.microsoft.com/office/drawing/2014/main" id="{E10D1D90-CC2D-DAB7-DC0D-661DDBE96394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51" name="TextBox 19">
            <a:extLst>
              <a:ext uri="{FF2B5EF4-FFF2-40B4-BE49-F238E27FC236}">
                <a16:creationId xmlns:a16="http://schemas.microsoft.com/office/drawing/2014/main" id="{66251737-8706-9818-AC10-E01F46B609E9}"/>
              </a:ext>
            </a:extLst>
          </p:cNvPr>
          <p:cNvSpPr txBox="1"/>
          <p:nvPr/>
        </p:nvSpPr>
        <p:spPr>
          <a:xfrm>
            <a:off x="857783" y="876061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04</a:t>
            </a:r>
          </a:p>
        </p:txBody>
      </p:sp>
      <p:grpSp>
        <p:nvGrpSpPr>
          <p:cNvPr id="252" name="Group 14">
            <a:extLst>
              <a:ext uri="{FF2B5EF4-FFF2-40B4-BE49-F238E27FC236}">
                <a16:creationId xmlns:a16="http://schemas.microsoft.com/office/drawing/2014/main" id="{89606B59-70C4-065D-3EC1-AB0BBD35AD38}"/>
              </a:ext>
            </a:extLst>
          </p:cNvPr>
          <p:cNvGrpSpPr/>
          <p:nvPr/>
        </p:nvGrpSpPr>
        <p:grpSpPr>
          <a:xfrm>
            <a:off x="2497166" y="1394661"/>
            <a:ext cx="547467" cy="966118"/>
            <a:chOff x="0" y="0"/>
            <a:chExt cx="847440" cy="2622960"/>
          </a:xfrm>
          <a:solidFill>
            <a:srgbClr val="3B464F"/>
          </a:solidFill>
        </p:grpSpPr>
        <p:sp>
          <p:nvSpPr>
            <p:cNvPr id="253" name="Freeform 15">
              <a:extLst>
                <a:ext uri="{FF2B5EF4-FFF2-40B4-BE49-F238E27FC236}">
                  <a16:creationId xmlns:a16="http://schemas.microsoft.com/office/drawing/2014/main" id="{B83C0AF1-8651-B402-AC27-4970F256F731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sp>
        <p:nvSpPr>
          <p:cNvPr id="254" name="TextBox 19">
            <a:extLst>
              <a:ext uri="{FF2B5EF4-FFF2-40B4-BE49-F238E27FC236}">
                <a16:creationId xmlns:a16="http://schemas.microsoft.com/office/drawing/2014/main" id="{748A2011-FB71-BA17-197D-415770213DA1}"/>
              </a:ext>
            </a:extLst>
          </p:cNvPr>
          <p:cNvSpPr txBox="1"/>
          <p:nvPr/>
        </p:nvSpPr>
        <p:spPr>
          <a:xfrm>
            <a:off x="895464" y="2030920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05</a:t>
            </a:r>
          </a:p>
        </p:txBody>
      </p:sp>
      <p:sp>
        <p:nvSpPr>
          <p:cNvPr id="255" name="TextBox 19">
            <a:extLst>
              <a:ext uri="{FF2B5EF4-FFF2-40B4-BE49-F238E27FC236}">
                <a16:creationId xmlns:a16="http://schemas.microsoft.com/office/drawing/2014/main" id="{3A57633E-9095-E128-E3E2-1E76A93CE570}"/>
              </a:ext>
            </a:extLst>
          </p:cNvPr>
          <p:cNvSpPr txBox="1"/>
          <p:nvPr/>
        </p:nvSpPr>
        <p:spPr>
          <a:xfrm>
            <a:off x="895464" y="3208316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06</a:t>
            </a:r>
          </a:p>
        </p:txBody>
      </p:sp>
      <p:grpSp>
        <p:nvGrpSpPr>
          <p:cNvPr id="256" name="Group 14">
            <a:extLst>
              <a:ext uri="{FF2B5EF4-FFF2-40B4-BE49-F238E27FC236}">
                <a16:creationId xmlns:a16="http://schemas.microsoft.com/office/drawing/2014/main" id="{E00BB1F1-5489-D14E-26CD-A615918E875F}"/>
              </a:ext>
            </a:extLst>
          </p:cNvPr>
          <p:cNvGrpSpPr/>
          <p:nvPr/>
        </p:nvGrpSpPr>
        <p:grpSpPr>
          <a:xfrm>
            <a:off x="2497972" y="2650059"/>
            <a:ext cx="547467" cy="966118"/>
            <a:chOff x="0" y="0"/>
            <a:chExt cx="847440" cy="2622960"/>
          </a:xfrm>
          <a:solidFill>
            <a:srgbClr val="801018"/>
          </a:solidFill>
        </p:grpSpPr>
        <p:sp>
          <p:nvSpPr>
            <p:cNvPr id="257" name="Freeform 15">
              <a:extLst>
                <a:ext uri="{FF2B5EF4-FFF2-40B4-BE49-F238E27FC236}">
                  <a16:creationId xmlns:a16="http://schemas.microsoft.com/office/drawing/2014/main" id="{039C686C-577E-4BD6-5FF4-6B87BB2EA238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grpSp>
        <p:nvGrpSpPr>
          <p:cNvPr id="258" name="Group 14">
            <a:extLst>
              <a:ext uri="{FF2B5EF4-FFF2-40B4-BE49-F238E27FC236}">
                <a16:creationId xmlns:a16="http://schemas.microsoft.com/office/drawing/2014/main" id="{E6876634-78F5-BC81-A538-DF8B62E8C323}"/>
              </a:ext>
            </a:extLst>
          </p:cNvPr>
          <p:cNvGrpSpPr/>
          <p:nvPr/>
        </p:nvGrpSpPr>
        <p:grpSpPr>
          <a:xfrm>
            <a:off x="2533430" y="3813061"/>
            <a:ext cx="547467" cy="966118"/>
            <a:chOff x="0" y="0"/>
            <a:chExt cx="847440" cy="2622960"/>
          </a:xfrm>
          <a:solidFill>
            <a:srgbClr val="1B1E35"/>
          </a:solidFill>
        </p:grpSpPr>
        <p:sp>
          <p:nvSpPr>
            <p:cNvPr id="259" name="Freeform 15">
              <a:extLst>
                <a:ext uri="{FF2B5EF4-FFF2-40B4-BE49-F238E27FC236}">
                  <a16:creationId xmlns:a16="http://schemas.microsoft.com/office/drawing/2014/main" id="{A6BEA06D-8FCE-9731-89AA-D2AC6F5DA1E4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pic>
        <p:nvPicPr>
          <p:cNvPr id="2" name="Imagen 1" descr="Cuentos">
            <a:extLst>
              <a:ext uri="{FF2B5EF4-FFF2-40B4-BE49-F238E27FC236}">
                <a16:creationId xmlns:a16="http://schemas.microsoft.com/office/drawing/2014/main" id="{8D61BD7C-04BB-9FBE-5D29-BE0BDB1D1449}"/>
              </a:ext>
            </a:extLst>
          </p:cNvPr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4" t="5898" r="7007" b="6999"/>
          <a:stretch>
            <a:fillRect/>
          </a:stretch>
        </p:blipFill>
        <p:spPr bwMode="auto">
          <a:xfrm>
            <a:off x="9663006" y="1476238"/>
            <a:ext cx="2299918" cy="36934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152D8F3-0C70-C9FD-2C79-ECDAEB3E1943}"/>
              </a:ext>
            </a:extLst>
          </p:cNvPr>
          <p:cNvSpPr txBox="1"/>
          <p:nvPr/>
        </p:nvSpPr>
        <p:spPr>
          <a:xfrm>
            <a:off x="3074878" y="1305084"/>
            <a:ext cx="4723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pc="-90" dirty="0">
                <a:latin typeface="Arial" panose="020B0604020202020204" pitchFamily="34" charset="0"/>
                <a:cs typeface="Arial" panose="020B0604020202020204" pitchFamily="34" charset="0"/>
              </a:rPr>
              <a:t>De los casos prácticos generados con IA se identifican inconsistencias, tiempos de respuesta, aciertos en el registro de atributos esenciales y opcionales</a:t>
            </a:r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A676BA5D-1B09-5ADC-8AFC-3C9EF9FCDE75}"/>
              </a:ext>
            </a:extLst>
          </p:cNvPr>
          <p:cNvSpPr/>
          <p:nvPr/>
        </p:nvSpPr>
        <p:spPr>
          <a:xfrm>
            <a:off x="-262815" y="4891258"/>
            <a:ext cx="3052259" cy="900956"/>
          </a:xfrm>
          <a:custGeom>
            <a:avLst/>
            <a:gdLst/>
            <a:ahLst/>
            <a:cxnLst/>
            <a:rect l="l" t="t" r="r" b="b"/>
            <a:pathLst>
              <a:path w="1838524" h="775847">
                <a:moveTo>
                  <a:pt x="1635324" y="0"/>
                </a:moveTo>
                <a:lnTo>
                  <a:pt x="0" y="0"/>
                </a:lnTo>
                <a:lnTo>
                  <a:pt x="0" y="775847"/>
                </a:lnTo>
                <a:lnTo>
                  <a:pt x="1635324" y="775847"/>
                </a:lnTo>
                <a:lnTo>
                  <a:pt x="1838524" y="387923"/>
                </a:lnTo>
                <a:lnTo>
                  <a:pt x="1635324" y="0"/>
                </a:lnTo>
                <a:close/>
              </a:path>
            </a:pathLst>
          </a:custGeom>
          <a:solidFill>
            <a:srgbClr val="50070D"/>
          </a:solidFill>
          <a:ln>
            <a:solidFill>
              <a:srgbClr val="50070D"/>
            </a:solidFill>
          </a:ln>
        </p:spPr>
        <p:txBody>
          <a:bodyPr/>
          <a:lstStyle/>
          <a:p>
            <a:endParaRPr lang="es-CR" dirty="0"/>
          </a:p>
        </p:txBody>
      </p:sp>
      <p:grpSp>
        <p:nvGrpSpPr>
          <p:cNvPr id="9" name="Group 14">
            <a:extLst>
              <a:ext uri="{FF2B5EF4-FFF2-40B4-BE49-F238E27FC236}">
                <a16:creationId xmlns:a16="http://schemas.microsoft.com/office/drawing/2014/main" id="{0CC6BB56-CF8A-1F76-A490-BA1262AF8365}"/>
              </a:ext>
            </a:extLst>
          </p:cNvPr>
          <p:cNvGrpSpPr/>
          <p:nvPr/>
        </p:nvGrpSpPr>
        <p:grpSpPr>
          <a:xfrm>
            <a:off x="2515710" y="4875837"/>
            <a:ext cx="547467" cy="966118"/>
            <a:chOff x="0" y="0"/>
            <a:chExt cx="847440" cy="2622960"/>
          </a:xfrm>
          <a:solidFill>
            <a:srgbClr val="3B464F"/>
          </a:solidFill>
        </p:grpSpPr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A35ED348-2418-2282-7B45-51E4763F0158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sp>
        <p:nvSpPr>
          <p:cNvPr id="11" name="TextBox 19">
            <a:extLst>
              <a:ext uri="{FF2B5EF4-FFF2-40B4-BE49-F238E27FC236}">
                <a16:creationId xmlns:a16="http://schemas.microsoft.com/office/drawing/2014/main" id="{41EC0102-4078-C558-925A-AB2FB2EABA97}"/>
              </a:ext>
            </a:extLst>
          </p:cNvPr>
          <p:cNvSpPr txBox="1"/>
          <p:nvPr/>
        </p:nvSpPr>
        <p:spPr>
          <a:xfrm>
            <a:off x="923406" y="4337157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07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2CEAEFC-8194-FBC4-4AA7-3D2D52DD2D1A}"/>
              </a:ext>
            </a:extLst>
          </p:cNvPr>
          <p:cNvSpPr txBox="1"/>
          <p:nvPr/>
        </p:nvSpPr>
        <p:spPr>
          <a:xfrm>
            <a:off x="3079986" y="2572556"/>
            <a:ext cx="5222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R" spc="-90" dirty="0">
                <a:latin typeface="Arial" panose="020B0604020202020204" pitchFamily="34" charset="0"/>
                <a:cs typeface="Arial" panose="020B0604020202020204" pitchFamily="34" charset="0"/>
              </a:rPr>
              <a:t>Se determinan tendencias de la IA a confundir elementos, por ejemplo, entre un título propiamente dicho y su formas variantes o títulos preferidos.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E05D521-F6C6-F7C8-50BB-1086629288EA}"/>
              </a:ext>
            </a:extLst>
          </p:cNvPr>
          <p:cNvSpPr txBox="1"/>
          <p:nvPr/>
        </p:nvSpPr>
        <p:spPr>
          <a:xfrm>
            <a:off x="3080526" y="3875492"/>
            <a:ext cx="5222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R" spc="-90" dirty="0">
                <a:latin typeface="Arial" panose="020B0604020202020204" pitchFamily="34" charset="0"/>
                <a:cs typeface="Arial" panose="020B0604020202020204" pitchFamily="34" charset="0"/>
              </a:rPr>
              <a:t>Se incluye la generación de </a:t>
            </a:r>
            <a:r>
              <a:rPr lang="es-CR" spc="-90" dirty="0" err="1">
                <a:latin typeface="Arial" panose="020B0604020202020204" pitchFamily="34" charset="0"/>
                <a:cs typeface="Arial" panose="020B0604020202020204" pitchFamily="34" charset="0"/>
              </a:rPr>
              <a:t>prompt</a:t>
            </a:r>
            <a:r>
              <a:rPr lang="es-CR" spc="-90" dirty="0">
                <a:latin typeface="Arial" panose="020B0604020202020204" pitchFamily="34" charset="0"/>
                <a:cs typeface="Arial" panose="020B0604020202020204" pitchFamily="34" charset="0"/>
              </a:rPr>
              <a:t> que permitan a las herramientas de IA producir catalogación descriptiva de los casos propuestos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9616B1B-8A78-FD07-38BB-C2AD489E9D0A}"/>
              </a:ext>
            </a:extLst>
          </p:cNvPr>
          <p:cNvSpPr txBox="1"/>
          <p:nvPr/>
        </p:nvSpPr>
        <p:spPr>
          <a:xfrm>
            <a:off x="3080526" y="5024224"/>
            <a:ext cx="4826147" cy="702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800"/>
              </a:spcAft>
            </a:pPr>
            <a:r>
              <a:rPr lang="es-CR" spc="-90" dirty="0">
                <a:latin typeface="Arial" panose="020B0604020202020204" pitchFamily="34" charset="0"/>
                <a:cs typeface="Arial" panose="020B0604020202020204" pitchFamily="34" charset="0"/>
              </a:rPr>
              <a:t>Recomendaciones antes de usar herramientas de IA</a:t>
            </a:r>
          </a:p>
        </p:txBody>
      </p:sp>
    </p:spTree>
    <p:extLst>
      <p:ext uri="{BB962C8B-B14F-4D97-AF65-F5344CB8AC3E}">
        <p14:creationId xmlns:p14="http://schemas.microsoft.com/office/powerpoint/2010/main" val="1047807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92945C-0D1F-86D0-41B3-BEDCBE9F47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Box 11">
            <a:extLst>
              <a:ext uri="{FF2B5EF4-FFF2-40B4-BE49-F238E27FC236}">
                <a16:creationId xmlns:a16="http://schemas.microsoft.com/office/drawing/2014/main" id="{CE6AC571-8F9B-EC32-1E13-9B823E115E60}"/>
              </a:ext>
            </a:extLst>
          </p:cNvPr>
          <p:cNvSpPr txBox="1"/>
          <p:nvPr/>
        </p:nvSpPr>
        <p:spPr>
          <a:xfrm>
            <a:off x="462540" y="776832"/>
            <a:ext cx="7969162" cy="531173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grpSp>
        <p:nvGrpSpPr>
          <p:cNvPr id="183" name="Group 16">
            <a:extLst>
              <a:ext uri="{FF2B5EF4-FFF2-40B4-BE49-F238E27FC236}">
                <a16:creationId xmlns:a16="http://schemas.microsoft.com/office/drawing/2014/main" id="{D0351E6D-65E4-21B8-FEEA-F77846265471}"/>
              </a:ext>
            </a:extLst>
          </p:cNvPr>
          <p:cNvGrpSpPr/>
          <p:nvPr/>
        </p:nvGrpSpPr>
        <p:grpSpPr>
          <a:xfrm>
            <a:off x="-389061" y="977761"/>
            <a:ext cx="3052259" cy="900956"/>
            <a:chOff x="0" y="0"/>
            <a:chExt cx="1838524" cy="775847"/>
          </a:xfrm>
        </p:grpSpPr>
        <p:sp>
          <p:nvSpPr>
            <p:cNvPr id="184" name="Freeform 17">
              <a:extLst>
                <a:ext uri="{FF2B5EF4-FFF2-40B4-BE49-F238E27FC236}">
                  <a16:creationId xmlns:a16="http://schemas.microsoft.com/office/drawing/2014/main" id="{2E4152BC-A4C3-BBAD-39FF-DEC704DE8DFC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801018"/>
            </a:solidFill>
          </p:spPr>
          <p:txBody>
            <a:bodyPr/>
            <a:lstStyle/>
            <a:p>
              <a:endParaRPr lang="es-CR"/>
            </a:p>
          </p:txBody>
        </p:sp>
        <p:sp>
          <p:nvSpPr>
            <p:cNvPr id="185" name="TextBox 18">
              <a:extLst>
                <a:ext uri="{FF2B5EF4-FFF2-40B4-BE49-F238E27FC236}">
                  <a16:creationId xmlns:a16="http://schemas.microsoft.com/office/drawing/2014/main" id="{A0EFD22B-CABC-F2C8-79FC-6F4FC88330B5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52" name="Group 14">
            <a:extLst>
              <a:ext uri="{FF2B5EF4-FFF2-40B4-BE49-F238E27FC236}">
                <a16:creationId xmlns:a16="http://schemas.microsoft.com/office/drawing/2014/main" id="{9881E5F2-349E-8539-A8E0-F7FF83285F03}"/>
              </a:ext>
            </a:extLst>
          </p:cNvPr>
          <p:cNvGrpSpPr/>
          <p:nvPr/>
        </p:nvGrpSpPr>
        <p:grpSpPr>
          <a:xfrm>
            <a:off x="2457113" y="945180"/>
            <a:ext cx="547467" cy="966118"/>
            <a:chOff x="0" y="0"/>
            <a:chExt cx="847440" cy="2622960"/>
          </a:xfrm>
          <a:solidFill>
            <a:schemeClr val="bg1"/>
          </a:solidFill>
        </p:grpSpPr>
        <p:sp>
          <p:nvSpPr>
            <p:cNvPr id="253" name="Freeform 15">
              <a:extLst>
                <a:ext uri="{FF2B5EF4-FFF2-40B4-BE49-F238E27FC236}">
                  <a16:creationId xmlns:a16="http://schemas.microsoft.com/office/drawing/2014/main" id="{D91ED94E-56C0-EA6C-47D6-E87FC95F41B0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es-CR"/>
            </a:p>
          </p:txBody>
        </p:sp>
      </p:grpSp>
      <p:grpSp>
        <p:nvGrpSpPr>
          <p:cNvPr id="258" name="Group 14">
            <a:extLst>
              <a:ext uri="{FF2B5EF4-FFF2-40B4-BE49-F238E27FC236}">
                <a16:creationId xmlns:a16="http://schemas.microsoft.com/office/drawing/2014/main" id="{17F1191B-97B0-8771-189C-3D611C9295DD}"/>
              </a:ext>
            </a:extLst>
          </p:cNvPr>
          <p:cNvGrpSpPr/>
          <p:nvPr/>
        </p:nvGrpSpPr>
        <p:grpSpPr>
          <a:xfrm>
            <a:off x="2389455" y="4682732"/>
            <a:ext cx="547467" cy="966118"/>
            <a:chOff x="0" y="0"/>
            <a:chExt cx="847440" cy="2622960"/>
          </a:xfrm>
          <a:solidFill>
            <a:srgbClr val="1B1E35"/>
          </a:solidFill>
        </p:grpSpPr>
        <p:sp>
          <p:nvSpPr>
            <p:cNvPr id="259" name="Freeform 15">
              <a:extLst>
                <a:ext uri="{FF2B5EF4-FFF2-40B4-BE49-F238E27FC236}">
                  <a16:creationId xmlns:a16="http://schemas.microsoft.com/office/drawing/2014/main" id="{C71E7269-CBB5-63F2-1783-186C2C98A6BA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grpSp>
        <p:nvGrpSpPr>
          <p:cNvPr id="270" name="Grupo 269">
            <a:extLst>
              <a:ext uri="{FF2B5EF4-FFF2-40B4-BE49-F238E27FC236}">
                <a16:creationId xmlns:a16="http://schemas.microsoft.com/office/drawing/2014/main" id="{57330D0B-E971-6D07-B504-279825409F6B}"/>
              </a:ext>
            </a:extLst>
          </p:cNvPr>
          <p:cNvGrpSpPr/>
          <p:nvPr/>
        </p:nvGrpSpPr>
        <p:grpSpPr>
          <a:xfrm>
            <a:off x="10805851" y="5306596"/>
            <a:ext cx="1109990" cy="684486"/>
            <a:chOff x="8209902" y="4462876"/>
            <a:chExt cx="1109990" cy="684486"/>
          </a:xfrm>
        </p:grpSpPr>
        <p:sp>
          <p:nvSpPr>
            <p:cNvPr id="271" name="Freeform 7">
              <a:extLst>
                <a:ext uri="{FF2B5EF4-FFF2-40B4-BE49-F238E27FC236}">
                  <a16:creationId xmlns:a16="http://schemas.microsoft.com/office/drawing/2014/main" id="{38E5E4A2-CE26-F6C4-69A5-44B5C87411A8}"/>
                </a:ext>
              </a:extLst>
            </p:cNvPr>
            <p:cNvSpPr/>
            <p:nvPr/>
          </p:nvSpPr>
          <p:spPr>
            <a:xfrm>
              <a:off x="8209902" y="4462876"/>
              <a:ext cx="598615" cy="684486"/>
            </a:xfrm>
            <a:custGeom>
              <a:avLst/>
              <a:gdLst/>
              <a:ahLst/>
              <a:cxnLst/>
              <a:rect l="l" t="t" r="r" b="b"/>
              <a:pathLst>
                <a:path w="598615" h="684486">
                  <a:moveTo>
                    <a:pt x="0" y="0"/>
                  </a:moveTo>
                  <a:lnTo>
                    <a:pt x="598614" y="0"/>
                  </a:lnTo>
                  <a:lnTo>
                    <a:pt x="598614" y="684487"/>
                  </a:lnTo>
                  <a:lnTo>
                    <a:pt x="0" y="6844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72" name="Freeform 8">
              <a:extLst>
                <a:ext uri="{FF2B5EF4-FFF2-40B4-BE49-F238E27FC236}">
                  <a16:creationId xmlns:a16="http://schemas.microsoft.com/office/drawing/2014/main" id="{FC01EEBE-A3F4-8F54-A285-4DB0B873180A}"/>
                </a:ext>
              </a:extLst>
            </p:cNvPr>
            <p:cNvSpPr/>
            <p:nvPr/>
          </p:nvSpPr>
          <p:spPr>
            <a:xfrm>
              <a:off x="8659218" y="4468538"/>
              <a:ext cx="660674" cy="635448"/>
            </a:xfrm>
            <a:custGeom>
              <a:avLst/>
              <a:gdLst/>
              <a:ahLst/>
              <a:cxnLst/>
              <a:rect l="l" t="t" r="r" b="b"/>
              <a:pathLst>
                <a:path w="660674" h="635448">
                  <a:moveTo>
                    <a:pt x="0" y="0"/>
                  </a:moveTo>
                  <a:lnTo>
                    <a:pt x="660674" y="0"/>
                  </a:lnTo>
                  <a:lnTo>
                    <a:pt x="660674" y="635448"/>
                  </a:lnTo>
                  <a:lnTo>
                    <a:pt x="0" y="6354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/>
            </a:p>
          </p:txBody>
        </p:sp>
      </p:grpSp>
      <p:sp>
        <p:nvSpPr>
          <p:cNvPr id="2" name="TextBox 17">
            <a:extLst>
              <a:ext uri="{FF2B5EF4-FFF2-40B4-BE49-F238E27FC236}">
                <a16:creationId xmlns:a16="http://schemas.microsoft.com/office/drawing/2014/main" id="{875FCCA4-FBF8-FB77-2EE7-3B7BD8677201}"/>
              </a:ext>
            </a:extLst>
          </p:cNvPr>
          <p:cNvSpPr txBox="1"/>
          <p:nvPr/>
        </p:nvSpPr>
        <p:spPr>
          <a:xfrm>
            <a:off x="383100" y="289022"/>
            <a:ext cx="11346360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Generación automática de ejercicios</a:t>
            </a:r>
            <a:endParaRPr lang="en-US" sz="4231" spc="152" dirty="0">
              <a:solidFill>
                <a:schemeClr val="bg1"/>
              </a:solidFill>
              <a:latin typeface="Arial" panose="020B0604020202020204" pitchFamily="34" charset="0"/>
              <a:ea typeface="Montserrat Bold"/>
              <a:cs typeface="Arial" panose="020B0604020202020204" pitchFamily="34" charset="0"/>
              <a:sym typeface="Montserrat Bold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1319834-80E1-CE60-020C-21C911F3BA70}"/>
              </a:ext>
            </a:extLst>
          </p:cNvPr>
          <p:cNvSpPr txBox="1"/>
          <p:nvPr/>
        </p:nvSpPr>
        <p:spPr>
          <a:xfrm>
            <a:off x="2007797" y="1991665"/>
            <a:ext cx="879805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estudiantes elaboran el registro bibliográfico</a:t>
            </a:r>
          </a:p>
          <a:p>
            <a:endParaRPr lang="es-C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genera la catalogación utilizando herramientas de IA </a:t>
            </a:r>
          </a:p>
          <a:p>
            <a:endParaRPr lang="es-CR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Analizan el proceso a partir de preguntas guía</a:t>
            </a:r>
            <a:endParaRPr lang="es-C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R" dirty="0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666D244F-D0AE-BD38-7399-BCC3226BD1F9}"/>
              </a:ext>
            </a:extLst>
          </p:cNvPr>
          <p:cNvSpPr/>
          <p:nvPr/>
        </p:nvSpPr>
        <p:spPr>
          <a:xfrm rot="12537719">
            <a:off x="8273728" y="1436508"/>
            <a:ext cx="4246083" cy="1740694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3412DB55-962D-4AAC-5CE7-6D138F73F37D}"/>
              </a:ext>
            </a:extLst>
          </p:cNvPr>
          <p:cNvSpPr/>
          <p:nvPr/>
        </p:nvSpPr>
        <p:spPr>
          <a:xfrm>
            <a:off x="808790" y="2068595"/>
            <a:ext cx="1069290" cy="1087810"/>
          </a:xfrm>
          <a:custGeom>
            <a:avLst/>
            <a:gdLst/>
            <a:ahLst/>
            <a:cxnLst/>
            <a:rect l="l" t="t" r="r" b="b"/>
            <a:pathLst>
              <a:path w="5456474" h="5486400">
                <a:moveTo>
                  <a:pt x="0" y="0"/>
                </a:moveTo>
                <a:lnTo>
                  <a:pt x="5456474" y="0"/>
                </a:lnTo>
                <a:lnTo>
                  <a:pt x="5456474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es-CR" dirty="0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C9F7B628-4ED6-FF7C-6B02-48ED139F1608}"/>
              </a:ext>
            </a:extLst>
          </p:cNvPr>
          <p:cNvSpPr/>
          <p:nvPr/>
        </p:nvSpPr>
        <p:spPr>
          <a:xfrm>
            <a:off x="734333" y="3485565"/>
            <a:ext cx="1208605" cy="1118472"/>
          </a:xfrm>
          <a:custGeom>
            <a:avLst/>
            <a:gdLst/>
            <a:ahLst/>
            <a:cxnLst/>
            <a:rect l="l" t="t" r="r" b="b"/>
            <a:pathLst>
              <a:path w="5456474" h="5486400">
                <a:moveTo>
                  <a:pt x="0" y="0"/>
                </a:moveTo>
                <a:lnTo>
                  <a:pt x="5456474" y="0"/>
                </a:lnTo>
                <a:lnTo>
                  <a:pt x="5456474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es-CR" dirty="0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EC111D00-3CF9-90A0-0938-10E3AB1E877B}"/>
              </a:ext>
            </a:extLst>
          </p:cNvPr>
          <p:cNvSpPr/>
          <p:nvPr/>
        </p:nvSpPr>
        <p:spPr>
          <a:xfrm>
            <a:off x="835441" y="4793915"/>
            <a:ext cx="1042639" cy="1197167"/>
          </a:xfrm>
          <a:custGeom>
            <a:avLst/>
            <a:gdLst/>
            <a:ahLst/>
            <a:cxnLst/>
            <a:rect l="l" t="t" r="r" b="b"/>
            <a:pathLst>
              <a:path w="5456474" h="5486400">
                <a:moveTo>
                  <a:pt x="0" y="0"/>
                </a:moveTo>
                <a:lnTo>
                  <a:pt x="5456474" y="0"/>
                </a:lnTo>
                <a:lnTo>
                  <a:pt x="5456474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es-CR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1286E6E-DC76-6DDD-326E-74246F107596}"/>
              </a:ext>
            </a:extLst>
          </p:cNvPr>
          <p:cNvSpPr txBox="1"/>
          <p:nvPr/>
        </p:nvSpPr>
        <p:spPr>
          <a:xfrm>
            <a:off x="1111405" y="3798975"/>
            <a:ext cx="54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D581545-756E-7390-874C-0445DF2D025E}"/>
              </a:ext>
            </a:extLst>
          </p:cNvPr>
          <p:cNvSpPr txBox="1"/>
          <p:nvPr/>
        </p:nvSpPr>
        <p:spPr>
          <a:xfrm>
            <a:off x="1134438" y="2422408"/>
            <a:ext cx="54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b="1" dirty="0">
                <a:solidFill>
                  <a:srgbClr val="4C06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C5F0DD9-B0AB-57CE-5E94-9AA70E56A894}"/>
              </a:ext>
            </a:extLst>
          </p:cNvPr>
          <p:cNvSpPr txBox="1"/>
          <p:nvPr/>
        </p:nvSpPr>
        <p:spPr>
          <a:xfrm>
            <a:off x="1119468" y="5207832"/>
            <a:ext cx="54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b="1" dirty="0">
                <a:solidFill>
                  <a:srgbClr val="4C06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13705110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0E70C-2151-9FDE-9283-4839B62BB0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 9">
            <a:extLst>
              <a:ext uri="{FF2B5EF4-FFF2-40B4-BE49-F238E27FC236}">
                <a16:creationId xmlns:a16="http://schemas.microsoft.com/office/drawing/2014/main" id="{CD144DDB-4FBE-3C61-B72E-5505A308778A}"/>
              </a:ext>
            </a:extLst>
          </p:cNvPr>
          <p:cNvGrpSpPr/>
          <p:nvPr/>
        </p:nvGrpSpPr>
        <p:grpSpPr>
          <a:xfrm>
            <a:off x="227190" y="1074004"/>
            <a:ext cx="8971391" cy="4971185"/>
            <a:chOff x="0" y="0"/>
            <a:chExt cx="1023149" cy="695210"/>
          </a:xfrm>
        </p:grpSpPr>
        <p:sp>
          <p:nvSpPr>
            <p:cNvPr id="181" name="Freeform 10">
              <a:extLst>
                <a:ext uri="{FF2B5EF4-FFF2-40B4-BE49-F238E27FC236}">
                  <a16:creationId xmlns:a16="http://schemas.microsoft.com/office/drawing/2014/main" id="{49623659-5F5B-D0B4-56AD-27D02DC87E1F}"/>
                </a:ext>
              </a:extLst>
            </p:cNvPr>
            <p:cNvSpPr/>
            <p:nvPr/>
          </p:nvSpPr>
          <p:spPr>
            <a:xfrm>
              <a:off x="0" y="0"/>
              <a:ext cx="1023149" cy="695210"/>
            </a:xfrm>
            <a:custGeom>
              <a:avLst/>
              <a:gdLst/>
              <a:ahLst/>
              <a:cxnLst/>
              <a:rect l="l" t="t" r="r" b="b"/>
              <a:pathLst>
                <a:path w="1023149" h="695210">
                  <a:moveTo>
                    <a:pt x="819949" y="0"/>
                  </a:moveTo>
                  <a:lnTo>
                    <a:pt x="0" y="0"/>
                  </a:lnTo>
                  <a:lnTo>
                    <a:pt x="0" y="695210"/>
                  </a:lnTo>
                  <a:lnTo>
                    <a:pt x="819949" y="695210"/>
                  </a:lnTo>
                  <a:lnTo>
                    <a:pt x="1023149" y="347605"/>
                  </a:lnTo>
                  <a:lnTo>
                    <a:pt x="8199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82" name="TextBox 11">
              <a:extLst>
                <a:ext uri="{FF2B5EF4-FFF2-40B4-BE49-F238E27FC236}">
                  <a16:creationId xmlns:a16="http://schemas.microsoft.com/office/drawing/2014/main" id="{AAB6A1AF-41CB-A15F-1B53-10B5245FD237}"/>
                </a:ext>
              </a:extLst>
            </p:cNvPr>
            <p:cNvSpPr txBox="1"/>
            <p:nvPr/>
          </p:nvSpPr>
          <p:spPr>
            <a:xfrm>
              <a:off x="0" y="-47625"/>
              <a:ext cx="908849" cy="7428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3" name="Group 16">
            <a:extLst>
              <a:ext uri="{FF2B5EF4-FFF2-40B4-BE49-F238E27FC236}">
                <a16:creationId xmlns:a16="http://schemas.microsoft.com/office/drawing/2014/main" id="{F620B72B-F768-04A3-4267-2FD4ED119038}"/>
              </a:ext>
            </a:extLst>
          </p:cNvPr>
          <p:cNvGrpSpPr/>
          <p:nvPr/>
        </p:nvGrpSpPr>
        <p:grpSpPr>
          <a:xfrm>
            <a:off x="-372088" y="1531071"/>
            <a:ext cx="3052259" cy="900956"/>
            <a:chOff x="0" y="0"/>
            <a:chExt cx="1838524" cy="775847"/>
          </a:xfrm>
        </p:grpSpPr>
        <p:sp>
          <p:nvSpPr>
            <p:cNvPr id="184" name="Freeform 17">
              <a:extLst>
                <a:ext uri="{FF2B5EF4-FFF2-40B4-BE49-F238E27FC236}">
                  <a16:creationId xmlns:a16="http://schemas.microsoft.com/office/drawing/2014/main" id="{B873F4CD-A309-FECB-36B0-42C5AA8EF976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801018"/>
            </a:solidFill>
          </p:spPr>
          <p:txBody>
            <a:bodyPr/>
            <a:lstStyle/>
            <a:p>
              <a:endParaRPr lang="es-CR"/>
            </a:p>
          </p:txBody>
        </p:sp>
        <p:sp>
          <p:nvSpPr>
            <p:cNvPr id="185" name="TextBox 18">
              <a:extLst>
                <a:ext uri="{FF2B5EF4-FFF2-40B4-BE49-F238E27FC236}">
                  <a16:creationId xmlns:a16="http://schemas.microsoft.com/office/drawing/2014/main" id="{F4C2FA5A-7E68-D841-51FD-54E31E8DA2C6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19" name="Group 16">
            <a:extLst>
              <a:ext uri="{FF2B5EF4-FFF2-40B4-BE49-F238E27FC236}">
                <a16:creationId xmlns:a16="http://schemas.microsoft.com/office/drawing/2014/main" id="{03E30E51-EE1D-7546-3742-D6C49FA27661}"/>
              </a:ext>
            </a:extLst>
          </p:cNvPr>
          <p:cNvGrpSpPr/>
          <p:nvPr/>
        </p:nvGrpSpPr>
        <p:grpSpPr>
          <a:xfrm>
            <a:off x="-353869" y="2709412"/>
            <a:ext cx="3052259" cy="900956"/>
            <a:chOff x="0" y="0"/>
            <a:chExt cx="1838524" cy="775847"/>
          </a:xfrm>
        </p:grpSpPr>
        <p:sp>
          <p:nvSpPr>
            <p:cNvPr id="225" name="Freeform 17">
              <a:extLst>
                <a:ext uri="{FF2B5EF4-FFF2-40B4-BE49-F238E27FC236}">
                  <a16:creationId xmlns:a16="http://schemas.microsoft.com/office/drawing/2014/main" id="{7C0F96F4-7258-6994-329D-370C881DC4EA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3B464F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36" name="TextBox 18">
              <a:extLst>
                <a:ext uri="{FF2B5EF4-FFF2-40B4-BE49-F238E27FC236}">
                  <a16:creationId xmlns:a16="http://schemas.microsoft.com/office/drawing/2014/main" id="{B4B3FB2E-936D-0695-FBCE-B75634EA1B83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38" name="Group 16">
            <a:extLst>
              <a:ext uri="{FF2B5EF4-FFF2-40B4-BE49-F238E27FC236}">
                <a16:creationId xmlns:a16="http://schemas.microsoft.com/office/drawing/2014/main" id="{3AE880C8-A1C7-4D98-DD43-AA495ACAC9CA}"/>
              </a:ext>
            </a:extLst>
          </p:cNvPr>
          <p:cNvGrpSpPr/>
          <p:nvPr/>
        </p:nvGrpSpPr>
        <p:grpSpPr>
          <a:xfrm>
            <a:off x="-337731" y="3835904"/>
            <a:ext cx="3052259" cy="900956"/>
            <a:chOff x="0" y="0"/>
            <a:chExt cx="1838524" cy="775847"/>
          </a:xfrm>
        </p:grpSpPr>
        <p:sp>
          <p:nvSpPr>
            <p:cNvPr id="249" name="Freeform 17">
              <a:extLst>
                <a:ext uri="{FF2B5EF4-FFF2-40B4-BE49-F238E27FC236}">
                  <a16:creationId xmlns:a16="http://schemas.microsoft.com/office/drawing/2014/main" id="{5B0A7702-6DBB-748C-44B7-3359FACD9F31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9E9D9E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50" name="TextBox 18">
              <a:extLst>
                <a:ext uri="{FF2B5EF4-FFF2-40B4-BE49-F238E27FC236}">
                  <a16:creationId xmlns:a16="http://schemas.microsoft.com/office/drawing/2014/main" id="{A5CC08A9-9715-57F6-ECB7-3FB1F45C5FA5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251" name="TextBox 19">
            <a:extLst>
              <a:ext uri="{FF2B5EF4-FFF2-40B4-BE49-F238E27FC236}">
                <a16:creationId xmlns:a16="http://schemas.microsoft.com/office/drawing/2014/main" id="{E140E4CE-F3B7-8211-A3D3-0FBFA708BC61}"/>
              </a:ext>
            </a:extLst>
          </p:cNvPr>
          <p:cNvSpPr txBox="1"/>
          <p:nvPr/>
        </p:nvSpPr>
        <p:spPr>
          <a:xfrm>
            <a:off x="973494" y="931854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01</a:t>
            </a:r>
          </a:p>
        </p:txBody>
      </p:sp>
      <p:grpSp>
        <p:nvGrpSpPr>
          <p:cNvPr id="252" name="Group 14">
            <a:extLst>
              <a:ext uri="{FF2B5EF4-FFF2-40B4-BE49-F238E27FC236}">
                <a16:creationId xmlns:a16="http://schemas.microsoft.com/office/drawing/2014/main" id="{F52EBE21-90F1-2339-E88A-DE4D63CEA120}"/>
              </a:ext>
            </a:extLst>
          </p:cNvPr>
          <p:cNvGrpSpPr/>
          <p:nvPr/>
        </p:nvGrpSpPr>
        <p:grpSpPr>
          <a:xfrm>
            <a:off x="2440785" y="1506483"/>
            <a:ext cx="547467" cy="966118"/>
            <a:chOff x="0" y="0"/>
            <a:chExt cx="847440" cy="2622960"/>
          </a:xfrm>
          <a:solidFill>
            <a:srgbClr val="3B464F"/>
          </a:solidFill>
        </p:grpSpPr>
        <p:sp>
          <p:nvSpPr>
            <p:cNvPr id="253" name="Freeform 15">
              <a:extLst>
                <a:ext uri="{FF2B5EF4-FFF2-40B4-BE49-F238E27FC236}">
                  <a16:creationId xmlns:a16="http://schemas.microsoft.com/office/drawing/2014/main" id="{A48A8C19-ABAB-4CB9-48B8-352716D23B1C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sp>
        <p:nvSpPr>
          <p:cNvPr id="254" name="TextBox 19">
            <a:extLst>
              <a:ext uri="{FF2B5EF4-FFF2-40B4-BE49-F238E27FC236}">
                <a16:creationId xmlns:a16="http://schemas.microsoft.com/office/drawing/2014/main" id="{493804DC-9F72-EFDC-71D4-2FE75B0CCE46}"/>
              </a:ext>
            </a:extLst>
          </p:cNvPr>
          <p:cNvSpPr txBox="1"/>
          <p:nvPr/>
        </p:nvSpPr>
        <p:spPr>
          <a:xfrm>
            <a:off x="1018899" y="2144179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02</a:t>
            </a:r>
          </a:p>
        </p:txBody>
      </p:sp>
      <p:sp>
        <p:nvSpPr>
          <p:cNvPr id="255" name="TextBox 19">
            <a:extLst>
              <a:ext uri="{FF2B5EF4-FFF2-40B4-BE49-F238E27FC236}">
                <a16:creationId xmlns:a16="http://schemas.microsoft.com/office/drawing/2014/main" id="{BBFFB0F5-B6E2-693A-96A5-1BFBB1E19658}"/>
              </a:ext>
            </a:extLst>
          </p:cNvPr>
          <p:cNvSpPr txBox="1"/>
          <p:nvPr/>
        </p:nvSpPr>
        <p:spPr>
          <a:xfrm>
            <a:off x="942606" y="3264485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03</a:t>
            </a:r>
          </a:p>
        </p:txBody>
      </p:sp>
      <p:grpSp>
        <p:nvGrpSpPr>
          <p:cNvPr id="256" name="Group 14">
            <a:extLst>
              <a:ext uri="{FF2B5EF4-FFF2-40B4-BE49-F238E27FC236}">
                <a16:creationId xmlns:a16="http://schemas.microsoft.com/office/drawing/2014/main" id="{B18D8AF7-3A02-DE3F-B81D-DE173C4A3B58}"/>
              </a:ext>
            </a:extLst>
          </p:cNvPr>
          <p:cNvGrpSpPr/>
          <p:nvPr/>
        </p:nvGrpSpPr>
        <p:grpSpPr>
          <a:xfrm>
            <a:off x="2440785" y="2717319"/>
            <a:ext cx="547467" cy="966118"/>
            <a:chOff x="0" y="0"/>
            <a:chExt cx="847440" cy="2622960"/>
          </a:xfrm>
          <a:solidFill>
            <a:srgbClr val="801018"/>
          </a:solidFill>
        </p:grpSpPr>
        <p:sp>
          <p:nvSpPr>
            <p:cNvPr id="257" name="Freeform 15">
              <a:extLst>
                <a:ext uri="{FF2B5EF4-FFF2-40B4-BE49-F238E27FC236}">
                  <a16:creationId xmlns:a16="http://schemas.microsoft.com/office/drawing/2014/main" id="{BE16C116-9496-315C-FB8C-A517ACE78D0D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grpSp>
        <p:nvGrpSpPr>
          <p:cNvPr id="258" name="Group 14">
            <a:extLst>
              <a:ext uri="{FF2B5EF4-FFF2-40B4-BE49-F238E27FC236}">
                <a16:creationId xmlns:a16="http://schemas.microsoft.com/office/drawing/2014/main" id="{1B5BA99A-DAFD-302B-B03B-8D3129DA2A0C}"/>
              </a:ext>
            </a:extLst>
          </p:cNvPr>
          <p:cNvGrpSpPr/>
          <p:nvPr/>
        </p:nvGrpSpPr>
        <p:grpSpPr>
          <a:xfrm>
            <a:off x="2455413" y="3825142"/>
            <a:ext cx="547487" cy="966107"/>
            <a:chOff x="102098" y="-2328312"/>
            <a:chExt cx="847471" cy="2622930"/>
          </a:xfrm>
          <a:solidFill>
            <a:srgbClr val="1B1E35"/>
          </a:solidFill>
        </p:grpSpPr>
        <p:sp>
          <p:nvSpPr>
            <p:cNvPr id="259" name="Freeform 15">
              <a:extLst>
                <a:ext uri="{FF2B5EF4-FFF2-40B4-BE49-F238E27FC236}">
                  <a16:creationId xmlns:a16="http://schemas.microsoft.com/office/drawing/2014/main" id="{52D75F68-E7E3-AE77-2840-5D72A1D6B523}"/>
                </a:ext>
              </a:extLst>
            </p:cNvPr>
            <p:cNvSpPr/>
            <p:nvPr/>
          </p:nvSpPr>
          <p:spPr>
            <a:xfrm>
              <a:off x="102098" y="-2328312"/>
              <a:ext cx="847471" cy="2622930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 dirty="0"/>
            </a:p>
          </p:txBody>
        </p:sp>
      </p:grpSp>
      <p:grpSp>
        <p:nvGrpSpPr>
          <p:cNvPr id="270" name="Grupo 269">
            <a:extLst>
              <a:ext uri="{FF2B5EF4-FFF2-40B4-BE49-F238E27FC236}">
                <a16:creationId xmlns:a16="http://schemas.microsoft.com/office/drawing/2014/main" id="{61B52438-FC1B-C631-1EAB-606ACD4C210A}"/>
              </a:ext>
            </a:extLst>
          </p:cNvPr>
          <p:cNvGrpSpPr/>
          <p:nvPr/>
        </p:nvGrpSpPr>
        <p:grpSpPr>
          <a:xfrm>
            <a:off x="10624087" y="5404079"/>
            <a:ext cx="1109990" cy="684486"/>
            <a:chOff x="8209902" y="4462876"/>
            <a:chExt cx="1109990" cy="684486"/>
          </a:xfrm>
        </p:grpSpPr>
        <p:sp>
          <p:nvSpPr>
            <p:cNvPr id="271" name="Freeform 7">
              <a:extLst>
                <a:ext uri="{FF2B5EF4-FFF2-40B4-BE49-F238E27FC236}">
                  <a16:creationId xmlns:a16="http://schemas.microsoft.com/office/drawing/2014/main" id="{AFA78B22-5D71-3E71-0DF8-3B710AEB4159}"/>
                </a:ext>
              </a:extLst>
            </p:cNvPr>
            <p:cNvSpPr/>
            <p:nvPr/>
          </p:nvSpPr>
          <p:spPr>
            <a:xfrm>
              <a:off x="8209902" y="4462876"/>
              <a:ext cx="598615" cy="684486"/>
            </a:xfrm>
            <a:custGeom>
              <a:avLst/>
              <a:gdLst/>
              <a:ahLst/>
              <a:cxnLst/>
              <a:rect l="l" t="t" r="r" b="b"/>
              <a:pathLst>
                <a:path w="598615" h="684486">
                  <a:moveTo>
                    <a:pt x="0" y="0"/>
                  </a:moveTo>
                  <a:lnTo>
                    <a:pt x="598614" y="0"/>
                  </a:lnTo>
                  <a:lnTo>
                    <a:pt x="598614" y="684487"/>
                  </a:lnTo>
                  <a:lnTo>
                    <a:pt x="0" y="6844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72" name="Freeform 8">
              <a:extLst>
                <a:ext uri="{FF2B5EF4-FFF2-40B4-BE49-F238E27FC236}">
                  <a16:creationId xmlns:a16="http://schemas.microsoft.com/office/drawing/2014/main" id="{1619AAFE-7F7B-EAA3-921D-8336D1B230C7}"/>
                </a:ext>
              </a:extLst>
            </p:cNvPr>
            <p:cNvSpPr/>
            <p:nvPr/>
          </p:nvSpPr>
          <p:spPr>
            <a:xfrm>
              <a:off x="8659218" y="4468538"/>
              <a:ext cx="660674" cy="635448"/>
            </a:xfrm>
            <a:custGeom>
              <a:avLst/>
              <a:gdLst/>
              <a:ahLst/>
              <a:cxnLst/>
              <a:rect l="l" t="t" r="r" b="b"/>
              <a:pathLst>
                <a:path w="660674" h="635448">
                  <a:moveTo>
                    <a:pt x="0" y="0"/>
                  </a:moveTo>
                  <a:lnTo>
                    <a:pt x="660674" y="0"/>
                  </a:lnTo>
                  <a:lnTo>
                    <a:pt x="660674" y="635448"/>
                  </a:lnTo>
                  <a:lnTo>
                    <a:pt x="0" y="6354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/>
            </a:p>
          </p:txBody>
        </p:sp>
      </p:grpSp>
      <p:sp>
        <p:nvSpPr>
          <p:cNvPr id="2" name="TextBox 17">
            <a:extLst>
              <a:ext uri="{FF2B5EF4-FFF2-40B4-BE49-F238E27FC236}">
                <a16:creationId xmlns:a16="http://schemas.microsoft.com/office/drawing/2014/main" id="{9DF3C00D-E9AC-6CB7-36B2-3961A8A9445B}"/>
              </a:ext>
            </a:extLst>
          </p:cNvPr>
          <p:cNvSpPr txBox="1"/>
          <p:nvPr/>
        </p:nvSpPr>
        <p:spPr>
          <a:xfrm>
            <a:off x="1875461" y="228823"/>
            <a:ext cx="7404453" cy="11170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s-C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Preguntas guía en torno a</a:t>
            </a:r>
          </a:p>
          <a:p>
            <a:pPr algn="just">
              <a:lnSpc>
                <a:spcPts val="5077"/>
              </a:lnSpc>
              <a:spcBef>
                <a:spcPct val="0"/>
              </a:spcBef>
            </a:pPr>
            <a:endParaRPr lang="en-US" sz="4231" spc="152" dirty="0">
              <a:solidFill>
                <a:schemeClr val="bg1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A4EDDD6-E878-76B4-9BCC-CA097F491FA8}"/>
              </a:ext>
            </a:extLst>
          </p:cNvPr>
          <p:cNvSpPr txBox="1"/>
          <p:nvPr/>
        </p:nvSpPr>
        <p:spPr>
          <a:xfrm>
            <a:off x="3021859" y="1583485"/>
            <a:ext cx="452470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Sobre la calidad y precisión de datos generado por IA</a:t>
            </a:r>
          </a:p>
          <a:p>
            <a:endParaRPr lang="es-CR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9929589-4415-DD67-2989-9E2A6CBDAA98}"/>
              </a:ext>
            </a:extLst>
          </p:cNvPr>
          <p:cNvSpPr txBox="1"/>
          <p:nvPr/>
        </p:nvSpPr>
        <p:spPr>
          <a:xfrm>
            <a:off x="3135851" y="2877206"/>
            <a:ext cx="452470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Sobre su juicio como estudiante de curso</a:t>
            </a:r>
          </a:p>
          <a:p>
            <a:endParaRPr lang="es-CR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C362AAB-1C63-54D1-5971-33F4B2C33F96}"/>
              </a:ext>
            </a:extLst>
          </p:cNvPr>
          <p:cNvSpPr txBox="1"/>
          <p:nvPr/>
        </p:nvSpPr>
        <p:spPr>
          <a:xfrm>
            <a:off x="3089692" y="4030164"/>
            <a:ext cx="452470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Sobre la ética y la confiabilidad</a:t>
            </a:r>
          </a:p>
          <a:p>
            <a:endParaRPr lang="es-CR" dirty="0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6C3B3095-8DCE-A322-4BE3-D96ED8B54643}"/>
              </a:ext>
            </a:extLst>
          </p:cNvPr>
          <p:cNvSpPr/>
          <p:nvPr/>
        </p:nvSpPr>
        <p:spPr>
          <a:xfrm>
            <a:off x="-323103" y="4901039"/>
            <a:ext cx="3052259" cy="900956"/>
          </a:xfrm>
          <a:custGeom>
            <a:avLst/>
            <a:gdLst/>
            <a:ahLst/>
            <a:cxnLst/>
            <a:rect l="l" t="t" r="r" b="b"/>
            <a:pathLst>
              <a:path w="1838524" h="775847">
                <a:moveTo>
                  <a:pt x="1635324" y="0"/>
                </a:moveTo>
                <a:lnTo>
                  <a:pt x="0" y="0"/>
                </a:lnTo>
                <a:lnTo>
                  <a:pt x="0" y="775847"/>
                </a:lnTo>
                <a:lnTo>
                  <a:pt x="1635324" y="775847"/>
                </a:lnTo>
                <a:lnTo>
                  <a:pt x="1838524" y="387923"/>
                </a:lnTo>
                <a:lnTo>
                  <a:pt x="1635324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s-CR" dirty="0"/>
          </a:p>
        </p:txBody>
      </p:sp>
      <p:grpSp>
        <p:nvGrpSpPr>
          <p:cNvPr id="9" name="Group 14">
            <a:extLst>
              <a:ext uri="{FF2B5EF4-FFF2-40B4-BE49-F238E27FC236}">
                <a16:creationId xmlns:a16="http://schemas.microsoft.com/office/drawing/2014/main" id="{C07EA5E1-B255-B55B-9285-DBAA47CC6382}"/>
              </a:ext>
            </a:extLst>
          </p:cNvPr>
          <p:cNvGrpSpPr/>
          <p:nvPr/>
        </p:nvGrpSpPr>
        <p:grpSpPr>
          <a:xfrm>
            <a:off x="2490414" y="4874333"/>
            <a:ext cx="547487" cy="966107"/>
            <a:chOff x="102098" y="-2328312"/>
            <a:chExt cx="847471" cy="2622930"/>
          </a:xfrm>
          <a:solidFill>
            <a:srgbClr val="4C060A"/>
          </a:solidFill>
        </p:grpSpPr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F1C7DF00-01F5-F94C-7B82-61D9E03FF45D}"/>
                </a:ext>
              </a:extLst>
            </p:cNvPr>
            <p:cNvSpPr/>
            <p:nvPr/>
          </p:nvSpPr>
          <p:spPr>
            <a:xfrm>
              <a:off x="102098" y="-2328312"/>
              <a:ext cx="847471" cy="2622930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  <a:ln>
              <a:solidFill>
                <a:srgbClr val="4C060A"/>
              </a:solidFill>
            </a:ln>
          </p:spPr>
          <p:txBody>
            <a:bodyPr/>
            <a:lstStyle/>
            <a:p>
              <a:endParaRPr lang="es-CR" dirty="0"/>
            </a:p>
          </p:txBody>
        </p:sp>
      </p:grpSp>
      <p:sp>
        <p:nvSpPr>
          <p:cNvPr id="11" name="TextBox 19">
            <a:extLst>
              <a:ext uri="{FF2B5EF4-FFF2-40B4-BE49-F238E27FC236}">
                <a16:creationId xmlns:a16="http://schemas.microsoft.com/office/drawing/2014/main" id="{081973B7-2B35-643B-F7C8-E00BFDBBE3BA}"/>
              </a:ext>
            </a:extLst>
          </p:cNvPr>
          <p:cNvSpPr txBox="1"/>
          <p:nvPr/>
        </p:nvSpPr>
        <p:spPr>
          <a:xfrm>
            <a:off x="936946" y="4317993"/>
            <a:ext cx="1274307" cy="13286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12619"/>
              </a:lnSpc>
              <a:spcBef>
                <a:spcPct val="0"/>
              </a:spcBef>
            </a:pPr>
            <a:r>
              <a:rPr lang="en-US" sz="4000" b="1" spc="405" dirty="0">
                <a:solidFill>
                  <a:srgbClr val="FFFFFF"/>
                </a:solidFill>
                <a:latin typeface="Arial" panose="020B0604020202020204" pitchFamily="34" charset="0"/>
                <a:ea typeface="Montserrat Bold"/>
                <a:cs typeface="Arial" panose="020B0604020202020204" pitchFamily="34" charset="0"/>
                <a:sym typeface="Montserrat Bold"/>
              </a:rPr>
              <a:t>04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7D690F2-03C7-FC7E-ADBE-48C5169BF976}"/>
              </a:ext>
            </a:extLst>
          </p:cNvPr>
          <p:cNvSpPr txBox="1"/>
          <p:nvPr/>
        </p:nvSpPr>
        <p:spPr>
          <a:xfrm>
            <a:off x="3052906" y="5012963"/>
            <a:ext cx="452470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C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Sobre la formación académica</a:t>
            </a:r>
          </a:p>
          <a:p>
            <a:endParaRPr lang="es-CR" dirty="0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60AC3209-654D-F9AE-E060-34FF94B8F9E7}"/>
              </a:ext>
            </a:extLst>
          </p:cNvPr>
          <p:cNvSpPr/>
          <p:nvPr/>
        </p:nvSpPr>
        <p:spPr>
          <a:xfrm rot="9441283">
            <a:off x="6755586" y="648956"/>
            <a:ext cx="4246083" cy="1740694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</p:spTree>
    <p:extLst>
      <p:ext uri="{BB962C8B-B14F-4D97-AF65-F5344CB8AC3E}">
        <p14:creationId xmlns:p14="http://schemas.microsoft.com/office/powerpoint/2010/main" val="2709203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A5E83-D1B7-5C57-96FA-209DB8731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7">
            <a:extLst>
              <a:ext uri="{FF2B5EF4-FFF2-40B4-BE49-F238E27FC236}">
                <a16:creationId xmlns:a16="http://schemas.microsoft.com/office/drawing/2014/main" id="{BF391EED-347B-E564-7D7F-7E6C5CA09114}"/>
              </a:ext>
            </a:extLst>
          </p:cNvPr>
          <p:cNvSpPr/>
          <p:nvPr/>
        </p:nvSpPr>
        <p:spPr>
          <a:xfrm>
            <a:off x="6589986" y="1103587"/>
            <a:ext cx="6495393" cy="6511158"/>
          </a:xfrm>
          <a:custGeom>
            <a:avLst/>
            <a:gdLst/>
            <a:ahLst/>
            <a:cxnLst/>
            <a:rect l="l" t="t" r="r" b="b"/>
            <a:pathLst>
              <a:path w="6602062" h="6602062">
                <a:moveTo>
                  <a:pt x="0" y="0"/>
                </a:moveTo>
                <a:lnTo>
                  <a:pt x="6602062" y="0"/>
                </a:lnTo>
                <a:lnTo>
                  <a:pt x="6602062" y="6602062"/>
                </a:lnTo>
                <a:lnTo>
                  <a:pt x="0" y="660206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1026DDB7-A0F2-DAEF-ADAD-245DB0D10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152" y="2303101"/>
            <a:ext cx="7790688" cy="1958003"/>
          </a:xfrm>
        </p:spPr>
        <p:txBody>
          <a:bodyPr>
            <a:noAutofit/>
          </a:bodyPr>
          <a:lstStyle/>
          <a:p>
            <a:pPr algn="ctr"/>
            <a:r>
              <a:rPr lang="es-C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Plan de estudios de la EBDI</a:t>
            </a:r>
          </a:p>
        </p:txBody>
      </p:sp>
    </p:spTree>
    <p:extLst>
      <p:ext uri="{BB962C8B-B14F-4D97-AF65-F5344CB8AC3E}">
        <p14:creationId xmlns:p14="http://schemas.microsoft.com/office/powerpoint/2010/main" val="10590746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7"/>
          <p:cNvSpPr txBox="1"/>
          <p:nvPr/>
        </p:nvSpPr>
        <p:spPr>
          <a:xfrm>
            <a:off x="612624" y="185537"/>
            <a:ext cx="11346360" cy="1609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s-C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Discusión y análisis comparativo: catalogación con inteligencia artificial versus catalogación humana</a:t>
            </a:r>
          </a:p>
          <a:p>
            <a:pPr algn="just">
              <a:lnSpc>
                <a:spcPts val="5077"/>
              </a:lnSpc>
              <a:spcBef>
                <a:spcPct val="0"/>
              </a:spcBef>
            </a:pPr>
            <a:endParaRPr lang="en-US" sz="4231" spc="152" dirty="0">
              <a:solidFill>
                <a:srgbClr val="2A2E3A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BE52A3BD-90B6-1F38-862F-7FDCAF633F13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B04CFCBE-7BD1-12B5-1340-ECB57A114832}"/>
              </a:ext>
            </a:extLst>
          </p:cNvPr>
          <p:cNvSpPr/>
          <p:nvPr/>
        </p:nvSpPr>
        <p:spPr>
          <a:xfrm>
            <a:off x="6797816" y="6408148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F4007908-C633-6B26-4514-D8310DB783A8}"/>
              </a:ext>
            </a:extLst>
          </p:cNvPr>
          <p:cNvSpPr/>
          <p:nvPr/>
        </p:nvSpPr>
        <p:spPr>
          <a:xfrm>
            <a:off x="7526963" y="6377044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92DB0D76-6BAF-6FD0-D995-E19E0ACD352C}"/>
              </a:ext>
            </a:extLst>
          </p:cNvPr>
          <p:cNvSpPr/>
          <p:nvPr/>
        </p:nvSpPr>
        <p:spPr>
          <a:xfrm>
            <a:off x="8220463" y="6368473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pic>
        <p:nvPicPr>
          <p:cNvPr id="24" name="Imagen 23" descr="Icono&#10;&#10;El contenido generado por IA puede ser incorrecto.">
            <a:extLst>
              <a:ext uri="{FF2B5EF4-FFF2-40B4-BE49-F238E27FC236}">
                <a16:creationId xmlns:a16="http://schemas.microsoft.com/office/drawing/2014/main" id="{6114B332-259B-8F3C-8907-44EF5A0B68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4950" y="3326105"/>
            <a:ext cx="3376825" cy="3505294"/>
          </a:xfrm>
          <a:prstGeom prst="rect">
            <a:avLst/>
          </a:prstGeom>
          <a:ln>
            <a:noFill/>
          </a:ln>
        </p:spPr>
      </p:pic>
      <p:grpSp>
        <p:nvGrpSpPr>
          <p:cNvPr id="25" name="Group 8">
            <a:extLst>
              <a:ext uri="{FF2B5EF4-FFF2-40B4-BE49-F238E27FC236}">
                <a16:creationId xmlns:a16="http://schemas.microsoft.com/office/drawing/2014/main" id="{70CBF829-B788-EC52-2032-86832EBB07F7}"/>
              </a:ext>
            </a:extLst>
          </p:cNvPr>
          <p:cNvGrpSpPr/>
          <p:nvPr/>
        </p:nvGrpSpPr>
        <p:grpSpPr>
          <a:xfrm>
            <a:off x="387645" y="1347932"/>
            <a:ext cx="6113580" cy="874016"/>
            <a:chOff x="0" y="0"/>
            <a:chExt cx="812800" cy="135928"/>
          </a:xfrm>
        </p:grpSpPr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3793591C-8221-EAE6-37BC-845277323CBF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7" name="TextBox 10">
              <a:extLst>
                <a:ext uri="{FF2B5EF4-FFF2-40B4-BE49-F238E27FC236}">
                  <a16:creationId xmlns:a16="http://schemas.microsoft.com/office/drawing/2014/main" id="{4F11343C-FF9E-8399-17B0-E42DA0A644B3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28" name="Group 8">
            <a:extLst>
              <a:ext uri="{FF2B5EF4-FFF2-40B4-BE49-F238E27FC236}">
                <a16:creationId xmlns:a16="http://schemas.microsoft.com/office/drawing/2014/main" id="{629CBFB9-C5CD-01D9-1285-ED11880992CF}"/>
              </a:ext>
            </a:extLst>
          </p:cNvPr>
          <p:cNvGrpSpPr/>
          <p:nvPr/>
        </p:nvGrpSpPr>
        <p:grpSpPr>
          <a:xfrm>
            <a:off x="387645" y="2495275"/>
            <a:ext cx="6113580" cy="874016"/>
            <a:chOff x="0" y="0"/>
            <a:chExt cx="812800" cy="135928"/>
          </a:xfrm>
        </p:grpSpPr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D257CDC4-C9E1-67B1-FFC4-825F917AF835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0" name="TextBox 10">
              <a:extLst>
                <a:ext uri="{FF2B5EF4-FFF2-40B4-BE49-F238E27FC236}">
                  <a16:creationId xmlns:a16="http://schemas.microsoft.com/office/drawing/2014/main" id="{E4FDA3F6-97F7-015B-251A-26E559040513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1" name="Group 8">
            <a:extLst>
              <a:ext uri="{FF2B5EF4-FFF2-40B4-BE49-F238E27FC236}">
                <a16:creationId xmlns:a16="http://schemas.microsoft.com/office/drawing/2014/main" id="{042026C9-572E-5CFE-DAF4-90FB929441D1}"/>
              </a:ext>
            </a:extLst>
          </p:cNvPr>
          <p:cNvGrpSpPr/>
          <p:nvPr/>
        </p:nvGrpSpPr>
        <p:grpSpPr>
          <a:xfrm>
            <a:off x="432023" y="3690428"/>
            <a:ext cx="6113580" cy="874016"/>
            <a:chOff x="0" y="0"/>
            <a:chExt cx="812800" cy="135928"/>
          </a:xfrm>
        </p:grpSpPr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3A036F9B-E5E2-77A6-1A96-C914B4AEAFA8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3" name="TextBox 10">
              <a:extLst>
                <a:ext uri="{FF2B5EF4-FFF2-40B4-BE49-F238E27FC236}">
                  <a16:creationId xmlns:a16="http://schemas.microsoft.com/office/drawing/2014/main" id="{07D2EFC1-5002-B067-47DD-92B34002A72B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6" name="Group 8">
            <a:extLst>
              <a:ext uri="{FF2B5EF4-FFF2-40B4-BE49-F238E27FC236}">
                <a16:creationId xmlns:a16="http://schemas.microsoft.com/office/drawing/2014/main" id="{59DED0FD-DE13-3BFD-2A4D-E6CDC5DBFB86}"/>
              </a:ext>
            </a:extLst>
          </p:cNvPr>
          <p:cNvGrpSpPr/>
          <p:nvPr/>
        </p:nvGrpSpPr>
        <p:grpSpPr>
          <a:xfrm>
            <a:off x="432023" y="4798593"/>
            <a:ext cx="6113580" cy="874016"/>
            <a:chOff x="0" y="0"/>
            <a:chExt cx="812800" cy="135928"/>
          </a:xfrm>
        </p:grpSpPr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E6C88978-CA93-C22C-E39F-A037C4E8B342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8" name="TextBox 10">
              <a:extLst>
                <a:ext uri="{FF2B5EF4-FFF2-40B4-BE49-F238E27FC236}">
                  <a16:creationId xmlns:a16="http://schemas.microsoft.com/office/drawing/2014/main" id="{525A7B7E-2B8F-B4FE-2074-2FB41B5F900C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9" name="Group 8">
            <a:extLst>
              <a:ext uri="{FF2B5EF4-FFF2-40B4-BE49-F238E27FC236}">
                <a16:creationId xmlns:a16="http://schemas.microsoft.com/office/drawing/2014/main" id="{FBC0562F-2920-7537-659B-69D96E76C2AF}"/>
              </a:ext>
            </a:extLst>
          </p:cNvPr>
          <p:cNvGrpSpPr/>
          <p:nvPr/>
        </p:nvGrpSpPr>
        <p:grpSpPr>
          <a:xfrm rot="17414099">
            <a:off x="5374205" y="4870000"/>
            <a:ext cx="1823176" cy="1106473"/>
            <a:chOff x="0" y="0"/>
            <a:chExt cx="4165920" cy="2308320"/>
          </a:xfrm>
          <a:solidFill>
            <a:srgbClr val="052A47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1F5111C2-AF1F-BB4C-42DD-190F84EB136A}"/>
                </a:ext>
              </a:extLst>
            </p:cNvPr>
            <p:cNvSpPr/>
            <p:nvPr/>
          </p:nvSpPr>
          <p:spPr>
            <a:xfrm>
              <a:off x="0" y="0"/>
              <a:ext cx="4165981" cy="2308352"/>
            </a:xfrm>
            <a:custGeom>
              <a:avLst/>
              <a:gdLst/>
              <a:ahLst/>
              <a:cxnLst/>
              <a:rect l="l" t="t" r="r" b="b"/>
              <a:pathLst>
                <a:path w="4165981" h="2308352">
                  <a:moveTo>
                    <a:pt x="4165981" y="1066800"/>
                  </a:moveTo>
                  <a:cubicBezTo>
                    <a:pt x="3189351" y="1271778"/>
                    <a:pt x="3189351" y="1271778"/>
                    <a:pt x="3189351" y="1271778"/>
                  </a:cubicBezTo>
                  <a:cubicBezTo>
                    <a:pt x="3315970" y="1404366"/>
                    <a:pt x="3315970" y="1404366"/>
                    <a:pt x="3315970" y="1404366"/>
                  </a:cubicBezTo>
                  <a:cubicBezTo>
                    <a:pt x="2966339" y="1735836"/>
                    <a:pt x="2489962" y="1934718"/>
                    <a:pt x="1971548" y="1934718"/>
                  </a:cubicBezTo>
                  <a:cubicBezTo>
                    <a:pt x="892302" y="1934591"/>
                    <a:pt x="18034" y="1072769"/>
                    <a:pt x="0" y="0"/>
                  </a:cubicBezTo>
                  <a:cubicBezTo>
                    <a:pt x="18034" y="1277747"/>
                    <a:pt x="1061085" y="2308352"/>
                    <a:pt x="2339213" y="2308352"/>
                  </a:cubicBezTo>
                  <a:cubicBezTo>
                    <a:pt x="2869692" y="2308352"/>
                    <a:pt x="3358134" y="2133600"/>
                    <a:pt x="3749929" y="1832229"/>
                  </a:cubicBezTo>
                  <a:cubicBezTo>
                    <a:pt x="3852418" y="1934718"/>
                    <a:pt x="3852418" y="1934718"/>
                    <a:pt x="3852418" y="1934718"/>
                  </a:cubicBezTo>
                  <a:lnTo>
                    <a:pt x="4165981" y="1066800"/>
                  </a:lnTo>
                  <a:close/>
                </a:path>
              </a:pathLst>
            </a:custGeom>
            <a:grpFill/>
            <a:ln>
              <a:solidFill>
                <a:srgbClr val="052A47"/>
              </a:solidFill>
            </a:ln>
          </p:spPr>
          <p:txBody>
            <a:bodyPr/>
            <a:lstStyle/>
            <a:p>
              <a:endParaRPr lang="es-CR" sz="1200"/>
            </a:p>
          </p:txBody>
        </p:sp>
      </p:grpSp>
      <p:sp>
        <p:nvSpPr>
          <p:cNvPr id="41" name="Freeform 9">
            <a:extLst>
              <a:ext uri="{FF2B5EF4-FFF2-40B4-BE49-F238E27FC236}">
                <a16:creationId xmlns:a16="http://schemas.microsoft.com/office/drawing/2014/main" id="{F367756B-F210-9C2C-7AE6-3D54BE2E8DB6}"/>
              </a:ext>
            </a:extLst>
          </p:cNvPr>
          <p:cNvSpPr/>
          <p:nvPr/>
        </p:nvSpPr>
        <p:spPr>
          <a:xfrm rot="5056610">
            <a:off x="-60025" y="3588103"/>
            <a:ext cx="1389685" cy="1049823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42" name="Freeform 9">
            <a:extLst>
              <a:ext uri="{FF2B5EF4-FFF2-40B4-BE49-F238E27FC236}">
                <a16:creationId xmlns:a16="http://schemas.microsoft.com/office/drawing/2014/main" id="{5F5CF959-5CF2-2939-FB0B-2007BB974B09}"/>
              </a:ext>
            </a:extLst>
          </p:cNvPr>
          <p:cNvSpPr/>
          <p:nvPr/>
        </p:nvSpPr>
        <p:spPr>
          <a:xfrm rot="17414099">
            <a:off x="5619585" y="2515387"/>
            <a:ext cx="1370250" cy="1004095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1B1E35"/>
          </a:solidFill>
          <a:ln>
            <a:solidFill>
              <a:srgbClr val="1B1E35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id="{0DD000F7-5F41-2083-DF85-3C1379F4C765}"/>
              </a:ext>
            </a:extLst>
          </p:cNvPr>
          <p:cNvSpPr/>
          <p:nvPr/>
        </p:nvSpPr>
        <p:spPr>
          <a:xfrm rot="4334473">
            <a:off x="38509" y="1216721"/>
            <a:ext cx="1317042" cy="1241548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480408"/>
          </a:solidFill>
          <a:ln>
            <a:solidFill>
              <a:srgbClr val="48040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2078777-1B8B-EF63-AE19-8120FF9CE172}"/>
              </a:ext>
            </a:extLst>
          </p:cNvPr>
          <p:cNvSpPr txBox="1"/>
          <p:nvPr/>
        </p:nvSpPr>
        <p:spPr>
          <a:xfrm>
            <a:off x="1226404" y="1562312"/>
            <a:ext cx="4046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Diferencias observadas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81A9137-74E7-BFAA-00BD-358E1550D5D3}"/>
              </a:ext>
            </a:extLst>
          </p:cNvPr>
          <p:cNvSpPr txBox="1"/>
          <p:nvPr/>
        </p:nvSpPr>
        <p:spPr>
          <a:xfrm>
            <a:off x="959935" y="2642506"/>
            <a:ext cx="5057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Campos MARC 21 utilizados en la catalogación humana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AA03E6F-361C-8609-4237-AA6DF906B4FE}"/>
              </a:ext>
            </a:extLst>
          </p:cNvPr>
          <p:cNvSpPr txBox="1"/>
          <p:nvPr/>
        </p:nvSpPr>
        <p:spPr>
          <a:xfrm>
            <a:off x="1038244" y="5030023"/>
            <a:ext cx="5057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Errores y omisiones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B231913-B10A-6763-941E-84EA2BCAAC49}"/>
              </a:ext>
            </a:extLst>
          </p:cNvPr>
          <p:cNvSpPr txBox="1"/>
          <p:nvPr/>
        </p:nvSpPr>
        <p:spPr>
          <a:xfrm>
            <a:off x="1038244" y="3964241"/>
            <a:ext cx="5057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Identificación de elementos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66FCAD-6803-E16A-BE07-5B5432570F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7">
            <a:extLst>
              <a:ext uri="{FF2B5EF4-FFF2-40B4-BE49-F238E27FC236}">
                <a16:creationId xmlns:a16="http://schemas.microsoft.com/office/drawing/2014/main" id="{774EC412-353D-AF3D-5FB5-D55801079A2C}"/>
              </a:ext>
            </a:extLst>
          </p:cNvPr>
          <p:cNvSpPr txBox="1"/>
          <p:nvPr/>
        </p:nvSpPr>
        <p:spPr>
          <a:xfrm>
            <a:off x="612624" y="185537"/>
            <a:ext cx="11346360" cy="1609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s-C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Discusión y análisis comparativo: catalogación con inteligencia artificial versus catalogación humana</a:t>
            </a:r>
          </a:p>
          <a:p>
            <a:pPr algn="just">
              <a:lnSpc>
                <a:spcPts val="5077"/>
              </a:lnSpc>
              <a:spcBef>
                <a:spcPct val="0"/>
              </a:spcBef>
            </a:pPr>
            <a:endParaRPr lang="en-US" sz="4231" spc="152" dirty="0">
              <a:solidFill>
                <a:srgbClr val="2A2E3A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CC9481E8-CC47-1522-2244-53975161BA96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F6186237-2A6A-6D23-B4F1-6FE6B684B7EB}"/>
              </a:ext>
            </a:extLst>
          </p:cNvPr>
          <p:cNvSpPr/>
          <p:nvPr/>
        </p:nvSpPr>
        <p:spPr>
          <a:xfrm>
            <a:off x="6797816" y="6408148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12EBD444-29FE-1552-5945-AD3A8D4D50C5}"/>
              </a:ext>
            </a:extLst>
          </p:cNvPr>
          <p:cNvSpPr/>
          <p:nvPr/>
        </p:nvSpPr>
        <p:spPr>
          <a:xfrm>
            <a:off x="7526963" y="6377044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0E0A89DC-6A8A-5E41-40F0-6F06D5CD709F}"/>
              </a:ext>
            </a:extLst>
          </p:cNvPr>
          <p:cNvSpPr/>
          <p:nvPr/>
        </p:nvSpPr>
        <p:spPr>
          <a:xfrm>
            <a:off x="8220463" y="6368473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pic>
        <p:nvPicPr>
          <p:cNvPr id="24" name="Imagen 23" descr="Icono&#10;&#10;El contenido generado por IA puede ser incorrecto.">
            <a:extLst>
              <a:ext uri="{FF2B5EF4-FFF2-40B4-BE49-F238E27FC236}">
                <a16:creationId xmlns:a16="http://schemas.microsoft.com/office/drawing/2014/main" id="{7D1CC44A-1349-3195-EB31-6B9643358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4950" y="3326105"/>
            <a:ext cx="3376825" cy="3505294"/>
          </a:xfrm>
          <a:prstGeom prst="rect">
            <a:avLst/>
          </a:prstGeom>
          <a:ln>
            <a:noFill/>
          </a:ln>
        </p:spPr>
      </p:pic>
      <p:grpSp>
        <p:nvGrpSpPr>
          <p:cNvPr id="25" name="Group 8">
            <a:extLst>
              <a:ext uri="{FF2B5EF4-FFF2-40B4-BE49-F238E27FC236}">
                <a16:creationId xmlns:a16="http://schemas.microsoft.com/office/drawing/2014/main" id="{2AB756AD-31BF-D9BA-76FA-7E36EFEEFDE3}"/>
              </a:ext>
            </a:extLst>
          </p:cNvPr>
          <p:cNvGrpSpPr/>
          <p:nvPr/>
        </p:nvGrpSpPr>
        <p:grpSpPr>
          <a:xfrm>
            <a:off x="387645" y="1347932"/>
            <a:ext cx="6113580" cy="874016"/>
            <a:chOff x="0" y="0"/>
            <a:chExt cx="812800" cy="135928"/>
          </a:xfrm>
        </p:grpSpPr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112B48E3-E083-E7D8-2CB2-1AF497CFE1D2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7" name="TextBox 10">
              <a:extLst>
                <a:ext uri="{FF2B5EF4-FFF2-40B4-BE49-F238E27FC236}">
                  <a16:creationId xmlns:a16="http://schemas.microsoft.com/office/drawing/2014/main" id="{5E48B9B5-E3B6-C89E-E406-705225817CB0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28" name="Group 8">
            <a:extLst>
              <a:ext uri="{FF2B5EF4-FFF2-40B4-BE49-F238E27FC236}">
                <a16:creationId xmlns:a16="http://schemas.microsoft.com/office/drawing/2014/main" id="{F0E16E18-BDDC-DCF7-8B62-E5BC6272C5B9}"/>
              </a:ext>
            </a:extLst>
          </p:cNvPr>
          <p:cNvGrpSpPr/>
          <p:nvPr/>
        </p:nvGrpSpPr>
        <p:grpSpPr>
          <a:xfrm>
            <a:off x="387645" y="2495275"/>
            <a:ext cx="6113580" cy="874016"/>
            <a:chOff x="0" y="0"/>
            <a:chExt cx="812800" cy="135928"/>
          </a:xfrm>
        </p:grpSpPr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A358E5D0-80CA-997F-1D44-B3C11E7EBF9C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0" name="TextBox 10">
              <a:extLst>
                <a:ext uri="{FF2B5EF4-FFF2-40B4-BE49-F238E27FC236}">
                  <a16:creationId xmlns:a16="http://schemas.microsoft.com/office/drawing/2014/main" id="{9B98107C-F9DB-63C9-7CC4-8BBB9B46CD6C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1" name="Group 8">
            <a:extLst>
              <a:ext uri="{FF2B5EF4-FFF2-40B4-BE49-F238E27FC236}">
                <a16:creationId xmlns:a16="http://schemas.microsoft.com/office/drawing/2014/main" id="{A7C119F4-01B4-9AFD-B2F7-621C8DB9280A}"/>
              </a:ext>
            </a:extLst>
          </p:cNvPr>
          <p:cNvGrpSpPr/>
          <p:nvPr/>
        </p:nvGrpSpPr>
        <p:grpSpPr>
          <a:xfrm>
            <a:off x="432023" y="3690428"/>
            <a:ext cx="6113580" cy="874016"/>
            <a:chOff x="0" y="0"/>
            <a:chExt cx="812800" cy="135928"/>
          </a:xfrm>
        </p:grpSpPr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DB5275CE-E5FC-195D-9BBF-C1747DD2530D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3" name="TextBox 10">
              <a:extLst>
                <a:ext uri="{FF2B5EF4-FFF2-40B4-BE49-F238E27FC236}">
                  <a16:creationId xmlns:a16="http://schemas.microsoft.com/office/drawing/2014/main" id="{4F7C3639-116E-510E-07CC-91922759E3CD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6" name="Group 8">
            <a:extLst>
              <a:ext uri="{FF2B5EF4-FFF2-40B4-BE49-F238E27FC236}">
                <a16:creationId xmlns:a16="http://schemas.microsoft.com/office/drawing/2014/main" id="{77B2021F-C881-AE51-BB22-D8C8D94519E0}"/>
              </a:ext>
            </a:extLst>
          </p:cNvPr>
          <p:cNvGrpSpPr/>
          <p:nvPr/>
        </p:nvGrpSpPr>
        <p:grpSpPr>
          <a:xfrm>
            <a:off x="432023" y="4798593"/>
            <a:ext cx="6113580" cy="874016"/>
            <a:chOff x="0" y="0"/>
            <a:chExt cx="812800" cy="135928"/>
          </a:xfrm>
        </p:grpSpPr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4BE66E64-D555-07F7-F8AA-1854CC2ACBE9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8" name="TextBox 10">
              <a:extLst>
                <a:ext uri="{FF2B5EF4-FFF2-40B4-BE49-F238E27FC236}">
                  <a16:creationId xmlns:a16="http://schemas.microsoft.com/office/drawing/2014/main" id="{90AD18CB-B018-6CC4-6AB9-8D48BD921238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9" name="Group 8">
            <a:extLst>
              <a:ext uri="{FF2B5EF4-FFF2-40B4-BE49-F238E27FC236}">
                <a16:creationId xmlns:a16="http://schemas.microsoft.com/office/drawing/2014/main" id="{2AA39BF4-4E81-770A-ACF3-2DF2675C64B0}"/>
              </a:ext>
            </a:extLst>
          </p:cNvPr>
          <p:cNvGrpSpPr/>
          <p:nvPr/>
        </p:nvGrpSpPr>
        <p:grpSpPr>
          <a:xfrm rot="17414099">
            <a:off x="5374205" y="4870000"/>
            <a:ext cx="1823176" cy="1106473"/>
            <a:chOff x="0" y="0"/>
            <a:chExt cx="4165920" cy="2308320"/>
          </a:xfrm>
          <a:solidFill>
            <a:srgbClr val="052A47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A0D15427-EF6B-E003-601D-0BED6BB05D90}"/>
                </a:ext>
              </a:extLst>
            </p:cNvPr>
            <p:cNvSpPr/>
            <p:nvPr/>
          </p:nvSpPr>
          <p:spPr>
            <a:xfrm>
              <a:off x="0" y="0"/>
              <a:ext cx="4165981" cy="2308352"/>
            </a:xfrm>
            <a:custGeom>
              <a:avLst/>
              <a:gdLst/>
              <a:ahLst/>
              <a:cxnLst/>
              <a:rect l="l" t="t" r="r" b="b"/>
              <a:pathLst>
                <a:path w="4165981" h="2308352">
                  <a:moveTo>
                    <a:pt x="4165981" y="1066800"/>
                  </a:moveTo>
                  <a:cubicBezTo>
                    <a:pt x="3189351" y="1271778"/>
                    <a:pt x="3189351" y="1271778"/>
                    <a:pt x="3189351" y="1271778"/>
                  </a:cubicBezTo>
                  <a:cubicBezTo>
                    <a:pt x="3315970" y="1404366"/>
                    <a:pt x="3315970" y="1404366"/>
                    <a:pt x="3315970" y="1404366"/>
                  </a:cubicBezTo>
                  <a:cubicBezTo>
                    <a:pt x="2966339" y="1735836"/>
                    <a:pt x="2489962" y="1934718"/>
                    <a:pt x="1971548" y="1934718"/>
                  </a:cubicBezTo>
                  <a:cubicBezTo>
                    <a:pt x="892302" y="1934591"/>
                    <a:pt x="18034" y="1072769"/>
                    <a:pt x="0" y="0"/>
                  </a:cubicBezTo>
                  <a:cubicBezTo>
                    <a:pt x="18034" y="1277747"/>
                    <a:pt x="1061085" y="2308352"/>
                    <a:pt x="2339213" y="2308352"/>
                  </a:cubicBezTo>
                  <a:cubicBezTo>
                    <a:pt x="2869692" y="2308352"/>
                    <a:pt x="3358134" y="2133600"/>
                    <a:pt x="3749929" y="1832229"/>
                  </a:cubicBezTo>
                  <a:cubicBezTo>
                    <a:pt x="3852418" y="1934718"/>
                    <a:pt x="3852418" y="1934718"/>
                    <a:pt x="3852418" y="1934718"/>
                  </a:cubicBezTo>
                  <a:lnTo>
                    <a:pt x="4165981" y="1066800"/>
                  </a:lnTo>
                  <a:close/>
                </a:path>
              </a:pathLst>
            </a:custGeom>
            <a:grpFill/>
            <a:ln>
              <a:solidFill>
                <a:srgbClr val="052A47"/>
              </a:solidFill>
            </a:ln>
          </p:spPr>
          <p:txBody>
            <a:bodyPr/>
            <a:lstStyle/>
            <a:p>
              <a:endParaRPr lang="es-CR" sz="1200"/>
            </a:p>
          </p:txBody>
        </p:sp>
      </p:grpSp>
      <p:sp>
        <p:nvSpPr>
          <p:cNvPr id="41" name="Freeform 9">
            <a:extLst>
              <a:ext uri="{FF2B5EF4-FFF2-40B4-BE49-F238E27FC236}">
                <a16:creationId xmlns:a16="http://schemas.microsoft.com/office/drawing/2014/main" id="{88FEC038-7761-7172-D528-23D92DD85321}"/>
              </a:ext>
            </a:extLst>
          </p:cNvPr>
          <p:cNvSpPr/>
          <p:nvPr/>
        </p:nvSpPr>
        <p:spPr>
          <a:xfrm rot="5056610">
            <a:off x="-60025" y="3588103"/>
            <a:ext cx="1389685" cy="1049823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42" name="Freeform 9">
            <a:extLst>
              <a:ext uri="{FF2B5EF4-FFF2-40B4-BE49-F238E27FC236}">
                <a16:creationId xmlns:a16="http://schemas.microsoft.com/office/drawing/2014/main" id="{CEE558C3-4E6E-7965-C0A0-1713B80F832D}"/>
              </a:ext>
            </a:extLst>
          </p:cNvPr>
          <p:cNvSpPr/>
          <p:nvPr/>
        </p:nvSpPr>
        <p:spPr>
          <a:xfrm rot="17414099">
            <a:off x="5619585" y="2515387"/>
            <a:ext cx="1370250" cy="1004095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1B1E35"/>
          </a:solidFill>
          <a:ln>
            <a:solidFill>
              <a:srgbClr val="1B1E35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id="{07F24428-C70A-38BD-14F6-9BE4D06E2E66}"/>
              </a:ext>
            </a:extLst>
          </p:cNvPr>
          <p:cNvSpPr/>
          <p:nvPr/>
        </p:nvSpPr>
        <p:spPr>
          <a:xfrm rot="4334473">
            <a:off x="38509" y="1216721"/>
            <a:ext cx="1317042" cy="1241548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480408"/>
          </a:solidFill>
          <a:ln>
            <a:solidFill>
              <a:srgbClr val="48040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D187CDA-0BCB-3456-2C62-83F9A36DE7EC}"/>
              </a:ext>
            </a:extLst>
          </p:cNvPr>
          <p:cNvSpPr txBox="1"/>
          <p:nvPr/>
        </p:nvSpPr>
        <p:spPr>
          <a:xfrm>
            <a:off x="809903" y="1505240"/>
            <a:ext cx="4979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Tratamiento de atributos descriptivos, por ejemplo títulos colectivos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2142B30-AE16-3BC7-E44E-368F492BC7E1}"/>
              </a:ext>
            </a:extLst>
          </p:cNvPr>
          <p:cNvSpPr txBox="1"/>
          <p:nvPr/>
        </p:nvSpPr>
        <p:spPr>
          <a:xfrm>
            <a:off x="612624" y="2642506"/>
            <a:ext cx="5888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Fuentes de información o procedencia de los datos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CB357C1-E882-8577-5630-989D119E5EA3}"/>
              </a:ext>
            </a:extLst>
          </p:cNvPr>
          <p:cNvSpPr txBox="1"/>
          <p:nvPr/>
        </p:nvSpPr>
        <p:spPr>
          <a:xfrm>
            <a:off x="996873" y="3852681"/>
            <a:ext cx="5248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Evaluación de la descripción generada por IA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526CE8C-7C61-6F54-7149-DCBE0416335C}"/>
              </a:ext>
            </a:extLst>
          </p:cNvPr>
          <p:cNvSpPr txBox="1"/>
          <p:nvPr/>
        </p:nvSpPr>
        <p:spPr>
          <a:xfrm>
            <a:off x="959935" y="5016240"/>
            <a:ext cx="5057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Codificación con MARC21</a:t>
            </a:r>
          </a:p>
        </p:txBody>
      </p:sp>
    </p:spTree>
    <p:extLst>
      <p:ext uri="{BB962C8B-B14F-4D97-AF65-F5344CB8AC3E}">
        <p14:creationId xmlns:p14="http://schemas.microsoft.com/office/powerpoint/2010/main" val="9936449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865D9-4185-3AA0-C994-15A6394D9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7">
            <a:extLst>
              <a:ext uri="{FF2B5EF4-FFF2-40B4-BE49-F238E27FC236}">
                <a16:creationId xmlns:a16="http://schemas.microsoft.com/office/drawing/2014/main" id="{44E914FC-70DE-4D07-39A8-66DB458D4198}"/>
              </a:ext>
            </a:extLst>
          </p:cNvPr>
          <p:cNvSpPr txBox="1"/>
          <p:nvPr/>
        </p:nvSpPr>
        <p:spPr>
          <a:xfrm>
            <a:off x="612624" y="185537"/>
            <a:ext cx="11346360" cy="1609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s-C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Discusión y análisis comparativo: catalogación con inteligencia artificial versus catalogación humana</a:t>
            </a:r>
          </a:p>
          <a:p>
            <a:pPr algn="just">
              <a:lnSpc>
                <a:spcPts val="5077"/>
              </a:lnSpc>
              <a:spcBef>
                <a:spcPct val="0"/>
              </a:spcBef>
            </a:pPr>
            <a:endParaRPr lang="en-US" sz="4231" spc="152" dirty="0">
              <a:solidFill>
                <a:srgbClr val="2A2E3A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365800FF-7996-F017-B133-005250D0659D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25E2F66E-6992-89F3-711C-3EB5B3D94B51}"/>
              </a:ext>
            </a:extLst>
          </p:cNvPr>
          <p:cNvSpPr/>
          <p:nvPr/>
        </p:nvSpPr>
        <p:spPr>
          <a:xfrm>
            <a:off x="6797816" y="6408148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CDD07908-A3A2-29C9-5941-EEE587ED927B}"/>
              </a:ext>
            </a:extLst>
          </p:cNvPr>
          <p:cNvSpPr/>
          <p:nvPr/>
        </p:nvSpPr>
        <p:spPr>
          <a:xfrm>
            <a:off x="7526963" y="6377044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2EC84607-EA8D-2AA1-A1F3-445B8BD4B981}"/>
              </a:ext>
            </a:extLst>
          </p:cNvPr>
          <p:cNvSpPr/>
          <p:nvPr/>
        </p:nvSpPr>
        <p:spPr>
          <a:xfrm>
            <a:off x="8220463" y="6368473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pic>
        <p:nvPicPr>
          <p:cNvPr id="24" name="Imagen 23" descr="Icono&#10;&#10;El contenido generado por IA puede ser incorrecto.">
            <a:extLst>
              <a:ext uri="{FF2B5EF4-FFF2-40B4-BE49-F238E27FC236}">
                <a16:creationId xmlns:a16="http://schemas.microsoft.com/office/drawing/2014/main" id="{45819F81-8E33-E394-2781-A150C6EEBF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4950" y="3326105"/>
            <a:ext cx="3376825" cy="3505294"/>
          </a:xfrm>
          <a:prstGeom prst="rect">
            <a:avLst/>
          </a:prstGeom>
          <a:ln>
            <a:noFill/>
          </a:ln>
        </p:spPr>
      </p:pic>
      <p:grpSp>
        <p:nvGrpSpPr>
          <p:cNvPr id="25" name="Group 8">
            <a:extLst>
              <a:ext uri="{FF2B5EF4-FFF2-40B4-BE49-F238E27FC236}">
                <a16:creationId xmlns:a16="http://schemas.microsoft.com/office/drawing/2014/main" id="{02972D5D-C25B-078B-2FE9-7F66E5B12809}"/>
              </a:ext>
            </a:extLst>
          </p:cNvPr>
          <p:cNvGrpSpPr/>
          <p:nvPr/>
        </p:nvGrpSpPr>
        <p:grpSpPr>
          <a:xfrm>
            <a:off x="354753" y="1883765"/>
            <a:ext cx="6113580" cy="874016"/>
            <a:chOff x="0" y="0"/>
            <a:chExt cx="812800" cy="135928"/>
          </a:xfrm>
        </p:grpSpPr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AF196921-7EA9-AA7F-AFEE-A12C3EFB76BA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7" name="TextBox 10">
              <a:extLst>
                <a:ext uri="{FF2B5EF4-FFF2-40B4-BE49-F238E27FC236}">
                  <a16:creationId xmlns:a16="http://schemas.microsoft.com/office/drawing/2014/main" id="{9A4FFD05-F94A-BE9D-46F4-BD64CF59F1E1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28" name="Group 8">
            <a:extLst>
              <a:ext uri="{FF2B5EF4-FFF2-40B4-BE49-F238E27FC236}">
                <a16:creationId xmlns:a16="http://schemas.microsoft.com/office/drawing/2014/main" id="{3B9106DF-8CF0-2AD9-812B-B39DE2076C32}"/>
              </a:ext>
            </a:extLst>
          </p:cNvPr>
          <p:cNvGrpSpPr/>
          <p:nvPr/>
        </p:nvGrpSpPr>
        <p:grpSpPr>
          <a:xfrm>
            <a:off x="290261" y="3079464"/>
            <a:ext cx="6113580" cy="874016"/>
            <a:chOff x="0" y="0"/>
            <a:chExt cx="812800" cy="135928"/>
          </a:xfrm>
        </p:grpSpPr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6A40EDB2-1B6F-11F5-652D-620D22AF1AEB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0" name="TextBox 10">
              <a:extLst>
                <a:ext uri="{FF2B5EF4-FFF2-40B4-BE49-F238E27FC236}">
                  <a16:creationId xmlns:a16="http://schemas.microsoft.com/office/drawing/2014/main" id="{6C7EB9DB-51C4-23C4-9A09-540780DB96FE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grpSp>
        <p:nvGrpSpPr>
          <p:cNvPr id="31" name="Group 8">
            <a:extLst>
              <a:ext uri="{FF2B5EF4-FFF2-40B4-BE49-F238E27FC236}">
                <a16:creationId xmlns:a16="http://schemas.microsoft.com/office/drawing/2014/main" id="{BB991E6A-086C-1797-5BB7-95E9B0C39318}"/>
              </a:ext>
            </a:extLst>
          </p:cNvPr>
          <p:cNvGrpSpPr/>
          <p:nvPr/>
        </p:nvGrpSpPr>
        <p:grpSpPr>
          <a:xfrm>
            <a:off x="439412" y="4317309"/>
            <a:ext cx="6113580" cy="874016"/>
            <a:chOff x="0" y="0"/>
            <a:chExt cx="812800" cy="135928"/>
          </a:xfrm>
        </p:grpSpPr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1927A117-7041-2358-EA6C-B1B0F8FE06E1}"/>
                </a:ext>
              </a:extLst>
            </p:cNvPr>
            <p:cNvSpPr/>
            <p:nvPr/>
          </p:nvSpPr>
          <p:spPr>
            <a:xfrm>
              <a:off x="0" y="0"/>
              <a:ext cx="812800" cy="135928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33" name="TextBox 10">
              <a:extLst>
                <a:ext uri="{FF2B5EF4-FFF2-40B4-BE49-F238E27FC236}">
                  <a16:creationId xmlns:a16="http://schemas.microsoft.com/office/drawing/2014/main" id="{B0B5E352-EE63-D3D9-8D54-4354F84F7D63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sp>
        <p:nvSpPr>
          <p:cNvPr id="41" name="Freeform 9">
            <a:extLst>
              <a:ext uri="{FF2B5EF4-FFF2-40B4-BE49-F238E27FC236}">
                <a16:creationId xmlns:a16="http://schemas.microsoft.com/office/drawing/2014/main" id="{E698BE84-C298-4096-2AFE-041882701FA1}"/>
              </a:ext>
            </a:extLst>
          </p:cNvPr>
          <p:cNvSpPr/>
          <p:nvPr/>
        </p:nvSpPr>
        <p:spPr>
          <a:xfrm rot="5056610">
            <a:off x="-82220" y="4279374"/>
            <a:ext cx="1389685" cy="1049823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A09F9F"/>
          </a:solidFill>
          <a:ln>
            <a:solidFill>
              <a:srgbClr val="A09F9F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42" name="Freeform 9">
            <a:extLst>
              <a:ext uri="{FF2B5EF4-FFF2-40B4-BE49-F238E27FC236}">
                <a16:creationId xmlns:a16="http://schemas.microsoft.com/office/drawing/2014/main" id="{51013BBA-B125-4044-F9B2-A4F777F61D26}"/>
              </a:ext>
            </a:extLst>
          </p:cNvPr>
          <p:cNvSpPr/>
          <p:nvPr/>
        </p:nvSpPr>
        <p:spPr>
          <a:xfrm rot="14872194">
            <a:off x="6168488" y="2402013"/>
            <a:ext cx="1370250" cy="1004095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1B1E35"/>
          </a:solidFill>
          <a:ln>
            <a:solidFill>
              <a:srgbClr val="1B1E35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id="{5241C86C-98FF-D29A-B5E2-E4099C037BCF}"/>
              </a:ext>
            </a:extLst>
          </p:cNvPr>
          <p:cNvSpPr/>
          <p:nvPr/>
        </p:nvSpPr>
        <p:spPr>
          <a:xfrm rot="7063967">
            <a:off x="430400" y="1316876"/>
            <a:ext cx="1317042" cy="1241548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480408"/>
          </a:solidFill>
          <a:ln>
            <a:solidFill>
              <a:srgbClr val="48040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80CBB3A-C315-FC88-D3D4-10FCD1CCF2A7}"/>
              </a:ext>
            </a:extLst>
          </p:cNvPr>
          <p:cNvSpPr txBox="1"/>
          <p:nvPr/>
        </p:nvSpPr>
        <p:spPr>
          <a:xfrm>
            <a:off x="857327" y="2074861"/>
            <a:ext cx="4979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Juicio profesional y toma de decisiones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5EDC1B8-0662-2718-25F3-5A0511BC52FC}"/>
              </a:ext>
            </a:extLst>
          </p:cNvPr>
          <p:cNvSpPr txBox="1"/>
          <p:nvPr/>
        </p:nvSpPr>
        <p:spPr>
          <a:xfrm>
            <a:off x="574061" y="3339702"/>
            <a:ext cx="5888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Consideraciones éticas y de confiabilidad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D20FE05-9DCB-830E-022F-0DA8D0C890C6}"/>
              </a:ext>
            </a:extLst>
          </p:cNvPr>
          <p:cNvSpPr txBox="1"/>
          <p:nvPr/>
        </p:nvSpPr>
        <p:spPr>
          <a:xfrm>
            <a:off x="675168" y="4559688"/>
            <a:ext cx="5248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Habilidades técnicas y uso de IA</a:t>
            </a:r>
          </a:p>
          <a:p>
            <a:pPr lvl="0" algn="ctr"/>
            <a:endParaRPr lang="es-C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7313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8F7BD-AA14-E2D0-509C-677A1B73A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 9">
            <a:extLst>
              <a:ext uri="{FF2B5EF4-FFF2-40B4-BE49-F238E27FC236}">
                <a16:creationId xmlns:a16="http://schemas.microsoft.com/office/drawing/2014/main" id="{EA3A6682-3A01-1D07-B6A5-BC9B19B8C74A}"/>
              </a:ext>
            </a:extLst>
          </p:cNvPr>
          <p:cNvGrpSpPr/>
          <p:nvPr/>
        </p:nvGrpSpPr>
        <p:grpSpPr>
          <a:xfrm>
            <a:off x="462540" y="1117380"/>
            <a:ext cx="8971391" cy="4971185"/>
            <a:chOff x="0" y="0"/>
            <a:chExt cx="1023149" cy="695210"/>
          </a:xfrm>
        </p:grpSpPr>
        <p:sp>
          <p:nvSpPr>
            <p:cNvPr id="181" name="Freeform 10">
              <a:extLst>
                <a:ext uri="{FF2B5EF4-FFF2-40B4-BE49-F238E27FC236}">
                  <a16:creationId xmlns:a16="http://schemas.microsoft.com/office/drawing/2014/main" id="{AA668054-F688-09B2-DEFB-876603BBF97C}"/>
                </a:ext>
              </a:extLst>
            </p:cNvPr>
            <p:cNvSpPr/>
            <p:nvPr/>
          </p:nvSpPr>
          <p:spPr>
            <a:xfrm>
              <a:off x="0" y="0"/>
              <a:ext cx="1023149" cy="695210"/>
            </a:xfrm>
            <a:custGeom>
              <a:avLst/>
              <a:gdLst/>
              <a:ahLst/>
              <a:cxnLst/>
              <a:rect l="l" t="t" r="r" b="b"/>
              <a:pathLst>
                <a:path w="1023149" h="695210">
                  <a:moveTo>
                    <a:pt x="819949" y="0"/>
                  </a:moveTo>
                  <a:lnTo>
                    <a:pt x="0" y="0"/>
                  </a:lnTo>
                  <a:lnTo>
                    <a:pt x="0" y="695210"/>
                  </a:lnTo>
                  <a:lnTo>
                    <a:pt x="819949" y="695210"/>
                  </a:lnTo>
                  <a:lnTo>
                    <a:pt x="1023149" y="347605"/>
                  </a:lnTo>
                  <a:lnTo>
                    <a:pt x="8199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82" name="TextBox 11">
              <a:extLst>
                <a:ext uri="{FF2B5EF4-FFF2-40B4-BE49-F238E27FC236}">
                  <a16:creationId xmlns:a16="http://schemas.microsoft.com/office/drawing/2014/main" id="{316AFF30-39A1-6662-927F-AB686DDEDA43}"/>
                </a:ext>
              </a:extLst>
            </p:cNvPr>
            <p:cNvSpPr txBox="1"/>
            <p:nvPr/>
          </p:nvSpPr>
          <p:spPr>
            <a:xfrm>
              <a:off x="0" y="-47625"/>
              <a:ext cx="908849" cy="7428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3" name="Group 16">
            <a:extLst>
              <a:ext uri="{FF2B5EF4-FFF2-40B4-BE49-F238E27FC236}">
                <a16:creationId xmlns:a16="http://schemas.microsoft.com/office/drawing/2014/main" id="{C1C4B0B8-C540-347A-9B5F-78F454CBCE04}"/>
              </a:ext>
            </a:extLst>
          </p:cNvPr>
          <p:cNvGrpSpPr/>
          <p:nvPr/>
        </p:nvGrpSpPr>
        <p:grpSpPr>
          <a:xfrm>
            <a:off x="-387644" y="1322217"/>
            <a:ext cx="3052259" cy="900956"/>
            <a:chOff x="0" y="0"/>
            <a:chExt cx="1838524" cy="775847"/>
          </a:xfrm>
        </p:grpSpPr>
        <p:sp>
          <p:nvSpPr>
            <p:cNvPr id="184" name="Freeform 17">
              <a:extLst>
                <a:ext uri="{FF2B5EF4-FFF2-40B4-BE49-F238E27FC236}">
                  <a16:creationId xmlns:a16="http://schemas.microsoft.com/office/drawing/2014/main" id="{00DAE9C6-D6C5-B54E-1A22-31FABF738273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801018"/>
            </a:solidFill>
          </p:spPr>
          <p:txBody>
            <a:bodyPr/>
            <a:lstStyle/>
            <a:p>
              <a:endParaRPr lang="es-CR"/>
            </a:p>
          </p:txBody>
        </p:sp>
        <p:sp>
          <p:nvSpPr>
            <p:cNvPr id="185" name="TextBox 18">
              <a:extLst>
                <a:ext uri="{FF2B5EF4-FFF2-40B4-BE49-F238E27FC236}">
                  <a16:creationId xmlns:a16="http://schemas.microsoft.com/office/drawing/2014/main" id="{83942BE9-ABE3-6A09-26F5-CD82D09CC91E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52" name="Group 14">
            <a:extLst>
              <a:ext uri="{FF2B5EF4-FFF2-40B4-BE49-F238E27FC236}">
                <a16:creationId xmlns:a16="http://schemas.microsoft.com/office/drawing/2014/main" id="{2E028CFF-7E53-7898-3BF9-5AE403580159}"/>
              </a:ext>
            </a:extLst>
          </p:cNvPr>
          <p:cNvGrpSpPr/>
          <p:nvPr/>
        </p:nvGrpSpPr>
        <p:grpSpPr>
          <a:xfrm>
            <a:off x="2362093" y="1305431"/>
            <a:ext cx="547467" cy="966118"/>
            <a:chOff x="0" y="0"/>
            <a:chExt cx="847440" cy="2622960"/>
          </a:xfrm>
          <a:solidFill>
            <a:srgbClr val="3B464F"/>
          </a:solidFill>
        </p:grpSpPr>
        <p:sp>
          <p:nvSpPr>
            <p:cNvPr id="253" name="Freeform 15">
              <a:extLst>
                <a:ext uri="{FF2B5EF4-FFF2-40B4-BE49-F238E27FC236}">
                  <a16:creationId xmlns:a16="http://schemas.microsoft.com/office/drawing/2014/main" id="{0F11F3C2-2666-B1DA-802A-891F3F9DE6F5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graphicFrame>
        <p:nvGraphicFramePr>
          <p:cNvPr id="269" name="Diagrama 268">
            <a:extLst>
              <a:ext uri="{FF2B5EF4-FFF2-40B4-BE49-F238E27FC236}">
                <a16:creationId xmlns:a16="http://schemas.microsoft.com/office/drawing/2014/main" id="{EE9850D9-0AB0-0BC3-992B-270F77A3A8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6960754"/>
              </p:ext>
            </p:extLst>
          </p:nvPr>
        </p:nvGraphicFramePr>
        <p:xfrm>
          <a:off x="8468232" y="1011167"/>
          <a:ext cx="3627821" cy="3853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70" name="Grupo 269">
            <a:extLst>
              <a:ext uri="{FF2B5EF4-FFF2-40B4-BE49-F238E27FC236}">
                <a16:creationId xmlns:a16="http://schemas.microsoft.com/office/drawing/2014/main" id="{CF2389EA-C833-B894-FC7D-C214960A1691}"/>
              </a:ext>
            </a:extLst>
          </p:cNvPr>
          <p:cNvGrpSpPr/>
          <p:nvPr/>
        </p:nvGrpSpPr>
        <p:grpSpPr>
          <a:xfrm>
            <a:off x="9834799" y="2744514"/>
            <a:ext cx="1109990" cy="684486"/>
            <a:chOff x="8209902" y="4462876"/>
            <a:chExt cx="1109990" cy="684486"/>
          </a:xfrm>
        </p:grpSpPr>
        <p:sp>
          <p:nvSpPr>
            <p:cNvPr id="271" name="Freeform 7">
              <a:extLst>
                <a:ext uri="{FF2B5EF4-FFF2-40B4-BE49-F238E27FC236}">
                  <a16:creationId xmlns:a16="http://schemas.microsoft.com/office/drawing/2014/main" id="{52108937-8228-A44D-4235-631CF2707253}"/>
                </a:ext>
              </a:extLst>
            </p:cNvPr>
            <p:cNvSpPr/>
            <p:nvPr/>
          </p:nvSpPr>
          <p:spPr>
            <a:xfrm>
              <a:off x="8209902" y="4462876"/>
              <a:ext cx="598615" cy="684486"/>
            </a:xfrm>
            <a:custGeom>
              <a:avLst/>
              <a:gdLst/>
              <a:ahLst/>
              <a:cxnLst/>
              <a:rect l="l" t="t" r="r" b="b"/>
              <a:pathLst>
                <a:path w="598615" h="684486">
                  <a:moveTo>
                    <a:pt x="0" y="0"/>
                  </a:moveTo>
                  <a:lnTo>
                    <a:pt x="598614" y="0"/>
                  </a:lnTo>
                  <a:lnTo>
                    <a:pt x="598614" y="684487"/>
                  </a:lnTo>
                  <a:lnTo>
                    <a:pt x="0" y="6844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72" name="Freeform 8">
              <a:extLst>
                <a:ext uri="{FF2B5EF4-FFF2-40B4-BE49-F238E27FC236}">
                  <a16:creationId xmlns:a16="http://schemas.microsoft.com/office/drawing/2014/main" id="{670C8B3A-4621-527A-AA43-A4F535E748D8}"/>
                </a:ext>
              </a:extLst>
            </p:cNvPr>
            <p:cNvSpPr/>
            <p:nvPr/>
          </p:nvSpPr>
          <p:spPr>
            <a:xfrm>
              <a:off x="8659218" y="4468538"/>
              <a:ext cx="660674" cy="635448"/>
            </a:xfrm>
            <a:custGeom>
              <a:avLst/>
              <a:gdLst/>
              <a:ahLst/>
              <a:cxnLst/>
              <a:rect l="l" t="t" r="r" b="b"/>
              <a:pathLst>
                <a:path w="660674" h="635448">
                  <a:moveTo>
                    <a:pt x="0" y="0"/>
                  </a:moveTo>
                  <a:lnTo>
                    <a:pt x="660674" y="0"/>
                  </a:lnTo>
                  <a:lnTo>
                    <a:pt x="660674" y="635448"/>
                  </a:lnTo>
                  <a:lnTo>
                    <a:pt x="0" y="6354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/>
            </a:p>
          </p:txBody>
        </p:sp>
      </p:grpSp>
      <p:sp>
        <p:nvSpPr>
          <p:cNvPr id="2" name="TextBox 17">
            <a:extLst>
              <a:ext uri="{FF2B5EF4-FFF2-40B4-BE49-F238E27FC236}">
                <a16:creationId xmlns:a16="http://schemas.microsoft.com/office/drawing/2014/main" id="{2EF03C96-9F29-15B7-FB9E-69B40EA5DDB9}"/>
              </a:ext>
            </a:extLst>
          </p:cNvPr>
          <p:cNvSpPr txBox="1"/>
          <p:nvPr/>
        </p:nvSpPr>
        <p:spPr>
          <a:xfrm>
            <a:off x="462540" y="57002"/>
            <a:ext cx="11346360" cy="1609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s-C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Discusión y análisis comparativo: catalogación con inteligencia artificial versus catalogación humana</a:t>
            </a:r>
          </a:p>
          <a:p>
            <a:pPr algn="just">
              <a:lnSpc>
                <a:spcPts val="5077"/>
              </a:lnSpc>
              <a:spcBef>
                <a:spcPct val="0"/>
              </a:spcBef>
            </a:pPr>
            <a:endParaRPr lang="en-US" sz="4231" spc="152" dirty="0">
              <a:solidFill>
                <a:schemeClr val="bg1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B9D6C02-AA14-D5A8-3246-5E6BED86106E}"/>
              </a:ext>
            </a:extLst>
          </p:cNvPr>
          <p:cNvSpPr txBox="1"/>
          <p:nvPr/>
        </p:nvSpPr>
        <p:spPr>
          <a:xfrm>
            <a:off x="61672" y="1537121"/>
            <a:ext cx="1754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Beneficios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109DFF0-B606-AD89-AEAB-1ABB501872E5}"/>
              </a:ext>
            </a:extLst>
          </p:cNvPr>
          <p:cNvSpPr txBox="1"/>
          <p:nvPr/>
        </p:nvSpPr>
        <p:spPr>
          <a:xfrm>
            <a:off x="1534876" y="2361841"/>
            <a:ext cx="68968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b="1" dirty="0">
                <a:solidFill>
                  <a:srgbClr val="4C06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Motivación: </a:t>
            </a:r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La IA provoca curiosidad y los estudiantes se sienten motivados a experimentar</a:t>
            </a:r>
          </a:p>
          <a:p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b="1" dirty="0">
                <a:solidFill>
                  <a:srgbClr val="4C06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Creatividad</a:t>
            </a:r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: para evitar la memorización de conceptos y contenidos y promover metodologías de aprendizaje activo</a:t>
            </a:r>
          </a:p>
          <a:p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b="1" dirty="0">
                <a:solidFill>
                  <a:srgbClr val="4C06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Autoaprendizaje: </a:t>
            </a:r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para empoderar al alumnado con guía del docente</a:t>
            </a:r>
          </a:p>
          <a:p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b="1" dirty="0">
                <a:solidFill>
                  <a:srgbClr val="4C06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Competencias digitales: </a:t>
            </a:r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para desarrollar habilidades básicas que faciliten la inserción laboral</a:t>
            </a:r>
          </a:p>
        </p:txBody>
      </p:sp>
    </p:spTree>
    <p:extLst>
      <p:ext uri="{BB962C8B-B14F-4D97-AF65-F5344CB8AC3E}">
        <p14:creationId xmlns:p14="http://schemas.microsoft.com/office/powerpoint/2010/main" val="35764590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DD66AE-2DA2-BA32-0B1A-ADD326170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 9">
            <a:extLst>
              <a:ext uri="{FF2B5EF4-FFF2-40B4-BE49-F238E27FC236}">
                <a16:creationId xmlns:a16="http://schemas.microsoft.com/office/drawing/2014/main" id="{6BDFFB7B-C994-3D40-BAE2-E2D8369493F7}"/>
              </a:ext>
            </a:extLst>
          </p:cNvPr>
          <p:cNvGrpSpPr/>
          <p:nvPr/>
        </p:nvGrpSpPr>
        <p:grpSpPr>
          <a:xfrm>
            <a:off x="462540" y="1117380"/>
            <a:ext cx="8971391" cy="4971185"/>
            <a:chOff x="0" y="0"/>
            <a:chExt cx="1023149" cy="695210"/>
          </a:xfrm>
        </p:grpSpPr>
        <p:sp>
          <p:nvSpPr>
            <p:cNvPr id="181" name="Freeform 10">
              <a:extLst>
                <a:ext uri="{FF2B5EF4-FFF2-40B4-BE49-F238E27FC236}">
                  <a16:creationId xmlns:a16="http://schemas.microsoft.com/office/drawing/2014/main" id="{BC1FB240-7262-8010-E4C9-64A5BBB6BAE4}"/>
                </a:ext>
              </a:extLst>
            </p:cNvPr>
            <p:cNvSpPr/>
            <p:nvPr/>
          </p:nvSpPr>
          <p:spPr>
            <a:xfrm>
              <a:off x="0" y="0"/>
              <a:ext cx="1023149" cy="695210"/>
            </a:xfrm>
            <a:custGeom>
              <a:avLst/>
              <a:gdLst/>
              <a:ahLst/>
              <a:cxnLst/>
              <a:rect l="l" t="t" r="r" b="b"/>
              <a:pathLst>
                <a:path w="1023149" h="695210">
                  <a:moveTo>
                    <a:pt x="819949" y="0"/>
                  </a:moveTo>
                  <a:lnTo>
                    <a:pt x="0" y="0"/>
                  </a:lnTo>
                  <a:lnTo>
                    <a:pt x="0" y="695210"/>
                  </a:lnTo>
                  <a:lnTo>
                    <a:pt x="819949" y="695210"/>
                  </a:lnTo>
                  <a:lnTo>
                    <a:pt x="1023149" y="347605"/>
                  </a:lnTo>
                  <a:lnTo>
                    <a:pt x="8199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182" name="TextBox 11">
              <a:extLst>
                <a:ext uri="{FF2B5EF4-FFF2-40B4-BE49-F238E27FC236}">
                  <a16:creationId xmlns:a16="http://schemas.microsoft.com/office/drawing/2014/main" id="{BBF7D651-D7FC-5A43-2BBC-BEC13F6E02FA}"/>
                </a:ext>
              </a:extLst>
            </p:cNvPr>
            <p:cNvSpPr txBox="1"/>
            <p:nvPr/>
          </p:nvSpPr>
          <p:spPr>
            <a:xfrm>
              <a:off x="0" y="-47625"/>
              <a:ext cx="908849" cy="7428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83" name="Group 16">
            <a:extLst>
              <a:ext uri="{FF2B5EF4-FFF2-40B4-BE49-F238E27FC236}">
                <a16:creationId xmlns:a16="http://schemas.microsoft.com/office/drawing/2014/main" id="{1D3DACA8-A8CB-A596-1026-AB21AB2C1C08}"/>
              </a:ext>
            </a:extLst>
          </p:cNvPr>
          <p:cNvGrpSpPr/>
          <p:nvPr/>
        </p:nvGrpSpPr>
        <p:grpSpPr>
          <a:xfrm>
            <a:off x="-387644" y="1322217"/>
            <a:ext cx="3052259" cy="900956"/>
            <a:chOff x="0" y="0"/>
            <a:chExt cx="1838524" cy="775847"/>
          </a:xfrm>
        </p:grpSpPr>
        <p:sp>
          <p:nvSpPr>
            <p:cNvPr id="184" name="Freeform 17">
              <a:extLst>
                <a:ext uri="{FF2B5EF4-FFF2-40B4-BE49-F238E27FC236}">
                  <a16:creationId xmlns:a16="http://schemas.microsoft.com/office/drawing/2014/main" id="{426E0B0E-12E7-3F61-93B7-0B608509661A}"/>
                </a:ext>
              </a:extLst>
            </p:cNvPr>
            <p:cNvSpPr/>
            <p:nvPr/>
          </p:nvSpPr>
          <p:spPr>
            <a:xfrm>
              <a:off x="0" y="0"/>
              <a:ext cx="1838524" cy="775847"/>
            </a:xfrm>
            <a:custGeom>
              <a:avLst/>
              <a:gdLst/>
              <a:ahLst/>
              <a:cxnLst/>
              <a:rect l="l" t="t" r="r" b="b"/>
              <a:pathLst>
                <a:path w="1838524" h="775847">
                  <a:moveTo>
                    <a:pt x="1635324" y="0"/>
                  </a:moveTo>
                  <a:lnTo>
                    <a:pt x="0" y="0"/>
                  </a:lnTo>
                  <a:lnTo>
                    <a:pt x="0" y="775847"/>
                  </a:lnTo>
                  <a:lnTo>
                    <a:pt x="1635324" y="775847"/>
                  </a:lnTo>
                  <a:lnTo>
                    <a:pt x="1838524" y="387923"/>
                  </a:lnTo>
                  <a:lnTo>
                    <a:pt x="1635324" y="0"/>
                  </a:lnTo>
                  <a:close/>
                </a:path>
              </a:pathLst>
            </a:custGeom>
            <a:solidFill>
              <a:srgbClr val="801018"/>
            </a:solidFill>
          </p:spPr>
          <p:txBody>
            <a:bodyPr/>
            <a:lstStyle/>
            <a:p>
              <a:endParaRPr lang="es-CR"/>
            </a:p>
          </p:txBody>
        </p:sp>
        <p:sp>
          <p:nvSpPr>
            <p:cNvPr id="185" name="TextBox 18">
              <a:extLst>
                <a:ext uri="{FF2B5EF4-FFF2-40B4-BE49-F238E27FC236}">
                  <a16:creationId xmlns:a16="http://schemas.microsoft.com/office/drawing/2014/main" id="{35303747-46E9-0AEE-5C0F-93889A0892BE}"/>
                </a:ext>
              </a:extLst>
            </p:cNvPr>
            <p:cNvSpPr txBox="1"/>
            <p:nvPr/>
          </p:nvSpPr>
          <p:spPr>
            <a:xfrm>
              <a:off x="0" y="-47625"/>
              <a:ext cx="1724224" cy="823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252" name="Group 14">
            <a:extLst>
              <a:ext uri="{FF2B5EF4-FFF2-40B4-BE49-F238E27FC236}">
                <a16:creationId xmlns:a16="http://schemas.microsoft.com/office/drawing/2014/main" id="{179B5875-3F88-B40F-AF16-0D857984A796}"/>
              </a:ext>
            </a:extLst>
          </p:cNvPr>
          <p:cNvGrpSpPr/>
          <p:nvPr/>
        </p:nvGrpSpPr>
        <p:grpSpPr>
          <a:xfrm>
            <a:off x="2362093" y="1305431"/>
            <a:ext cx="547467" cy="966118"/>
            <a:chOff x="0" y="0"/>
            <a:chExt cx="847440" cy="2622960"/>
          </a:xfrm>
          <a:solidFill>
            <a:srgbClr val="3B464F"/>
          </a:solidFill>
        </p:grpSpPr>
        <p:sp>
          <p:nvSpPr>
            <p:cNvPr id="253" name="Freeform 15">
              <a:extLst>
                <a:ext uri="{FF2B5EF4-FFF2-40B4-BE49-F238E27FC236}">
                  <a16:creationId xmlns:a16="http://schemas.microsoft.com/office/drawing/2014/main" id="{EC7C27C6-3035-7D54-A61E-E44DCE8F2294}"/>
                </a:ext>
              </a:extLst>
            </p:cNvPr>
            <p:cNvSpPr/>
            <p:nvPr/>
          </p:nvSpPr>
          <p:spPr>
            <a:xfrm>
              <a:off x="0" y="0"/>
              <a:ext cx="847471" cy="2622931"/>
            </a:xfrm>
            <a:custGeom>
              <a:avLst/>
              <a:gdLst/>
              <a:ahLst/>
              <a:cxnLst/>
              <a:rect l="l" t="t" r="r" b="b"/>
              <a:pathLst>
                <a:path w="847471" h="2622931">
                  <a:moveTo>
                    <a:pt x="243205" y="2622931"/>
                  </a:moveTo>
                  <a:lnTo>
                    <a:pt x="0" y="2622931"/>
                  </a:lnTo>
                  <a:lnTo>
                    <a:pt x="596646" y="1315339"/>
                  </a:lnTo>
                  <a:lnTo>
                    <a:pt x="0" y="0"/>
                  </a:lnTo>
                  <a:lnTo>
                    <a:pt x="243205" y="0"/>
                  </a:lnTo>
                  <a:lnTo>
                    <a:pt x="847471" y="1315339"/>
                  </a:lnTo>
                  <a:lnTo>
                    <a:pt x="243205" y="262293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s-CR"/>
            </a:p>
          </p:txBody>
        </p:sp>
      </p:grpSp>
      <p:graphicFrame>
        <p:nvGraphicFramePr>
          <p:cNvPr id="269" name="Diagrama 268">
            <a:extLst>
              <a:ext uri="{FF2B5EF4-FFF2-40B4-BE49-F238E27FC236}">
                <a16:creationId xmlns:a16="http://schemas.microsoft.com/office/drawing/2014/main" id="{EFD96EC3-3577-E011-CE80-8A586F2D064E}"/>
              </a:ext>
            </a:extLst>
          </p:cNvPr>
          <p:cNvGraphicFramePr/>
          <p:nvPr/>
        </p:nvGraphicFramePr>
        <p:xfrm>
          <a:off x="8468232" y="1011167"/>
          <a:ext cx="3627821" cy="3853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70" name="Grupo 269">
            <a:extLst>
              <a:ext uri="{FF2B5EF4-FFF2-40B4-BE49-F238E27FC236}">
                <a16:creationId xmlns:a16="http://schemas.microsoft.com/office/drawing/2014/main" id="{17F590AE-ABC7-F19E-E8E7-10CA26F24ED3}"/>
              </a:ext>
            </a:extLst>
          </p:cNvPr>
          <p:cNvGrpSpPr/>
          <p:nvPr/>
        </p:nvGrpSpPr>
        <p:grpSpPr>
          <a:xfrm>
            <a:off x="9834799" y="2744514"/>
            <a:ext cx="1109990" cy="684486"/>
            <a:chOff x="8209902" y="4462876"/>
            <a:chExt cx="1109990" cy="684486"/>
          </a:xfrm>
        </p:grpSpPr>
        <p:sp>
          <p:nvSpPr>
            <p:cNvPr id="271" name="Freeform 7">
              <a:extLst>
                <a:ext uri="{FF2B5EF4-FFF2-40B4-BE49-F238E27FC236}">
                  <a16:creationId xmlns:a16="http://schemas.microsoft.com/office/drawing/2014/main" id="{C7479284-92B9-8B22-20AD-1CFECC7FA1A1}"/>
                </a:ext>
              </a:extLst>
            </p:cNvPr>
            <p:cNvSpPr/>
            <p:nvPr/>
          </p:nvSpPr>
          <p:spPr>
            <a:xfrm>
              <a:off x="8209902" y="4462876"/>
              <a:ext cx="598615" cy="684486"/>
            </a:xfrm>
            <a:custGeom>
              <a:avLst/>
              <a:gdLst/>
              <a:ahLst/>
              <a:cxnLst/>
              <a:rect l="l" t="t" r="r" b="b"/>
              <a:pathLst>
                <a:path w="598615" h="684486">
                  <a:moveTo>
                    <a:pt x="0" y="0"/>
                  </a:moveTo>
                  <a:lnTo>
                    <a:pt x="598614" y="0"/>
                  </a:lnTo>
                  <a:lnTo>
                    <a:pt x="598614" y="684487"/>
                  </a:lnTo>
                  <a:lnTo>
                    <a:pt x="0" y="68448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  <p:sp>
          <p:nvSpPr>
            <p:cNvPr id="272" name="Freeform 8">
              <a:extLst>
                <a:ext uri="{FF2B5EF4-FFF2-40B4-BE49-F238E27FC236}">
                  <a16:creationId xmlns:a16="http://schemas.microsoft.com/office/drawing/2014/main" id="{77184C7F-06A1-3E82-5F28-971F16B7DCC1}"/>
                </a:ext>
              </a:extLst>
            </p:cNvPr>
            <p:cNvSpPr/>
            <p:nvPr/>
          </p:nvSpPr>
          <p:spPr>
            <a:xfrm>
              <a:off x="8659218" y="4468538"/>
              <a:ext cx="660674" cy="635448"/>
            </a:xfrm>
            <a:custGeom>
              <a:avLst/>
              <a:gdLst/>
              <a:ahLst/>
              <a:cxnLst/>
              <a:rect l="l" t="t" r="r" b="b"/>
              <a:pathLst>
                <a:path w="660674" h="635448">
                  <a:moveTo>
                    <a:pt x="0" y="0"/>
                  </a:moveTo>
                  <a:lnTo>
                    <a:pt x="660674" y="0"/>
                  </a:lnTo>
                  <a:lnTo>
                    <a:pt x="660674" y="635448"/>
                  </a:lnTo>
                  <a:lnTo>
                    <a:pt x="0" y="6354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/>
            </a:p>
          </p:txBody>
        </p:sp>
      </p:grpSp>
      <p:sp>
        <p:nvSpPr>
          <p:cNvPr id="2" name="TextBox 17">
            <a:extLst>
              <a:ext uri="{FF2B5EF4-FFF2-40B4-BE49-F238E27FC236}">
                <a16:creationId xmlns:a16="http://schemas.microsoft.com/office/drawing/2014/main" id="{7BB9A65C-5D4F-6BFB-8092-6FD86E05462E}"/>
              </a:ext>
            </a:extLst>
          </p:cNvPr>
          <p:cNvSpPr txBox="1"/>
          <p:nvPr/>
        </p:nvSpPr>
        <p:spPr>
          <a:xfrm>
            <a:off x="462540" y="57002"/>
            <a:ext cx="11346360" cy="1609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s-C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Discusión y análisis comparativo: catalogación con inteligencia artificial versus catalogación humana</a:t>
            </a:r>
          </a:p>
          <a:p>
            <a:pPr algn="just">
              <a:lnSpc>
                <a:spcPts val="5077"/>
              </a:lnSpc>
              <a:spcBef>
                <a:spcPct val="0"/>
              </a:spcBef>
            </a:pPr>
            <a:endParaRPr lang="en-US" sz="4231" spc="152" dirty="0">
              <a:solidFill>
                <a:schemeClr val="bg1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4107392-C905-36AF-BBAA-67C797766571}"/>
              </a:ext>
            </a:extLst>
          </p:cNvPr>
          <p:cNvSpPr txBox="1"/>
          <p:nvPr/>
        </p:nvSpPr>
        <p:spPr>
          <a:xfrm>
            <a:off x="-126661" y="1435649"/>
            <a:ext cx="2696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Preocupaciones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31F69AD-A31F-B64C-CC81-D41C253B3965}"/>
              </a:ext>
            </a:extLst>
          </p:cNvPr>
          <p:cNvSpPr txBox="1"/>
          <p:nvPr/>
        </p:nvSpPr>
        <p:spPr>
          <a:xfrm>
            <a:off x="1138485" y="2646960"/>
            <a:ext cx="68968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b="1" dirty="0">
                <a:solidFill>
                  <a:srgbClr val="4C06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Desinformación y sesgos</a:t>
            </a:r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: generando noticias o imágenes falsas</a:t>
            </a:r>
          </a:p>
          <a:p>
            <a:endParaRPr lang="es-C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R" b="1" dirty="0">
                <a:solidFill>
                  <a:srgbClr val="4C06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Plagio o fraude</a:t>
            </a:r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: cuando no se citan fuentes y se usa de forma maliciosa la información generada por la IA</a:t>
            </a:r>
          </a:p>
        </p:txBody>
      </p:sp>
    </p:spTree>
    <p:extLst>
      <p:ext uri="{BB962C8B-B14F-4D97-AF65-F5344CB8AC3E}">
        <p14:creationId xmlns:p14="http://schemas.microsoft.com/office/powerpoint/2010/main" val="1248747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E3E13-9A7E-2B81-A7F1-61F2B4EF1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7">
            <a:extLst>
              <a:ext uri="{FF2B5EF4-FFF2-40B4-BE49-F238E27FC236}">
                <a16:creationId xmlns:a16="http://schemas.microsoft.com/office/drawing/2014/main" id="{3E1686D6-E15B-1343-6332-49D7AD508C03}"/>
              </a:ext>
            </a:extLst>
          </p:cNvPr>
          <p:cNvSpPr txBox="1"/>
          <p:nvPr/>
        </p:nvSpPr>
        <p:spPr>
          <a:xfrm>
            <a:off x="612624" y="185537"/>
            <a:ext cx="11346360" cy="1609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s-C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Discusión y análisis comparativo: catalogación con inteligencia artificial versus catalogación humana</a:t>
            </a:r>
          </a:p>
          <a:p>
            <a:pPr algn="just">
              <a:lnSpc>
                <a:spcPts val="5077"/>
              </a:lnSpc>
              <a:spcBef>
                <a:spcPct val="0"/>
              </a:spcBef>
            </a:pPr>
            <a:endParaRPr lang="en-US" sz="4231" spc="152" dirty="0">
              <a:solidFill>
                <a:srgbClr val="2A2E3A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302162E1-F1B0-3A54-3CB4-CF8B757B6345}"/>
              </a:ext>
            </a:extLst>
          </p:cNvPr>
          <p:cNvSpPr/>
          <p:nvPr/>
        </p:nvSpPr>
        <p:spPr>
          <a:xfrm rot="-10800000">
            <a:off x="-1290698" y="5569848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0" name="Freeform 15">
            <a:extLst>
              <a:ext uri="{FF2B5EF4-FFF2-40B4-BE49-F238E27FC236}">
                <a16:creationId xmlns:a16="http://schemas.microsoft.com/office/drawing/2014/main" id="{0EB18376-BE94-D5EF-7EA2-AAED08EF5C24}"/>
              </a:ext>
            </a:extLst>
          </p:cNvPr>
          <p:cNvSpPr/>
          <p:nvPr/>
        </p:nvSpPr>
        <p:spPr>
          <a:xfrm>
            <a:off x="6797816" y="6408148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480408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 dirty="0"/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9A320FE1-9F6C-F044-6E98-2CB2F85013AA}"/>
              </a:ext>
            </a:extLst>
          </p:cNvPr>
          <p:cNvSpPr/>
          <p:nvPr/>
        </p:nvSpPr>
        <p:spPr>
          <a:xfrm>
            <a:off x="7526963" y="6377044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1B1E35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1000641A-60FD-1834-2B7B-BD23E10924B5}"/>
              </a:ext>
            </a:extLst>
          </p:cNvPr>
          <p:cNvSpPr/>
          <p:nvPr/>
        </p:nvSpPr>
        <p:spPr>
          <a:xfrm>
            <a:off x="8220463" y="6368473"/>
            <a:ext cx="429843" cy="28775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A09F9F"/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pic>
        <p:nvPicPr>
          <p:cNvPr id="24" name="Imagen 23" descr="Icono&#10;&#10;El contenido generado por IA puede ser incorrecto.">
            <a:extLst>
              <a:ext uri="{FF2B5EF4-FFF2-40B4-BE49-F238E27FC236}">
                <a16:creationId xmlns:a16="http://schemas.microsoft.com/office/drawing/2014/main" id="{A8E95C39-B095-79D6-0BC5-2B8D7B2493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2509" y="3261331"/>
            <a:ext cx="3376825" cy="3505294"/>
          </a:xfrm>
          <a:prstGeom prst="rect">
            <a:avLst/>
          </a:prstGeom>
          <a:ln>
            <a:noFill/>
          </a:ln>
        </p:spPr>
      </p:pic>
      <p:grpSp>
        <p:nvGrpSpPr>
          <p:cNvPr id="7" name="Group 8">
            <a:extLst>
              <a:ext uri="{FF2B5EF4-FFF2-40B4-BE49-F238E27FC236}">
                <a16:creationId xmlns:a16="http://schemas.microsoft.com/office/drawing/2014/main" id="{63579240-D2B0-F9BB-BE61-DEC08E8E01D0}"/>
              </a:ext>
            </a:extLst>
          </p:cNvPr>
          <p:cNvGrpSpPr/>
          <p:nvPr/>
        </p:nvGrpSpPr>
        <p:grpSpPr>
          <a:xfrm>
            <a:off x="0" y="1737974"/>
            <a:ext cx="8891752" cy="2207049"/>
            <a:chOff x="0" y="-163772"/>
            <a:chExt cx="1067611" cy="299700"/>
          </a:xfrm>
        </p:grpSpPr>
        <p:sp>
          <p:nvSpPr>
            <p:cNvPr id="8" name="Freeform 9">
              <a:hlinkClick r:id="rId5"/>
              <a:extLst>
                <a:ext uri="{FF2B5EF4-FFF2-40B4-BE49-F238E27FC236}">
                  <a16:creationId xmlns:a16="http://schemas.microsoft.com/office/drawing/2014/main" id="{79383737-2652-9979-2D63-217023A78311}"/>
                </a:ext>
              </a:extLst>
            </p:cNvPr>
            <p:cNvSpPr/>
            <p:nvPr/>
          </p:nvSpPr>
          <p:spPr>
            <a:xfrm>
              <a:off x="41930" y="-163772"/>
              <a:ext cx="1025681" cy="124644"/>
            </a:xfrm>
            <a:custGeom>
              <a:avLst/>
              <a:gdLst/>
              <a:ahLst/>
              <a:cxnLst/>
              <a:rect l="l" t="t" r="r" b="b"/>
              <a:pathLst>
                <a:path w="812800" h="135928">
                  <a:moveTo>
                    <a:pt x="67964" y="0"/>
                  </a:moveTo>
                  <a:lnTo>
                    <a:pt x="744836" y="0"/>
                  </a:lnTo>
                  <a:cubicBezTo>
                    <a:pt x="782371" y="0"/>
                    <a:pt x="812800" y="30429"/>
                    <a:pt x="812800" y="67964"/>
                  </a:cubicBezTo>
                  <a:lnTo>
                    <a:pt x="812800" y="67964"/>
                  </a:lnTo>
                  <a:cubicBezTo>
                    <a:pt x="812800" y="85989"/>
                    <a:pt x="805640" y="103276"/>
                    <a:pt x="792894" y="116022"/>
                  </a:cubicBezTo>
                  <a:cubicBezTo>
                    <a:pt x="780148" y="128768"/>
                    <a:pt x="762861" y="135928"/>
                    <a:pt x="744836" y="135928"/>
                  </a:cubicBezTo>
                  <a:lnTo>
                    <a:pt x="67964" y="135928"/>
                  </a:lnTo>
                  <a:cubicBezTo>
                    <a:pt x="30429" y="135928"/>
                    <a:pt x="0" y="105500"/>
                    <a:pt x="0" y="67964"/>
                  </a:cubicBezTo>
                  <a:lnTo>
                    <a:pt x="0" y="67964"/>
                  </a:lnTo>
                  <a:cubicBezTo>
                    <a:pt x="0" y="30429"/>
                    <a:pt x="30429" y="0"/>
                    <a:pt x="6796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52A47">
                    <a:alpha val="100000"/>
                  </a:srgbClr>
                </a:gs>
                <a:gs pos="50000">
                  <a:srgbClr val="052A47">
                    <a:alpha val="100000"/>
                  </a:srgbClr>
                </a:gs>
                <a:gs pos="100000">
                  <a:srgbClr val="477596">
                    <a:alpha val="100000"/>
                  </a:srgbClr>
                </a:gs>
              </a:gsLst>
              <a:lin ang="5400000"/>
            </a:gradFill>
            <a:ln cap="rnd">
              <a:noFill/>
              <a:prstDash val="solid"/>
              <a:round/>
            </a:ln>
          </p:spPr>
          <p:txBody>
            <a:bodyPr/>
            <a:lstStyle/>
            <a:p>
              <a:pPr algn="ctr"/>
              <a:r>
                <a:rPr lang="es-CR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Nube de palabras e ideas para usar IA en catalogación descriptica 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id="{0E992AD5-01CB-048E-2D33-38ACC9AC9403}"/>
                </a:ext>
              </a:extLst>
            </p:cNvPr>
            <p:cNvSpPr txBox="1"/>
            <p:nvPr/>
          </p:nvSpPr>
          <p:spPr>
            <a:xfrm>
              <a:off x="0" y="-19050"/>
              <a:ext cx="812800" cy="1549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lang="en-US" sz="2199" dirty="0">
                <a:solidFill>
                  <a:srgbClr val="FFFFFF"/>
                </a:solidFill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9491E76D-EA46-0018-75C7-B8A9C3223269}"/>
              </a:ext>
            </a:extLst>
          </p:cNvPr>
          <p:cNvSpPr txBox="1"/>
          <p:nvPr/>
        </p:nvSpPr>
        <p:spPr>
          <a:xfrm>
            <a:off x="152666" y="3429000"/>
            <a:ext cx="86641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4000" dirty="0">
                <a:latin typeface="Arial" panose="020B0604020202020204" pitchFamily="34" charset="0"/>
                <a:cs typeface="Arial" panose="020B0604020202020204" pitchFamily="34" charset="0"/>
              </a:rPr>
              <a:t>https://www.menti.com/ald2baehfzkf</a:t>
            </a:r>
          </a:p>
        </p:txBody>
      </p:sp>
    </p:spTree>
    <p:extLst>
      <p:ext uri="{BB962C8B-B14F-4D97-AF65-F5344CB8AC3E}">
        <p14:creationId xmlns:p14="http://schemas.microsoft.com/office/powerpoint/2010/main" val="26746987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641AE6C-FC14-7511-3295-C10B94DA7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</a:p>
        </p:txBody>
      </p:sp>
      <p:sp>
        <p:nvSpPr>
          <p:cNvPr id="6" name="Freeform 27">
            <a:extLst>
              <a:ext uri="{FF2B5EF4-FFF2-40B4-BE49-F238E27FC236}">
                <a16:creationId xmlns:a16="http://schemas.microsoft.com/office/drawing/2014/main" id="{9C9F8AFE-2FFD-278F-FE32-839A5FAE3C3E}"/>
              </a:ext>
            </a:extLst>
          </p:cNvPr>
          <p:cNvSpPr/>
          <p:nvPr/>
        </p:nvSpPr>
        <p:spPr>
          <a:xfrm>
            <a:off x="6589986" y="1103587"/>
            <a:ext cx="6495393" cy="6511158"/>
          </a:xfrm>
          <a:custGeom>
            <a:avLst/>
            <a:gdLst/>
            <a:ahLst/>
            <a:cxnLst/>
            <a:rect l="l" t="t" r="r" b="b"/>
            <a:pathLst>
              <a:path w="6602062" h="6602062">
                <a:moveTo>
                  <a:pt x="0" y="0"/>
                </a:moveTo>
                <a:lnTo>
                  <a:pt x="6602062" y="0"/>
                </a:lnTo>
                <a:lnTo>
                  <a:pt x="6602062" y="6602062"/>
                </a:lnTo>
                <a:lnTo>
                  <a:pt x="0" y="660206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2364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8D2EBF-B5CE-2B50-142E-A6296D139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Freeform 12">
            <a:extLst>
              <a:ext uri="{FF2B5EF4-FFF2-40B4-BE49-F238E27FC236}">
                <a16:creationId xmlns:a16="http://schemas.microsoft.com/office/drawing/2014/main" id="{3CCE87AF-C68D-45BC-542A-C913E6A3F505}"/>
              </a:ext>
            </a:extLst>
          </p:cNvPr>
          <p:cNvSpPr/>
          <p:nvPr/>
        </p:nvSpPr>
        <p:spPr>
          <a:xfrm>
            <a:off x="9243651" y="101690"/>
            <a:ext cx="1365333" cy="1435215"/>
          </a:xfrm>
          <a:custGeom>
            <a:avLst/>
            <a:gdLst/>
            <a:ahLst/>
            <a:cxnLst/>
            <a:rect l="l" t="t" r="r" b="b"/>
            <a:pathLst>
              <a:path w="5456474" h="5486400">
                <a:moveTo>
                  <a:pt x="0" y="0"/>
                </a:moveTo>
                <a:lnTo>
                  <a:pt x="5456474" y="0"/>
                </a:lnTo>
                <a:lnTo>
                  <a:pt x="5456474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es-CR" dirty="0"/>
          </a:p>
        </p:txBody>
      </p:sp>
      <p:sp>
        <p:nvSpPr>
          <p:cNvPr id="84" name="Freeform 12">
            <a:extLst>
              <a:ext uri="{FF2B5EF4-FFF2-40B4-BE49-F238E27FC236}">
                <a16:creationId xmlns:a16="http://schemas.microsoft.com/office/drawing/2014/main" id="{BF01B473-0BC7-6232-6568-512647A5559B}"/>
              </a:ext>
            </a:extLst>
          </p:cNvPr>
          <p:cNvSpPr/>
          <p:nvPr/>
        </p:nvSpPr>
        <p:spPr>
          <a:xfrm>
            <a:off x="3448697" y="4996700"/>
            <a:ext cx="1491955" cy="1377991"/>
          </a:xfrm>
          <a:custGeom>
            <a:avLst/>
            <a:gdLst/>
            <a:ahLst/>
            <a:cxnLst/>
            <a:rect l="l" t="t" r="r" b="b"/>
            <a:pathLst>
              <a:path w="5456474" h="5486400">
                <a:moveTo>
                  <a:pt x="0" y="0"/>
                </a:moveTo>
                <a:lnTo>
                  <a:pt x="5456474" y="0"/>
                </a:lnTo>
                <a:lnTo>
                  <a:pt x="5456474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es-CR" dirty="0"/>
          </a:p>
        </p:txBody>
      </p:sp>
      <p:sp>
        <p:nvSpPr>
          <p:cNvPr id="85" name="Freeform 12">
            <a:extLst>
              <a:ext uri="{FF2B5EF4-FFF2-40B4-BE49-F238E27FC236}">
                <a16:creationId xmlns:a16="http://schemas.microsoft.com/office/drawing/2014/main" id="{D220023D-7ACF-7DED-D5C7-3FC30CF559F8}"/>
              </a:ext>
            </a:extLst>
          </p:cNvPr>
          <p:cNvSpPr/>
          <p:nvPr/>
        </p:nvSpPr>
        <p:spPr>
          <a:xfrm>
            <a:off x="7251348" y="4867869"/>
            <a:ext cx="1433728" cy="1506822"/>
          </a:xfrm>
          <a:custGeom>
            <a:avLst/>
            <a:gdLst/>
            <a:ahLst/>
            <a:cxnLst/>
            <a:rect l="l" t="t" r="r" b="b"/>
            <a:pathLst>
              <a:path w="5456474" h="5486400">
                <a:moveTo>
                  <a:pt x="0" y="0"/>
                </a:moveTo>
                <a:lnTo>
                  <a:pt x="5456474" y="0"/>
                </a:lnTo>
                <a:lnTo>
                  <a:pt x="5456474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es-CR" dirty="0"/>
          </a:p>
        </p:txBody>
      </p:sp>
      <p:grpSp>
        <p:nvGrpSpPr>
          <p:cNvPr id="69" name="Grupo 68">
            <a:extLst>
              <a:ext uri="{FF2B5EF4-FFF2-40B4-BE49-F238E27FC236}">
                <a16:creationId xmlns:a16="http://schemas.microsoft.com/office/drawing/2014/main" id="{EE473862-AF8D-D9C2-3005-683D867902DB}"/>
              </a:ext>
            </a:extLst>
          </p:cNvPr>
          <p:cNvGrpSpPr/>
          <p:nvPr/>
        </p:nvGrpSpPr>
        <p:grpSpPr>
          <a:xfrm>
            <a:off x="1140658" y="2499650"/>
            <a:ext cx="9708933" cy="2383323"/>
            <a:chOff x="1338414" y="2039098"/>
            <a:chExt cx="6467173" cy="1736610"/>
          </a:xfrm>
        </p:grpSpPr>
        <p:grpSp>
          <p:nvGrpSpPr>
            <p:cNvPr id="44" name="Google Shape;803;p31">
              <a:extLst>
                <a:ext uri="{FF2B5EF4-FFF2-40B4-BE49-F238E27FC236}">
                  <a16:creationId xmlns:a16="http://schemas.microsoft.com/office/drawing/2014/main" id="{420E9BAB-F327-A3B0-69CC-8E09E6903763}"/>
                </a:ext>
              </a:extLst>
            </p:cNvPr>
            <p:cNvGrpSpPr/>
            <p:nvPr/>
          </p:nvGrpSpPr>
          <p:grpSpPr>
            <a:xfrm>
              <a:off x="1338414" y="2039098"/>
              <a:ext cx="1440597" cy="1093676"/>
              <a:chOff x="3574276" y="1598429"/>
              <a:chExt cx="1440597" cy="1377252"/>
            </a:xfrm>
          </p:grpSpPr>
          <p:sp>
            <p:nvSpPr>
              <p:cNvPr id="45" name="Google Shape;804;p31">
                <a:extLst>
                  <a:ext uri="{FF2B5EF4-FFF2-40B4-BE49-F238E27FC236}">
                    <a16:creationId xmlns:a16="http://schemas.microsoft.com/office/drawing/2014/main" id="{36908963-0D69-A78B-9F49-F4F97151004A}"/>
                  </a:ext>
                </a:extLst>
              </p:cNvPr>
              <p:cNvSpPr/>
              <p:nvPr/>
            </p:nvSpPr>
            <p:spPr>
              <a:xfrm>
                <a:off x="3762088" y="1785721"/>
                <a:ext cx="1065487" cy="1189815"/>
              </a:xfrm>
              <a:custGeom>
                <a:avLst/>
                <a:gdLst/>
                <a:ahLst/>
                <a:cxnLst/>
                <a:rect l="l" t="t" r="r" b="b"/>
                <a:pathLst>
                  <a:path w="5224" h="5832" extrusionOk="0">
                    <a:moveTo>
                      <a:pt x="5224" y="2613"/>
                    </a:moveTo>
                    <a:cubicBezTo>
                      <a:pt x="5224" y="5832"/>
                      <a:pt x="5224" y="5832"/>
                      <a:pt x="5224" y="5832"/>
                    </a:cubicBezTo>
                    <a:cubicBezTo>
                      <a:pt x="5224" y="4392"/>
                      <a:pt x="4053" y="3220"/>
                      <a:pt x="2612" y="3220"/>
                    </a:cubicBezTo>
                    <a:cubicBezTo>
                      <a:pt x="1172" y="3220"/>
                      <a:pt x="0" y="4392"/>
                      <a:pt x="0" y="5832"/>
                    </a:cubicBezTo>
                    <a:cubicBezTo>
                      <a:pt x="0" y="2613"/>
                      <a:pt x="0" y="2613"/>
                      <a:pt x="0" y="2613"/>
                    </a:cubicBezTo>
                    <a:cubicBezTo>
                      <a:pt x="0" y="1172"/>
                      <a:pt x="1172" y="0"/>
                      <a:pt x="2612" y="0"/>
                    </a:cubicBezTo>
                    <a:cubicBezTo>
                      <a:pt x="4053" y="0"/>
                      <a:pt x="5224" y="1172"/>
                      <a:pt x="5224" y="2613"/>
                    </a:cubicBezTo>
                    <a:close/>
                  </a:path>
                </a:pathLst>
              </a:custGeom>
              <a:solidFill>
                <a:srgbClr val="50070D"/>
              </a:solidFill>
              <a:ln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805;p31">
                <a:extLst>
                  <a:ext uri="{FF2B5EF4-FFF2-40B4-BE49-F238E27FC236}">
                    <a16:creationId xmlns:a16="http://schemas.microsoft.com/office/drawing/2014/main" id="{C71BA1C6-5D5B-A29B-C783-7E0FE43DB23B}"/>
                  </a:ext>
                </a:extLst>
              </p:cNvPr>
              <p:cNvSpPr/>
              <p:nvPr/>
            </p:nvSpPr>
            <p:spPr>
              <a:xfrm>
                <a:off x="3574276" y="1598429"/>
                <a:ext cx="1440597" cy="720555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3533" extrusionOk="0">
                    <a:moveTo>
                      <a:pt x="7064" y="3533"/>
                    </a:moveTo>
                    <a:cubicBezTo>
                      <a:pt x="6144" y="3533"/>
                      <a:pt x="6144" y="3533"/>
                      <a:pt x="6144" y="3533"/>
                    </a:cubicBezTo>
                    <a:cubicBezTo>
                      <a:pt x="6144" y="2092"/>
                      <a:pt x="4973" y="920"/>
                      <a:pt x="3532" y="920"/>
                    </a:cubicBezTo>
                    <a:cubicBezTo>
                      <a:pt x="2092" y="920"/>
                      <a:pt x="920" y="2092"/>
                      <a:pt x="920" y="3533"/>
                    </a:cubicBezTo>
                    <a:cubicBezTo>
                      <a:pt x="0" y="3533"/>
                      <a:pt x="0" y="3533"/>
                      <a:pt x="0" y="3533"/>
                    </a:cubicBezTo>
                    <a:cubicBezTo>
                      <a:pt x="0" y="3056"/>
                      <a:pt x="94" y="2593"/>
                      <a:pt x="278" y="2158"/>
                    </a:cubicBezTo>
                    <a:cubicBezTo>
                      <a:pt x="456" y="1737"/>
                      <a:pt x="710" y="1359"/>
                      <a:pt x="1035" y="1035"/>
                    </a:cubicBezTo>
                    <a:cubicBezTo>
                      <a:pt x="1359" y="711"/>
                      <a:pt x="1737" y="456"/>
                      <a:pt x="2157" y="278"/>
                    </a:cubicBezTo>
                    <a:cubicBezTo>
                      <a:pt x="2593" y="94"/>
                      <a:pt x="3056" y="0"/>
                      <a:pt x="3532" y="0"/>
                    </a:cubicBezTo>
                    <a:cubicBezTo>
                      <a:pt x="4009" y="0"/>
                      <a:pt x="4472" y="94"/>
                      <a:pt x="4907" y="278"/>
                    </a:cubicBezTo>
                    <a:cubicBezTo>
                      <a:pt x="5328" y="456"/>
                      <a:pt x="5706" y="711"/>
                      <a:pt x="6030" y="1035"/>
                    </a:cubicBezTo>
                    <a:cubicBezTo>
                      <a:pt x="6354" y="1359"/>
                      <a:pt x="6609" y="1737"/>
                      <a:pt x="6787" y="2158"/>
                    </a:cubicBezTo>
                    <a:cubicBezTo>
                      <a:pt x="6971" y="2593"/>
                      <a:pt x="7064" y="3056"/>
                      <a:pt x="7064" y="353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" name="Google Shape;806;p31">
                <a:extLst>
                  <a:ext uri="{FF2B5EF4-FFF2-40B4-BE49-F238E27FC236}">
                    <a16:creationId xmlns:a16="http://schemas.microsoft.com/office/drawing/2014/main" id="{50D59C13-0443-2767-C77B-6F0275B4FC2A}"/>
                  </a:ext>
                </a:extLst>
              </p:cNvPr>
              <p:cNvSpPr/>
              <p:nvPr/>
            </p:nvSpPr>
            <p:spPr>
              <a:xfrm>
                <a:off x="3574276" y="2318981"/>
                <a:ext cx="187800" cy="6567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" name="Google Shape;807;p31">
                <a:extLst>
                  <a:ext uri="{FF2B5EF4-FFF2-40B4-BE49-F238E27FC236}">
                    <a16:creationId xmlns:a16="http://schemas.microsoft.com/office/drawing/2014/main" id="{8D9280B7-1992-81D4-5CAF-DEB47724E72D}"/>
                  </a:ext>
                </a:extLst>
              </p:cNvPr>
              <p:cNvSpPr/>
              <p:nvPr/>
            </p:nvSpPr>
            <p:spPr>
              <a:xfrm>
                <a:off x="4827573" y="2318981"/>
                <a:ext cx="187200" cy="6567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9" name="Google Shape;810;p31">
              <a:extLst>
                <a:ext uri="{FF2B5EF4-FFF2-40B4-BE49-F238E27FC236}">
                  <a16:creationId xmlns:a16="http://schemas.microsoft.com/office/drawing/2014/main" id="{C94670A2-AA33-FAAB-B895-C93394039FD9}"/>
                </a:ext>
              </a:extLst>
            </p:cNvPr>
            <p:cNvGrpSpPr/>
            <p:nvPr/>
          </p:nvGrpSpPr>
          <p:grpSpPr>
            <a:xfrm>
              <a:off x="3851714" y="2067386"/>
              <a:ext cx="1440597" cy="1093676"/>
              <a:chOff x="3574276" y="1598429"/>
              <a:chExt cx="1440597" cy="1377252"/>
            </a:xfrm>
          </p:grpSpPr>
          <p:sp>
            <p:nvSpPr>
              <p:cNvPr id="50" name="Google Shape;811;p31">
                <a:extLst>
                  <a:ext uri="{FF2B5EF4-FFF2-40B4-BE49-F238E27FC236}">
                    <a16:creationId xmlns:a16="http://schemas.microsoft.com/office/drawing/2014/main" id="{25B9CBA0-68B6-DA54-2F4D-81EA519FA729}"/>
                  </a:ext>
                </a:extLst>
              </p:cNvPr>
              <p:cNvSpPr/>
              <p:nvPr/>
            </p:nvSpPr>
            <p:spPr>
              <a:xfrm>
                <a:off x="3762088" y="1785721"/>
                <a:ext cx="1065487" cy="1189815"/>
              </a:xfrm>
              <a:custGeom>
                <a:avLst/>
                <a:gdLst/>
                <a:ahLst/>
                <a:cxnLst/>
                <a:rect l="l" t="t" r="r" b="b"/>
                <a:pathLst>
                  <a:path w="5224" h="5832" extrusionOk="0">
                    <a:moveTo>
                      <a:pt x="5224" y="2613"/>
                    </a:moveTo>
                    <a:cubicBezTo>
                      <a:pt x="5224" y="5832"/>
                      <a:pt x="5224" y="5832"/>
                      <a:pt x="5224" y="5832"/>
                    </a:cubicBezTo>
                    <a:cubicBezTo>
                      <a:pt x="5224" y="4392"/>
                      <a:pt x="4053" y="3220"/>
                      <a:pt x="2612" y="3220"/>
                    </a:cubicBezTo>
                    <a:cubicBezTo>
                      <a:pt x="1172" y="3220"/>
                      <a:pt x="0" y="4392"/>
                      <a:pt x="0" y="5832"/>
                    </a:cubicBezTo>
                    <a:cubicBezTo>
                      <a:pt x="0" y="2613"/>
                      <a:pt x="0" y="2613"/>
                      <a:pt x="0" y="2613"/>
                    </a:cubicBezTo>
                    <a:cubicBezTo>
                      <a:pt x="0" y="1172"/>
                      <a:pt x="1172" y="0"/>
                      <a:pt x="2612" y="0"/>
                    </a:cubicBezTo>
                    <a:cubicBezTo>
                      <a:pt x="4053" y="0"/>
                      <a:pt x="5224" y="1172"/>
                      <a:pt x="5224" y="2613"/>
                    </a:cubicBezTo>
                    <a:close/>
                  </a:path>
                </a:pathLst>
              </a:custGeom>
              <a:solidFill>
                <a:srgbClr val="2C343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" name="Google Shape;812;p31">
                <a:extLst>
                  <a:ext uri="{FF2B5EF4-FFF2-40B4-BE49-F238E27FC236}">
                    <a16:creationId xmlns:a16="http://schemas.microsoft.com/office/drawing/2014/main" id="{E6207E13-3E45-5A69-8149-72D577F5EF76}"/>
                  </a:ext>
                </a:extLst>
              </p:cNvPr>
              <p:cNvSpPr/>
              <p:nvPr/>
            </p:nvSpPr>
            <p:spPr>
              <a:xfrm>
                <a:off x="3574276" y="1598429"/>
                <a:ext cx="1440597" cy="720555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3533" extrusionOk="0">
                    <a:moveTo>
                      <a:pt x="7064" y="3533"/>
                    </a:moveTo>
                    <a:cubicBezTo>
                      <a:pt x="6144" y="3533"/>
                      <a:pt x="6144" y="3533"/>
                      <a:pt x="6144" y="3533"/>
                    </a:cubicBezTo>
                    <a:cubicBezTo>
                      <a:pt x="6144" y="2092"/>
                      <a:pt x="4973" y="920"/>
                      <a:pt x="3532" y="920"/>
                    </a:cubicBezTo>
                    <a:cubicBezTo>
                      <a:pt x="2092" y="920"/>
                      <a:pt x="920" y="2092"/>
                      <a:pt x="920" y="3533"/>
                    </a:cubicBezTo>
                    <a:cubicBezTo>
                      <a:pt x="0" y="3533"/>
                      <a:pt x="0" y="3533"/>
                      <a:pt x="0" y="3533"/>
                    </a:cubicBezTo>
                    <a:cubicBezTo>
                      <a:pt x="0" y="3056"/>
                      <a:pt x="94" y="2593"/>
                      <a:pt x="278" y="2158"/>
                    </a:cubicBezTo>
                    <a:cubicBezTo>
                      <a:pt x="456" y="1737"/>
                      <a:pt x="710" y="1359"/>
                      <a:pt x="1035" y="1035"/>
                    </a:cubicBezTo>
                    <a:cubicBezTo>
                      <a:pt x="1359" y="711"/>
                      <a:pt x="1737" y="456"/>
                      <a:pt x="2157" y="278"/>
                    </a:cubicBezTo>
                    <a:cubicBezTo>
                      <a:pt x="2593" y="94"/>
                      <a:pt x="3056" y="0"/>
                      <a:pt x="3532" y="0"/>
                    </a:cubicBezTo>
                    <a:cubicBezTo>
                      <a:pt x="4009" y="0"/>
                      <a:pt x="4472" y="94"/>
                      <a:pt x="4907" y="278"/>
                    </a:cubicBezTo>
                    <a:cubicBezTo>
                      <a:pt x="5328" y="456"/>
                      <a:pt x="5706" y="711"/>
                      <a:pt x="6030" y="1035"/>
                    </a:cubicBezTo>
                    <a:cubicBezTo>
                      <a:pt x="6354" y="1359"/>
                      <a:pt x="6609" y="1737"/>
                      <a:pt x="6787" y="2158"/>
                    </a:cubicBezTo>
                    <a:cubicBezTo>
                      <a:pt x="6971" y="2593"/>
                      <a:pt x="7064" y="3056"/>
                      <a:pt x="7064" y="3533"/>
                    </a:cubicBezTo>
                    <a:close/>
                  </a:path>
                </a:pathLst>
              </a:custGeom>
              <a:solidFill>
                <a:srgbClr val="00153F"/>
              </a:solidFill>
              <a:ln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" name="Google Shape;813;p31">
                <a:extLst>
                  <a:ext uri="{FF2B5EF4-FFF2-40B4-BE49-F238E27FC236}">
                    <a16:creationId xmlns:a16="http://schemas.microsoft.com/office/drawing/2014/main" id="{5E1BD28E-F058-AC75-D785-982F6460F079}"/>
                  </a:ext>
                </a:extLst>
              </p:cNvPr>
              <p:cNvSpPr/>
              <p:nvPr/>
            </p:nvSpPr>
            <p:spPr>
              <a:xfrm>
                <a:off x="3574276" y="2318981"/>
                <a:ext cx="187800" cy="656700"/>
              </a:xfrm>
              <a:prstGeom prst="rect">
                <a:avLst/>
              </a:prstGeom>
              <a:solidFill>
                <a:srgbClr val="50070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" name="Google Shape;814;p31">
                <a:extLst>
                  <a:ext uri="{FF2B5EF4-FFF2-40B4-BE49-F238E27FC236}">
                    <a16:creationId xmlns:a16="http://schemas.microsoft.com/office/drawing/2014/main" id="{063A8CB8-55F2-03D2-A435-F0F76F13C883}"/>
                  </a:ext>
                </a:extLst>
              </p:cNvPr>
              <p:cNvSpPr/>
              <p:nvPr/>
            </p:nvSpPr>
            <p:spPr>
              <a:xfrm>
                <a:off x="4827573" y="2318981"/>
                <a:ext cx="187200" cy="656700"/>
              </a:xfrm>
              <a:prstGeom prst="rect">
                <a:avLst/>
              </a:prstGeom>
              <a:solidFill>
                <a:srgbClr val="98B3C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4" name="Google Shape;815;p31">
              <a:extLst>
                <a:ext uri="{FF2B5EF4-FFF2-40B4-BE49-F238E27FC236}">
                  <a16:creationId xmlns:a16="http://schemas.microsoft.com/office/drawing/2014/main" id="{DBBF08A1-D31D-9BD2-EDC1-0FB5084C6A9B}"/>
                </a:ext>
              </a:extLst>
            </p:cNvPr>
            <p:cNvGrpSpPr/>
            <p:nvPr/>
          </p:nvGrpSpPr>
          <p:grpSpPr>
            <a:xfrm>
              <a:off x="2590737" y="2703629"/>
              <a:ext cx="1441109" cy="1072079"/>
              <a:chOff x="1197223" y="2495868"/>
              <a:chExt cx="1441109" cy="1350055"/>
            </a:xfrm>
          </p:grpSpPr>
          <p:sp>
            <p:nvSpPr>
              <p:cNvPr id="55" name="Google Shape;816;p31">
                <a:extLst>
                  <a:ext uri="{FF2B5EF4-FFF2-40B4-BE49-F238E27FC236}">
                    <a16:creationId xmlns:a16="http://schemas.microsoft.com/office/drawing/2014/main" id="{FC61D46E-7EEF-AA1E-3A19-03C7215D9A39}"/>
                  </a:ext>
                </a:extLst>
              </p:cNvPr>
              <p:cNvSpPr/>
              <p:nvPr/>
            </p:nvSpPr>
            <p:spPr>
              <a:xfrm>
                <a:off x="1385036" y="2495867"/>
                <a:ext cx="520" cy="14047"/>
              </a:xfrm>
              <a:custGeom>
                <a:avLst/>
                <a:gdLst/>
                <a:ahLst/>
                <a:cxnLst/>
                <a:rect l="l" t="t" r="r" b="b"/>
                <a:pathLst>
                  <a:path w="1" h="68" extrusionOk="0">
                    <a:moveTo>
                      <a:pt x="1" y="68"/>
                    </a:moveTo>
                    <a:cubicBezTo>
                      <a:pt x="0" y="45"/>
                      <a:pt x="0" y="23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68"/>
                    </a:lnTo>
                    <a:close/>
                  </a:path>
                </a:pathLst>
              </a:custGeom>
              <a:solidFill>
                <a:srgbClr val="C28541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" name="Google Shape;817;p31">
                <a:extLst>
                  <a:ext uri="{FF2B5EF4-FFF2-40B4-BE49-F238E27FC236}">
                    <a16:creationId xmlns:a16="http://schemas.microsoft.com/office/drawing/2014/main" id="{E6B5E5DF-38F1-6254-A59C-03E28DD3F014}"/>
                  </a:ext>
                </a:extLst>
              </p:cNvPr>
              <p:cNvSpPr/>
              <p:nvPr/>
            </p:nvSpPr>
            <p:spPr>
              <a:xfrm>
                <a:off x="2450522" y="2495867"/>
                <a:ext cx="0" cy="14047"/>
              </a:xfrm>
              <a:custGeom>
                <a:avLst/>
                <a:gdLst/>
                <a:ahLst/>
                <a:cxnLst/>
                <a:rect l="l" t="t" r="r" b="b"/>
                <a:pathLst>
                  <a:path w="1" h="68" extrusionOk="0">
                    <a:moveTo>
                      <a:pt x="0" y="0"/>
                    </a:moveTo>
                    <a:cubicBezTo>
                      <a:pt x="0" y="23"/>
                      <a:pt x="0" y="45"/>
                      <a:pt x="0" y="6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8541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Google Shape;818;p31">
                <a:extLst>
                  <a:ext uri="{FF2B5EF4-FFF2-40B4-BE49-F238E27FC236}">
                    <a16:creationId xmlns:a16="http://schemas.microsoft.com/office/drawing/2014/main" id="{0F059035-AB49-E29E-77CF-3355AE7B6E59}"/>
                  </a:ext>
                </a:extLst>
              </p:cNvPr>
              <p:cNvSpPr/>
              <p:nvPr/>
            </p:nvSpPr>
            <p:spPr>
              <a:xfrm>
                <a:off x="1197223" y="2495867"/>
                <a:ext cx="1441109" cy="1350055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6618" extrusionOk="0">
                    <a:moveTo>
                      <a:pt x="7064" y="0"/>
                    </a:moveTo>
                    <a:cubicBezTo>
                      <a:pt x="7064" y="3086"/>
                      <a:pt x="7064" y="3086"/>
                      <a:pt x="7064" y="3086"/>
                    </a:cubicBezTo>
                    <a:cubicBezTo>
                      <a:pt x="7064" y="3563"/>
                      <a:pt x="6971" y="4025"/>
                      <a:pt x="6786" y="4461"/>
                    </a:cubicBezTo>
                    <a:cubicBezTo>
                      <a:pt x="6609" y="4882"/>
                      <a:pt x="6354" y="5259"/>
                      <a:pt x="6030" y="5584"/>
                    </a:cubicBezTo>
                    <a:cubicBezTo>
                      <a:pt x="5705" y="5908"/>
                      <a:pt x="5328" y="6162"/>
                      <a:pt x="4907" y="6340"/>
                    </a:cubicBezTo>
                    <a:cubicBezTo>
                      <a:pt x="4471" y="6525"/>
                      <a:pt x="4009" y="6618"/>
                      <a:pt x="3532" y="6618"/>
                    </a:cubicBezTo>
                    <a:cubicBezTo>
                      <a:pt x="3056" y="6618"/>
                      <a:pt x="2593" y="6525"/>
                      <a:pt x="2157" y="6340"/>
                    </a:cubicBezTo>
                    <a:cubicBezTo>
                      <a:pt x="1736" y="6162"/>
                      <a:pt x="1359" y="5908"/>
                      <a:pt x="1035" y="5584"/>
                    </a:cubicBezTo>
                    <a:cubicBezTo>
                      <a:pt x="710" y="5259"/>
                      <a:pt x="456" y="4882"/>
                      <a:pt x="278" y="4461"/>
                    </a:cubicBezTo>
                    <a:cubicBezTo>
                      <a:pt x="94" y="4025"/>
                      <a:pt x="0" y="3563"/>
                      <a:pt x="0" y="308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77"/>
                      <a:pt x="94" y="939"/>
                      <a:pt x="278" y="1375"/>
                    </a:cubicBezTo>
                    <a:cubicBezTo>
                      <a:pt x="456" y="1796"/>
                      <a:pt x="710" y="2174"/>
                      <a:pt x="1035" y="2498"/>
                    </a:cubicBezTo>
                    <a:cubicBezTo>
                      <a:pt x="1359" y="2822"/>
                      <a:pt x="1736" y="3077"/>
                      <a:pt x="2157" y="3255"/>
                    </a:cubicBezTo>
                    <a:cubicBezTo>
                      <a:pt x="2593" y="3439"/>
                      <a:pt x="3056" y="3532"/>
                      <a:pt x="3532" y="3532"/>
                    </a:cubicBezTo>
                    <a:cubicBezTo>
                      <a:pt x="4009" y="3532"/>
                      <a:pt x="4471" y="3439"/>
                      <a:pt x="4907" y="3255"/>
                    </a:cubicBezTo>
                    <a:cubicBezTo>
                      <a:pt x="5328" y="3077"/>
                      <a:pt x="5705" y="2822"/>
                      <a:pt x="6030" y="2498"/>
                    </a:cubicBezTo>
                    <a:cubicBezTo>
                      <a:pt x="6354" y="2174"/>
                      <a:pt x="6609" y="1796"/>
                      <a:pt x="6786" y="1375"/>
                    </a:cubicBezTo>
                    <a:cubicBezTo>
                      <a:pt x="6971" y="939"/>
                      <a:pt x="7064" y="477"/>
                      <a:pt x="7064" y="0"/>
                    </a:cubicBezTo>
                    <a:close/>
                  </a:path>
                </a:pathLst>
              </a:custGeom>
              <a:solidFill>
                <a:srgbClr val="ACCAE6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819;p31">
                <a:extLst>
                  <a:ext uri="{FF2B5EF4-FFF2-40B4-BE49-F238E27FC236}">
                    <a16:creationId xmlns:a16="http://schemas.microsoft.com/office/drawing/2014/main" id="{102A82C4-8DB6-23A6-01D2-F508115A33EB}"/>
                  </a:ext>
                </a:extLst>
              </p:cNvPr>
              <p:cNvSpPr/>
              <p:nvPr/>
            </p:nvSpPr>
            <p:spPr>
              <a:xfrm>
                <a:off x="1197223" y="2495868"/>
                <a:ext cx="1441109" cy="720554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3532" extrusionOk="0">
                    <a:moveTo>
                      <a:pt x="7064" y="0"/>
                    </a:moveTo>
                    <a:cubicBezTo>
                      <a:pt x="7064" y="477"/>
                      <a:pt x="6971" y="939"/>
                      <a:pt x="6786" y="1375"/>
                    </a:cubicBezTo>
                    <a:cubicBezTo>
                      <a:pt x="6609" y="1796"/>
                      <a:pt x="6354" y="2174"/>
                      <a:pt x="6030" y="2498"/>
                    </a:cubicBezTo>
                    <a:cubicBezTo>
                      <a:pt x="5705" y="2822"/>
                      <a:pt x="5328" y="3077"/>
                      <a:pt x="4907" y="3255"/>
                    </a:cubicBezTo>
                    <a:cubicBezTo>
                      <a:pt x="4471" y="3439"/>
                      <a:pt x="4009" y="3532"/>
                      <a:pt x="3532" y="3532"/>
                    </a:cubicBezTo>
                    <a:cubicBezTo>
                      <a:pt x="3056" y="3532"/>
                      <a:pt x="2593" y="3439"/>
                      <a:pt x="2157" y="3255"/>
                    </a:cubicBezTo>
                    <a:cubicBezTo>
                      <a:pt x="1736" y="3077"/>
                      <a:pt x="1359" y="2822"/>
                      <a:pt x="1035" y="2498"/>
                    </a:cubicBezTo>
                    <a:cubicBezTo>
                      <a:pt x="710" y="2174"/>
                      <a:pt x="456" y="1796"/>
                      <a:pt x="278" y="1375"/>
                    </a:cubicBezTo>
                    <a:cubicBezTo>
                      <a:pt x="94" y="939"/>
                      <a:pt x="0" y="477"/>
                      <a:pt x="0" y="0"/>
                    </a:cubicBezTo>
                    <a:cubicBezTo>
                      <a:pt x="920" y="0"/>
                      <a:pt x="920" y="0"/>
                      <a:pt x="920" y="0"/>
                    </a:cubicBezTo>
                    <a:cubicBezTo>
                      <a:pt x="920" y="23"/>
                      <a:pt x="920" y="45"/>
                      <a:pt x="921" y="68"/>
                    </a:cubicBezTo>
                    <a:cubicBezTo>
                      <a:pt x="957" y="1477"/>
                      <a:pt x="2114" y="2612"/>
                      <a:pt x="3532" y="2612"/>
                    </a:cubicBezTo>
                    <a:cubicBezTo>
                      <a:pt x="4950" y="2612"/>
                      <a:pt x="6108" y="1477"/>
                      <a:pt x="6143" y="68"/>
                    </a:cubicBezTo>
                    <a:cubicBezTo>
                      <a:pt x="6144" y="45"/>
                      <a:pt x="6144" y="23"/>
                      <a:pt x="6144" y="0"/>
                    </a:cubicBezTo>
                    <a:lnTo>
                      <a:pt x="706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9" name="Google Shape;820;p31">
              <a:extLst>
                <a:ext uri="{FF2B5EF4-FFF2-40B4-BE49-F238E27FC236}">
                  <a16:creationId xmlns:a16="http://schemas.microsoft.com/office/drawing/2014/main" id="{EF9DFF3E-25CB-9DF9-4802-4ECC086C9B9D}"/>
                </a:ext>
              </a:extLst>
            </p:cNvPr>
            <p:cNvGrpSpPr/>
            <p:nvPr/>
          </p:nvGrpSpPr>
          <p:grpSpPr>
            <a:xfrm>
              <a:off x="6364990" y="2067386"/>
              <a:ext cx="1440597" cy="1093676"/>
              <a:chOff x="3574276" y="1598429"/>
              <a:chExt cx="1440597" cy="1377252"/>
            </a:xfrm>
          </p:grpSpPr>
          <p:sp>
            <p:nvSpPr>
              <p:cNvPr id="60" name="Google Shape;821;p31">
                <a:extLst>
                  <a:ext uri="{FF2B5EF4-FFF2-40B4-BE49-F238E27FC236}">
                    <a16:creationId xmlns:a16="http://schemas.microsoft.com/office/drawing/2014/main" id="{8155F0E5-8DFF-2B76-D7EA-BB4AD8274EF5}"/>
                  </a:ext>
                </a:extLst>
              </p:cNvPr>
              <p:cNvSpPr/>
              <p:nvPr/>
            </p:nvSpPr>
            <p:spPr>
              <a:xfrm>
                <a:off x="3762088" y="1785721"/>
                <a:ext cx="1065487" cy="1189815"/>
              </a:xfrm>
              <a:custGeom>
                <a:avLst/>
                <a:gdLst/>
                <a:ahLst/>
                <a:cxnLst/>
                <a:rect l="l" t="t" r="r" b="b"/>
                <a:pathLst>
                  <a:path w="5224" h="5832" extrusionOk="0">
                    <a:moveTo>
                      <a:pt x="5224" y="2613"/>
                    </a:moveTo>
                    <a:cubicBezTo>
                      <a:pt x="5224" y="5832"/>
                      <a:pt x="5224" y="5832"/>
                      <a:pt x="5224" y="5832"/>
                    </a:cubicBezTo>
                    <a:cubicBezTo>
                      <a:pt x="5224" y="4392"/>
                      <a:pt x="4053" y="3220"/>
                      <a:pt x="2612" y="3220"/>
                    </a:cubicBezTo>
                    <a:cubicBezTo>
                      <a:pt x="1172" y="3220"/>
                      <a:pt x="0" y="4392"/>
                      <a:pt x="0" y="5832"/>
                    </a:cubicBezTo>
                    <a:cubicBezTo>
                      <a:pt x="0" y="2613"/>
                      <a:pt x="0" y="2613"/>
                      <a:pt x="0" y="2613"/>
                    </a:cubicBezTo>
                    <a:cubicBezTo>
                      <a:pt x="0" y="1172"/>
                      <a:pt x="1172" y="0"/>
                      <a:pt x="2612" y="0"/>
                    </a:cubicBezTo>
                    <a:cubicBezTo>
                      <a:pt x="4053" y="0"/>
                      <a:pt x="5224" y="1172"/>
                      <a:pt x="5224" y="2613"/>
                    </a:cubicBezTo>
                    <a:close/>
                  </a:path>
                </a:pathLst>
              </a:custGeom>
              <a:solidFill>
                <a:srgbClr val="ACCAE6"/>
              </a:solidFill>
              <a:ln>
                <a:solidFill>
                  <a:srgbClr val="ACCAE6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822;p31">
                <a:extLst>
                  <a:ext uri="{FF2B5EF4-FFF2-40B4-BE49-F238E27FC236}">
                    <a16:creationId xmlns:a16="http://schemas.microsoft.com/office/drawing/2014/main" id="{097AAFE2-EA16-922A-D264-473102CF49FA}"/>
                  </a:ext>
                </a:extLst>
              </p:cNvPr>
              <p:cNvSpPr/>
              <p:nvPr/>
            </p:nvSpPr>
            <p:spPr>
              <a:xfrm>
                <a:off x="3574276" y="1598429"/>
                <a:ext cx="1440597" cy="720555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3533" extrusionOk="0">
                    <a:moveTo>
                      <a:pt x="7064" y="3533"/>
                    </a:moveTo>
                    <a:cubicBezTo>
                      <a:pt x="6144" y="3533"/>
                      <a:pt x="6144" y="3533"/>
                      <a:pt x="6144" y="3533"/>
                    </a:cubicBezTo>
                    <a:cubicBezTo>
                      <a:pt x="6144" y="2092"/>
                      <a:pt x="4973" y="920"/>
                      <a:pt x="3532" y="920"/>
                    </a:cubicBezTo>
                    <a:cubicBezTo>
                      <a:pt x="2092" y="920"/>
                      <a:pt x="920" y="2092"/>
                      <a:pt x="920" y="3533"/>
                    </a:cubicBezTo>
                    <a:cubicBezTo>
                      <a:pt x="0" y="3533"/>
                      <a:pt x="0" y="3533"/>
                      <a:pt x="0" y="3533"/>
                    </a:cubicBezTo>
                    <a:cubicBezTo>
                      <a:pt x="0" y="3056"/>
                      <a:pt x="94" y="2593"/>
                      <a:pt x="278" y="2158"/>
                    </a:cubicBezTo>
                    <a:cubicBezTo>
                      <a:pt x="456" y="1737"/>
                      <a:pt x="710" y="1359"/>
                      <a:pt x="1035" y="1035"/>
                    </a:cubicBezTo>
                    <a:cubicBezTo>
                      <a:pt x="1359" y="711"/>
                      <a:pt x="1737" y="456"/>
                      <a:pt x="2157" y="278"/>
                    </a:cubicBezTo>
                    <a:cubicBezTo>
                      <a:pt x="2593" y="94"/>
                      <a:pt x="3056" y="0"/>
                      <a:pt x="3532" y="0"/>
                    </a:cubicBezTo>
                    <a:cubicBezTo>
                      <a:pt x="4009" y="0"/>
                      <a:pt x="4472" y="94"/>
                      <a:pt x="4907" y="278"/>
                    </a:cubicBezTo>
                    <a:cubicBezTo>
                      <a:pt x="5328" y="456"/>
                      <a:pt x="5706" y="711"/>
                      <a:pt x="6030" y="1035"/>
                    </a:cubicBezTo>
                    <a:cubicBezTo>
                      <a:pt x="6354" y="1359"/>
                      <a:pt x="6609" y="1737"/>
                      <a:pt x="6787" y="2158"/>
                    </a:cubicBezTo>
                    <a:cubicBezTo>
                      <a:pt x="6971" y="2593"/>
                      <a:pt x="7064" y="3056"/>
                      <a:pt x="7064" y="3533"/>
                    </a:cubicBezTo>
                    <a:close/>
                  </a:path>
                </a:pathLst>
              </a:custGeom>
              <a:solidFill>
                <a:srgbClr val="7B91A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823;p31">
                <a:extLst>
                  <a:ext uri="{FF2B5EF4-FFF2-40B4-BE49-F238E27FC236}">
                    <a16:creationId xmlns:a16="http://schemas.microsoft.com/office/drawing/2014/main" id="{D7616A07-5B6E-AC82-D7A3-4CAE3086CF31}"/>
                  </a:ext>
                </a:extLst>
              </p:cNvPr>
              <p:cNvSpPr/>
              <p:nvPr/>
            </p:nvSpPr>
            <p:spPr>
              <a:xfrm>
                <a:off x="3574276" y="2318981"/>
                <a:ext cx="187800" cy="656700"/>
              </a:xfrm>
              <a:prstGeom prst="rect">
                <a:avLst/>
              </a:prstGeom>
              <a:solidFill>
                <a:srgbClr val="00153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824;p31">
                <a:extLst>
                  <a:ext uri="{FF2B5EF4-FFF2-40B4-BE49-F238E27FC236}">
                    <a16:creationId xmlns:a16="http://schemas.microsoft.com/office/drawing/2014/main" id="{69920739-3C6E-C390-1351-793D7488D35D}"/>
                  </a:ext>
                </a:extLst>
              </p:cNvPr>
              <p:cNvSpPr/>
              <p:nvPr/>
            </p:nvSpPr>
            <p:spPr>
              <a:xfrm>
                <a:off x="4827573" y="2318981"/>
                <a:ext cx="187200" cy="656700"/>
              </a:xfrm>
              <a:prstGeom prst="rect">
                <a:avLst/>
              </a:prstGeom>
              <a:solidFill>
                <a:srgbClr val="50070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4" name="Google Shape;825;p31">
              <a:extLst>
                <a:ext uri="{FF2B5EF4-FFF2-40B4-BE49-F238E27FC236}">
                  <a16:creationId xmlns:a16="http://schemas.microsoft.com/office/drawing/2014/main" id="{A1070BFE-B45A-1B1A-0CF9-89FBBC01C0FD}"/>
                </a:ext>
              </a:extLst>
            </p:cNvPr>
            <p:cNvGrpSpPr/>
            <p:nvPr/>
          </p:nvGrpSpPr>
          <p:grpSpPr>
            <a:xfrm>
              <a:off x="5104013" y="2703629"/>
              <a:ext cx="1441109" cy="1072079"/>
              <a:chOff x="1197223" y="2495868"/>
              <a:chExt cx="1441109" cy="1350055"/>
            </a:xfrm>
          </p:grpSpPr>
          <p:sp>
            <p:nvSpPr>
              <p:cNvPr id="65" name="Google Shape;826;p31">
                <a:extLst>
                  <a:ext uri="{FF2B5EF4-FFF2-40B4-BE49-F238E27FC236}">
                    <a16:creationId xmlns:a16="http://schemas.microsoft.com/office/drawing/2014/main" id="{197BE849-F2BF-786F-AE67-C27E93968AED}"/>
                  </a:ext>
                </a:extLst>
              </p:cNvPr>
              <p:cNvSpPr/>
              <p:nvPr/>
            </p:nvSpPr>
            <p:spPr>
              <a:xfrm>
                <a:off x="1385036" y="2495867"/>
                <a:ext cx="520" cy="14047"/>
              </a:xfrm>
              <a:custGeom>
                <a:avLst/>
                <a:gdLst/>
                <a:ahLst/>
                <a:cxnLst/>
                <a:rect l="l" t="t" r="r" b="b"/>
                <a:pathLst>
                  <a:path w="1" h="68" extrusionOk="0">
                    <a:moveTo>
                      <a:pt x="1" y="68"/>
                    </a:moveTo>
                    <a:cubicBezTo>
                      <a:pt x="0" y="45"/>
                      <a:pt x="0" y="23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" y="68"/>
                    </a:lnTo>
                    <a:close/>
                  </a:path>
                </a:pathLst>
              </a:custGeom>
              <a:solidFill>
                <a:srgbClr val="C28541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827;p31">
                <a:extLst>
                  <a:ext uri="{FF2B5EF4-FFF2-40B4-BE49-F238E27FC236}">
                    <a16:creationId xmlns:a16="http://schemas.microsoft.com/office/drawing/2014/main" id="{0CD9C3B5-93E9-EC52-AA2E-5DEEEF95B857}"/>
                  </a:ext>
                </a:extLst>
              </p:cNvPr>
              <p:cNvSpPr/>
              <p:nvPr/>
            </p:nvSpPr>
            <p:spPr>
              <a:xfrm>
                <a:off x="2450522" y="2495867"/>
                <a:ext cx="0" cy="14047"/>
              </a:xfrm>
              <a:custGeom>
                <a:avLst/>
                <a:gdLst/>
                <a:ahLst/>
                <a:cxnLst/>
                <a:rect l="l" t="t" r="r" b="b"/>
                <a:pathLst>
                  <a:path w="1" h="68" extrusionOk="0">
                    <a:moveTo>
                      <a:pt x="0" y="0"/>
                    </a:moveTo>
                    <a:cubicBezTo>
                      <a:pt x="0" y="23"/>
                      <a:pt x="0" y="45"/>
                      <a:pt x="0" y="6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8541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" name="Google Shape;828;p31">
                <a:extLst>
                  <a:ext uri="{FF2B5EF4-FFF2-40B4-BE49-F238E27FC236}">
                    <a16:creationId xmlns:a16="http://schemas.microsoft.com/office/drawing/2014/main" id="{040EF256-746E-E75A-538D-8E576AD1015F}"/>
                  </a:ext>
                </a:extLst>
              </p:cNvPr>
              <p:cNvSpPr/>
              <p:nvPr/>
            </p:nvSpPr>
            <p:spPr>
              <a:xfrm>
                <a:off x="1197223" y="2495867"/>
                <a:ext cx="1441109" cy="1350055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6618" extrusionOk="0">
                    <a:moveTo>
                      <a:pt x="7064" y="0"/>
                    </a:moveTo>
                    <a:cubicBezTo>
                      <a:pt x="7064" y="3086"/>
                      <a:pt x="7064" y="3086"/>
                      <a:pt x="7064" y="3086"/>
                    </a:cubicBezTo>
                    <a:cubicBezTo>
                      <a:pt x="7064" y="3563"/>
                      <a:pt x="6971" y="4025"/>
                      <a:pt x="6786" y="4461"/>
                    </a:cubicBezTo>
                    <a:cubicBezTo>
                      <a:pt x="6609" y="4882"/>
                      <a:pt x="6354" y="5259"/>
                      <a:pt x="6030" y="5584"/>
                    </a:cubicBezTo>
                    <a:cubicBezTo>
                      <a:pt x="5705" y="5908"/>
                      <a:pt x="5328" y="6162"/>
                      <a:pt x="4907" y="6340"/>
                    </a:cubicBezTo>
                    <a:cubicBezTo>
                      <a:pt x="4471" y="6525"/>
                      <a:pt x="4009" y="6618"/>
                      <a:pt x="3532" y="6618"/>
                    </a:cubicBezTo>
                    <a:cubicBezTo>
                      <a:pt x="3056" y="6618"/>
                      <a:pt x="2593" y="6525"/>
                      <a:pt x="2157" y="6340"/>
                    </a:cubicBezTo>
                    <a:cubicBezTo>
                      <a:pt x="1736" y="6162"/>
                      <a:pt x="1359" y="5908"/>
                      <a:pt x="1035" y="5584"/>
                    </a:cubicBezTo>
                    <a:cubicBezTo>
                      <a:pt x="710" y="5259"/>
                      <a:pt x="456" y="4882"/>
                      <a:pt x="278" y="4461"/>
                    </a:cubicBezTo>
                    <a:cubicBezTo>
                      <a:pt x="94" y="4025"/>
                      <a:pt x="0" y="3563"/>
                      <a:pt x="0" y="308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77"/>
                      <a:pt x="94" y="939"/>
                      <a:pt x="278" y="1375"/>
                    </a:cubicBezTo>
                    <a:cubicBezTo>
                      <a:pt x="456" y="1796"/>
                      <a:pt x="710" y="2174"/>
                      <a:pt x="1035" y="2498"/>
                    </a:cubicBezTo>
                    <a:cubicBezTo>
                      <a:pt x="1359" y="2822"/>
                      <a:pt x="1736" y="3077"/>
                      <a:pt x="2157" y="3255"/>
                    </a:cubicBezTo>
                    <a:cubicBezTo>
                      <a:pt x="2593" y="3439"/>
                      <a:pt x="3056" y="3532"/>
                      <a:pt x="3532" y="3532"/>
                    </a:cubicBezTo>
                    <a:cubicBezTo>
                      <a:pt x="4009" y="3532"/>
                      <a:pt x="4471" y="3439"/>
                      <a:pt x="4907" y="3255"/>
                    </a:cubicBezTo>
                    <a:cubicBezTo>
                      <a:pt x="5328" y="3077"/>
                      <a:pt x="5705" y="2822"/>
                      <a:pt x="6030" y="2498"/>
                    </a:cubicBezTo>
                    <a:cubicBezTo>
                      <a:pt x="6354" y="2174"/>
                      <a:pt x="6609" y="1796"/>
                      <a:pt x="6786" y="1375"/>
                    </a:cubicBezTo>
                    <a:cubicBezTo>
                      <a:pt x="6971" y="939"/>
                      <a:pt x="7064" y="477"/>
                      <a:pt x="7064" y="0"/>
                    </a:cubicBezTo>
                    <a:close/>
                  </a:path>
                </a:pathLst>
              </a:custGeom>
              <a:solidFill>
                <a:srgbClr val="50070D"/>
              </a:solidFill>
              <a:ln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829;p31">
                <a:extLst>
                  <a:ext uri="{FF2B5EF4-FFF2-40B4-BE49-F238E27FC236}">
                    <a16:creationId xmlns:a16="http://schemas.microsoft.com/office/drawing/2014/main" id="{98BE3B76-683F-7C91-8F87-03F06DC9F84F}"/>
                  </a:ext>
                </a:extLst>
              </p:cNvPr>
              <p:cNvSpPr/>
              <p:nvPr/>
            </p:nvSpPr>
            <p:spPr>
              <a:xfrm>
                <a:off x="1197223" y="2495868"/>
                <a:ext cx="1441109" cy="720554"/>
              </a:xfrm>
              <a:custGeom>
                <a:avLst/>
                <a:gdLst/>
                <a:ahLst/>
                <a:cxnLst/>
                <a:rect l="l" t="t" r="r" b="b"/>
                <a:pathLst>
                  <a:path w="7064" h="3532" extrusionOk="0">
                    <a:moveTo>
                      <a:pt x="7064" y="0"/>
                    </a:moveTo>
                    <a:cubicBezTo>
                      <a:pt x="7064" y="477"/>
                      <a:pt x="6971" y="939"/>
                      <a:pt x="6786" y="1375"/>
                    </a:cubicBezTo>
                    <a:cubicBezTo>
                      <a:pt x="6609" y="1796"/>
                      <a:pt x="6354" y="2174"/>
                      <a:pt x="6030" y="2498"/>
                    </a:cubicBezTo>
                    <a:cubicBezTo>
                      <a:pt x="5705" y="2822"/>
                      <a:pt x="5328" y="3077"/>
                      <a:pt x="4907" y="3255"/>
                    </a:cubicBezTo>
                    <a:cubicBezTo>
                      <a:pt x="4471" y="3439"/>
                      <a:pt x="4009" y="3532"/>
                      <a:pt x="3532" y="3532"/>
                    </a:cubicBezTo>
                    <a:cubicBezTo>
                      <a:pt x="3056" y="3532"/>
                      <a:pt x="2593" y="3439"/>
                      <a:pt x="2157" y="3255"/>
                    </a:cubicBezTo>
                    <a:cubicBezTo>
                      <a:pt x="1736" y="3077"/>
                      <a:pt x="1359" y="2822"/>
                      <a:pt x="1035" y="2498"/>
                    </a:cubicBezTo>
                    <a:cubicBezTo>
                      <a:pt x="710" y="2174"/>
                      <a:pt x="456" y="1796"/>
                      <a:pt x="278" y="1375"/>
                    </a:cubicBezTo>
                    <a:cubicBezTo>
                      <a:pt x="94" y="939"/>
                      <a:pt x="0" y="477"/>
                      <a:pt x="0" y="0"/>
                    </a:cubicBezTo>
                    <a:cubicBezTo>
                      <a:pt x="920" y="0"/>
                      <a:pt x="920" y="0"/>
                      <a:pt x="920" y="0"/>
                    </a:cubicBezTo>
                    <a:cubicBezTo>
                      <a:pt x="920" y="23"/>
                      <a:pt x="920" y="45"/>
                      <a:pt x="921" y="68"/>
                    </a:cubicBezTo>
                    <a:cubicBezTo>
                      <a:pt x="957" y="1477"/>
                      <a:pt x="2114" y="2612"/>
                      <a:pt x="3532" y="2612"/>
                    </a:cubicBezTo>
                    <a:cubicBezTo>
                      <a:pt x="4950" y="2612"/>
                      <a:pt x="6108" y="1477"/>
                      <a:pt x="6143" y="68"/>
                    </a:cubicBezTo>
                    <a:cubicBezTo>
                      <a:pt x="6144" y="45"/>
                      <a:pt x="6144" y="23"/>
                      <a:pt x="6144" y="0"/>
                    </a:cubicBezTo>
                    <a:lnTo>
                      <a:pt x="706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0" name="Google Shape;834;p31">
            <a:extLst>
              <a:ext uri="{FF2B5EF4-FFF2-40B4-BE49-F238E27FC236}">
                <a16:creationId xmlns:a16="http://schemas.microsoft.com/office/drawing/2014/main" id="{2C5686C9-D579-473E-827B-345B58DF37C9}"/>
              </a:ext>
            </a:extLst>
          </p:cNvPr>
          <p:cNvSpPr txBox="1"/>
          <p:nvPr/>
        </p:nvSpPr>
        <p:spPr>
          <a:xfrm>
            <a:off x="1342409" y="1452865"/>
            <a:ext cx="2106289" cy="130186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Aft>
                <a:spcPts val="800"/>
              </a:spcAft>
            </a:pPr>
            <a:r>
              <a:rPr lang="es-CR" sz="16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Organización y recuperación de la información</a:t>
            </a:r>
            <a:endParaRPr lang="es-CR" sz="1600" dirty="0">
              <a:solidFill>
                <a:schemeClr val="tx1"/>
              </a:solidFill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Google Shape;834;p31">
            <a:extLst>
              <a:ext uri="{FF2B5EF4-FFF2-40B4-BE49-F238E27FC236}">
                <a16:creationId xmlns:a16="http://schemas.microsoft.com/office/drawing/2014/main" id="{5D08E812-A76F-A136-2002-C88DE61052D2}"/>
              </a:ext>
            </a:extLst>
          </p:cNvPr>
          <p:cNvSpPr txBox="1"/>
          <p:nvPr/>
        </p:nvSpPr>
        <p:spPr>
          <a:xfrm>
            <a:off x="4902258" y="1496715"/>
            <a:ext cx="2280461" cy="983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0" algn="ctr">
              <a:spcBef>
                <a:spcPts val="0"/>
              </a:spcBef>
              <a:spcAft>
                <a:spcPts val="800"/>
              </a:spcAft>
              <a:buNone/>
            </a:pPr>
            <a:r>
              <a:rPr lang="es-CR" sz="1600" b="1" dirty="0">
                <a:latin typeface="Arial" panose="020B0604020202020204" pitchFamily="34" charset="0"/>
                <a:cs typeface="Arial" panose="020B0604020202020204" pitchFamily="34" charset="0"/>
              </a:rPr>
              <a:t>Tecnologías de información y comunicación</a:t>
            </a:r>
            <a:endParaRPr sz="1600" b="1" dirty="0">
              <a:latin typeface="Arial" panose="020B0604020202020204" pitchFamily="34" charset="0"/>
              <a:cs typeface="Arial" panose="020B0604020202020204" pitchFamily="34" charset="0"/>
              <a:sym typeface="Montserrat Medium"/>
            </a:endParaRPr>
          </a:p>
        </p:txBody>
      </p:sp>
      <p:sp>
        <p:nvSpPr>
          <p:cNvPr id="72" name="Google Shape;834;p31">
            <a:extLst>
              <a:ext uri="{FF2B5EF4-FFF2-40B4-BE49-F238E27FC236}">
                <a16:creationId xmlns:a16="http://schemas.microsoft.com/office/drawing/2014/main" id="{DDC53641-1F90-E2CB-7FE4-B912FD21D6D3}"/>
              </a:ext>
            </a:extLst>
          </p:cNvPr>
          <p:cNvSpPr txBox="1"/>
          <p:nvPr/>
        </p:nvSpPr>
        <p:spPr>
          <a:xfrm>
            <a:off x="8933305" y="1537063"/>
            <a:ext cx="2138845" cy="929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0" algn="ctr">
              <a:spcBef>
                <a:spcPts val="0"/>
              </a:spcBef>
              <a:spcAft>
                <a:spcPts val="800"/>
              </a:spcAft>
              <a:buNone/>
            </a:pPr>
            <a:r>
              <a:rPr lang="es-CR" sz="1600" b="1" dirty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Administración de unidades de información</a:t>
            </a:r>
            <a:endParaRPr sz="1600" b="1" dirty="0">
              <a:solidFill>
                <a:schemeClr val="tx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Montserrat Medium"/>
            </a:endParaRPr>
          </a:p>
        </p:txBody>
      </p:sp>
      <p:sp>
        <p:nvSpPr>
          <p:cNvPr id="73" name="Google Shape;834;p31">
            <a:extLst>
              <a:ext uri="{FF2B5EF4-FFF2-40B4-BE49-F238E27FC236}">
                <a16:creationId xmlns:a16="http://schemas.microsoft.com/office/drawing/2014/main" id="{8FA8DD25-E96E-A771-B37B-6419AAD5D0D2}"/>
              </a:ext>
            </a:extLst>
          </p:cNvPr>
          <p:cNvSpPr txBox="1"/>
          <p:nvPr/>
        </p:nvSpPr>
        <p:spPr>
          <a:xfrm>
            <a:off x="1390907" y="5137462"/>
            <a:ext cx="2069802" cy="785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0" algn="ctr">
              <a:spcBef>
                <a:spcPts val="0"/>
              </a:spcBef>
              <a:spcAft>
                <a:spcPts val="800"/>
              </a:spcAft>
              <a:buNone/>
            </a:pPr>
            <a:r>
              <a:rPr lang="es-CR" b="1" dirty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Montserrat Medium"/>
              </a:rPr>
              <a:t>Usuarios de la información</a:t>
            </a:r>
            <a:endParaRPr b="1" dirty="0">
              <a:solidFill>
                <a:schemeClr val="tx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Montserrat Medium"/>
            </a:endParaRPr>
          </a:p>
        </p:txBody>
      </p:sp>
      <p:sp>
        <p:nvSpPr>
          <p:cNvPr id="74" name="Google Shape;834;p31">
            <a:extLst>
              <a:ext uri="{FF2B5EF4-FFF2-40B4-BE49-F238E27FC236}">
                <a16:creationId xmlns:a16="http://schemas.microsoft.com/office/drawing/2014/main" id="{3C10B38A-FFD9-0247-92DA-E4B73ADDB98B}"/>
              </a:ext>
            </a:extLst>
          </p:cNvPr>
          <p:cNvSpPr txBox="1"/>
          <p:nvPr/>
        </p:nvSpPr>
        <p:spPr>
          <a:xfrm>
            <a:off x="8685076" y="5320937"/>
            <a:ext cx="2162715" cy="785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0" algn="ctr">
              <a:spcBef>
                <a:spcPts val="0"/>
              </a:spcBef>
              <a:spcAft>
                <a:spcPts val="800"/>
              </a:spcAft>
              <a:buNone/>
            </a:pPr>
            <a:r>
              <a:rPr lang="es-CR" b="1" dirty="0">
                <a:latin typeface="Arial" panose="020B0604020202020204" pitchFamily="34" charset="0"/>
                <a:cs typeface="Arial" panose="020B0604020202020204" pitchFamily="34" charset="0"/>
              </a:rPr>
              <a:t>Investigación social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  <a:sym typeface="Montserrat Medium"/>
            </a:endParaRPr>
          </a:p>
        </p:txBody>
      </p:sp>
      <p:sp>
        <p:nvSpPr>
          <p:cNvPr id="81" name="Freeform 12">
            <a:extLst>
              <a:ext uri="{FF2B5EF4-FFF2-40B4-BE49-F238E27FC236}">
                <a16:creationId xmlns:a16="http://schemas.microsoft.com/office/drawing/2014/main" id="{5C00F699-EBA9-5ABB-0C59-26817E67ABB2}"/>
              </a:ext>
            </a:extLst>
          </p:cNvPr>
          <p:cNvSpPr/>
          <p:nvPr/>
        </p:nvSpPr>
        <p:spPr>
          <a:xfrm>
            <a:off x="1480401" y="151832"/>
            <a:ext cx="1682304" cy="1344294"/>
          </a:xfrm>
          <a:custGeom>
            <a:avLst/>
            <a:gdLst/>
            <a:ahLst/>
            <a:cxnLst/>
            <a:rect l="l" t="t" r="r" b="b"/>
            <a:pathLst>
              <a:path w="5456474" h="5486400">
                <a:moveTo>
                  <a:pt x="0" y="0"/>
                </a:moveTo>
                <a:lnTo>
                  <a:pt x="5456474" y="0"/>
                </a:lnTo>
                <a:lnTo>
                  <a:pt x="5456474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es-CR" dirty="0"/>
          </a:p>
        </p:txBody>
      </p:sp>
      <p:sp>
        <p:nvSpPr>
          <p:cNvPr id="82" name="Freeform 12">
            <a:extLst>
              <a:ext uri="{FF2B5EF4-FFF2-40B4-BE49-F238E27FC236}">
                <a16:creationId xmlns:a16="http://schemas.microsoft.com/office/drawing/2014/main" id="{8D846B23-8635-03EE-93D0-6C657594FDD3}"/>
              </a:ext>
            </a:extLst>
          </p:cNvPr>
          <p:cNvSpPr/>
          <p:nvPr/>
        </p:nvSpPr>
        <p:spPr>
          <a:xfrm>
            <a:off x="5270647" y="176083"/>
            <a:ext cx="1365333" cy="1301868"/>
          </a:xfrm>
          <a:custGeom>
            <a:avLst/>
            <a:gdLst/>
            <a:ahLst/>
            <a:cxnLst/>
            <a:rect l="l" t="t" r="r" b="b"/>
            <a:pathLst>
              <a:path w="5456474" h="5486400">
                <a:moveTo>
                  <a:pt x="0" y="0"/>
                </a:moveTo>
                <a:lnTo>
                  <a:pt x="5456474" y="0"/>
                </a:lnTo>
                <a:lnTo>
                  <a:pt x="5456474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es-CR" dirty="0"/>
          </a:p>
        </p:txBody>
      </p:sp>
      <p:pic>
        <p:nvPicPr>
          <p:cNvPr id="2" name="Picture 24" descr="Manual RDA - Bibliopos: Biblioteca de recursos para Bibliotecarios y  Opositores">
            <a:extLst>
              <a:ext uri="{FF2B5EF4-FFF2-40B4-BE49-F238E27FC236}">
                <a16:creationId xmlns:a16="http://schemas.microsoft.com/office/drawing/2014/main" id="{1488FCF0-3061-DA6E-156F-DF652D72FF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70"/>
          <a:stretch/>
        </p:blipFill>
        <p:spPr bwMode="auto">
          <a:xfrm>
            <a:off x="1943315" y="499743"/>
            <a:ext cx="760955" cy="54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8" descr="Tecnologia informatica iconos, tecnologia, electrónica, texto, logo png |  PNGWing">
            <a:extLst>
              <a:ext uri="{FF2B5EF4-FFF2-40B4-BE49-F238E27FC236}">
                <a16:creationId xmlns:a16="http://schemas.microsoft.com/office/drawing/2014/main" id="{189C9619-79C6-89CE-6E5C-88EF3A120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>
                        <a14:backgroundMark x1="1957" y1="870" x2="1957" y2="8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099" y="324765"/>
            <a:ext cx="998427" cy="99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Teoría Queer: ¿Cambio de paradigma, nuevas metodologías para la investigación  social o promoción de niveles de vida más dignos? – Biblioteca Fragmentada  – Feminismos, estudios queer y géneros disidentes">
            <a:extLst>
              <a:ext uri="{FF2B5EF4-FFF2-40B4-BE49-F238E27FC236}">
                <a16:creationId xmlns:a16="http://schemas.microsoft.com/office/drawing/2014/main" id="{DE1E42B4-44F5-6983-8ECF-89C440354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000" b="90000" l="10000" r="90000">
                        <a14:foregroundMark x1="25333" y1="22321" x2="25333" y2="22321"/>
                        <a14:foregroundMark x1="23556" y1="24554" x2="23556" y2="24554"/>
                        <a14:foregroundMark x1="40444" y1="19643" x2="40444" y2="19643"/>
                        <a14:foregroundMark x1="48444" y1="16964" x2="48444" y2="16964"/>
                        <a14:foregroundMark x1="59111" y1="13393" x2="59111" y2="13393"/>
                        <a14:foregroundMark x1="80444" y1="21429" x2="80444" y2="21429"/>
                        <a14:foregroundMark x1="81333" y1="54464" x2="81333" y2="54464"/>
                        <a14:foregroundMark x1="23556" y1="66964" x2="23556" y2="66964"/>
                        <a14:foregroundMark x1="22667" y1="25893" x2="22667" y2="25893"/>
                        <a14:foregroundMark x1="28000" y1="52679" x2="28000" y2="52679"/>
                        <a14:foregroundMark x1="48889" y1="24107" x2="48889" y2="24107"/>
                        <a14:foregroundMark x1="42667" y1="25446" x2="53778" y2="25446"/>
                        <a14:foregroundMark x1="64000" y1="66518" x2="64000" y2="66518"/>
                        <a14:foregroundMark x1="69333" y1="66518" x2="69333" y2="66518"/>
                        <a14:foregroundMark x1="81778" y1="88839" x2="81778" y2="88839"/>
                        <a14:foregroundMark x1="77333" y1="86607" x2="77333" y2="86607"/>
                        <a14:foregroundMark x1="72000" y1="77679" x2="72000" y2="77679"/>
                        <a14:foregroundMark x1="60444" y1="62946" x2="60444" y2="62946"/>
                        <a14:foregroundMark x1="65333" y1="72321" x2="65333" y2="72321"/>
                        <a14:foregroundMark x1="66667" y1="54911" x2="66667" y2="54911"/>
                        <a14:foregroundMark x1="69333" y1="43304" x2="69333" y2="43304"/>
                        <a14:foregroundMark x1="64889" y1="32143" x2="64889" y2="32143"/>
                        <a14:foregroundMark x1="37333" y1="27232" x2="37333" y2="27232"/>
                        <a14:foregroundMark x1="33333" y1="31250" x2="33333" y2="31250"/>
                        <a14:foregroundMark x1="30667" y1="35268" x2="30667" y2="35268"/>
                        <a14:foregroundMark x1="27556" y1="42411" x2="27556" y2="424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310" y="5116962"/>
            <a:ext cx="877804" cy="87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3663B8DC-83C2-0C73-7F44-384736C2046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831325" y="5226959"/>
            <a:ext cx="794689" cy="794689"/>
          </a:xfrm>
          <a:prstGeom prst="rect">
            <a:avLst/>
          </a:prstGeom>
        </p:spPr>
      </p:pic>
      <p:pic>
        <p:nvPicPr>
          <p:cNvPr id="6" name="Picture 12" descr="Símbolo Escuela de Administracón y Contaduría Pública, en color blanco.  Facultad de Cs. Económicas y Sociales | Imagen Institucional y Diseño de la  Universidad de Los Andes">
            <a:extLst>
              <a:ext uri="{FF2B5EF4-FFF2-40B4-BE49-F238E27FC236}">
                <a16:creationId xmlns:a16="http://schemas.microsoft.com/office/drawing/2014/main" id="{36368880-984B-EE73-C7A0-8795B81E5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582" y="446853"/>
            <a:ext cx="713126" cy="67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C667354-173F-8ABE-DD9E-D7B2C9AF1372}"/>
              </a:ext>
            </a:extLst>
          </p:cNvPr>
          <p:cNvSpPr txBox="1"/>
          <p:nvPr/>
        </p:nvSpPr>
        <p:spPr>
          <a:xfrm rot="5400000">
            <a:off x="1576734" y="3735837"/>
            <a:ext cx="677108" cy="519707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s-C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Áreas disciplinares</a:t>
            </a:r>
          </a:p>
        </p:txBody>
      </p:sp>
    </p:spTree>
    <p:extLst>
      <p:ext uri="{BB962C8B-B14F-4D97-AF65-F5344CB8AC3E}">
        <p14:creationId xmlns:p14="http://schemas.microsoft.com/office/powerpoint/2010/main" val="1276942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reeform 12">
            <a:extLst>
              <a:ext uri="{FF2B5EF4-FFF2-40B4-BE49-F238E27FC236}">
                <a16:creationId xmlns:a16="http://schemas.microsoft.com/office/drawing/2014/main" id="{A7A78E08-8B5A-DDCF-7C39-3A851D02756C}"/>
              </a:ext>
            </a:extLst>
          </p:cNvPr>
          <p:cNvSpPr/>
          <p:nvPr/>
        </p:nvSpPr>
        <p:spPr>
          <a:xfrm>
            <a:off x="1356687" y="3487844"/>
            <a:ext cx="2812132" cy="2639004"/>
          </a:xfrm>
          <a:custGeom>
            <a:avLst/>
            <a:gdLst/>
            <a:ahLst/>
            <a:cxnLst/>
            <a:rect l="l" t="t" r="r" b="b"/>
            <a:pathLst>
              <a:path w="5456474" h="5486400">
                <a:moveTo>
                  <a:pt x="0" y="0"/>
                </a:moveTo>
                <a:lnTo>
                  <a:pt x="5456474" y="0"/>
                </a:lnTo>
                <a:lnTo>
                  <a:pt x="5456474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endParaRPr lang="es-CR" dirty="0"/>
          </a:p>
        </p:txBody>
      </p:sp>
      <p:grpSp>
        <p:nvGrpSpPr>
          <p:cNvPr id="2" name="Group 15">
            <a:extLst>
              <a:ext uri="{FF2B5EF4-FFF2-40B4-BE49-F238E27FC236}">
                <a16:creationId xmlns:a16="http://schemas.microsoft.com/office/drawing/2014/main" id="{4D20B4BE-8B3A-45A9-385B-0050DF0D0562}"/>
              </a:ext>
            </a:extLst>
          </p:cNvPr>
          <p:cNvGrpSpPr/>
          <p:nvPr/>
        </p:nvGrpSpPr>
        <p:grpSpPr>
          <a:xfrm>
            <a:off x="286566" y="99646"/>
            <a:ext cx="2932122" cy="3998349"/>
            <a:chOff x="7423151" y="2651124"/>
            <a:chExt cx="2788288" cy="3802211"/>
          </a:xfrm>
          <a:effectLst>
            <a:outerShdw blurRad="127000" dir="13500000" sy="23000" kx="1200000" algn="br" rotWithShape="0">
              <a:prstClr val="black">
                <a:alpha val="15000"/>
              </a:prstClr>
            </a:outerShdw>
          </a:effectLst>
        </p:grpSpPr>
        <p:sp>
          <p:nvSpPr>
            <p:cNvPr id="3" name="Freeform 1004">
              <a:extLst>
                <a:ext uri="{FF2B5EF4-FFF2-40B4-BE49-F238E27FC236}">
                  <a16:creationId xmlns:a16="http://schemas.microsoft.com/office/drawing/2014/main" id="{E38308EB-AC30-9EE9-B758-D595D7F7B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3151" y="2651124"/>
              <a:ext cx="2788288" cy="3802211"/>
            </a:xfrm>
            <a:custGeom>
              <a:avLst/>
              <a:gdLst>
                <a:gd name="T0" fmla="*/ 703 w 1407"/>
                <a:gd name="T1" fmla="*/ 1921 h 1921"/>
                <a:gd name="T2" fmla="*/ 680 w 1407"/>
                <a:gd name="T3" fmla="*/ 1909 h 1921"/>
                <a:gd name="T4" fmla="*/ 630 w 1407"/>
                <a:gd name="T5" fmla="*/ 1879 h 1921"/>
                <a:gd name="T6" fmla="*/ 548 w 1407"/>
                <a:gd name="T7" fmla="*/ 1817 h 1921"/>
                <a:gd name="T8" fmla="*/ 431 w 1407"/>
                <a:gd name="T9" fmla="*/ 1703 h 1921"/>
                <a:gd name="T10" fmla="*/ 315 w 1407"/>
                <a:gd name="T11" fmla="*/ 1562 h 1921"/>
                <a:gd name="T12" fmla="*/ 206 w 1407"/>
                <a:gd name="T13" fmla="*/ 1396 h 1921"/>
                <a:gd name="T14" fmla="*/ 134 w 1407"/>
                <a:gd name="T15" fmla="*/ 1260 h 1921"/>
                <a:gd name="T16" fmla="*/ 93 w 1407"/>
                <a:gd name="T17" fmla="*/ 1164 h 1921"/>
                <a:gd name="T18" fmla="*/ 58 w 1407"/>
                <a:gd name="T19" fmla="*/ 1065 h 1921"/>
                <a:gd name="T20" fmla="*/ 31 w 1407"/>
                <a:gd name="T21" fmla="*/ 964 h 1921"/>
                <a:gd name="T22" fmla="*/ 11 w 1407"/>
                <a:gd name="T23" fmla="*/ 860 h 1921"/>
                <a:gd name="T24" fmla="*/ 1 w 1407"/>
                <a:gd name="T25" fmla="*/ 757 h 1921"/>
                <a:gd name="T26" fmla="*/ 0 w 1407"/>
                <a:gd name="T27" fmla="*/ 704 h 1921"/>
                <a:gd name="T28" fmla="*/ 0 w 1407"/>
                <a:gd name="T29" fmla="*/ 667 h 1921"/>
                <a:gd name="T30" fmla="*/ 7 w 1407"/>
                <a:gd name="T31" fmla="*/ 597 h 1921"/>
                <a:gd name="T32" fmla="*/ 22 w 1407"/>
                <a:gd name="T33" fmla="*/ 529 h 1921"/>
                <a:gd name="T34" fmla="*/ 42 w 1407"/>
                <a:gd name="T35" fmla="*/ 461 h 1921"/>
                <a:gd name="T36" fmla="*/ 68 w 1407"/>
                <a:gd name="T37" fmla="*/ 399 h 1921"/>
                <a:gd name="T38" fmla="*/ 101 w 1407"/>
                <a:gd name="T39" fmla="*/ 339 h 1921"/>
                <a:gd name="T40" fmla="*/ 140 w 1407"/>
                <a:gd name="T41" fmla="*/ 282 h 1921"/>
                <a:gd name="T42" fmla="*/ 182 w 1407"/>
                <a:gd name="T43" fmla="*/ 230 h 1921"/>
                <a:gd name="T44" fmla="*/ 230 w 1407"/>
                <a:gd name="T45" fmla="*/ 183 h 1921"/>
                <a:gd name="T46" fmla="*/ 282 w 1407"/>
                <a:gd name="T47" fmla="*/ 140 h 1921"/>
                <a:gd name="T48" fmla="*/ 338 w 1407"/>
                <a:gd name="T49" fmla="*/ 102 h 1921"/>
                <a:gd name="T50" fmla="*/ 399 w 1407"/>
                <a:gd name="T51" fmla="*/ 70 h 1921"/>
                <a:gd name="T52" fmla="*/ 461 w 1407"/>
                <a:gd name="T53" fmla="*/ 43 h 1921"/>
                <a:gd name="T54" fmla="*/ 527 w 1407"/>
                <a:gd name="T55" fmla="*/ 22 h 1921"/>
                <a:gd name="T56" fmla="*/ 596 w 1407"/>
                <a:gd name="T57" fmla="*/ 8 h 1921"/>
                <a:gd name="T58" fmla="*/ 667 w 1407"/>
                <a:gd name="T59" fmla="*/ 1 h 1921"/>
                <a:gd name="T60" fmla="*/ 703 w 1407"/>
                <a:gd name="T61" fmla="*/ 0 h 1921"/>
                <a:gd name="T62" fmla="*/ 740 w 1407"/>
                <a:gd name="T63" fmla="*/ 1 h 1921"/>
                <a:gd name="T64" fmla="*/ 811 w 1407"/>
                <a:gd name="T65" fmla="*/ 8 h 1921"/>
                <a:gd name="T66" fmla="*/ 880 w 1407"/>
                <a:gd name="T67" fmla="*/ 22 h 1921"/>
                <a:gd name="T68" fmla="*/ 946 w 1407"/>
                <a:gd name="T69" fmla="*/ 43 h 1921"/>
                <a:gd name="T70" fmla="*/ 1009 w 1407"/>
                <a:gd name="T71" fmla="*/ 70 h 1921"/>
                <a:gd name="T72" fmla="*/ 1069 w 1407"/>
                <a:gd name="T73" fmla="*/ 102 h 1921"/>
                <a:gd name="T74" fmla="*/ 1125 w 1407"/>
                <a:gd name="T75" fmla="*/ 140 h 1921"/>
                <a:gd name="T76" fmla="*/ 1177 w 1407"/>
                <a:gd name="T77" fmla="*/ 183 h 1921"/>
                <a:gd name="T78" fmla="*/ 1225 w 1407"/>
                <a:gd name="T79" fmla="*/ 230 h 1921"/>
                <a:gd name="T80" fmla="*/ 1267 w 1407"/>
                <a:gd name="T81" fmla="*/ 282 h 1921"/>
                <a:gd name="T82" fmla="*/ 1306 w 1407"/>
                <a:gd name="T83" fmla="*/ 339 h 1921"/>
                <a:gd name="T84" fmla="*/ 1339 w 1407"/>
                <a:gd name="T85" fmla="*/ 399 h 1921"/>
                <a:gd name="T86" fmla="*/ 1365 w 1407"/>
                <a:gd name="T87" fmla="*/ 461 h 1921"/>
                <a:gd name="T88" fmla="*/ 1385 w 1407"/>
                <a:gd name="T89" fmla="*/ 529 h 1921"/>
                <a:gd name="T90" fmla="*/ 1400 w 1407"/>
                <a:gd name="T91" fmla="*/ 597 h 1921"/>
                <a:gd name="T92" fmla="*/ 1407 w 1407"/>
                <a:gd name="T93" fmla="*/ 667 h 1921"/>
                <a:gd name="T94" fmla="*/ 1407 w 1407"/>
                <a:gd name="T95" fmla="*/ 704 h 1921"/>
                <a:gd name="T96" fmla="*/ 1407 w 1407"/>
                <a:gd name="T97" fmla="*/ 757 h 1921"/>
                <a:gd name="T98" fmla="*/ 1397 w 1407"/>
                <a:gd name="T99" fmla="*/ 860 h 1921"/>
                <a:gd name="T100" fmla="*/ 1378 w 1407"/>
                <a:gd name="T101" fmla="*/ 964 h 1921"/>
                <a:gd name="T102" fmla="*/ 1349 w 1407"/>
                <a:gd name="T103" fmla="*/ 1065 h 1921"/>
                <a:gd name="T104" fmla="*/ 1314 w 1407"/>
                <a:gd name="T105" fmla="*/ 1164 h 1921"/>
                <a:gd name="T106" fmla="*/ 1273 w 1407"/>
                <a:gd name="T107" fmla="*/ 1260 h 1921"/>
                <a:gd name="T108" fmla="*/ 1201 w 1407"/>
                <a:gd name="T109" fmla="*/ 1396 h 1921"/>
                <a:gd name="T110" fmla="*/ 1092 w 1407"/>
                <a:gd name="T111" fmla="*/ 1562 h 1921"/>
                <a:gd name="T112" fmla="*/ 976 w 1407"/>
                <a:gd name="T113" fmla="*/ 1703 h 1921"/>
                <a:gd name="T114" fmla="*/ 859 w 1407"/>
                <a:gd name="T115" fmla="*/ 1817 h 1921"/>
                <a:gd name="T116" fmla="*/ 777 w 1407"/>
                <a:gd name="T117" fmla="*/ 1879 h 1921"/>
                <a:gd name="T118" fmla="*/ 727 w 1407"/>
                <a:gd name="T119" fmla="*/ 1909 h 1921"/>
                <a:gd name="T120" fmla="*/ 703 w 1407"/>
                <a:gd name="T121" fmla="*/ 1921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7" h="1921">
                  <a:moveTo>
                    <a:pt x="703" y="1921"/>
                  </a:moveTo>
                  <a:lnTo>
                    <a:pt x="680" y="1909"/>
                  </a:lnTo>
                  <a:lnTo>
                    <a:pt x="630" y="1879"/>
                  </a:lnTo>
                  <a:lnTo>
                    <a:pt x="548" y="1817"/>
                  </a:lnTo>
                  <a:lnTo>
                    <a:pt x="431" y="1703"/>
                  </a:lnTo>
                  <a:lnTo>
                    <a:pt x="315" y="1562"/>
                  </a:lnTo>
                  <a:lnTo>
                    <a:pt x="206" y="1396"/>
                  </a:lnTo>
                  <a:lnTo>
                    <a:pt x="134" y="1260"/>
                  </a:lnTo>
                  <a:lnTo>
                    <a:pt x="93" y="1164"/>
                  </a:lnTo>
                  <a:lnTo>
                    <a:pt x="58" y="1065"/>
                  </a:lnTo>
                  <a:lnTo>
                    <a:pt x="31" y="964"/>
                  </a:lnTo>
                  <a:lnTo>
                    <a:pt x="11" y="860"/>
                  </a:lnTo>
                  <a:lnTo>
                    <a:pt x="1" y="757"/>
                  </a:lnTo>
                  <a:lnTo>
                    <a:pt x="0" y="704"/>
                  </a:lnTo>
                  <a:lnTo>
                    <a:pt x="0" y="667"/>
                  </a:lnTo>
                  <a:lnTo>
                    <a:pt x="7" y="597"/>
                  </a:lnTo>
                  <a:lnTo>
                    <a:pt x="22" y="529"/>
                  </a:lnTo>
                  <a:lnTo>
                    <a:pt x="42" y="461"/>
                  </a:lnTo>
                  <a:lnTo>
                    <a:pt x="68" y="399"/>
                  </a:lnTo>
                  <a:lnTo>
                    <a:pt x="101" y="339"/>
                  </a:lnTo>
                  <a:lnTo>
                    <a:pt x="140" y="282"/>
                  </a:lnTo>
                  <a:lnTo>
                    <a:pt x="182" y="230"/>
                  </a:lnTo>
                  <a:lnTo>
                    <a:pt x="230" y="183"/>
                  </a:lnTo>
                  <a:lnTo>
                    <a:pt x="282" y="140"/>
                  </a:lnTo>
                  <a:lnTo>
                    <a:pt x="338" y="102"/>
                  </a:lnTo>
                  <a:lnTo>
                    <a:pt x="399" y="70"/>
                  </a:lnTo>
                  <a:lnTo>
                    <a:pt x="461" y="43"/>
                  </a:lnTo>
                  <a:lnTo>
                    <a:pt x="527" y="22"/>
                  </a:lnTo>
                  <a:lnTo>
                    <a:pt x="596" y="8"/>
                  </a:lnTo>
                  <a:lnTo>
                    <a:pt x="667" y="1"/>
                  </a:lnTo>
                  <a:lnTo>
                    <a:pt x="703" y="0"/>
                  </a:lnTo>
                  <a:lnTo>
                    <a:pt x="740" y="1"/>
                  </a:lnTo>
                  <a:lnTo>
                    <a:pt x="811" y="8"/>
                  </a:lnTo>
                  <a:lnTo>
                    <a:pt x="880" y="22"/>
                  </a:lnTo>
                  <a:lnTo>
                    <a:pt x="946" y="43"/>
                  </a:lnTo>
                  <a:lnTo>
                    <a:pt x="1009" y="70"/>
                  </a:lnTo>
                  <a:lnTo>
                    <a:pt x="1069" y="102"/>
                  </a:lnTo>
                  <a:lnTo>
                    <a:pt x="1125" y="140"/>
                  </a:lnTo>
                  <a:lnTo>
                    <a:pt x="1177" y="183"/>
                  </a:lnTo>
                  <a:lnTo>
                    <a:pt x="1225" y="230"/>
                  </a:lnTo>
                  <a:lnTo>
                    <a:pt x="1267" y="282"/>
                  </a:lnTo>
                  <a:lnTo>
                    <a:pt x="1306" y="339"/>
                  </a:lnTo>
                  <a:lnTo>
                    <a:pt x="1339" y="399"/>
                  </a:lnTo>
                  <a:lnTo>
                    <a:pt x="1365" y="461"/>
                  </a:lnTo>
                  <a:lnTo>
                    <a:pt x="1385" y="529"/>
                  </a:lnTo>
                  <a:lnTo>
                    <a:pt x="1400" y="597"/>
                  </a:lnTo>
                  <a:lnTo>
                    <a:pt x="1407" y="667"/>
                  </a:lnTo>
                  <a:lnTo>
                    <a:pt x="1407" y="704"/>
                  </a:lnTo>
                  <a:lnTo>
                    <a:pt x="1407" y="757"/>
                  </a:lnTo>
                  <a:lnTo>
                    <a:pt x="1397" y="860"/>
                  </a:lnTo>
                  <a:lnTo>
                    <a:pt x="1378" y="964"/>
                  </a:lnTo>
                  <a:lnTo>
                    <a:pt x="1349" y="1065"/>
                  </a:lnTo>
                  <a:lnTo>
                    <a:pt x="1314" y="1164"/>
                  </a:lnTo>
                  <a:lnTo>
                    <a:pt x="1273" y="1260"/>
                  </a:lnTo>
                  <a:lnTo>
                    <a:pt x="1201" y="1396"/>
                  </a:lnTo>
                  <a:lnTo>
                    <a:pt x="1092" y="1562"/>
                  </a:lnTo>
                  <a:lnTo>
                    <a:pt x="976" y="1703"/>
                  </a:lnTo>
                  <a:lnTo>
                    <a:pt x="859" y="1817"/>
                  </a:lnTo>
                  <a:lnTo>
                    <a:pt x="777" y="1879"/>
                  </a:lnTo>
                  <a:lnTo>
                    <a:pt x="727" y="1909"/>
                  </a:lnTo>
                  <a:lnTo>
                    <a:pt x="703" y="1921"/>
                  </a:lnTo>
                  <a:close/>
                </a:path>
              </a:pathLst>
            </a:custGeom>
            <a:solidFill>
              <a:srgbClr val="001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" name="Freeform 1005">
              <a:extLst>
                <a:ext uri="{FF2B5EF4-FFF2-40B4-BE49-F238E27FC236}">
                  <a16:creationId xmlns:a16="http://schemas.microsoft.com/office/drawing/2014/main" id="{3D2BF345-8492-614D-7F9A-907133A73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7295" y="2651124"/>
              <a:ext cx="1394144" cy="3802211"/>
            </a:xfrm>
            <a:custGeom>
              <a:avLst/>
              <a:gdLst>
                <a:gd name="T0" fmla="*/ 0 w 704"/>
                <a:gd name="T1" fmla="*/ 0 h 1921"/>
                <a:gd name="T2" fmla="*/ 37 w 704"/>
                <a:gd name="T3" fmla="*/ 1 h 1921"/>
                <a:gd name="T4" fmla="*/ 108 w 704"/>
                <a:gd name="T5" fmla="*/ 8 h 1921"/>
                <a:gd name="T6" fmla="*/ 177 w 704"/>
                <a:gd name="T7" fmla="*/ 22 h 1921"/>
                <a:gd name="T8" fmla="*/ 243 w 704"/>
                <a:gd name="T9" fmla="*/ 43 h 1921"/>
                <a:gd name="T10" fmla="*/ 306 w 704"/>
                <a:gd name="T11" fmla="*/ 70 h 1921"/>
                <a:gd name="T12" fmla="*/ 366 w 704"/>
                <a:gd name="T13" fmla="*/ 102 h 1921"/>
                <a:gd name="T14" fmla="*/ 422 w 704"/>
                <a:gd name="T15" fmla="*/ 140 h 1921"/>
                <a:gd name="T16" fmla="*/ 474 w 704"/>
                <a:gd name="T17" fmla="*/ 183 h 1921"/>
                <a:gd name="T18" fmla="*/ 522 w 704"/>
                <a:gd name="T19" fmla="*/ 230 h 1921"/>
                <a:gd name="T20" fmla="*/ 564 w 704"/>
                <a:gd name="T21" fmla="*/ 282 h 1921"/>
                <a:gd name="T22" fmla="*/ 603 w 704"/>
                <a:gd name="T23" fmla="*/ 339 h 1921"/>
                <a:gd name="T24" fmla="*/ 636 w 704"/>
                <a:gd name="T25" fmla="*/ 399 h 1921"/>
                <a:gd name="T26" fmla="*/ 662 w 704"/>
                <a:gd name="T27" fmla="*/ 461 h 1921"/>
                <a:gd name="T28" fmla="*/ 682 w 704"/>
                <a:gd name="T29" fmla="*/ 529 h 1921"/>
                <a:gd name="T30" fmla="*/ 697 w 704"/>
                <a:gd name="T31" fmla="*/ 597 h 1921"/>
                <a:gd name="T32" fmla="*/ 704 w 704"/>
                <a:gd name="T33" fmla="*/ 667 h 1921"/>
                <a:gd name="T34" fmla="*/ 704 w 704"/>
                <a:gd name="T35" fmla="*/ 704 h 1921"/>
                <a:gd name="T36" fmla="*/ 704 w 704"/>
                <a:gd name="T37" fmla="*/ 757 h 1921"/>
                <a:gd name="T38" fmla="*/ 694 w 704"/>
                <a:gd name="T39" fmla="*/ 860 h 1921"/>
                <a:gd name="T40" fmla="*/ 675 w 704"/>
                <a:gd name="T41" fmla="*/ 964 h 1921"/>
                <a:gd name="T42" fmla="*/ 646 w 704"/>
                <a:gd name="T43" fmla="*/ 1065 h 1921"/>
                <a:gd name="T44" fmla="*/ 611 w 704"/>
                <a:gd name="T45" fmla="*/ 1164 h 1921"/>
                <a:gd name="T46" fmla="*/ 570 w 704"/>
                <a:gd name="T47" fmla="*/ 1260 h 1921"/>
                <a:gd name="T48" fmla="*/ 498 w 704"/>
                <a:gd name="T49" fmla="*/ 1396 h 1921"/>
                <a:gd name="T50" fmla="*/ 389 w 704"/>
                <a:gd name="T51" fmla="*/ 1562 h 1921"/>
                <a:gd name="T52" fmla="*/ 273 w 704"/>
                <a:gd name="T53" fmla="*/ 1703 h 1921"/>
                <a:gd name="T54" fmla="*/ 156 w 704"/>
                <a:gd name="T55" fmla="*/ 1817 h 1921"/>
                <a:gd name="T56" fmla="*/ 74 w 704"/>
                <a:gd name="T57" fmla="*/ 1879 h 1921"/>
                <a:gd name="T58" fmla="*/ 24 w 704"/>
                <a:gd name="T59" fmla="*/ 1909 h 1921"/>
                <a:gd name="T60" fmla="*/ 0 w 704"/>
                <a:gd name="T61" fmla="*/ 1921 h 1921"/>
                <a:gd name="T62" fmla="*/ 0 w 704"/>
                <a:gd name="T63" fmla="*/ 0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4" h="1921">
                  <a:moveTo>
                    <a:pt x="0" y="0"/>
                  </a:moveTo>
                  <a:lnTo>
                    <a:pt x="37" y="1"/>
                  </a:lnTo>
                  <a:lnTo>
                    <a:pt x="108" y="8"/>
                  </a:lnTo>
                  <a:lnTo>
                    <a:pt x="177" y="22"/>
                  </a:lnTo>
                  <a:lnTo>
                    <a:pt x="243" y="43"/>
                  </a:lnTo>
                  <a:lnTo>
                    <a:pt x="306" y="70"/>
                  </a:lnTo>
                  <a:lnTo>
                    <a:pt x="366" y="102"/>
                  </a:lnTo>
                  <a:lnTo>
                    <a:pt x="422" y="140"/>
                  </a:lnTo>
                  <a:lnTo>
                    <a:pt x="474" y="183"/>
                  </a:lnTo>
                  <a:lnTo>
                    <a:pt x="522" y="230"/>
                  </a:lnTo>
                  <a:lnTo>
                    <a:pt x="564" y="282"/>
                  </a:lnTo>
                  <a:lnTo>
                    <a:pt x="603" y="339"/>
                  </a:lnTo>
                  <a:lnTo>
                    <a:pt x="636" y="399"/>
                  </a:lnTo>
                  <a:lnTo>
                    <a:pt x="662" y="461"/>
                  </a:lnTo>
                  <a:lnTo>
                    <a:pt x="682" y="529"/>
                  </a:lnTo>
                  <a:lnTo>
                    <a:pt x="697" y="597"/>
                  </a:lnTo>
                  <a:lnTo>
                    <a:pt x="704" y="667"/>
                  </a:lnTo>
                  <a:lnTo>
                    <a:pt x="704" y="704"/>
                  </a:lnTo>
                  <a:lnTo>
                    <a:pt x="704" y="757"/>
                  </a:lnTo>
                  <a:lnTo>
                    <a:pt x="694" y="860"/>
                  </a:lnTo>
                  <a:lnTo>
                    <a:pt x="675" y="964"/>
                  </a:lnTo>
                  <a:lnTo>
                    <a:pt x="646" y="1065"/>
                  </a:lnTo>
                  <a:lnTo>
                    <a:pt x="611" y="1164"/>
                  </a:lnTo>
                  <a:lnTo>
                    <a:pt x="570" y="1260"/>
                  </a:lnTo>
                  <a:lnTo>
                    <a:pt x="498" y="1396"/>
                  </a:lnTo>
                  <a:lnTo>
                    <a:pt x="389" y="1562"/>
                  </a:lnTo>
                  <a:lnTo>
                    <a:pt x="273" y="1703"/>
                  </a:lnTo>
                  <a:lnTo>
                    <a:pt x="156" y="1817"/>
                  </a:lnTo>
                  <a:lnTo>
                    <a:pt x="74" y="1879"/>
                  </a:lnTo>
                  <a:lnTo>
                    <a:pt x="24" y="1909"/>
                  </a:lnTo>
                  <a:lnTo>
                    <a:pt x="0" y="19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434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1006">
              <a:extLst>
                <a:ext uri="{FF2B5EF4-FFF2-40B4-BE49-F238E27FC236}">
                  <a16:creationId xmlns:a16="http://schemas.microsoft.com/office/drawing/2014/main" id="{B5E2D6FC-AD9E-FA3A-421F-61C9A2BC2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8708" y="2904605"/>
              <a:ext cx="2289250" cy="2289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5400" b="1" dirty="0">
                  <a:solidFill>
                    <a:srgbClr val="4C060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2016</a:t>
              </a:r>
            </a:p>
          </p:txBody>
        </p:sp>
      </p:grpSp>
      <p:grpSp>
        <p:nvGrpSpPr>
          <p:cNvPr id="6" name="Group 153">
            <a:extLst>
              <a:ext uri="{FF2B5EF4-FFF2-40B4-BE49-F238E27FC236}">
                <a16:creationId xmlns:a16="http://schemas.microsoft.com/office/drawing/2014/main" id="{7993B28F-653F-C8FC-437D-0A18C768BDA5}"/>
              </a:ext>
            </a:extLst>
          </p:cNvPr>
          <p:cNvGrpSpPr/>
          <p:nvPr/>
        </p:nvGrpSpPr>
        <p:grpSpPr>
          <a:xfrm>
            <a:off x="4912251" y="99647"/>
            <a:ext cx="2755161" cy="3998349"/>
            <a:chOff x="7423151" y="2651124"/>
            <a:chExt cx="2788288" cy="3802211"/>
          </a:xfrm>
          <a:effectLst>
            <a:outerShdw blurRad="127000" dir="13500000" sy="23000" kx="1200000" algn="br" rotWithShape="0">
              <a:prstClr val="black">
                <a:alpha val="15000"/>
              </a:prstClr>
            </a:outerShdw>
          </a:effectLst>
        </p:grpSpPr>
        <p:sp>
          <p:nvSpPr>
            <p:cNvPr id="7" name="Freeform 1004">
              <a:extLst>
                <a:ext uri="{FF2B5EF4-FFF2-40B4-BE49-F238E27FC236}">
                  <a16:creationId xmlns:a16="http://schemas.microsoft.com/office/drawing/2014/main" id="{ED97DB4E-9C24-9C53-9C24-16E950155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3151" y="2651124"/>
              <a:ext cx="2788288" cy="3802211"/>
            </a:xfrm>
            <a:custGeom>
              <a:avLst/>
              <a:gdLst>
                <a:gd name="T0" fmla="*/ 703 w 1407"/>
                <a:gd name="T1" fmla="*/ 1921 h 1921"/>
                <a:gd name="T2" fmla="*/ 680 w 1407"/>
                <a:gd name="T3" fmla="*/ 1909 h 1921"/>
                <a:gd name="T4" fmla="*/ 630 w 1407"/>
                <a:gd name="T5" fmla="*/ 1879 h 1921"/>
                <a:gd name="T6" fmla="*/ 548 w 1407"/>
                <a:gd name="T7" fmla="*/ 1817 h 1921"/>
                <a:gd name="T8" fmla="*/ 431 w 1407"/>
                <a:gd name="T9" fmla="*/ 1703 h 1921"/>
                <a:gd name="T10" fmla="*/ 315 w 1407"/>
                <a:gd name="T11" fmla="*/ 1562 h 1921"/>
                <a:gd name="T12" fmla="*/ 206 w 1407"/>
                <a:gd name="T13" fmla="*/ 1396 h 1921"/>
                <a:gd name="T14" fmla="*/ 134 w 1407"/>
                <a:gd name="T15" fmla="*/ 1260 h 1921"/>
                <a:gd name="T16" fmla="*/ 93 w 1407"/>
                <a:gd name="T17" fmla="*/ 1164 h 1921"/>
                <a:gd name="T18" fmla="*/ 58 w 1407"/>
                <a:gd name="T19" fmla="*/ 1065 h 1921"/>
                <a:gd name="T20" fmla="*/ 31 w 1407"/>
                <a:gd name="T21" fmla="*/ 964 h 1921"/>
                <a:gd name="T22" fmla="*/ 11 w 1407"/>
                <a:gd name="T23" fmla="*/ 860 h 1921"/>
                <a:gd name="T24" fmla="*/ 1 w 1407"/>
                <a:gd name="T25" fmla="*/ 757 h 1921"/>
                <a:gd name="T26" fmla="*/ 0 w 1407"/>
                <a:gd name="T27" fmla="*/ 704 h 1921"/>
                <a:gd name="T28" fmla="*/ 0 w 1407"/>
                <a:gd name="T29" fmla="*/ 667 h 1921"/>
                <a:gd name="T30" fmla="*/ 7 w 1407"/>
                <a:gd name="T31" fmla="*/ 597 h 1921"/>
                <a:gd name="T32" fmla="*/ 22 w 1407"/>
                <a:gd name="T33" fmla="*/ 529 h 1921"/>
                <a:gd name="T34" fmla="*/ 42 w 1407"/>
                <a:gd name="T35" fmla="*/ 461 h 1921"/>
                <a:gd name="T36" fmla="*/ 68 w 1407"/>
                <a:gd name="T37" fmla="*/ 399 h 1921"/>
                <a:gd name="T38" fmla="*/ 101 w 1407"/>
                <a:gd name="T39" fmla="*/ 339 h 1921"/>
                <a:gd name="T40" fmla="*/ 140 w 1407"/>
                <a:gd name="T41" fmla="*/ 282 h 1921"/>
                <a:gd name="T42" fmla="*/ 182 w 1407"/>
                <a:gd name="T43" fmla="*/ 230 h 1921"/>
                <a:gd name="T44" fmla="*/ 230 w 1407"/>
                <a:gd name="T45" fmla="*/ 183 h 1921"/>
                <a:gd name="T46" fmla="*/ 282 w 1407"/>
                <a:gd name="T47" fmla="*/ 140 h 1921"/>
                <a:gd name="T48" fmla="*/ 338 w 1407"/>
                <a:gd name="T49" fmla="*/ 102 h 1921"/>
                <a:gd name="T50" fmla="*/ 399 w 1407"/>
                <a:gd name="T51" fmla="*/ 70 h 1921"/>
                <a:gd name="T52" fmla="*/ 461 w 1407"/>
                <a:gd name="T53" fmla="*/ 43 h 1921"/>
                <a:gd name="T54" fmla="*/ 527 w 1407"/>
                <a:gd name="T55" fmla="*/ 22 h 1921"/>
                <a:gd name="T56" fmla="*/ 596 w 1407"/>
                <a:gd name="T57" fmla="*/ 8 h 1921"/>
                <a:gd name="T58" fmla="*/ 667 w 1407"/>
                <a:gd name="T59" fmla="*/ 1 h 1921"/>
                <a:gd name="T60" fmla="*/ 703 w 1407"/>
                <a:gd name="T61" fmla="*/ 0 h 1921"/>
                <a:gd name="T62" fmla="*/ 740 w 1407"/>
                <a:gd name="T63" fmla="*/ 1 h 1921"/>
                <a:gd name="T64" fmla="*/ 811 w 1407"/>
                <a:gd name="T65" fmla="*/ 8 h 1921"/>
                <a:gd name="T66" fmla="*/ 880 w 1407"/>
                <a:gd name="T67" fmla="*/ 22 h 1921"/>
                <a:gd name="T68" fmla="*/ 946 w 1407"/>
                <a:gd name="T69" fmla="*/ 43 h 1921"/>
                <a:gd name="T70" fmla="*/ 1009 w 1407"/>
                <a:gd name="T71" fmla="*/ 70 h 1921"/>
                <a:gd name="T72" fmla="*/ 1069 w 1407"/>
                <a:gd name="T73" fmla="*/ 102 h 1921"/>
                <a:gd name="T74" fmla="*/ 1125 w 1407"/>
                <a:gd name="T75" fmla="*/ 140 h 1921"/>
                <a:gd name="T76" fmla="*/ 1177 w 1407"/>
                <a:gd name="T77" fmla="*/ 183 h 1921"/>
                <a:gd name="T78" fmla="*/ 1225 w 1407"/>
                <a:gd name="T79" fmla="*/ 230 h 1921"/>
                <a:gd name="T80" fmla="*/ 1267 w 1407"/>
                <a:gd name="T81" fmla="*/ 282 h 1921"/>
                <a:gd name="T82" fmla="*/ 1306 w 1407"/>
                <a:gd name="T83" fmla="*/ 339 h 1921"/>
                <a:gd name="T84" fmla="*/ 1339 w 1407"/>
                <a:gd name="T85" fmla="*/ 399 h 1921"/>
                <a:gd name="T86" fmla="*/ 1365 w 1407"/>
                <a:gd name="T87" fmla="*/ 461 h 1921"/>
                <a:gd name="T88" fmla="*/ 1385 w 1407"/>
                <a:gd name="T89" fmla="*/ 529 h 1921"/>
                <a:gd name="T90" fmla="*/ 1400 w 1407"/>
                <a:gd name="T91" fmla="*/ 597 h 1921"/>
                <a:gd name="T92" fmla="*/ 1407 w 1407"/>
                <a:gd name="T93" fmla="*/ 667 h 1921"/>
                <a:gd name="T94" fmla="*/ 1407 w 1407"/>
                <a:gd name="T95" fmla="*/ 704 h 1921"/>
                <a:gd name="T96" fmla="*/ 1407 w 1407"/>
                <a:gd name="T97" fmla="*/ 757 h 1921"/>
                <a:gd name="T98" fmla="*/ 1397 w 1407"/>
                <a:gd name="T99" fmla="*/ 860 h 1921"/>
                <a:gd name="T100" fmla="*/ 1378 w 1407"/>
                <a:gd name="T101" fmla="*/ 964 h 1921"/>
                <a:gd name="T102" fmla="*/ 1349 w 1407"/>
                <a:gd name="T103" fmla="*/ 1065 h 1921"/>
                <a:gd name="T104" fmla="*/ 1314 w 1407"/>
                <a:gd name="T105" fmla="*/ 1164 h 1921"/>
                <a:gd name="T106" fmla="*/ 1273 w 1407"/>
                <a:gd name="T107" fmla="*/ 1260 h 1921"/>
                <a:gd name="T108" fmla="*/ 1201 w 1407"/>
                <a:gd name="T109" fmla="*/ 1396 h 1921"/>
                <a:gd name="T110" fmla="*/ 1092 w 1407"/>
                <a:gd name="T111" fmla="*/ 1562 h 1921"/>
                <a:gd name="T112" fmla="*/ 976 w 1407"/>
                <a:gd name="T113" fmla="*/ 1703 h 1921"/>
                <a:gd name="T114" fmla="*/ 859 w 1407"/>
                <a:gd name="T115" fmla="*/ 1817 h 1921"/>
                <a:gd name="T116" fmla="*/ 777 w 1407"/>
                <a:gd name="T117" fmla="*/ 1879 h 1921"/>
                <a:gd name="T118" fmla="*/ 727 w 1407"/>
                <a:gd name="T119" fmla="*/ 1909 h 1921"/>
                <a:gd name="T120" fmla="*/ 703 w 1407"/>
                <a:gd name="T121" fmla="*/ 1921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7" h="1921">
                  <a:moveTo>
                    <a:pt x="703" y="1921"/>
                  </a:moveTo>
                  <a:lnTo>
                    <a:pt x="680" y="1909"/>
                  </a:lnTo>
                  <a:lnTo>
                    <a:pt x="630" y="1879"/>
                  </a:lnTo>
                  <a:lnTo>
                    <a:pt x="548" y="1817"/>
                  </a:lnTo>
                  <a:lnTo>
                    <a:pt x="431" y="1703"/>
                  </a:lnTo>
                  <a:lnTo>
                    <a:pt x="315" y="1562"/>
                  </a:lnTo>
                  <a:lnTo>
                    <a:pt x="206" y="1396"/>
                  </a:lnTo>
                  <a:lnTo>
                    <a:pt x="134" y="1260"/>
                  </a:lnTo>
                  <a:lnTo>
                    <a:pt x="93" y="1164"/>
                  </a:lnTo>
                  <a:lnTo>
                    <a:pt x="58" y="1065"/>
                  </a:lnTo>
                  <a:lnTo>
                    <a:pt x="31" y="964"/>
                  </a:lnTo>
                  <a:lnTo>
                    <a:pt x="11" y="860"/>
                  </a:lnTo>
                  <a:lnTo>
                    <a:pt x="1" y="757"/>
                  </a:lnTo>
                  <a:lnTo>
                    <a:pt x="0" y="704"/>
                  </a:lnTo>
                  <a:lnTo>
                    <a:pt x="0" y="667"/>
                  </a:lnTo>
                  <a:lnTo>
                    <a:pt x="7" y="597"/>
                  </a:lnTo>
                  <a:lnTo>
                    <a:pt x="22" y="529"/>
                  </a:lnTo>
                  <a:lnTo>
                    <a:pt x="42" y="461"/>
                  </a:lnTo>
                  <a:lnTo>
                    <a:pt x="68" y="399"/>
                  </a:lnTo>
                  <a:lnTo>
                    <a:pt x="101" y="339"/>
                  </a:lnTo>
                  <a:lnTo>
                    <a:pt x="140" y="282"/>
                  </a:lnTo>
                  <a:lnTo>
                    <a:pt x="182" y="230"/>
                  </a:lnTo>
                  <a:lnTo>
                    <a:pt x="230" y="183"/>
                  </a:lnTo>
                  <a:lnTo>
                    <a:pt x="282" y="140"/>
                  </a:lnTo>
                  <a:lnTo>
                    <a:pt x="338" y="102"/>
                  </a:lnTo>
                  <a:lnTo>
                    <a:pt x="399" y="70"/>
                  </a:lnTo>
                  <a:lnTo>
                    <a:pt x="461" y="43"/>
                  </a:lnTo>
                  <a:lnTo>
                    <a:pt x="527" y="22"/>
                  </a:lnTo>
                  <a:lnTo>
                    <a:pt x="596" y="8"/>
                  </a:lnTo>
                  <a:lnTo>
                    <a:pt x="667" y="1"/>
                  </a:lnTo>
                  <a:lnTo>
                    <a:pt x="703" y="0"/>
                  </a:lnTo>
                  <a:lnTo>
                    <a:pt x="740" y="1"/>
                  </a:lnTo>
                  <a:lnTo>
                    <a:pt x="811" y="8"/>
                  </a:lnTo>
                  <a:lnTo>
                    <a:pt x="880" y="22"/>
                  </a:lnTo>
                  <a:lnTo>
                    <a:pt x="946" y="43"/>
                  </a:lnTo>
                  <a:lnTo>
                    <a:pt x="1009" y="70"/>
                  </a:lnTo>
                  <a:lnTo>
                    <a:pt x="1069" y="102"/>
                  </a:lnTo>
                  <a:lnTo>
                    <a:pt x="1125" y="140"/>
                  </a:lnTo>
                  <a:lnTo>
                    <a:pt x="1177" y="183"/>
                  </a:lnTo>
                  <a:lnTo>
                    <a:pt x="1225" y="230"/>
                  </a:lnTo>
                  <a:lnTo>
                    <a:pt x="1267" y="282"/>
                  </a:lnTo>
                  <a:lnTo>
                    <a:pt x="1306" y="339"/>
                  </a:lnTo>
                  <a:lnTo>
                    <a:pt x="1339" y="399"/>
                  </a:lnTo>
                  <a:lnTo>
                    <a:pt x="1365" y="461"/>
                  </a:lnTo>
                  <a:lnTo>
                    <a:pt x="1385" y="529"/>
                  </a:lnTo>
                  <a:lnTo>
                    <a:pt x="1400" y="597"/>
                  </a:lnTo>
                  <a:lnTo>
                    <a:pt x="1407" y="667"/>
                  </a:lnTo>
                  <a:lnTo>
                    <a:pt x="1407" y="704"/>
                  </a:lnTo>
                  <a:lnTo>
                    <a:pt x="1407" y="757"/>
                  </a:lnTo>
                  <a:lnTo>
                    <a:pt x="1397" y="860"/>
                  </a:lnTo>
                  <a:lnTo>
                    <a:pt x="1378" y="964"/>
                  </a:lnTo>
                  <a:lnTo>
                    <a:pt x="1349" y="1065"/>
                  </a:lnTo>
                  <a:lnTo>
                    <a:pt x="1314" y="1164"/>
                  </a:lnTo>
                  <a:lnTo>
                    <a:pt x="1273" y="1260"/>
                  </a:lnTo>
                  <a:lnTo>
                    <a:pt x="1201" y="1396"/>
                  </a:lnTo>
                  <a:lnTo>
                    <a:pt x="1092" y="1562"/>
                  </a:lnTo>
                  <a:lnTo>
                    <a:pt x="976" y="1703"/>
                  </a:lnTo>
                  <a:lnTo>
                    <a:pt x="859" y="1817"/>
                  </a:lnTo>
                  <a:lnTo>
                    <a:pt x="777" y="1879"/>
                  </a:lnTo>
                  <a:lnTo>
                    <a:pt x="727" y="1909"/>
                  </a:lnTo>
                  <a:lnTo>
                    <a:pt x="703" y="1921"/>
                  </a:lnTo>
                  <a:close/>
                </a:path>
              </a:pathLst>
            </a:custGeom>
            <a:solidFill>
              <a:srgbClr val="394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1005">
              <a:extLst>
                <a:ext uri="{FF2B5EF4-FFF2-40B4-BE49-F238E27FC236}">
                  <a16:creationId xmlns:a16="http://schemas.microsoft.com/office/drawing/2014/main" id="{9E26A891-E21B-9C92-DC00-4E192F29A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7295" y="2651124"/>
              <a:ext cx="1394144" cy="3802211"/>
            </a:xfrm>
            <a:custGeom>
              <a:avLst/>
              <a:gdLst>
                <a:gd name="T0" fmla="*/ 0 w 704"/>
                <a:gd name="T1" fmla="*/ 0 h 1921"/>
                <a:gd name="T2" fmla="*/ 37 w 704"/>
                <a:gd name="T3" fmla="*/ 1 h 1921"/>
                <a:gd name="T4" fmla="*/ 108 w 704"/>
                <a:gd name="T5" fmla="*/ 8 h 1921"/>
                <a:gd name="T6" fmla="*/ 177 w 704"/>
                <a:gd name="T7" fmla="*/ 22 h 1921"/>
                <a:gd name="T8" fmla="*/ 243 w 704"/>
                <a:gd name="T9" fmla="*/ 43 h 1921"/>
                <a:gd name="T10" fmla="*/ 306 w 704"/>
                <a:gd name="T11" fmla="*/ 70 h 1921"/>
                <a:gd name="T12" fmla="*/ 366 w 704"/>
                <a:gd name="T13" fmla="*/ 102 h 1921"/>
                <a:gd name="T14" fmla="*/ 422 w 704"/>
                <a:gd name="T15" fmla="*/ 140 h 1921"/>
                <a:gd name="T16" fmla="*/ 474 w 704"/>
                <a:gd name="T17" fmla="*/ 183 h 1921"/>
                <a:gd name="T18" fmla="*/ 522 w 704"/>
                <a:gd name="T19" fmla="*/ 230 h 1921"/>
                <a:gd name="T20" fmla="*/ 564 w 704"/>
                <a:gd name="T21" fmla="*/ 282 h 1921"/>
                <a:gd name="T22" fmla="*/ 603 w 704"/>
                <a:gd name="T23" fmla="*/ 339 h 1921"/>
                <a:gd name="T24" fmla="*/ 636 w 704"/>
                <a:gd name="T25" fmla="*/ 399 h 1921"/>
                <a:gd name="T26" fmla="*/ 662 w 704"/>
                <a:gd name="T27" fmla="*/ 461 h 1921"/>
                <a:gd name="T28" fmla="*/ 682 w 704"/>
                <a:gd name="T29" fmla="*/ 529 h 1921"/>
                <a:gd name="T30" fmla="*/ 697 w 704"/>
                <a:gd name="T31" fmla="*/ 597 h 1921"/>
                <a:gd name="T32" fmla="*/ 704 w 704"/>
                <a:gd name="T33" fmla="*/ 667 h 1921"/>
                <a:gd name="T34" fmla="*/ 704 w 704"/>
                <a:gd name="T35" fmla="*/ 704 h 1921"/>
                <a:gd name="T36" fmla="*/ 704 w 704"/>
                <a:gd name="T37" fmla="*/ 757 h 1921"/>
                <a:gd name="T38" fmla="*/ 694 w 704"/>
                <a:gd name="T39" fmla="*/ 860 h 1921"/>
                <a:gd name="T40" fmla="*/ 675 w 704"/>
                <a:gd name="T41" fmla="*/ 964 h 1921"/>
                <a:gd name="T42" fmla="*/ 646 w 704"/>
                <a:gd name="T43" fmla="*/ 1065 h 1921"/>
                <a:gd name="T44" fmla="*/ 611 w 704"/>
                <a:gd name="T45" fmla="*/ 1164 h 1921"/>
                <a:gd name="T46" fmla="*/ 570 w 704"/>
                <a:gd name="T47" fmla="*/ 1260 h 1921"/>
                <a:gd name="T48" fmla="*/ 498 w 704"/>
                <a:gd name="T49" fmla="*/ 1396 h 1921"/>
                <a:gd name="T50" fmla="*/ 389 w 704"/>
                <a:gd name="T51" fmla="*/ 1562 h 1921"/>
                <a:gd name="T52" fmla="*/ 273 w 704"/>
                <a:gd name="T53" fmla="*/ 1703 h 1921"/>
                <a:gd name="T54" fmla="*/ 156 w 704"/>
                <a:gd name="T55" fmla="*/ 1817 h 1921"/>
                <a:gd name="T56" fmla="*/ 74 w 704"/>
                <a:gd name="T57" fmla="*/ 1879 h 1921"/>
                <a:gd name="T58" fmla="*/ 24 w 704"/>
                <a:gd name="T59" fmla="*/ 1909 h 1921"/>
                <a:gd name="T60" fmla="*/ 0 w 704"/>
                <a:gd name="T61" fmla="*/ 1921 h 1921"/>
                <a:gd name="T62" fmla="*/ 0 w 704"/>
                <a:gd name="T63" fmla="*/ 0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4" h="1921">
                  <a:moveTo>
                    <a:pt x="0" y="0"/>
                  </a:moveTo>
                  <a:lnTo>
                    <a:pt x="37" y="1"/>
                  </a:lnTo>
                  <a:lnTo>
                    <a:pt x="108" y="8"/>
                  </a:lnTo>
                  <a:lnTo>
                    <a:pt x="177" y="22"/>
                  </a:lnTo>
                  <a:lnTo>
                    <a:pt x="243" y="43"/>
                  </a:lnTo>
                  <a:lnTo>
                    <a:pt x="306" y="70"/>
                  </a:lnTo>
                  <a:lnTo>
                    <a:pt x="366" y="102"/>
                  </a:lnTo>
                  <a:lnTo>
                    <a:pt x="422" y="140"/>
                  </a:lnTo>
                  <a:lnTo>
                    <a:pt x="474" y="183"/>
                  </a:lnTo>
                  <a:lnTo>
                    <a:pt x="522" y="230"/>
                  </a:lnTo>
                  <a:lnTo>
                    <a:pt x="564" y="282"/>
                  </a:lnTo>
                  <a:lnTo>
                    <a:pt x="603" y="339"/>
                  </a:lnTo>
                  <a:lnTo>
                    <a:pt x="636" y="399"/>
                  </a:lnTo>
                  <a:lnTo>
                    <a:pt x="662" y="461"/>
                  </a:lnTo>
                  <a:lnTo>
                    <a:pt x="682" y="529"/>
                  </a:lnTo>
                  <a:lnTo>
                    <a:pt x="697" y="597"/>
                  </a:lnTo>
                  <a:lnTo>
                    <a:pt x="704" y="667"/>
                  </a:lnTo>
                  <a:lnTo>
                    <a:pt x="704" y="704"/>
                  </a:lnTo>
                  <a:lnTo>
                    <a:pt x="704" y="757"/>
                  </a:lnTo>
                  <a:lnTo>
                    <a:pt x="694" y="860"/>
                  </a:lnTo>
                  <a:lnTo>
                    <a:pt x="675" y="964"/>
                  </a:lnTo>
                  <a:lnTo>
                    <a:pt x="646" y="1065"/>
                  </a:lnTo>
                  <a:lnTo>
                    <a:pt x="611" y="1164"/>
                  </a:lnTo>
                  <a:lnTo>
                    <a:pt x="570" y="1260"/>
                  </a:lnTo>
                  <a:lnTo>
                    <a:pt x="498" y="1396"/>
                  </a:lnTo>
                  <a:lnTo>
                    <a:pt x="389" y="1562"/>
                  </a:lnTo>
                  <a:lnTo>
                    <a:pt x="273" y="1703"/>
                  </a:lnTo>
                  <a:lnTo>
                    <a:pt x="156" y="1817"/>
                  </a:lnTo>
                  <a:lnTo>
                    <a:pt x="74" y="1879"/>
                  </a:lnTo>
                  <a:lnTo>
                    <a:pt x="24" y="1909"/>
                  </a:lnTo>
                  <a:lnTo>
                    <a:pt x="0" y="19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4C5"/>
            </a:solidFill>
            <a:ln>
              <a:solidFill>
                <a:schemeClr val="bg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1006">
              <a:extLst>
                <a:ext uri="{FF2B5EF4-FFF2-40B4-BE49-F238E27FC236}">
                  <a16:creationId xmlns:a16="http://schemas.microsoft.com/office/drawing/2014/main" id="{5A5F849F-A760-C84D-25A1-BD74923E6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8708" y="2904605"/>
              <a:ext cx="2289250" cy="2289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rgbClr val="4C060A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2019</a:t>
              </a:r>
            </a:p>
          </p:txBody>
        </p:sp>
      </p:grp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85A911C-8F10-E942-B3D2-A23F505BB797}"/>
              </a:ext>
            </a:extLst>
          </p:cNvPr>
          <p:cNvSpPr txBox="1"/>
          <p:nvPr/>
        </p:nvSpPr>
        <p:spPr>
          <a:xfrm>
            <a:off x="1752439" y="4068682"/>
            <a:ext cx="188062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1800" b="1" spc="-9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 incorporan aprendizajes integrales para la aplicación de RDA Toolkit</a:t>
            </a:r>
            <a:endParaRPr lang="es-CR" sz="1200" spc="-9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Freeform 12">
            <a:extLst>
              <a:ext uri="{FF2B5EF4-FFF2-40B4-BE49-F238E27FC236}">
                <a16:creationId xmlns:a16="http://schemas.microsoft.com/office/drawing/2014/main" id="{B03ED819-654D-6A28-0370-58EEBEBFC1CF}"/>
              </a:ext>
            </a:extLst>
          </p:cNvPr>
          <p:cNvSpPr/>
          <p:nvPr/>
        </p:nvSpPr>
        <p:spPr>
          <a:xfrm>
            <a:off x="5998721" y="3451251"/>
            <a:ext cx="2412124" cy="2594806"/>
          </a:xfrm>
          <a:custGeom>
            <a:avLst/>
            <a:gdLst/>
            <a:ahLst/>
            <a:cxnLst/>
            <a:rect l="l" t="t" r="r" b="b"/>
            <a:pathLst>
              <a:path w="5456474" h="5486400">
                <a:moveTo>
                  <a:pt x="0" y="0"/>
                </a:moveTo>
                <a:lnTo>
                  <a:pt x="5456474" y="0"/>
                </a:lnTo>
                <a:lnTo>
                  <a:pt x="5456474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ctr"/>
            <a:endParaRPr lang="es-CR" b="1" dirty="0">
              <a:solidFill>
                <a:srgbClr val="2D3E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s-CR" b="1" dirty="0">
              <a:solidFill>
                <a:srgbClr val="2D3E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s-CR" b="1" dirty="0">
              <a:solidFill>
                <a:srgbClr val="2D3E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s-CR" b="1" dirty="0">
              <a:solidFill>
                <a:srgbClr val="2D3E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BCFF8FE-B79C-ADC0-4DD8-F5E062516BFA}"/>
              </a:ext>
            </a:extLst>
          </p:cNvPr>
          <p:cNvSpPr txBox="1"/>
          <p:nvPr/>
        </p:nvSpPr>
        <p:spPr>
          <a:xfrm>
            <a:off x="6214465" y="4345681"/>
            <a:ext cx="19806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b="1" spc="-9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Implementación del nuevo plan de estudio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745C485-6009-7B29-0B01-000D53F26971}"/>
              </a:ext>
            </a:extLst>
          </p:cNvPr>
          <p:cNvSpPr txBox="1"/>
          <p:nvPr/>
        </p:nvSpPr>
        <p:spPr>
          <a:xfrm>
            <a:off x="-2364828" y="5895015"/>
            <a:ext cx="1219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/>
            <a:r>
              <a:rPr lang="es-CR" altLang="es-CR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Organización de la Información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DBBEBB0B-B811-D647-B94B-F42B80B03309}"/>
              </a:ext>
            </a:extLst>
          </p:cNvPr>
          <p:cNvSpPr/>
          <p:nvPr/>
        </p:nvSpPr>
        <p:spPr>
          <a:xfrm rot="14872194">
            <a:off x="2292175" y="2515270"/>
            <a:ext cx="1549745" cy="960437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FA5FD41F-48B8-7F80-6533-05B09BAF16FA}"/>
              </a:ext>
            </a:extLst>
          </p:cNvPr>
          <p:cNvSpPr/>
          <p:nvPr/>
        </p:nvSpPr>
        <p:spPr>
          <a:xfrm rot="1289944">
            <a:off x="5081597" y="3004380"/>
            <a:ext cx="1497299" cy="1251428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rgbClr val="4C060A"/>
          </a:solidFill>
          <a:ln>
            <a:solidFill>
              <a:srgbClr val="49060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  <p:grpSp>
        <p:nvGrpSpPr>
          <p:cNvPr id="14" name="Group 153">
            <a:extLst>
              <a:ext uri="{FF2B5EF4-FFF2-40B4-BE49-F238E27FC236}">
                <a16:creationId xmlns:a16="http://schemas.microsoft.com/office/drawing/2014/main" id="{8E9D7D50-9655-337C-DEE1-2271EAD97B4E}"/>
              </a:ext>
            </a:extLst>
          </p:cNvPr>
          <p:cNvGrpSpPr/>
          <p:nvPr/>
        </p:nvGrpSpPr>
        <p:grpSpPr>
          <a:xfrm>
            <a:off x="8464701" y="183570"/>
            <a:ext cx="2755161" cy="4039908"/>
            <a:chOff x="7423152" y="2611604"/>
            <a:chExt cx="2788288" cy="3841731"/>
          </a:xfrm>
          <a:effectLst>
            <a:outerShdw blurRad="127000" dir="13500000" sy="23000" kx="1200000" algn="br" rotWithShape="0">
              <a:prstClr val="black">
                <a:alpha val="15000"/>
              </a:prstClr>
            </a:outerShdw>
          </a:effectLst>
        </p:grpSpPr>
        <p:sp>
          <p:nvSpPr>
            <p:cNvPr id="15" name="Freeform 1004">
              <a:extLst>
                <a:ext uri="{FF2B5EF4-FFF2-40B4-BE49-F238E27FC236}">
                  <a16:creationId xmlns:a16="http://schemas.microsoft.com/office/drawing/2014/main" id="{4C942A41-8E95-35C8-B7E2-4BF90A254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3152" y="2611604"/>
              <a:ext cx="2788288" cy="3802211"/>
            </a:xfrm>
            <a:custGeom>
              <a:avLst/>
              <a:gdLst>
                <a:gd name="T0" fmla="*/ 703 w 1407"/>
                <a:gd name="T1" fmla="*/ 1921 h 1921"/>
                <a:gd name="T2" fmla="*/ 680 w 1407"/>
                <a:gd name="T3" fmla="*/ 1909 h 1921"/>
                <a:gd name="T4" fmla="*/ 630 w 1407"/>
                <a:gd name="T5" fmla="*/ 1879 h 1921"/>
                <a:gd name="T6" fmla="*/ 548 w 1407"/>
                <a:gd name="T7" fmla="*/ 1817 h 1921"/>
                <a:gd name="T8" fmla="*/ 431 w 1407"/>
                <a:gd name="T9" fmla="*/ 1703 h 1921"/>
                <a:gd name="T10" fmla="*/ 315 w 1407"/>
                <a:gd name="T11" fmla="*/ 1562 h 1921"/>
                <a:gd name="T12" fmla="*/ 206 w 1407"/>
                <a:gd name="T13" fmla="*/ 1396 h 1921"/>
                <a:gd name="T14" fmla="*/ 134 w 1407"/>
                <a:gd name="T15" fmla="*/ 1260 h 1921"/>
                <a:gd name="T16" fmla="*/ 93 w 1407"/>
                <a:gd name="T17" fmla="*/ 1164 h 1921"/>
                <a:gd name="T18" fmla="*/ 58 w 1407"/>
                <a:gd name="T19" fmla="*/ 1065 h 1921"/>
                <a:gd name="T20" fmla="*/ 31 w 1407"/>
                <a:gd name="T21" fmla="*/ 964 h 1921"/>
                <a:gd name="T22" fmla="*/ 11 w 1407"/>
                <a:gd name="T23" fmla="*/ 860 h 1921"/>
                <a:gd name="T24" fmla="*/ 1 w 1407"/>
                <a:gd name="T25" fmla="*/ 757 h 1921"/>
                <a:gd name="T26" fmla="*/ 0 w 1407"/>
                <a:gd name="T27" fmla="*/ 704 h 1921"/>
                <a:gd name="T28" fmla="*/ 0 w 1407"/>
                <a:gd name="T29" fmla="*/ 667 h 1921"/>
                <a:gd name="T30" fmla="*/ 7 w 1407"/>
                <a:gd name="T31" fmla="*/ 597 h 1921"/>
                <a:gd name="T32" fmla="*/ 22 w 1407"/>
                <a:gd name="T33" fmla="*/ 529 h 1921"/>
                <a:gd name="T34" fmla="*/ 42 w 1407"/>
                <a:gd name="T35" fmla="*/ 461 h 1921"/>
                <a:gd name="T36" fmla="*/ 68 w 1407"/>
                <a:gd name="T37" fmla="*/ 399 h 1921"/>
                <a:gd name="T38" fmla="*/ 101 w 1407"/>
                <a:gd name="T39" fmla="*/ 339 h 1921"/>
                <a:gd name="T40" fmla="*/ 140 w 1407"/>
                <a:gd name="T41" fmla="*/ 282 h 1921"/>
                <a:gd name="T42" fmla="*/ 182 w 1407"/>
                <a:gd name="T43" fmla="*/ 230 h 1921"/>
                <a:gd name="T44" fmla="*/ 230 w 1407"/>
                <a:gd name="T45" fmla="*/ 183 h 1921"/>
                <a:gd name="T46" fmla="*/ 282 w 1407"/>
                <a:gd name="T47" fmla="*/ 140 h 1921"/>
                <a:gd name="T48" fmla="*/ 338 w 1407"/>
                <a:gd name="T49" fmla="*/ 102 h 1921"/>
                <a:gd name="T50" fmla="*/ 399 w 1407"/>
                <a:gd name="T51" fmla="*/ 70 h 1921"/>
                <a:gd name="T52" fmla="*/ 461 w 1407"/>
                <a:gd name="T53" fmla="*/ 43 h 1921"/>
                <a:gd name="T54" fmla="*/ 527 w 1407"/>
                <a:gd name="T55" fmla="*/ 22 h 1921"/>
                <a:gd name="T56" fmla="*/ 596 w 1407"/>
                <a:gd name="T57" fmla="*/ 8 h 1921"/>
                <a:gd name="T58" fmla="*/ 667 w 1407"/>
                <a:gd name="T59" fmla="*/ 1 h 1921"/>
                <a:gd name="T60" fmla="*/ 703 w 1407"/>
                <a:gd name="T61" fmla="*/ 0 h 1921"/>
                <a:gd name="T62" fmla="*/ 740 w 1407"/>
                <a:gd name="T63" fmla="*/ 1 h 1921"/>
                <a:gd name="T64" fmla="*/ 811 w 1407"/>
                <a:gd name="T65" fmla="*/ 8 h 1921"/>
                <a:gd name="T66" fmla="*/ 880 w 1407"/>
                <a:gd name="T67" fmla="*/ 22 h 1921"/>
                <a:gd name="T68" fmla="*/ 946 w 1407"/>
                <a:gd name="T69" fmla="*/ 43 h 1921"/>
                <a:gd name="T70" fmla="*/ 1009 w 1407"/>
                <a:gd name="T71" fmla="*/ 70 h 1921"/>
                <a:gd name="T72" fmla="*/ 1069 w 1407"/>
                <a:gd name="T73" fmla="*/ 102 h 1921"/>
                <a:gd name="T74" fmla="*/ 1125 w 1407"/>
                <a:gd name="T75" fmla="*/ 140 h 1921"/>
                <a:gd name="T76" fmla="*/ 1177 w 1407"/>
                <a:gd name="T77" fmla="*/ 183 h 1921"/>
                <a:gd name="T78" fmla="*/ 1225 w 1407"/>
                <a:gd name="T79" fmla="*/ 230 h 1921"/>
                <a:gd name="T80" fmla="*/ 1267 w 1407"/>
                <a:gd name="T81" fmla="*/ 282 h 1921"/>
                <a:gd name="T82" fmla="*/ 1306 w 1407"/>
                <a:gd name="T83" fmla="*/ 339 h 1921"/>
                <a:gd name="T84" fmla="*/ 1339 w 1407"/>
                <a:gd name="T85" fmla="*/ 399 h 1921"/>
                <a:gd name="T86" fmla="*/ 1365 w 1407"/>
                <a:gd name="T87" fmla="*/ 461 h 1921"/>
                <a:gd name="T88" fmla="*/ 1385 w 1407"/>
                <a:gd name="T89" fmla="*/ 529 h 1921"/>
                <a:gd name="T90" fmla="*/ 1400 w 1407"/>
                <a:gd name="T91" fmla="*/ 597 h 1921"/>
                <a:gd name="T92" fmla="*/ 1407 w 1407"/>
                <a:gd name="T93" fmla="*/ 667 h 1921"/>
                <a:gd name="T94" fmla="*/ 1407 w 1407"/>
                <a:gd name="T95" fmla="*/ 704 h 1921"/>
                <a:gd name="T96" fmla="*/ 1407 w 1407"/>
                <a:gd name="T97" fmla="*/ 757 h 1921"/>
                <a:gd name="T98" fmla="*/ 1397 w 1407"/>
                <a:gd name="T99" fmla="*/ 860 h 1921"/>
                <a:gd name="T100" fmla="*/ 1378 w 1407"/>
                <a:gd name="T101" fmla="*/ 964 h 1921"/>
                <a:gd name="T102" fmla="*/ 1349 w 1407"/>
                <a:gd name="T103" fmla="*/ 1065 h 1921"/>
                <a:gd name="T104" fmla="*/ 1314 w 1407"/>
                <a:gd name="T105" fmla="*/ 1164 h 1921"/>
                <a:gd name="T106" fmla="*/ 1273 w 1407"/>
                <a:gd name="T107" fmla="*/ 1260 h 1921"/>
                <a:gd name="T108" fmla="*/ 1201 w 1407"/>
                <a:gd name="T109" fmla="*/ 1396 h 1921"/>
                <a:gd name="T110" fmla="*/ 1092 w 1407"/>
                <a:gd name="T111" fmla="*/ 1562 h 1921"/>
                <a:gd name="T112" fmla="*/ 976 w 1407"/>
                <a:gd name="T113" fmla="*/ 1703 h 1921"/>
                <a:gd name="T114" fmla="*/ 859 w 1407"/>
                <a:gd name="T115" fmla="*/ 1817 h 1921"/>
                <a:gd name="T116" fmla="*/ 777 w 1407"/>
                <a:gd name="T117" fmla="*/ 1879 h 1921"/>
                <a:gd name="T118" fmla="*/ 727 w 1407"/>
                <a:gd name="T119" fmla="*/ 1909 h 1921"/>
                <a:gd name="T120" fmla="*/ 703 w 1407"/>
                <a:gd name="T121" fmla="*/ 1921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7" h="1921">
                  <a:moveTo>
                    <a:pt x="703" y="1921"/>
                  </a:moveTo>
                  <a:lnTo>
                    <a:pt x="680" y="1909"/>
                  </a:lnTo>
                  <a:lnTo>
                    <a:pt x="630" y="1879"/>
                  </a:lnTo>
                  <a:lnTo>
                    <a:pt x="548" y="1817"/>
                  </a:lnTo>
                  <a:lnTo>
                    <a:pt x="431" y="1703"/>
                  </a:lnTo>
                  <a:lnTo>
                    <a:pt x="315" y="1562"/>
                  </a:lnTo>
                  <a:lnTo>
                    <a:pt x="206" y="1396"/>
                  </a:lnTo>
                  <a:lnTo>
                    <a:pt x="134" y="1260"/>
                  </a:lnTo>
                  <a:lnTo>
                    <a:pt x="93" y="1164"/>
                  </a:lnTo>
                  <a:lnTo>
                    <a:pt x="58" y="1065"/>
                  </a:lnTo>
                  <a:lnTo>
                    <a:pt x="31" y="964"/>
                  </a:lnTo>
                  <a:lnTo>
                    <a:pt x="11" y="860"/>
                  </a:lnTo>
                  <a:lnTo>
                    <a:pt x="1" y="757"/>
                  </a:lnTo>
                  <a:lnTo>
                    <a:pt x="0" y="704"/>
                  </a:lnTo>
                  <a:lnTo>
                    <a:pt x="0" y="667"/>
                  </a:lnTo>
                  <a:lnTo>
                    <a:pt x="7" y="597"/>
                  </a:lnTo>
                  <a:lnTo>
                    <a:pt x="22" y="529"/>
                  </a:lnTo>
                  <a:lnTo>
                    <a:pt x="42" y="461"/>
                  </a:lnTo>
                  <a:lnTo>
                    <a:pt x="68" y="399"/>
                  </a:lnTo>
                  <a:lnTo>
                    <a:pt x="101" y="339"/>
                  </a:lnTo>
                  <a:lnTo>
                    <a:pt x="140" y="282"/>
                  </a:lnTo>
                  <a:lnTo>
                    <a:pt x="182" y="230"/>
                  </a:lnTo>
                  <a:lnTo>
                    <a:pt x="230" y="183"/>
                  </a:lnTo>
                  <a:lnTo>
                    <a:pt x="282" y="140"/>
                  </a:lnTo>
                  <a:lnTo>
                    <a:pt x="338" y="102"/>
                  </a:lnTo>
                  <a:lnTo>
                    <a:pt x="399" y="70"/>
                  </a:lnTo>
                  <a:lnTo>
                    <a:pt x="461" y="43"/>
                  </a:lnTo>
                  <a:lnTo>
                    <a:pt x="527" y="22"/>
                  </a:lnTo>
                  <a:lnTo>
                    <a:pt x="596" y="8"/>
                  </a:lnTo>
                  <a:lnTo>
                    <a:pt x="667" y="1"/>
                  </a:lnTo>
                  <a:lnTo>
                    <a:pt x="703" y="0"/>
                  </a:lnTo>
                  <a:lnTo>
                    <a:pt x="740" y="1"/>
                  </a:lnTo>
                  <a:lnTo>
                    <a:pt x="811" y="8"/>
                  </a:lnTo>
                  <a:lnTo>
                    <a:pt x="880" y="22"/>
                  </a:lnTo>
                  <a:lnTo>
                    <a:pt x="946" y="43"/>
                  </a:lnTo>
                  <a:lnTo>
                    <a:pt x="1009" y="70"/>
                  </a:lnTo>
                  <a:lnTo>
                    <a:pt x="1069" y="102"/>
                  </a:lnTo>
                  <a:lnTo>
                    <a:pt x="1125" y="140"/>
                  </a:lnTo>
                  <a:lnTo>
                    <a:pt x="1177" y="183"/>
                  </a:lnTo>
                  <a:lnTo>
                    <a:pt x="1225" y="230"/>
                  </a:lnTo>
                  <a:lnTo>
                    <a:pt x="1267" y="282"/>
                  </a:lnTo>
                  <a:lnTo>
                    <a:pt x="1306" y="339"/>
                  </a:lnTo>
                  <a:lnTo>
                    <a:pt x="1339" y="399"/>
                  </a:lnTo>
                  <a:lnTo>
                    <a:pt x="1365" y="461"/>
                  </a:lnTo>
                  <a:lnTo>
                    <a:pt x="1385" y="529"/>
                  </a:lnTo>
                  <a:lnTo>
                    <a:pt x="1400" y="597"/>
                  </a:lnTo>
                  <a:lnTo>
                    <a:pt x="1407" y="667"/>
                  </a:lnTo>
                  <a:lnTo>
                    <a:pt x="1407" y="704"/>
                  </a:lnTo>
                  <a:lnTo>
                    <a:pt x="1407" y="757"/>
                  </a:lnTo>
                  <a:lnTo>
                    <a:pt x="1397" y="860"/>
                  </a:lnTo>
                  <a:lnTo>
                    <a:pt x="1378" y="964"/>
                  </a:lnTo>
                  <a:lnTo>
                    <a:pt x="1349" y="1065"/>
                  </a:lnTo>
                  <a:lnTo>
                    <a:pt x="1314" y="1164"/>
                  </a:lnTo>
                  <a:lnTo>
                    <a:pt x="1273" y="1260"/>
                  </a:lnTo>
                  <a:lnTo>
                    <a:pt x="1201" y="1396"/>
                  </a:lnTo>
                  <a:lnTo>
                    <a:pt x="1092" y="1562"/>
                  </a:lnTo>
                  <a:lnTo>
                    <a:pt x="976" y="1703"/>
                  </a:lnTo>
                  <a:lnTo>
                    <a:pt x="859" y="1817"/>
                  </a:lnTo>
                  <a:lnTo>
                    <a:pt x="777" y="1879"/>
                  </a:lnTo>
                  <a:lnTo>
                    <a:pt x="727" y="1909"/>
                  </a:lnTo>
                  <a:lnTo>
                    <a:pt x="703" y="1921"/>
                  </a:lnTo>
                  <a:close/>
                </a:path>
              </a:pathLst>
            </a:custGeom>
            <a:solidFill>
              <a:srgbClr val="001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005">
              <a:extLst>
                <a:ext uri="{FF2B5EF4-FFF2-40B4-BE49-F238E27FC236}">
                  <a16:creationId xmlns:a16="http://schemas.microsoft.com/office/drawing/2014/main" id="{602E73EF-AB2C-56E6-9C16-0A91A89F3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7295" y="2651124"/>
              <a:ext cx="1394144" cy="3802211"/>
            </a:xfrm>
            <a:custGeom>
              <a:avLst/>
              <a:gdLst>
                <a:gd name="T0" fmla="*/ 0 w 704"/>
                <a:gd name="T1" fmla="*/ 0 h 1921"/>
                <a:gd name="T2" fmla="*/ 37 w 704"/>
                <a:gd name="T3" fmla="*/ 1 h 1921"/>
                <a:gd name="T4" fmla="*/ 108 w 704"/>
                <a:gd name="T5" fmla="*/ 8 h 1921"/>
                <a:gd name="T6" fmla="*/ 177 w 704"/>
                <a:gd name="T7" fmla="*/ 22 h 1921"/>
                <a:gd name="T8" fmla="*/ 243 w 704"/>
                <a:gd name="T9" fmla="*/ 43 h 1921"/>
                <a:gd name="T10" fmla="*/ 306 w 704"/>
                <a:gd name="T11" fmla="*/ 70 h 1921"/>
                <a:gd name="T12" fmla="*/ 366 w 704"/>
                <a:gd name="T13" fmla="*/ 102 h 1921"/>
                <a:gd name="T14" fmla="*/ 422 w 704"/>
                <a:gd name="T15" fmla="*/ 140 h 1921"/>
                <a:gd name="T16" fmla="*/ 474 w 704"/>
                <a:gd name="T17" fmla="*/ 183 h 1921"/>
                <a:gd name="T18" fmla="*/ 522 w 704"/>
                <a:gd name="T19" fmla="*/ 230 h 1921"/>
                <a:gd name="T20" fmla="*/ 564 w 704"/>
                <a:gd name="T21" fmla="*/ 282 h 1921"/>
                <a:gd name="T22" fmla="*/ 603 w 704"/>
                <a:gd name="T23" fmla="*/ 339 h 1921"/>
                <a:gd name="T24" fmla="*/ 636 w 704"/>
                <a:gd name="T25" fmla="*/ 399 h 1921"/>
                <a:gd name="T26" fmla="*/ 662 w 704"/>
                <a:gd name="T27" fmla="*/ 461 h 1921"/>
                <a:gd name="T28" fmla="*/ 682 w 704"/>
                <a:gd name="T29" fmla="*/ 529 h 1921"/>
                <a:gd name="T30" fmla="*/ 697 w 704"/>
                <a:gd name="T31" fmla="*/ 597 h 1921"/>
                <a:gd name="T32" fmla="*/ 704 w 704"/>
                <a:gd name="T33" fmla="*/ 667 h 1921"/>
                <a:gd name="T34" fmla="*/ 704 w 704"/>
                <a:gd name="T35" fmla="*/ 704 h 1921"/>
                <a:gd name="T36" fmla="*/ 704 w 704"/>
                <a:gd name="T37" fmla="*/ 757 h 1921"/>
                <a:gd name="T38" fmla="*/ 694 w 704"/>
                <a:gd name="T39" fmla="*/ 860 h 1921"/>
                <a:gd name="T40" fmla="*/ 675 w 704"/>
                <a:gd name="T41" fmla="*/ 964 h 1921"/>
                <a:gd name="T42" fmla="*/ 646 w 704"/>
                <a:gd name="T43" fmla="*/ 1065 h 1921"/>
                <a:gd name="T44" fmla="*/ 611 w 704"/>
                <a:gd name="T45" fmla="*/ 1164 h 1921"/>
                <a:gd name="T46" fmla="*/ 570 w 704"/>
                <a:gd name="T47" fmla="*/ 1260 h 1921"/>
                <a:gd name="T48" fmla="*/ 498 w 704"/>
                <a:gd name="T49" fmla="*/ 1396 h 1921"/>
                <a:gd name="T50" fmla="*/ 389 w 704"/>
                <a:gd name="T51" fmla="*/ 1562 h 1921"/>
                <a:gd name="T52" fmla="*/ 273 w 704"/>
                <a:gd name="T53" fmla="*/ 1703 h 1921"/>
                <a:gd name="T54" fmla="*/ 156 w 704"/>
                <a:gd name="T55" fmla="*/ 1817 h 1921"/>
                <a:gd name="T56" fmla="*/ 74 w 704"/>
                <a:gd name="T57" fmla="*/ 1879 h 1921"/>
                <a:gd name="T58" fmla="*/ 24 w 704"/>
                <a:gd name="T59" fmla="*/ 1909 h 1921"/>
                <a:gd name="T60" fmla="*/ 0 w 704"/>
                <a:gd name="T61" fmla="*/ 1921 h 1921"/>
                <a:gd name="T62" fmla="*/ 0 w 704"/>
                <a:gd name="T63" fmla="*/ 0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4" h="1921">
                  <a:moveTo>
                    <a:pt x="0" y="0"/>
                  </a:moveTo>
                  <a:lnTo>
                    <a:pt x="37" y="1"/>
                  </a:lnTo>
                  <a:lnTo>
                    <a:pt x="108" y="8"/>
                  </a:lnTo>
                  <a:lnTo>
                    <a:pt x="177" y="22"/>
                  </a:lnTo>
                  <a:lnTo>
                    <a:pt x="243" y="43"/>
                  </a:lnTo>
                  <a:lnTo>
                    <a:pt x="306" y="70"/>
                  </a:lnTo>
                  <a:lnTo>
                    <a:pt x="366" y="102"/>
                  </a:lnTo>
                  <a:lnTo>
                    <a:pt x="422" y="140"/>
                  </a:lnTo>
                  <a:lnTo>
                    <a:pt x="474" y="183"/>
                  </a:lnTo>
                  <a:lnTo>
                    <a:pt x="522" y="230"/>
                  </a:lnTo>
                  <a:lnTo>
                    <a:pt x="564" y="282"/>
                  </a:lnTo>
                  <a:lnTo>
                    <a:pt x="603" y="339"/>
                  </a:lnTo>
                  <a:lnTo>
                    <a:pt x="636" y="399"/>
                  </a:lnTo>
                  <a:lnTo>
                    <a:pt x="662" y="461"/>
                  </a:lnTo>
                  <a:lnTo>
                    <a:pt x="682" y="529"/>
                  </a:lnTo>
                  <a:lnTo>
                    <a:pt x="697" y="597"/>
                  </a:lnTo>
                  <a:lnTo>
                    <a:pt x="704" y="667"/>
                  </a:lnTo>
                  <a:lnTo>
                    <a:pt x="704" y="704"/>
                  </a:lnTo>
                  <a:lnTo>
                    <a:pt x="704" y="757"/>
                  </a:lnTo>
                  <a:lnTo>
                    <a:pt x="694" y="860"/>
                  </a:lnTo>
                  <a:lnTo>
                    <a:pt x="675" y="964"/>
                  </a:lnTo>
                  <a:lnTo>
                    <a:pt x="646" y="1065"/>
                  </a:lnTo>
                  <a:lnTo>
                    <a:pt x="611" y="1164"/>
                  </a:lnTo>
                  <a:lnTo>
                    <a:pt x="570" y="1260"/>
                  </a:lnTo>
                  <a:lnTo>
                    <a:pt x="498" y="1396"/>
                  </a:lnTo>
                  <a:lnTo>
                    <a:pt x="389" y="1562"/>
                  </a:lnTo>
                  <a:lnTo>
                    <a:pt x="273" y="1703"/>
                  </a:lnTo>
                  <a:lnTo>
                    <a:pt x="156" y="1817"/>
                  </a:lnTo>
                  <a:lnTo>
                    <a:pt x="74" y="1879"/>
                  </a:lnTo>
                  <a:lnTo>
                    <a:pt x="24" y="1909"/>
                  </a:lnTo>
                  <a:lnTo>
                    <a:pt x="0" y="19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9434C"/>
            </a:solidFill>
            <a:ln>
              <a:solidFill>
                <a:schemeClr val="bg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006">
              <a:extLst>
                <a:ext uri="{FF2B5EF4-FFF2-40B4-BE49-F238E27FC236}">
                  <a16:creationId xmlns:a16="http://schemas.microsoft.com/office/drawing/2014/main" id="{25A50E03-870F-9D77-D0DB-4B41323AE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8708" y="2904605"/>
              <a:ext cx="2289250" cy="22892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rgbClr val="4C060A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2025</a:t>
              </a:r>
            </a:p>
          </p:txBody>
        </p:sp>
      </p:grpSp>
      <p:sp>
        <p:nvSpPr>
          <p:cNvPr id="21" name="Freeform 12">
            <a:extLst>
              <a:ext uri="{FF2B5EF4-FFF2-40B4-BE49-F238E27FC236}">
                <a16:creationId xmlns:a16="http://schemas.microsoft.com/office/drawing/2014/main" id="{3B48A43E-699F-3B07-BDB0-D0523F8A55B8}"/>
              </a:ext>
            </a:extLst>
          </p:cNvPr>
          <p:cNvSpPr/>
          <p:nvPr/>
        </p:nvSpPr>
        <p:spPr>
          <a:xfrm>
            <a:off x="9605027" y="3666496"/>
            <a:ext cx="2412124" cy="2594806"/>
          </a:xfrm>
          <a:custGeom>
            <a:avLst/>
            <a:gdLst/>
            <a:ahLst/>
            <a:cxnLst/>
            <a:rect l="l" t="t" r="r" b="b"/>
            <a:pathLst>
              <a:path w="5456474" h="5486400">
                <a:moveTo>
                  <a:pt x="0" y="0"/>
                </a:moveTo>
                <a:lnTo>
                  <a:pt x="5456474" y="0"/>
                </a:lnTo>
                <a:lnTo>
                  <a:pt x="5456474" y="5486400"/>
                </a:lnTo>
                <a:lnTo>
                  <a:pt x="0" y="54864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ctr"/>
            <a:endParaRPr lang="es-CR" b="1" dirty="0">
              <a:solidFill>
                <a:srgbClr val="2D3E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s-CR" b="1" dirty="0">
              <a:solidFill>
                <a:srgbClr val="2D3E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s-CR" b="1" dirty="0">
              <a:solidFill>
                <a:srgbClr val="2D3E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s-CR" b="1" dirty="0">
              <a:solidFill>
                <a:srgbClr val="2D3E5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56022EE-57FA-02CC-9332-31E0D4628E0E}"/>
              </a:ext>
            </a:extLst>
          </p:cNvPr>
          <p:cNvSpPr txBox="1"/>
          <p:nvPr/>
        </p:nvSpPr>
        <p:spPr>
          <a:xfrm>
            <a:off x="9827172" y="4253637"/>
            <a:ext cx="188635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R" sz="1600" b="1" spc="-9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Actualización del descriptor de cursos para incorporar LRM y catalogación con IA</a:t>
            </a:r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F63EC683-1E23-E1D4-6FDF-87C23644F4D8}"/>
              </a:ext>
            </a:extLst>
          </p:cNvPr>
          <p:cNvSpPr/>
          <p:nvPr/>
        </p:nvSpPr>
        <p:spPr>
          <a:xfrm rot="14872194">
            <a:off x="10319755" y="2448968"/>
            <a:ext cx="1549745" cy="960437"/>
          </a:xfrm>
          <a:custGeom>
            <a:avLst/>
            <a:gdLst/>
            <a:ahLst/>
            <a:cxnLst/>
            <a:rect l="l" t="t" r="r" b="b"/>
            <a:pathLst>
              <a:path w="4165981" h="2308352">
                <a:moveTo>
                  <a:pt x="4165981" y="1066800"/>
                </a:moveTo>
                <a:cubicBezTo>
                  <a:pt x="3189351" y="1271778"/>
                  <a:pt x="3189351" y="1271778"/>
                  <a:pt x="3189351" y="1271778"/>
                </a:cubicBezTo>
                <a:cubicBezTo>
                  <a:pt x="3315970" y="1404366"/>
                  <a:pt x="3315970" y="1404366"/>
                  <a:pt x="3315970" y="1404366"/>
                </a:cubicBezTo>
                <a:cubicBezTo>
                  <a:pt x="2966339" y="1735836"/>
                  <a:pt x="2489962" y="1934718"/>
                  <a:pt x="1971548" y="1934718"/>
                </a:cubicBezTo>
                <a:cubicBezTo>
                  <a:pt x="892302" y="1934591"/>
                  <a:pt x="18034" y="1072769"/>
                  <a:pt x="0" y="0"/>
                </a:cubicBezTo>
                <a:cubicBezTo>
                  <a:pt x="18034" y="1277747"/>
                  <a:pt x="1061085" y="2308352"/>
                  <a:pt x="2339213" y="2308352"/>
                </a:cubicBezTo>
                <a:cubicBezTo>
                  <a:pt x="2869692" y="2308352"/>
                  <a:pt x="3358134" y="2133600"/>
                  <a:pt x="3749929" y="1832229"/>
                </a:cubicBezTo>
                <a:cubicBezTo>
                  <a:pt x="3852418" y="1934718"/>
                  <a:pt x="3852418" y="1934718"/>
                  <a:pt x="3852418" y="1934718"/>
                </a:cubicBezTo>
                <a:lnTo>
                  <a:pt x="4165981" y="1066800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rot="-10019606">
            <a:off x="7556024" y="-757419"/>
            <a:ext cx="2593182" cy="8372838"/>
          </a:xfrm>
          <a:custGeom>
            <a:avLst/>
            <a:gdLst/>
            <a:ahLst/>
            <a:cxnLst/>
            <a:rect l="l" t="t" r="r" b="b"/>
            <a:pathLst>
              <a:path w="3889773" h="12559257">
                <a:moveTo>
                  <a:pt x="0" y="0"/>
                </a:moveTo>
                <a:lnTo>
                  <a:pt x="3889773" y="0"/>
                </a:lnTo>
                <a:lnTo>
                  <a:pt x="3889773" y="12559258"/>
                </a:lnTo>
                <a:lnTo>
                  <a:pt x="0" y="1255925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525794" t="-40822" b="-52994"/>
            </a:stretch>
          </a:blipFill>
        </p:spPr>
        <p:txBody>
          <a:bodyPr/>
          <a:lstStyle/>
          <a:p>
            <a:endParaRPr lang="es-CR"/>
          </a:p>
        </p:txBody>
      </p:sp>
      <p:grpSp>
        <p:nvGrpSpPr>
          <p:cNvPr id="3" name="Group 3"/>
          <p:cNvGrpSpPr/>
          <p:nvPr/>
        </p:nvGrpSpPr>
        <p:grpSpPr>
          <a:xfrm rot="721907">
            <a:off x="8457870" y="-828320"/>
            <a:ext cx="5987825" cy="8721330"/>
            <a:chOff x="0" y="0"/>
            <a:chExt cx="2365560" cy="3445464"/>
          </a:xfrm>
          <a:solidFill>
            <a:srgbClr val="50070D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" name="Freeform 4"/>
            <p:cNvSpPr/>
            <p:nvPr/>
          </p:nvSpPr>
          <p:spPr>
            <a:xfrm>
              <a:off x="0" y="0"/>
              <a:ext cx="2365560" cy="3445464"/>
            </a:xfrm>
            <a:custGeom>
              <a:avLst/>
              <a:gdLst/>
              <a:ahLst/>
              <a:cxnLst/>
              <a:rect l="l" t="t" r="r" b="b"/>
              <a:pathLst>
                <a:path w="2365560" h="3445464">
                  <a:moveTo>
                    <a:pt x="0" y="0"/>
                  </a:moveTo>
                  <a:lnTo>
                    <a:pt x="2365560" y="0"/>
                  </a:lnTo>
                  <a:lnTo>
                    <a:pt x="2365560" y="3445464"/>
                  </a:lnTo>
                  <a:lnTo>
                    <a:pt x="0" y="3445464"/>
                  </a:lnTo>
                  <a:close/>
                </a:path>
              </a:pathLst>
            </a:custGeom>
            <a:grpFill/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es-C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2365560" cy="3493089"/>
            </a:xfrm>
            <a:prstGeom prst="rect">
              <a:avLst/>
            </a:prstGeom>
            <a:grpFill/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endParaRPr sz="1200" dirty="0"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4759142" y="-877169"/>
            <a:ext cx="1494305" cy="1602068"/>
          </a:xfrm>
          <a:prstGeom prst="rect">
            <a:avLst/>
          </a:prstGeom>
        </p:spPr>
        <p:txBody>
          <a:bodyPr lIns="33867" tIns="33867" rIns="33867" bIns="33867" rtlCol="0" anchor="ctr"/>
          <a:lstStyle/>
          <a:p>
            <a:pPr algn="ctr">
              <a:lnSpc>
                <a:spcPts val="1773"/>
              </a:lnSpc>
            </a:pPr>
            <a:endParaRPr sz="1200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1670767B-FB97-47E8-FBA9-1D03DACA4312}"/>
              </a:ext>
            </a:extLst>
          </p:cNvPr>
          <p:cNvSpPr/>
          <p:nvPr/>
        </p:nvSpPr>
        <p:spPr>
          <a:xfrm rot="-10800000">
            <a:off x="-1365883" y="5176714"/>
            <a:ext cx="4735133" cy="2207049"/>
          </a:xfrm>
          <a:custGeom>
            <a:avLst/>
            <a:gdLst/>
            <a:ahLst/>
            <a:cxnLst/>
            <a:rect l="l" t="t" r="r" b="b"/>
            <a:pathLst>
              <a:path w="7102699" h="3310574">
                <a:moveTo>
                  <a:pt x="0" y="0"/>
                </a:moveTo>
                <a:lnTo>
                  <a:pt x="7102699" y="0"/>
                </a:lnTo>
                <a:lnTo>
                  <a:pt x="7102699" y="3310574"/>
                </a:lnTo>
                <a:lnTo>
                  <a:pt x="0" y="33105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-114545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s-CR" sz="1200"/>
          </a:p>
        </p:txBody>
      </p:sp>
      <p:sp>
        <p:nvSpPr>
          <p:cNvPr id="9" name="AutoShape 47">
            <a:extLst>
              <a:ext uri="{FF2B5EF4-FFF2-40B4-BE49-F238E27FC236}">
                <a16:creationId xmlns:a16="http://schemas.microsoft.com/office/drawing/2014/main" id="{1A39AF48-544C-DC6D-C8F2-05ABC0D05498}"/>
              </a:ext>
            </a:extLst>
          </p:cNvPr>
          <p:cNvSpPr>
            <a:spLocks noChangeArrowheads="1"/>
          </p:cNvSpPr>
          <p:nvPr/>
        </p:nvSpPr>
        <p:spPr bwMode="gray">
          <a:xfrm>
            <a:off x="3945501" y="126401"/>
            <a:ext cx="5525198" cy="619104"/>
          </a:xfrm>
          <a:prstGeom prst="roundRect">
            <a:avLst>
              <a:gd name="adj" fmla="val 50000"/>
            </a:avLst>
          </a:prstGeom>
          <a:noFill/>
          <a:ln w="28575" algn="ctr">
            <a:noFill/>
            <a:round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s-CR" altLang="es-CR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Aprendizajes integrales</a:t>
            </a:r>
          </a:p>
        </p:txBody>
      </p:sp>
      <p:sp>
        <p:nvSpPr>
          <p:cNvPr id="10" name="AutoShape 47">
            <a:extLst>
              <a:ext uri="{FF2B5EF4-FFF2-40B4-BE49-F238E27FC236}">
                <a16:creationId xmlns:a16="http://schemas.microsoft.com/office/drawing/2014/main" id="{1F81220D-3C0A-90AA-925B-10A0C99257B6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74230" y="4917643"/>
            <a:ext cx="10745704" cy="1837334"/>
          </a:xfrm>
          <a:prstGeom prst="roundRect">
            <a:avLst>
              <a:gd name="adj" fmla="val 50000"/>
            </a:avLst>
          </a:prstGeom>
          <a:noFill/>
          <a:ln w="28575" algn="ctr">
            <a:noFill/>
            <a:round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s-CR" altLang="es-CR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Organización de la </a:t>
            </a:r>
          </a:p>
          <a:p>
            <a:pPr algn="ctr" eaLnBrk="0" hangingPunct="0"/>
            <a:r>
              <a:rPr lang="es-CR" altLang="es-CR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Información I</a:t>
            </a:r>
          </a:p>
        </p:txBody>
      </p:sp>
      <p:grpSp>
        <p:nvGrpSpPr>
          <p:cNvPr id="15" name="Group 3">
            <a:extLst>
              <a:ext uri="{FF2B5EF4-FFF2-40B4-BE49-F238E27FC236}">
                <a16:creationId xmlns:a16="http://schemas.microsoft.com/office/drawing/2014/main" id="{C1338C0F-ACD8-DCEE-E9DB-0196974894D0}"/>
              </a:ext>
            </a:extLst>
          </p:cNvPr>
          <p:cNvGrpSpPr>
            <a:grpSpLocks/>
          </p:cNvGrpSpPr>
          <p:nvPr/>
        </p:nvGrpSpPr>
        <p:grpSpPr bwMode="auto">
          <a:xfrm>
            <a:off x="974228" y="951466"/>
            <a:ext cx="2950930" cy="4225248"/>
            <a:chOff x="183" y="1202"/>
            <a:chExt cx="1322" cy="1887"/>
          </a:xfrm>
        </p:grpSpPr>
        <p:sp>
          <p:nvSpPr>
            <p:cNvPr id="17" name="AutoShape 5">
              <a:extLst>
                <a:ext uri="{FF2B5EF4-FFF2-40B4-BE49-F238E27FC236}">
                  <a16:creationId xmlns:a16="http://schemas.microsoft.com/office/drawing/2014/main" id="{4C3415CB-7781-FB0E-DDDF-EF50E5F1F4C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83" y="1323"/>
              <a:ext cx="1322" cy="1766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CR" dirty="0"/>
            </a:p>
          </p:txBody>
        </p:sp>
        <p:sp>
          <p:nvSpPr>
            <p:cNvPr id="21" name="Oval 12">
              <a:extLst>
                <a:ext uri="{FF2B5EF4-FFF2-40B4-BE49-F238E27FC236}">
                  <a16:creationId xmlns:a16="http://schemas.microsoft.com/office/drawing/2014/main" id="{B4582DE0-A31B-9BFD-5E70-2F92A544E6EC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0800000" flipV="1">
              <a:off x="648" y="1202"/>
              <a:ext cx="392" cy="392"/>
            </a:xfrm>
            <a:prstGeom prst="ellipse">
              <a:avLst/>
            </a:prstGeom>
            <a:solidFill>
              <a:srgbClr val="50070D"/>
            </a:solidFill>
            <a:ln>
              <a:noFill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anchor="ctr"/>
            <a:lstStyle/>
            <a:p>
              <a:pPr algn="ctr"/>
              <a:endParaRPr lang="es-CR" sz="2400" b="1" dirty="0">
                <a:solidFill>
                  <a:schemeClr val="tx2"/>
                </a:solidFill>
              </a:endParaRPr>
            </a:p>
          </p:txBody>
        </p:sp>
        <p:sp>
          <p:nvSpPr>
            <p:cNvPr id="19" name="Text Box 17">
              <a:extLst>
                <a:ext uri="{FF2B5EF4-FFF2-40B4-BE49-F238E27FC236}">
                  <a16:creationId xmlns:a16="http://schemas.microsoft.com/office/drawing/2014/main" id="{A8DEBCD4-675F-23C7-6CCC-B4789856B8BB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09" y="1589"/>
              <a:ext cx="1296" cy="11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−"/>
              </a:pPr>
              <a:r>
                <a:rPr lang="es-CR" altLang="es-CR" sz="2000" dirty="0">
                  <a:latin typeface="Arial" panose="020B0604020202020204" pitchFamily="34" charset="0"/>
                  <a:cs typeface="Arial" panose="020B0604020202020204" pitchFamily="34" charset="0"/>
                </a:rPr>
                <a:t>Fundamentos conceptuales de la evolución de las normas de catalogación</a:t>
              </a:r>
            </a:p>
            <a:p>
              <a:pPr marL="342900" indent="-342900">
                <a:buFont typeface="Arial" panose="020B0604020202020204" pitchFamily="34" charset="0"/>
                <a:buChar char="−"/>
              </a:pPr>
              <a:r>
                <a:rPr lang="es-CR" altLang="es-CR" sz="2000" dirty="0">
                  <a:latin typeface="Arial" panose="020B0604020202020204" pitchFamily="34" charset="0"/>
                  <a:cs typeface="Arial" panose="020B0604020202020204" pitchFamily="34" charset="0"/>
                </a:rPr>
                <a:t>Énfasis en los modelos conceptuales</a:t>
              </a:r>
            </a:p>
          </p:txBody>
        </p:sp>
      </p:grpSp>
      <p:grpSp>
        <p:nvGrpSpPr>
          <p:cNvPr id="22" name="Group 3">
            <a:extLst>
              <a:ext uri="{FF2B5EF4-FFF2-40B4-BE49-F238E27FC236}">
                <a16:creationId xmlns:a16="http://schemas.microsoft.com/office/drawing/2014/main" id="{8D37621F-7327-08E6-E5AC-6EFFD2A7141F}"/>
              </a:ext>
            </a:extLst>
          </p:cNvPr>
          <p:cNvGrpSpPr>
            <a:grpSpLocks/>
          </p:cNvGrpSpPr>
          <p:nvPr/>
        </p:nvGrpSpPr>
        <p:grpSpPr bwMode="auto">
          <a:xfrm>
            <a:off x="4810425" y="842802"/>
            <a:ext cx="3054861" cy="4327076"/>
            <a:chOff x="722" y="1403"/>
            <a:chExt cx="1322" cy="1926"/>
          </a:xfrm>
        </p:grpSpPr>
        <p:sp>
          <p:nvSpPr>
            <p:cNvPr id="24" name="AutoShape 5">
              <a:extLst>
                <a:ext uri="{FF2B5EF4-FFF2-40B4-BE49-F238E27FC236}">
                  <a16:creationId xmlns:a16="http://schemas.microsoft.com/office/drawing/2014/main" id="{11CB590A-BCEF-956C-0C33-59F002F36CE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2" y="1563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R" dirty="0"/>
            </a:p>
          </p:txBody>
        </p:sp>
        <p:sp>
          <p:nvSpPr>
            <p:cNvPr id="28" name="Oval 12">
              <a:extLst>
                <a:ext uri="{FF2B5EF4-FFF2-40B4-BE49-F238E27FC236}">
                  <a16:creationId xmlns:a16="http://schemas.microsoft.com/office/drawing/2014/main" id="{F63C9700-4E74-CA8A-7CFC-61D23E3BBDD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152" y="1403"/>
              <a:ext cx="391" cy="393"/>
            </a:xfrm>
            <a:prstGeom prst="ellipse">
              <a:avLst/>
            </a:prstGeom>
            <a:solidFill>
              <a:srgbClr val="1B1E35"/>
            </a:solidFill>
            <a:ln w="9525" algn="ctr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anchor="ctr"/>
            <a:lstStyle/>
            <a:p>
              <a:pPr algn="ctr"/>
              <a:endParaRPr lang="es-CR" sz="2400" b="1" dirty="0">
                <a:solidFill>
                  <a:schemeClr val="tx2"/>
                </a:solidFill>
              </a:endParaRPr>
            </a:p>
          </p:txBody>
        </p:sp>
        <p:sp>
          <p:nvSpPr>
            <p:cNvPr id="26" name="Text Box 17">
              <a:extLst>
                <a:ext uri="{FF2B5EF4-FFF2-40B4-BE49-F238E27FC236}">
                  <a16:creationId xmlns:a16="http://schemas.microsoft.com/office/drawing/2014/main" id="{23C3C870-1570-0276-9580-86A1F8F80FAB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82" y="1827"/>
              <a:ext cx="1181" cy="1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−"/>
              </a:pPr>
              <a:r>
                <a:rPr lang="es-CR" altLang="es-CR" sz="2000" dirty="0">
                  <a:latin typeface="Arial" panose="020B0604020202020204" pitchFamily="34" charset="0"/>
                  <a:cs typeface="Arial" panose="020B0604020202020204" pitchFamily="34" charset="0"/>
                </a:rPr>
                <a:t>Se incorpora el modelo LRM con sus entidades </a:t>
              </a:r>
              <a:r>
                <a:rPr lang="es-CR" sz="2000" dirty="0">
                  <a:latin typeface="Arial" panose="020B0604020202020204" pitchFamily="34" charset="0"/>
                  <a:cs typeface="Arial" panose="020B0604020202020204" pitchFamily="34" charset="0"/>
                </a:rPr>
                <a:t>(obra, expresión, manifestación, ítem, agente, </a:t>
              </a:r>
              <a:r>
                <a:rPr lang="es-CR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nomen</a:t>
              </a:r>
              <a:r>
                <a:rPr lang="es-CR" sz="2000" dirty="0">
                  <a:latin typeface="Arial" panose="020B0604020202020204" pitchFamily="34" charset="0"/>
                  <a:cs typeface="Arial" panose="020B0604020202020204" pitchFamily="34" charset="0"/>
                </a:rPr>
                <a:t>, lugar, periodo de tiempo)  y sus relaciones</a:t>
              </a:r>
              <a:endParaRPr lang="es-CR" altLang="es-CR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3">
            <a:extLst>
              <a:ext uri="{FF2B5EF4-FFF2-40B4-BE49-F238E27FC236}">
                <a16:creationId xmlns:a16="http://schemas.microsoft.com/office/drawing/2014/main" id="{8258CD72-58EE-6585-37DD-A41FB17BF504}"/>
              </a:ext>
            </a:extLst>
          </p:cNvPr>
          <p:cNvGrpSpPr>
            <a:grpSpLocks/>
          </p:cNvGrpSpPr>
          <p:nvPr/>
        </p:nvGrpSpPr>
        <p:grpSpPr bwMode="auto">
          <a:xfrm>
            <a:off x="8794871" y="916114"/>
            <a:ext cx="3054861" cy="4430423"/>
            <a:chOff x="722" y="1403"/>
            <a:chExt cx="1322" cy="1972"/>
          </a:xfrm>
        </p:grpSpPr>
        <p:sp>
          <p:nvSpPr>
            <p:cNvPr id="30" name="AutoShape 5">
              <a:extLst>
                <a:ext uri="{FF2B5EF4-FFF2-40B4-BE49-F238E27FC236}">
                  <a16:creationId xmlns:a16="http://schemas.microsoft.com/office/drawing/2014/main" id="{82D0F25D-D633-264D-1CAE-266A193181B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22" y="1563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R" dirty="0"/>
            </a:p>
          </p:txBody>
        </p:sp>
        <p:sp>
          <p:nvSpPr>
            <p:cNvPr id="31" name="Oval 12">
              <a:extLst>
                <a:ext uri="{FF2B5EF4-FFF2-40B4-BE49-F238E27FC236}">
                  <a16:creationId xmlns:a16="http://schemas.microsoft.com/office/drawing/2014/main" id="{794399BE-F0C4-7C26-D647-54897E9D9C3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152" y="1403"/>
              <a:ext cx="391" cy="393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rgbClr val="50070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anchor="ctr"/>
            <a:lstStyle/>
            <a:p>
              <a:pPr algn="ctr"/>
              <a:endParaRPr lang="es-CR" sz="2400" b="1" dirty="0">
                <a:solidFill>
                  <a:schemeClr val="tx2"/>
                </a:solidFill>
              </a:endParaRPr>
            </a:p>
          </p:txBody>
        </p:sp>
        <p:sp>
          <p:nvSpPr>
            <p:cNvPr id="32" name="Text Box 17">
              <a:extLst>
                <a:ext uri="{FF2B5EF4-FFF2-40B4-BE49-F238E27FC236}">
                  <a16:creationId xmlns:a16="http://schemas.microsoft.com/office/drawing/2014/main" id="{E2471A2A-41B4-8212-F41F-6F87D731BE54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82" y="1827"/>
              <a:ext cx="1181" cy="15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−"/>
              </a:pPr>
              <a:r>
                <a:rPr lang="es-MX" altLang="es-CR" dirty="0">
                  <a:latin typeface="Arial" panose="020B0604020202020204" pitchFamily="34" charset="0"/>
                  <a:cs typeface="Arial" panose="020B0604020202020204" pitchFamily="34" charset="0"/>
                </a:rPr>
                <a:t>RDA Toolkit para identificar elementos descriptivos y de relación de </a:t>
              </a:r>
              <a:r>
                <a:rPr lang="es-CR" altLang="es-CR" dirty="0">
                  <a:latin typeface="Arial" panose="020B0604020202020204" pitchFamily="34" charset="0"/>
                  <a:cs typeface="Arial" panose="020B0604020202020204" pitchFamily="34" charset="0"/>
                </a:rPr>
                <a:t>monografías impresas, publicaciones seriadas y registros analíticos</a:t>
              </a:r>
            </a:p>
            <a:p>
              <a:pPr marL="285750" indent="-285750">
                <a:buFont typeface="Arial" panose="020B0604020202020204" pitchFamily="34" charset="0"/>
                <a:buChar char="−"/>
              </a:pPr>
              <a:r>
                <a:rPr lang="es-CR" altLang="es-CR" dirty="0">
                  <a:latin typeface="Arial" panose="020B0604020202020204" pitchFamily="34" charset="0"/>
                  <a:cs typeface="Arial" panose="020B0604020202020204" pitchFamily="34" charset="0"/>
                </a:rPr>
                <a:t>MARC21 bibliográfico </a:t>
              </a:r>
            </a:p>
            <a:p>
              <a:pPr marL="285750" indent="-285750">
                <a:buFont typeface="Arial" panose="020B0604020202020204" pitchFamily="34" charset="0"/>
                <a:buChar char="−"/>
              </a:pPr>
              <a:endParaRPr lang="es-CR" altLang="es-CR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−"/>
              </a:pPr>
              <a:endParaRPr lang="es-CR" altLang="es-CR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">
            <a:extLst>
              <a:ext uri="{FF2B5EF4-FFF2-40B4-BE49-F238E27FC236}">
                <a16:creationId xmlns:a16="http://schemas.microsoft.com/office/drawing/2014/main" id="{009FCD61-4D7F-B8CD-1DF6-5D73CB8A6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R"/>
          </a:p>
        </p:txBody>
      </p:sp>
      <p:sp>
        <p:nvSpPr>
          <p:cNvPr id="96" name="Título 1">
            <a:extLst>
              <a:ext uri="{FF2B5EF4-FFF2-40B4-BE49-F238E27FC236}">
                <a16:creationId xmlns:a16="http://schemas.microsoft.com/office/drawing/2014/main" id="{6BA5F80E-2269-459E-04CF-64BA54AD0EE1}"/>
              </a:ext>
            </a:extLst>
          </p:cNvPr>
          <p:cNvSpPr txBox="1">
            <a:spLocks/>
          </p:cNvSpPr>
          <p:nvPr/>
        </p:nvSpPr>
        <p:spPr>
          <a:xfrm>
            <a:off x="-72483" y="5964453"/>
            <a:ext cx="7395074" cy="89354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5400" dirty="0"/>
              <a:t>Abordaje metodológico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AF4FB7FE-1D12-30A9-D13E-2D0584AE5AA5}"/>
              </a:ext>
            </a:extLst>
          </p:cNvPr>
          <p:cNvSpPr txBox="1"/>
          <p:nvPr/>
        </p:nvSpPr>
        <p:spPr>
          <a:xfrm>
            <a:off x="0" y="3605653"/>
            <a:ext cx="297986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Articulación teoría y práctica</a:t>
            </a:r>
          </a:p>
          <a:p>
            <a:pPr algn="ctr"/>
            <a:endParaRPr lang="es-CR" dirty="0"/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1971A371-6590-B5ED-75E5-0949FA870F48}"/>
              </a:ext>
            </a:extLst>
          </p:cNvPr>
          <p:cNvSpPr txBox="1"/>
          <p:nvPr/>
        </p:nvSpPr>
        <p:spPr>
          <a:xfrm>
            <a:off x="6175841" y="3809985"/>
            <a:ext cx="297986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tabLst>
                <a:tab pos="914400" algn="l"/>
              </a:tabLst>
            </a:pPr>
            <a:r>
              <a:rPr lang="es-CR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Estudios </a:t>
            </a:r>
            <a:r>
              <a:rPr lang="es-C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caso y ejercicios prácticos</a:t>
            </a:r>
          </a:p>
          <a:p>
            <a:endParaRPr lang="es-CR" dirty="0"/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A5C9D609-CB93-08D5-0A0F-3EA69910B6CB}"/>
              </a:ext>
            </a:extLst>
          </p:cNvPr>
          <p:cNvSpPr txBox="1"/>
          <p:nvPr/>
        </p:nvSpPr>
        <p:spPr>
          <a:xfrm>
            <a:off x="9475238" y="874732"/>
            <a:ext cx="24789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914400" algn="l"/>
              </a:tabLst>
            </a:pPr>
            <a:r>
              <a:rPr lang="es-419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 IA para generar catalogación descriptiva</a:t>
            </a:r>
            <a:endParaRPr lang="es-CR" sz="2400" dirty="0"/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3FB4624E-9706-D780-A88D-8F3480D57075}"/>
              </a:ext>
            </a:extLst>
          </p:cNvPr>
          <p:cNvGrpSpPr/>
          <p:nvPr/>
        </p:nvGrpSpPr>
        <p:grpSpPr>
          <a:xfrm>
            <a:off x="404261" y="999618"/>
            <a:ext cx="2128821" cy="2207453"/>
            <a:chOff x="577078" y="3486475"/>
            <a:chExt cx="2128821" cy="2207453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grpSp>
          <p:nvGrpSpPr>
            <p:cNvPr id="11" name="Group 9">
              <a:extLst>
                <a:ext uri="{FF2B5EF4-FFF2-40B4-BE49-F238E27FC236}">
                  <a16:creationId xmlns:a16="http://schemas.microsoft.com/office/drawing/2014/main" id="{0B05C046-9C7C-5046-8246-A3257FF54847}"/>
                </a:ext>
              </a:extLst>
            </p:cNvPr>
            <p:cNvGrpSpPr/>
            <p:nvPr/>
          </p:nvGrpSpPr>
          <p:grpSpPr>
            <a:xfrm>
              <a:off x="577078" y="3486475"/>
              <a:ext cx="2128821" cy="2207453"/>
              <a:chOff x="44494" y="84259"/>
              <a:chExt cx="654006" cy="720376"/>
            </a:xfrm>
            <a:solidFill>
              <a:srgbClr val="40413E"/>
            </a:soli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C08757CD-1CEB-B11C-141A-D7DDD342F362}"/>
                  </a:ext>
                </a:extLst>
              </p:cNvPr>
              <p:cNvSpPr/>
              <p:nvPr/>
            </p:nvSpPr>
            <p:spPr>
              <a:xfrm>
                <a:off x="44494" y="84259"/>
                <a:ext cx="654006" cy="720376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796469">
                    <a:moveTo>
                      <a:pt x="386006" y="13219"/>
                    </a:moveTo>
                    <a:lnTo>
                      <a:pt x="661744" y="173649"/>
                    </a:lnTo>
                    <a:cubicBezTo>
                      <a:pt x="684500" y="186889"/>
                      <a:pt x="698500" y="211231"/>
                      <a:pt x="698500" y="237558"/>
                    </a:cubicBezTo>
                    <a:lnTo>
                      <a:pt x="698500" y="558910"/>
                    </a:lnTo>
                    <a:cubicBezTo>
                      <a:pt x="698500" y="585237"/>
                      <a:pt x="684500" y="609579"/>
                      <a:pt x="661744" y="622819"/>
                    </a:cubicBezTo>
                    <a:lnTo>
                      <a:pt x="386006" y="783249"/>
                    </a:lnTo>
                    <a:cubicBezTo>
                      <a:pt x="363285" y="796468"/>
                      <a:pt x="335215" y="796468"/>
                      <a:pt x="312494" y="783249"/>
                    </a:cubicBezTo>
                    <a:lnTo>
                      <a:pt x="36756" y="622819"/>
                    </a:lnTo>
                    <a:cubicBezTo>
                      <a:pt x="14000" y="609579"/>
                      <a:pt x="0" y="585237"/>
                      <a:pt x="0" y="558910"/>
                    </a:cubicBezTo>
                    <a:lnTo>
                      <a:pt x="0" y="237558"/>
                    </a:lnTo>
                    <a:cubicBezTo>
                      <a:pt x="0" y="211231"/>
                      <a:pt x="14000" y="186889"/>
                      <a:pt x="36756" y="173649"/>
                    </a:cubicBezTo>
                    <a:lnTo>
                      <a:pt x="312494" y="13219"/>
                    </a:lnTo>
                    <a:cubicBezTo>
                      <a:pt x="335215" y="0"/>
                      <a:pt x="363285" y="0"/>
                      <a:pt x="386006" y="13219"/>
                    </a:cubicBezTo>
                    <a:close/>
                  </a:path>
                </a:pathLst>
              </a:custGeom>
              <a:grpFill/>
              <a:ln w="12700" cap="rnd">
                <a:solidFill>
                  <a:srgbClr val="42434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s-CR" sz="1200" dirty="0"/>
              </a:p>
            </p:txBody>
          </p:sp>
        </p:grp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4F5097FF-7E0C-5C05-E5E9-0D358333B84D}"/>
                </a:ext>
              </a:extLst>
            </p:cNvPr>
            <p:cNvSpPr/>
            <p:nvPr/>
          </p:nvSpPr>
          <p:spPr>
            <a:xfrm>
              <a:off x="1220704" y="4291946"/>
              <a:ext cx="841568" cy="716537"/>
            </a:xfrm>
            <a:custGeom>
              <a:avLst/>
              <a:gdLst/>
              <a:ahLst/>
              <a:cxnLst/>
              <a:rect l="l" t="t" r="r" b="b"/>
              <a:pathLst>
                <a:path w="1394414" h="1371597">
                  <a:moveTo>
                    <a:pt x="0" y="0"/>
                  </a:moveTo>
                  <a:lnTo>
                    <a:pt x="1394414" y="0"/>
                  </a:lnTo>
                  <a:lnTo>
                    <a:pt x="1394414" y="1371597"/>
                  </a:lnTo>
                  <a:lnTo>
                    <a:pt x="0" y="137159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dirty="0"/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72ABAB22-D1E7-9E51-D21B-B4CF1551DC03}"/>
              </a:ext>
            </a:extLst>
          </p:cNvPr>
          <p:cNvGrpSpPr/>
          <p:nvPr/>
        </p:nvGrpSpPr>
        <p:grpSpPr>
          <a:xfrm>
            <a:off x="6549132" y="1040580"/>
            <a:ext cx="2128821" cy="2207453"/>
            <a:chOff x="5114711" y="1135876"/>
            <a:chExt cx="2128821" cy="2207453"/>
          </a:xfrm>
          <a:solidFill>
            <a:schemeClr val="bg2"/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grpSp>
          <p:nvGrpSpPr>
            <p:cNvPr id="17" name="Group 9">
              <a:extLst>
                <a:ext uri="{FF2B5EF4-FFF2-40B4-BE49-F238E27FC236}">
                  <a16:creationId xmlns:a16="http://schemas.microsoft.com/office/drawing/2014/main" id="{7A0BE5C0-34B3-8C2C-22A8-F17A516A3915}"/>
                </a:ext>
              </a:extLst>
            </p:cNvPr>
            <p:cNvGrpSpPr/>
            <p:nvPr/>
          </p:nvGrpSpPr>
          <p:grpSpPr>
            <a:xfrm>
              <a:off x="5114711" y="1135876"/>
              <a:ext cx="2128821" cy="2207453"/>
              <a:chOff x="44494" y="84259"/>
              <a:chExt cx="654006" cy="720376"/>
            </a:xfrm>
            <a:grp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Freeform 10">
                <a:extLst>
                  <a:ext uri="{FF2B5EF4-FFF2-40B4-BE49-F238E27FC236}">
                    <a16:creationId xmlns:a16="http://schemas.microsoft.com/office/drawing/2014/main" id="{23DABE47-41CE-2AC4-D528-0528F1DF117A}"/>
                  </a:ext>
                </a:extLst>
              </p:cNvPr>
              <p:cNvSpPr/>
              <p:nvPr/>
            </p:nvSpPr>
            <p:spPr>
              <a:xfrm>
                <a:off x="44494" y="84259"/>
                <a:ext cx="654006" cy="720376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796469">
                    <a:moveTo>
                      <a:pt x="386006" y="13219"/>
                    </a:moveTo>
                    <a:lnTo>
                      <a:pt x="661744" y="173649"/>
                    </a:lnTo>
                    <a:cubicBezTo>
                      <a:pt x="684500" y="186889"/>
                      <a:pt x="698500" y="211231"/>
                      <a:pt x="698500" y="237558"/>
                    </a:cubicBezTo>
                    <a:lnTo>
                      <a:pt x="698500" y="558910"/>
                    </a:lnTo>
                    <a:cubicBezTo>
                      <a:pt x="698500" y="585237"/>
                      <a:pt x="684500" y="609579"/>
                      <a:pt x="661744" y="622819"/>
                    </a:cubicBezTo>
                    <a:lnTo>
                      <a:pt x="386006" y="783249"/>
                    </a:lnTo>
                    <a:cubicBezTo>
                      <a:pt x="363285" y="796468"/>
                      <a:pt x="335215" y="796468"/>
                      <a:pt x="312494" y="783249"/>
                    </a:cubicBezTo>
                    <a:lnTo>
                      <a:pt x="36756" y="622819"/>
                    </a:lnTo>
                    <a:cubicBezTo>
                      <a:pt x="14000" y="609579"/>
                      <a:pt x="0" y="585237"/>
                      <a:pt x="0" y="558910"/>
                    </a:cubicBezTo>
                    <a:lnTo>
                      <a:pt x="0" y="237558"/>
                    </a:lnTo>
                    <a:cubicBezTo>
                      <a:pt x="0" y="211231"/>
                      <a:pt x="14000" y="186889"/>
                      <a:pt x="36756" y="173649"/>
                    </a:cubicBezTo>
                    <a:lnTo>
                      <a:pt x="312494" y="13219"/>
                    </a:lnTo>
                    <a:cubicBezTo>
                      <a:pt x="335215" y="0"/>
                      <a:pt x="363285" y="0"/>
                      <a:pt x="386006" y="13219"/>
                    </a:cubicBezTo>
                    <a:close/>
                  </a:path>
                </a:pathLst>
              </a:custGeom>
              <a:grpFill/>
              <a:ln w="12700" cap="rnd">
                <a:solidFill>
                  <a:schemeClr val="bg2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s-CR" sz="1200" dirty="0"/>
              </a:p>
            </p:txBody>
          </p:sp>
        </p:grpSp>
        <p:grpSp>
          <p:nvGrpSpPr>
            <p:cNvPr id="124" name="Google Shape;230;p19">
              <a:extLst>
                <a:ext uri="{FF2B5EF4-FFF2-40B4-BE49-F238E27FC236}">
                  <a16:creationId xmlns:a16="http://schemas.microsoft.com/office/drawing/2014/main" id="{81794445-2B07-DCCA-54DE-70A7090B1689}"/>
                </a:ext>
              </a:extLst>
            </p:cNvPr>
            <p:cNvGrpSpPr/>
            <p:nvPr/>
          </p:nvGrpSpPr>
          <p:grpSpPr>
            <a:xfrm>
              <a:off x="5846563" y="1906690"/>
              <a:ext cx="665115" cy="575948"/>
              <a:chOff x="5185237" y="3150175"/>
              <a:chExt cx="524549" cy="524651"/>
            </a:xfrm>
            <a:grpFill/>
          </p:grpSpPr>
          <p:sp>
            <p:nvSpPr>
              <p:cNvPr id="125" name="Google Shape;231;p19">
                <a:extLst>
                  <a:ext uri="{FF2B5EF4-FFF2-40B4-BE49-F238E27FC236}">
                    <a16:creationId xmlns:a16="http://schemas.microsoft.com/office/drawing/2014/main" id="{B8C07930-1255-4237-E91C-1E591112422D}"/>
                  </a:ext>
                </a:extLst>
              </p:cNvPr>
              <p:cNvSpPr/>
              <p:nvPr/>
            </p:nvSpPr>
            <p:spPr>
              <a:xfrm>
                <a:off x="5578214" y="3460765"/>
                <a:ext cx="122657" cy="122703"/>
              </a:xfrm>
              <a:custGeom>
                <a:avLst/>
                <a:gdLst/>
                <a:ahLst/>
                <a:cxnLst/>
                <a:rect l="l" t="t" r="r" b="b"/>
                <a:pathLst>
                  <a:path w="122657" h="122703" extrusionOk="0">
                    <a:moveTo>
                      <a:pt x="0" y="25925"/>
                    </a:moveTo>
                    <a:lnTo>
                      <a:pt x="0" y="122658"/>
                    </a:lnTo>
                    <a:cubicBezTo>
                      <a:pt x="0" y="122658"/>
                      <a:pt x="102" y="122760"/>
                      <a:pt x="102" y="122658"/>
                    </a:cubicBezTo>
                    <a:lnTo>
                      <a:pt x="122657" y="103"/>
                    </a:lnTo>
                    <a:cubicBezTo>
                      <a:pt x="122657" y="103"/>
                      <a:pt x="122657" y="0"/>
                      <a:pt x="122657" y="0"/>
                    </a:cubicBezTo>
                    <a:lnTo>
                      <a:pt x="25925" y="0"/>
                    </a:lnTo>
                    <a:cubicBezTo>
                      <a:pt x="11579" y="103"/>
                      <a:pt x="0" y="11682"/>
                      <a:pt x="0" y="25925"/>
                    </a:cubicBezTo>
                    <a:close/>
                  </a:path>
                </a:pathLst>
              </a:custGeom>
              <a:solidFill>
                <a:srgbClr val="8B0505"/>
              </a:solidFill>
              <a:ln>
                <a:solidFill>
                  <a:srgbClr val="8B0505"/>
                </a:solidFill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232;p19">
                <a:extLst>
                  <a:ext uri="{FF2B5EF4-FFF2-40B4-BE49-F238E27FC236}">
                    <a16:creationId xmlns:a16="http://schemas.microsoft.com/office/drawing/2014/main" id="{C35A468F-C985-1DFB-D51F-7F8FBBD6BBA3}"/>
                  </a:ext>
                </a:extLst>
              </p:cNvPr>
              <p:cNvSpPr/>
              <p:nvPr/>
            </p:nvSpPr>
            <p:spPr>
              <a:xfrm>
                <a:off x="5267624" y="3150175"/>
                <a:ext cx="442162" cy="442264"/>
              </a:xfrm>
              <a:custGeom>
                <a:avLst/>
                <a:gdLst/>
                <a:ahLst/>
                <a:cxnLst/>
                <a:rect l="l" t="t" r="r" b="b"/>
                <a:pathLst>
                  <a:path w="442162" h="442264" extrusionOk="0">
                    <a:moveTo>
                      <a:pt x="385701" y="0"/>
                    </a:moveTo>
                    <a:lnTo>
                      <a:pt x="56564" y="0"/>
                    </a:lnTo>
                    <a:cubicBezTo>
                      <a:pt x="25310" y="0"/>
                      <a:pt x="0" y="25311"/>
                      <a:pt x="0" y="56564"/>
                    </a:cubicBezTo>
                    <a:lnTo>
                      <a:pt x="0" y="385701"/>
                    </a:lnTo>
                    <a:cubicBezTo>
                      <a:pt x="0" y="416955"/>
                      <a:pt x="25310" y="442265"/>
                      <a:pt x="56564" y="442265"/>
                    </a:cubicBezTo>
                    <a:lnTo>
                      <a:pt x="279848" y="442265"/>
                    </a:lnTo>
                    <a:cubicBezTo>
                      <a:pt x="279848" y="442265"/>
                      <a:pt x="279848" y="442265"/>
                      <a:pt x="279848" y="442265"/>
                    </a:cubicBezTo>
                    <a:lnTo>
                      <a:pt x="279848" y="343585"/>
                    </a:lnTo>
                    <a:cubicBezTo>
                      <a:pt x="279848" y="343585"/>
                      <a:pt x="279848" y="343585"/>
                      <a:pt x="279848" y="343585"/>
                    </a:cubicBezTo>
                    <a:lnTo>
                      <a:pt x="98167" y="343585"/>
                    </a:lnTo>
                    <a:cubicBezTo>
                      <a:pt x="89867" y="343585"/>
                      <a:pt x="82694" y="337232"/>
                      <a:pt x="82284" y="328932"/>
                    </a:cubicBezTo>
                    <a:cubicBezTo>
                      <a:pt x="81874" y="320120"/>
                      <a:pt x="88945" y="312844"/>
                      <a:pt x="97655" y="312844"/>
                    </a:cubicBezTo>
                    <a:lnTo>
                      <a:pt x="284972" y="312844"/>
                    </a:lnTo>
                    <a:cubicBezTo>
                      <a:pt x="284972" y="312844"/>
                      <a:pt x="284972" y="312844"/>
                      <a:pt x="284972" y="312844"/>
                    </a:cubicBezTo>
                    <a:cubicBezTo>
                      <a:pt x="293989" y="293477"/>
                      <a:pt x="313561" y="279951"/>
                      <a:pt x="336310" y="279951"/>
                    </a:cubicBezTo>
                    <a:lnTo>
                      <a:pt x="442162" y="279951"/>
                    </a:lnTo>
                    <a:cubicBezTo>
                      <a:pt x="442162" y="279951"/>
                      <a:pt x="442162" y="279951"/>
                      <a:pt x="442162" y="279951"/>
                    </a:cubicBezTo>
                    <a:lnTo>
                      <a:pt x="442162" y="56667"/>
                    </a:lnTo>
                    <a:cubicBezTo>
                      <a:pt x="442265" y="25413"/>
                      <a:pt x="416954" y="0"/>
                      <a:pt x="385701" y="0"/>
                    </a:cubicBezTo>
                    <a:close/>
                    <a:moveTo>
                      <a:pt x="147046" y="98782"/>
                    </a:moveTo>
                    <a:lnTo>
                      <a:pt x="294707" y="98782"/>
                    </a:lnTo>
                    <a:cubicBezTo>
                      <a:pt x="303006" y="98782"/>
                      <a:pt x="310179" y="105135"/>
                      <a:pt x="310590" y="113436"/>
                    </a:cubicBezTo>
                    <a:cubicBezTo>
                      <a:pt x="311000" y="122248"/>
                      <a:pt x="303929" y="129524"/>
                      <a:pt x="295219" y="129524"/>
                    </a:cubicBezTo>
                    <a:lnTo>
                      <a:pt x="147558" y="129524"/>
                    </a:lnTo>
                    <a:cubicBezTo>
                      <a:pt x="139258" y="129524"/>
                      <a:pt x="132085" y="123170"/>
                      <a:pt x="131675" y="114870"/>
                    </a:cubicBezTo>
                    <a:cubicBezTo>
                      <a:pt x="131265" y="106057"/>
                      <a:pt x="138336" y="98782"/>
                      <a:pt x="147046" y="98782"/>
                    </a:cubicBezTo>
                    <a:close/>
                    <a:moveTo>
                      <a:pt x="344610" y="236606"/>
                    </a:moveTo>
                    <a:lnTo>
                      <a:pt x="98167" y="236606"/>
                    </a:lnTo>
                    <a:cubicBezTo>
                      <a:pt x="89867" y="236606"/>
                      <a:pt x="82694" y="230253"/>
                      <a:pt x="82284" y="221952"/>
                    </a:cubicBezTo>
                    <a:cubicBezTo>
                      <a:pt x="81874" y="213140"/>
                      <a:pt x="88945" y="205864"/>
                      <a:pt x="97655" y="205864"/>
                    </a:cubicBezTo>
                    <a:lnTo>
                      <a:pt x="344097" y="205864"/>
                    </a:lnTo>
                    <a:cubicBezTo>
                      <a:pt x="352398" y="205864"/>
                      <a:pt x="359571" y="212218"/>
                      <a:pt x="359980" y="220518"/>
                    </a:cubicBezTo>
                    <a:cubicBezTo>
                      <a:pt x="360288" y="229330"/>
                      <a:pt x="353320" y="236606"/>
                      <a:pt x="344610" y="236606"/>
                    </a:cubicBezTo>
                    <a:close/>
                  </a:path>
                </a:pathLst>
              </a:custGeom>
              <a:solidFill>
                <a:srgbClr val="8B0405"/>
              </a:solidFill>
              <a:ln>
                <a:solidFill>
                  <a:srgbClr val="8B0505"/>
                </a:solidFill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bg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" name="Google Shape;233;p19">
                <a:extLst>
                  <a:ext uri="{FF2B5EF4-FFF2-40B4-BE49-F238E27FC236}">
                    <a16:creationId xmlns:a16="http://schemas.microsoft.com/office/drawing/2014/main" id="{F03E95E5-5F2C-71FA-0E1E-3E250EF56D98}"/>
                  </a:ext>
                </a:extLst>
              </p:cNvPr>
              <p:cNvSpPr/>
              <p:nvPr/>
            </p:nvSpPr>
            <p:spPr>
              <a:xfrm>
                <a:off x="5185237" y="3232767"/>
                <a:ext cx="442264" cy="442059"/>
              </a:xfrm>
              <a:custGeom>
                <a:avLst/>
                <a:gdLst/>
                <a:ahLst/>
                <a:cxnLst/>
                <a:rect l="l" t="t" r="r" b="b"/>
                <a:pathLst>
                  <a:path w="442264" h="442059" extrusionOk="0">
                    <a:moveTo>
                      <a:pt x="377606" y="390517"/>
                    </a:moveTo>
                    <a:lnTo>
                      <a:pt x="138950" y="390517"/>
                    </a:lnTo>
                    <a:cubicBezTo>
                      <a:pt x="90687" y="390517"/>
                      <a:pt x="51645" y="351373"/>
                      <a:pt x="51645" y="303212"/>
                    </a:cubicBezTo>
                    <a:lnTo>
                      <a:pt x="51645" y="103"/>
                    </a:lnTo>
                    <a:cubicBezTo>
                      <a:pt x="51645" y="103"/>
                      <a:pt x="51645" y="0"/>
                      <a:pt x="51543" y="0"/>
                    </a:cubicBezTo>
                    <a:cubicBezTo>
                      <a:pt x="22748" y="2562"/>
                      <a:pt x="0" y="26847"/>
                      <a:pt x="0" y="56256"/>
                    </a:cubicBezTo>
                    <a:lnTo>
                      <a:pt x="0" y="385496"/>
                    </a:lnTo>
                    <a:cubicBezTo>
                      <a:pt x="0" y="416750"/>
                      <a:pt x="25310" y="442060"/>
                      <a:pt x="56564" y="442060"/>
                    </a:cubicBezTo>
                    <a:lnTo>
                      <a:pt x="385701" y="442060"/>
                    </a:lnTo>
                    <a:cubicBezTo>
                      <a:pt x="416954" y="442060"/>
                      <a:pt x="442264" y="416750"/>
                      <a:pt x="442264" y="385496"/>
                    </a:cubicBezTo>
                    <a:lnTo>
                      <a:pt x="442264" y="344918"/>
                    </a:lnTo>
                    <a:cubicBezTo>
                      <a:pt x="442264" y="344918"/>
                      <a:pt x="442162" y="344815"/>
                      <a:pt x="442162" y="344918"/>
                    </a:cubicBezTo>
                    <a:lnTo>
                      <a:pt x="410089" y="376991"/>
                    </a:lnTo>
                    <a:cubicBezTo>
                      <a:pt x="401481" y="385701"/>
                      <a:pt x="389902" y="390517"/>
                      <a:pt x="377606" y="390517"/>
                    </a:cubicBezTo>
                    <a:close/>
                  </a:path>
                </a:pathLst>
              </a:custGeom>
              <a:grpFill/>
              <a:ln>
                <a:solidFill>
                  <a:schemeClr val="bg2"/>
                </a:solidFill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DBC13B94-AB4D-E5D7-A5C5-3446627A4205}"/>
              </a:ext>
            </a:extLst>
          </p:cNvPr>
          <p:cNvGrpSpPr/>
          <p:nvPr/>
        </p:nvGrpSpPr>
        <p:grpSpPr>
          <a:xfrm>
            <a:off x="3430438" y="2579187"/>
            <a:ext cx="2128821" cy="2207453"/>
            <a:chOff x="2492851" y="2181833"/>
            <a:chExt cx="2128821" cy="2207453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90000" dir="5400000" sy="-100000" algn="bl" rotWithShape="0"/>
          </a:effectLst>
        </p:grpSpPr>
        <p:grpSp>
          <p:nvGrpSpPr>
            <p:cNvPr id="13" name="Group 9">
              <a:extLst>
                <a:ext uri="{FF2B5EF4-FFF2-40B4-BE49-F238E27FC236}">
                  <a16:creationId xmlns:a16="http://schemas.microsoft.com/office/drawing/2014/main" id="{1DE55A2A-C225-D3DC-1535-0610CBFB610A}"/>
                </a:ext>
              </a:extLst>
            </p:cNvPr>
            <p:cNvGrpSpPr/>
            <p:nvPr/>
          </p:nvGrpSpPr>
          <p:grpSpPr>
            <a:xfrm>
              <a:off x="2492851" y="2181833"/>
              <a:ext cx="2128821" cy="2207453"/>
              <a:chOff x="44494" y="84259"/>
              <a:chExt cx="654006" cy="720376"/>
            </a:xfrm>
            <a:solidFill>
              <a:srgbClr val="40413E"/>
            </a:soli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4" name="Freeform 10">
                <a:extLst>
                  <a:ext uri="{FF2B5EF4-FFF2-40B4-BE49-F238E27FC236}">
                    <a16:creationId xmlns:a16="http://schemas.microsoft.com/office/drawing/2014/main" id="{E946F54D-5CDA-4E46-A553-25DAB33C4F3B}"/>
                  </a:ext>
                </a:extLst>
              </p:cNvPr>
              <p:cNvSpPr/>
              <p:nvPr/>
            </p:nvSpPr>
            <p:spPr>
              <a:xfrm>
                <a:off x="44494" y="84259"/>
                <a:ext cx="654006" cy="720376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796469">
                    <a:moveTo>
                      <a:pt x="386006" y="13219"/>
                    </a:moveTo>
                    <a:lnTo>
                      <a:pt x="661744" y="173649"/>
                    </a:lnTo>
                    <a:cubicBezTo>
                      <a:pt x="684500" y="186889"/>
                      <a:pt x="698500" y="211231"/>
                      <a:pt x="698500" y="237558"/>
                    </a:cubicBezTo>
                    <a:lnTo>
                      <a:pt x="698500" y="558910"/>
                    </a:lnTo>
                    <a:cubicBezTo>
                      <a:pt x="698500" y="585237"/>
                      <a:pt x="684500" y="609579"/>
                      <a:pt x="661744" y="622819"/>
                    </a:cubicBezTo>
                    <a:lnTo>
                      <a:pt x="386006" y="783249"/>
                    </a:lnTo>
                    <a:cubicBezTo>
                      <a:pt x="363285" y="796468"/>
                      <a:pt x="335215" y="796468"/>
                      <a:pt x="312494" y="783249"/>
                    </a:cubicBezTo>
                    <a:lnTo>
                      <a:pt x="36756" y="622819"/>
                    </a:lnTo>
                    <a:cubicBezTo>
                      <a:pt x="14000" y="609579"/>
                      <a:pt x="0" y="585237"/>
                      <a:pt x="0" y="558910"/>
                    </a:cubicBezTo>
                    <a:lnTo>
                      <a:pt x="0" y="237558"/>
                    </a:lnTo>
                    <a:cubicBezTo>
                      <a:pt x="0" y="211231"/>
                      <a:pt x="14000" y="186889"/>
                      <a:pt x="36756" y="173649"/>
                    </a:cubicBezTo>
                    <a:lnTo>
                      <a:pt x="312494" y="13219"/>
                    </a:lnTo>
                    <a:cubicBezTo>
                      <a:pt x="335215" y="0"/>
                      <a:pt x="363285" y="0"/>
                      <a:pt x="386006" y="13219"/>
                    </a:cubicBezTo>
                    <a:close/>
                  </a:path>
                </a:pathLst>
              </a:custGeom>
              <a:solidFill>
                <a:srgbClr val="8B0304"/>
              </a:solidFill>
              <a:ln w="12700" cap="rnd">
                <a:solidFill>
                  <a:srgbClr val="8B0203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s-CR" sz="1200" dirty="0"/>
              </a:p>
            </p:txBody>
          </p:sp>
        </p:grp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5D127CA7-2D8E-2E60-395E-CB19A26EC295}"/>
                </a:ext>
              </a:extLst>
            </p:cNvPr>
            <p:cNvSpPr/>
            <p:nvPr/>
          </p:nvSpPr>
          <p:spPr>
            <a:xfrm>
              <a:off x="3172103" y="2897114"/>
              <a:ext cx="728269" cy="728269"/>
            </a:xfrm>
            <a:custGeom>
              <a:avLst/>
              <a:gdLst/>
              <a:ahLst/>
              <a:cxnLst/>
              <a:rect l="l" t="t" r="r" b="b"/>
              <a:pathLst>
                <a:path w="1092404" h="1092404">
                  <a:moveTo>
                    <a:pt x="0" y="0"/>
                  </a:moveTo>
                  <a:lnTo>
                    <a:pt x="1092404" y="0"/>
                  </a:lnTo>
                  <a:lnTo>
                    <a:pt x="1092404" y="1092403"/>
                  </a:lnTo>
                  <a:lnTo>
                    <a:pt x="0" y="109240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 sz="1200"/>
            </a:p>
          </p:txBody>
        </p:sp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1489F65-A9A6-BBC7-2033-9415E7816950}"/>
              </a:ext>
            </a:extLst>
          </p:cNvPr>
          <p:cNvSpPr txBox="1"/>
          <p:nvPr/>
        </p:nvSpPr>
        <p:spPr>
          <a:xfrm>
            <a:off x="2834384" y="1156236"/>
            <a:ext cx="34530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tabLst>
                <a:tab pos="914400" algn="l"/>
              </a:tabLst>
            </a:pPr>
            <a:r>
              <a:rPr lang="es-CR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Mapeos RDA original - oficial</a:t>
            </a:r>
          </a:p>
          <a:p>
            <a:endParaRPr lang="es-CR" dirty="0"/>
          </a:p>
        </p:txBody>
      </p:sp>
      <p:grpSp>
        <p:nvGrpSpPr>
          <p:cNvPr id="25" name="Grupo 24">
            <a:extLst>
              <a:ext uri="{FF2B5EF4-FFF2-40B4-BE49-F238E27FC236}">
                <a16:creationId xmlns:a16="http://schemas.microsoft.com/office/drawing/2014/main" id="{8DA21D30-809C-8C3C-FE0F-AF1315902148}"/>
              </a:ext>
            </a:extLst>
          </p:cNvPr>
          <p:cNvGrpSpPr/>
          <p:nvPr/>
        </p:nvGrpSpPr>
        <p:grpSpPr>
          <a:xfrm>
            <a:off x="9651045" y="2629306"/>
            <a:ext cx="2128821" cy="2207453"/>
            <a:chOff x="7502537" y="133924"/>
            <a:chExt cx="2128821" cy="2207453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grpSp>
          <p:nvGrpSpPr>
            <p:cNvPr id="15" name="Group 9">
              <a:extLst>
                <a:ext uri="{FF2B5EF4-FFF2-40B4-BE49-F238E27FC236}">
                  <a16:creationId xmlns:a16="http://schemas.microsoft.com/office/drawing/2014/main" id="{E9121252-D7E5-2FE9-9830-A50545A4D982}"/>
                </a:ext>
              </a:extLst>
            </p:cNvPr>
            <p:cNvGrpSpPr/>
            <p:nvPr/>
          </p:nvGrpSpPr>
          <p:grpSpPr>
            <a:xfrm>
              <a:off x="7502537" y="133924"/>
              <a:ext cx="2128821" cy="2207453"/>
              <a:chOff x="44494" y="84259"/>
              <a:chExt cx="654006" cy="720376"/>
            </a:xfrm>
            <a:solidFill>
              <a:srgbClr val="40413E"/>
            </a:soli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Freeform 10">
                <a:extLst>
                  <a:ext uri="{FF2B5EF4-FFF2-40B4-BE49-F238E27FC236}">
                    <a16:creationId xmlns:a16="http://schemas.microsoft.com/office/drawing/2014/main" id="{2AB1B3E2-3C68-3E5C-B260-1C1E277FE3ED}"/>
                  </a:ext>
                </a:extLst>
              </p:cNvPr>
              <p:cNvSpPr/>
              <p:nvPr/>
            </p:nvSpPr>
            <p:spPr>
              <a:xfrm>
                <a:off x="44494" y="84259"/>
                <a:ext cx="654006" cy="720376"/>
              </a:xfrm>
              <a:custGeom>
                <a:avLst/>
                <a:gdLst/>
                <a:ahLst/>
                <a:cxnLst/>
                <a:rect l="l" t="t" r="r" b="b"/>
                <a:pathLst>
                  <a:path w="698500" h="796469">
                    <a:moveTo>
                      <a:pt x="386006" y="13219"/>
                    </a:moveTo>
                    <a:lnTo>
                      <a:pt x="661744" y="173649"/>
                    </a:lnTo>
                    <a:cubicBezTo>
                      <a:pt x="684500" y="186889"/>
                      <a:pt x="698500" y="211231"/>
                      <a:pt x="698500" y="237558"/>
                    </a:cubicBezTo>
                    <a:lnTo>
                      <a:pt x="698500" y="558910"/>
                    </a:lnTo>
                    <a:cubicBezTo>
                      <a:pt x="698500" y="585237"/>
                      <a:pt x="684500" y="609579"/>
                      <a:pt x="661744" y="622819"/>
                    </a:cubicBezTo>
                    <a:lnTo>
                      <a:pt x="386006" y="783249"/>
                    </a:lnTo>
                    <a:cubicBezTo>
                      <a:pt x="363285" y="796468"/>
                      <a:pt x="335215" y="796468"/>
                      <a:pt x="312494" y="783249"/>
                    </a:cubicBezTo>
                    <a:lnTo>
                      <a:pt x="36756" y="622819"/>
                    </a:lnTo>
                    <a:cubicBezTo>
                      <a:pt x="14000" y="609579"/>
                      <a:pt x="0" y="585237"/>
                      <a:pt x="0" y="558910"/>
                    </a:cubicBezTo>
                    <a:lnTo>
                      <a:pt x="0" y="237558"/>
                    </a:lnTo>
                    <a:cubicBezTo>
                      <a:pt x="0" y="211231"/>
                      <a:pt x="14000" y="186889"/>
                      <a:pt x="36756" y="173649"/>
                    </a:cubicBezTo>
                    <a:lnTo>
                      <a:pt x="312494" y="13219"/>
                    </a:lnTo>
                    <a:cubicBezTo>
                      <a:pt x="335215" y="0"/>
                      <a:pt x="363285" y="0"/>
                      <a:pt x="386006" y="13219"/>
                    </a:cubicBezTo>
                    <a:close/>
                  </a:path>
                </a:pathLst>
              </a:custGeom>
              <a:solidFill>
                <a:srgbClr val="297FB8"/>
              </a:solidFill>
              <a:ln w="12700" cap="rnd">
                <a:solidFill>
                  <a:srgbClr val="297FB8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es-CR" sz="1200" dirty="0"/>
              </a:p>
            </p:txBody>
          </p:sp>
        </p:grpSp>
        <p:sp>
          <p:nvSpPr>
            <p:cNvPr id="21" name="Freeform 32">
              <a:extLst>
                <a:ext uri="{FF2B5EF4-FFF2-40B4-BE49-F238E27FC236}">
                  <a16:creationId xmlns:a16="http://schemas.microsoft.com/office/drawing/2014/main" id="{22C618D6-C675-E658-64CE-CB12A4D73ECD}"/>
                </a:ext>
              </a:extLst>
            </p:cNvPr>
            <p:cNvSpPr/>
            <p:nvPr/>
          </p:nvSpPr>
          <p:spPr>
            <a:xfrm>
              <a:off x="8049745" y="600897"/>
              <a:ext cx="1032887" cy="1088593"/>
            </a:xfrm>
            <a:custGeom>
              <a:avLst/>
              <a:gdLst/>
              <a:ahLst/>
              <a:cxnLst/>
              <a:rect l="l" t="t" r="r" b="b"/>
              <a:pathLst>
                <a:path w="2926080" h="2926080">
                  <a:moveTo>
                    <a:pt x="0" y="0"/>
                  </a:moveTo>
                  <a:lnTo>
                    <a:pt x="2926080" y="0"/>
                  </a:lnTo>
                  <a:lnTo>
                    <a:pt x="2926080" y="2926080"/>
                  </a:lnTo>
                  <a:lnTo>
                    <a:pt x="0" y="29260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s-CR"/>
            </a:p>
          </p:txBody>
        </p:sp>
      </p:grpSp>
      <p:cxnSp>
        <p:nvCxnSpPr>
          <p:cNvPr id="31" name="Google Shape;610;p26">
            <a:extLst>
              <a:ext uri="{FF2B5EF4-FFF2-40B4-BE49-F238E27FC236}">
                <a16:creationId xmlns:a16="http://schemas.microsoft.com/office/drawing/2014/main" id="{3A5C997E-B586-7052-A0ED-5B84039BC68E}"/>
              </a:ext>
            </a:extLst>
          </p:cNvPr>
          <p:cNvCxnSpPr/>
          <p:nvPr/>
        </p:nvCxnSpPr>
        <p:spPr>
          <a:xfrm>
            <a:off x="203144" y="3405462"/>
            <a:ext cx="2280000" cy="600"/>
          </a:xfrm>
          <a:prstGeom prst="bentConnector3">
            <a:avLst>
              <a:gd name="adj1" fmla="val 50001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2" name="Google Shape;610;p26">
            <a:extLst>
              <a:ext uri="{FF2B5EF4-FFF2-40B4-BE49-F238E27FC236}">
                <a16:creationId xmlns:a16="http://schemas.microsoft.com/office/drawing/2014/main" id="{EE87321D-C821-1E58-42EA-CFDFFC8AA556}"/>
              </a:ext>
            </a:extLst>
          </p:cNvPr>
          <p:cNvCxnSpPr/>
          <p:nvPr/>
        </p:nvCxnSpPr>
        <p:spPr>
          <a:xfrm>
            <a:off x="3353980" y="2308015"/>
            <a:ext cx="2280000" cy="600"/>
          </a:xfrm>
          <a:prstGeom prst="bentConnector3">
            <a:avLst>
              <a:gd name="adj1" fmla="val 50001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3" name="Google Shape;610;p26">
            <a:extLst>
              <a:ext uri="{FF2B5EF4-FFF2-40B4-BE49-F238E27FC236}">
                <a16:creationId xmlns:a16="http://schemas.microsoft.com/office/drawing/2014/main" id="{D9B8E34D-8213-F17D-1486-248246B3AEC2}"/>
              </a:ext>
            </a:extLst>
          </p:cNvPr>
          <p:cNvCxnSpPr/>
          <p:nvPr/>
        </p:nvCxnSpPr>
        <p:spPr>
          <a:xfrm>
            <a:off x="6456615" y="3525204"/>
            <a:ext cx="2280000" cy="600"/>
          </a:xfrm>
          <a:prstGeom prst="bentConnector3">
            <a:avLst>
              <a:gd name="adj1" fmla="val 50001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4" name="Google Shape;610;p26">
            <a:extLst>
              <a:ext uri="{FF2B5EF4-FFF2-40B4-BE49-F238E27FC236}">
                <a16:creationId xmlns:a16="http://schemas.microsoft.com/office/drawing/2014/main" id="{329EC7BA-1282-C51D-D238-A3CB0EE41DAC}"/>
              </a:ext>
            </a:extLst>
          </p:cNvPr>
          <p:cNvCxnSpPr/>
          <p:nvPr/>
        </p:nvCxnSpPr>
        <p:spPr>
          <a:xfrm>
            <a:off x="9577789" y="2521026"/>
            <a:ext cx="2280000" cy="600"/>
          </a:xfrm>
          <a:prstGeom prst="bentConnector3">
            <a:avLst>
              <a:gd name="adj1" fmla="val 50001"/>
            </a:avLst>
          </a:prstGeom>
          <a:noFill/>
          <a:ln w="28575" cap="flat" cmpd="sng">
            <a:solidFill>
              <a:schemeClr val="bg2"/>
            </a:solidFill>
            <a:prstDash val="solid"/>
            <a:round/>
            <a:headEnd type="none" w="med" len="med"/>
            <a:tailEnd type="oval" w="med" len="med"/>
          </a:ln>
        </p:spPr>
      </p:cxnSp>
    </p:spTree>
    <p:extLst>
      <p:ext uri="{BB962C8B-B14F-4D97-AF65-F5344CB8AC3E}">
        <p14:creationId xmlns:p14="http://schemas.microsoft.com/office/powerpoint/2010/main" val="1416604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58CE7B-2659-EE78-A3A8-CC3B38C8E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7">
            <a:extLst>
              <a:ext uri="{FF2B5EF4-FFF2-40B4-BE49-F238E27FC236}">
                <a16:creationId xmlns:a16="http://schemas.microsoft.com/office/drawing/2014/main" id="{3F20CE0E-D368-B2BC-E5EA-C4915A3CB280}"/>
              </a:ext>
            </a:extLst>
          </p:cNvPr>
          <p:cNvSpPr/>
          <p:nvPr/>
        </p:nvSpPr>
        <p:spPr>
          <a:xfrm>
            <a:off x="6589986" y="1103587"/>
            <a:ext cx="6495393" cy="6511158"/>
          </a:xfrm>
          <a:custGeom>
            <a:avLst/>
            <a:gdLst/>
            <a:ahLst/>
            <a:cxnLst/>
            <a:rect l="l" t="t" r="r" b="b"/>
            <a:pathLst>
              <a:path w="6602062" h="6602062">
                <a:moveTo>
                  <a:pt x="0" y="0"/>
                </a:moveTo>
                <a:lnTo>
                  <a:pt x="6602062" y="0"/>
                </a:lnTo>
                <a:lnTo>
                  <a:pt x="6602062" y="6602062"/>
                </a:lnTo>
                <a:lnTo>
                  <a:pt x="0" y="660206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92CAF9CD-F54D-A648-5CC6-EA61BA786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655" y="2619042"/>
            <a:ext cx="11114689" cy="991261"/>
          </a:xfrm>
        </p:spPr>
        <p:txBody>
          <a:bodyPr>
            <a:noAutofit/>
          </a:bodyPr>
          <a:lstStyle/>
          <a:p>
            <a:pPr algn="ctr"/>
            <a:r>
              <a:rPr lang="es-CR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Discusión de los resultados</a:t>
            </a:r>
          </a:p>
        </p:txBody>
      </p:sp>
    </p:spTree>
    <p:extLst>
      <p:ext uri="{BB962C8B-B14F-4D97-AF65-F5344CB8AC3E}">
        <p14:creationId xmlns:p14="http://schemas.microsoft.com/office/powerpoint/2010/main" val="3324537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A2CDD8E3-8B87-6279-5562-665571509B53}"/>
              </a:ext>
            </a:extLst>
          </p:cNvPr>
          <p:cNvGrpSpPr/>
          <p:nvPr/>
        </p:nvGrpSpPr>
        <p:grpSpPr>
          <a:xfrm>
            <a:off x="7975256" y="3063032"/>
            <a:ext cx="1239883" cy="1226771"/>
            <a:chOff x="6468609" y="1693846"/>
            <a:chExt cx="1239883" cy="1226771"/>
          </a:xfrm>
        </p:grpSpPr>
        <p:sp>
          <p:nvSpPr>
            <p:cNvPr id="6" name="Google Shape;437;p23">
              <a:extLst>
                <a:ext uri="{FF2B5EF4-FFF2-40B4-BE49-F238E27FC236}">
                  <a16:creationId xmlns:a16="http://schemas.microsoft.com/office/drawing/2014/main" id="{22E9C7D2-E86A-9610-3E66-9D9460A27D4A}"/>
                </a:ext>
              </a:extLst>
            </p:cNvPr>
            <p:cNvSpPr/>
            <p:nvPr/>
          </p:nvSpPr>
          <p:spPr>
            <a:xfrm rot="16200000">
              <a:off x="6413720" y="2245924"/>
              <a:ext cx="729590" cy="619795"/>
            </a:xfrm>
            <a:prstGeom prst="parallelogram">
              <a:avLst>
                <a:gd name="adj" fmla="val 5322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s-CR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7" name="Google Shape;438;p23">
              <a:extLst>
                <a:ext uri="{FF2B5EF4-FFF2-40B4-BE49-F238E27FC236}">
                  <a16:creationId xmlns:a16="http://schemas.microsoft.com/office/drawing/2014/main" id="{677FEE1E-16C0-313D-6A85-1C3AEE08BBB8}"/>
                </a:ext>
              </a:extLst>
            </p:cNvPr>
            <p:cNvSpPr/>
            <p:nvPr/>
          </p:nvSpPr>
          <p:spPr>
            <a:xfrm rot="5400000" flipH="1">
              <a:off x="7033800" y="2245924"/>
              <a:ext cx="729590" cy="619795"/>
            </a:xfrm>
            <a:prstGeom prst="parallelogram">
              <a:avLst>
                <a:gd name="adj" fmla="val 53221"/>
              </a:avLst>
            </a:prstGeom>
            <a:solidFill>
              <a:srgbClr val="4C060A"/>
            </a:solidFill>
            <a:ln>
              <a:solidFill>
                <a:srgbClr val="8B0405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s-CR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8" name="Google Shape;439;p23">
              <a:extLst>
                <a:ext uri="{FF2B5EF4-FFF2-40B4-BE49-F238E27FC236}">
                  <a16:creationId xmlns:a16="http://schemas.microsoft.com/office/drawing/2014/main" id="{B890719B-ED94-C261-F800-4844557954D1}"/>
                </a:ext>
              </a:extLst>
            </p:cNvPr>
            <p:cNvSpPr/>
            <p:nvPr/>
          </p:nvSpPr>
          <p:spPr>
            <a:xfrm>
              <a:off x="6468609" y="2023164"/>
              <a:ext cx="619795" cy="56159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s-CR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9" name="Google Shape;440;p23">
              <a:extLst>
                <a:ext uri="{FF2B5EF4-FFF2-40B4-BE49-F238E27FC236}">
                  <a16:creationId xmlns:a16="http://schemas.microsoft.com/office/drawing/2014/main" id="{95FA01EC-6F0B-8E04-2637-25DEA198CED2}"/>
                </a:ext>
              </a:extLst>
            </p:cNvPr>
            <p:cNvSpPr/>
            <p:nvPr/>
          </p:nvSpPr>
          <p:spPr>
            <a:xfrm>
              <a:off x="7088554" y="2023166"/>
              <a:ext cx="619795" cy="561593"/>
            </a:xfrm>
            <a:prstGeom prst="rect">
              <a:avLst/>
            </a:prstGeom>
            <a:solidFill>
              <a:srgbClr val="4C060A"/>
            </a:solidFill>
            <a:ln>
              <a:solidFill>
                <a:srgbClr val="4C060A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s-CR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0" name="Google Shape;441;p23">
              <a:extLst>
                <a:ext uri="{FF2B5EF4-FFF2-40B4-BE49-F238E27FC236}">
                  <a16:creationId xmlns:a16="http://schemas.microsoft.com/office/drawing/2014/main" id="{85B6E03D-60D5-1E2D-70CF-B1006E71398B}"/>
                </a:ext>
              </a:extLst>
            </p:cNvPr>
            <p:cNvSpPr/>
            <p:nvPr/>
          </p:nvSpPr>
          <p:spPr>
            <a:xfrm>
              <a:off x="6468733" y="1693846"/>
              <a:ext cx="1239759" cy="662958"/>
            </a:xfrm>
            <a:prstGeom prst="flowChartDecision">
              <a:avLst/>
            </a:prstGeom>
            <a:solidFill>
              <a:srgbClr val="0E2841"/>
            </a:solidFill>
            <a:ln>
              <a:solidFill>
                <a:srgbClr val="0E284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s-CR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dirty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</p:grpSp>
      <p:sp>
        <p:nvSpPr>
          <p:cNvPr id="5" name="Rectángulo 4">
            <a:extLst>
              <a:ext uri="{FF2B5EF4-FFF2-40B4-BE49-F238E27FC236}">
                <a16:creationId xmlns:a16="http://schemas.microsoft.com/office/drawing/2014/main" id="{814CAC96-209F-49B0-56A6-B2F879FB6EC3}"/>
              </a:ext>
            </a:extLst>
          </p:cNvPr>
          <p:cNvSpPr/>
          <p:nvPr/>
        </p:nvSpPr>
        <p:spPr>
          <a:xfrm>
            <a:off x="0" y="-20991"/>
            <a:ext cx="12192000" cy="12139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2" name="Freeform 2">
            <a:extLst>
              <a:ext uri="{FF2B5EF4-FFF2-40B4-BE49-F238E27FC236}">
                <a16:creationId xmlns:a16="http://schemas.microsoft.com/office/drawing/2014/main" id="{167BE83E-9B59-DC52-1DA9-6B5E3BE4D66A}"/>
              </a:ext>
            </a:extLst>
          </p:cNvPr>
          <p:cNvSpPr/>
          <p:nvPr/>
        </p:nvSpPr>
        <p:spPr>
          <a:xfrm flipH="1">
            <a:off x="4044477" y="1542635"/>
            <a:ext cx="3502709" cy="3766186"/>
          </a:xfrm>
          <a:custGeom>
            <a:avLst/>
            <a:gdLst/>
            <a:ahLst/>
            <a:cxnLst/>
            <a:rect l="l" t="t" r="r" b="b"/>
            <a:pathLst>
              <a:path w="4805441" h="5571525">
                <a:moveTo>
                  <a:pt x="4805440" y="0"/>
                </a:moveTo>
                <a:lnTo>
                  <a:pt x="0" y="0"/>
                </a:lnTo>
                <a:lnTo>
                  <a:pt x="0" y="5571526"/>
                </a:lnTo>
                <a:lnTo>
                  <a:pt x="4805440" y="5571526"/>
                </a:lnTo>
                <a:lnTo>
                  <a:pt x="480544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CR" dirty="0"/>
          </a:p>
        </p:txBody>
      </p:sp>
      <p:sp>
        <p:nvSpPr>
          <p:cNvPr id="14" name="Título 13">
            <a:extLst>
              <a:ext uri="{FF2B5EF4-FFF2-40B4-BE49-F238E27FC236}">
                <a16:creationId xmlns:a16="http://schemas.microsoft.com/office/drawing/2014/main" id="{9CC28BC7-2D06-3F2A-37D2-451A6C1A9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310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Participación de estudiantes</a:t>
            </a:r>
            <a:br>
              <a:rPr lang="es-CR" sz="44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CR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5">
            <a:extLst>
              <a:ext uri="{FF2B5EF4-FFF2-40B4-BE49-F238E27FC236}">
                <a16:creationId xmlns:a16="http://schemas.microsoft.com/office/drawing/2014/main" id="{983826C6-0D75-231C-DA9C-BF644EEB28C3}"/>
              </a:ext>
            </a:extLst>
          </p:cNvPr>
          <p:cNvSpPr txBox="1"/>
          <p:nvPr/>
        </p:nvSpPr>
        <p:spPr>
          <a:xfrm>
            <a:off x="8047245" y="3290341"/>
            <a:ext cx="1095614" cy="6769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589"/>
              </a:lnSpc>
              <a:spcBef>
                <a:spcPct val="0"/>
              </a:spcBef>
            </a:pPr>
            <a:r>
              <a:rPr lang="en-US" sz="3200" u="none" strike="noStrike" spc="83" dirty="0"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12</a:t>
            </a:r>
          </a:p>
          <a:p>
            <a:pPr marL="0" lvl="0" indent="0" algn="ctr">
              <a:lnSpc>
                <a:spcPts val="2589"/>
              </a:lnSpc>
              <a:spcBef>
                <a:spcPct val="0"/>
              </a:spcBef>
            </a:pPr>
            <a:endParaRPr lang="en-US" sz="3200" u="none" strike="noStrike" spc="83" dirty="0">
              <a:latin typeface="Arial" panose="020B0604020202020204" pitchFamily="34" charset="0"/>
              <a:ea typeface="Montserrat"/>
              <a:cs typeface="Arial" panose="020B0604020202020204" pitchFamily="34" charset="0"/>
              <a:sym typeface="Montserrat"/>
            </a:endParaRP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68A2F7A8-C26B-E5A9-60B8-C818C14E4987}"/>
              </a:ext>
            </a:extLst>
          </p:cNvPr>
          <p:cNvGrpSpPr/>
          <p:nvPr/>
        </p:nvGrpSpPr>
        <p:grpSpPr>
          <a:xfrm>
            <a:off x="2475037" y="3066483"/>
            <a:ext cx="1239883" cy="1226771"/>
            <a:chOff x="6468609" y="1693846"/>
            <a:chExt cx="1239883" cy="1226771"/>
          </a:xfrm>
        </p:grpSpPr>
        <p:sp>
          <p:nvSpPr>
            <p:cNvPr id="15" name="Google Shape;437;p23">
              <a:extLst>
                <a:ext uri="{FF2B5EF4-FFF2-40B4-BE49-F238E27FC236}">
                  <a16:creationId xmlns:a16="http://schemas.microsoft.com/office/drawing/2014/main" id="{7CC301EB-ACBC-CA47-89B9-1B442A57AAB4}"/>
                </a:ext>
              </a:extLst>
            </p:cNvPr>
            <p:cNvSpPr/>
            <p:nvPr/>
          </p:nvSpPr>
          <p:spPr>
            <a:xfrm rot="16200000">
              <a:off x="6413720" y="2245924"/>
              <a:ext cx="729590" cy="619795"/>
            </a:xfrm>
            <a:prstGeom prst="parallelogram">
              <a:avLst>
                <a:gd name="adj" fmla="val 5322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s-CR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6" name="Google Shape;438;p23">
              <a:extLst>
                <a:ext uri="{FF2B5EF4-FFF2-40B4-BE49-F238E27FC236}">
                  <a16:creationId xmlns:a16="http://schemas.microsoft.com/office/drawing/2014/main" id="{7FA90391-2798-BD15-B933-2E44DDBE5D04}"/>
                </a:ext>
              </a:extLst>
            </p:cNvPr>
            <p:cNvSpPr/>
            <p:nvPr/>
          </p:nvSpPr>
          <p:spPr>
            <a:xfrm rot="5400000" flipH="1">
              <a:off x="7033800" y="2245924"/>
              <a:ext cx="729590" cy="619795"/>
            </a:xfrm>
            <a:prstGeom prst="parallelogram">
              <a:avLst>
                <a:gd name="adj" fmla="val 53221"/>
              </a:avLst>
            </a:prstGeom>
            <a:solidFill>
              <a:srgbClr val="4C060A"/>
            </a:solidFill>
            <a:ln>
              <a:solidFill>
                <a:srgbClr val="8B0405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s-CR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7" name="Google Shape;439;p23">
              <a:extLst>
                <a:ext uri="{FF2B5EF4-FFF2-40B4-BE49-F238E27FC236}">
                  <a16:creationId xmlns:a16="http://schemas.microsoft.com/office/drawing/2014/main" id="{340792E1-248F-F254-4494-DAE221A7DFD6}"/>
                </a:ext>
              </a:extLst>
            </p:cNvPr>
            <p:cNvSpPr/>
            <p:nvPr/>
          </p:nvSpPr>
          <p:spPr>
            <a:xfrm>
              <a:off x="6468609" y="2023164"/>
              <a:ext cx="619795" cy="56159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s-CR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8" name="Google Shape;440;p23">
              <a:extLst>
                <a:ext uri="{FF2B5EF4-FFF2-40B4-BE49-F238E27FC236}">
                  <a16:creationId xmlns:a16="http://schemas.microsoft.com/office/drawing/2014/main" id="{09A94C85-A15E-F10C-8B63-96CDB7A813B4}"/>
                </a:ext>
              </a:extLst>
            </p:cNvPr>
            <p:cNvSpPr/>
            <p:nvPr/>
          </p:nvSpPr>
          <p:spPr>
            <a:xfrm>
              <a:off x="7088554" y="2023166"/>
              <a:ext cx="619795" cy="561593"/>
            </a:xfrm>
            <a:prstGeom prst="rect">
              <a:avLst/>
            </a:prstGeom>
            <a:solidFill>
              <a:srgbClr val="4C060A"/>
            </a:solidFill>
            <a:ln>
              <a:solidFill>
                <a:srgbClr val="4C060A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s-CR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Montserrat Medium"/>
                <a:ea typeface="Montserrat Medium"/>
                <a:cs typeface="Montserrat Medium"/>
                <a:sym typeface="Montserrat Medium"/>
              </a:endParaRPr>
            </a:p>
          </p:txBody>
        </p:sp>
        <p:sp>
          <p:nvSpPr>
            <p:cNvPr id="19" name="Google Shape;441;p23">
              <a:extLst>
                <a:ext uri="{FF2B5EF4-FFF2-40B4-BE49-F238E27FC236}">
                  <a16:creationId xmlns:a16="http://schemas.microsoft.com/office/drawing/2014/main" id="{9248DF59-E628-E669-6E35-C449953E4EA1}"/>
                </a:ext>
              </a:extLst>
            </p:cNvPr>
            <p:cNvSpPr/>
            <p:nvPr/>
          </p:nvSpPr>
          <p:spPr>
            <a:xfrm>
              <a:off x="6468733" y="1693846"/>
              <a:ext cx="1239759" cy="662958"/>
            </a:xfrm>
            <a:prstGeom prst="flowChartDecision">
              <a:avLst/>
            </a:prstGeom>
            <a:solidFill>
              <a:srgbClr val="0E2841"/>
            </a:solidFill>
            <a:ln>
              <a:solidFill>
                <a:srgbClr val="0E284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>
                <a:defRPr lang="es-CR"/>
              </a:defPPr>
              <a:lvl1pPr marL="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 dirty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</p:grpSp>
      <p:sp>
        <p:nvSpPr>
          <p:cNvPr id="4" name="TextBox 25">
            <a:extLst>
              <a:ext uri="{FF2B5EF4-FFF2-40B4-BE49-F238E27FC236}">
                <a16:creationId xmlns:a16="http://schemas.microsoft.com/office/drawing/2014/main" id="{784B42F6-1C26-0F85-01B8-AA74FC42FDE4}"/>
              </a:ext>
            </a:extLst>
          </p:cNvPr>
          <p:cNvSpPr txBox="1"/>
          <p:nvPr/>
        </p:nvSpPr>
        <p:spPr>
          <a:xfrm>
            <a:off x="2522471" y="3197949"/>
            <a:ext cx="1095614" cy="6769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2589"/>
              </a:lnSpc>
              <a:spcBef>
                <a:spcPct val="0"/>
              </a:spcBef>
            </a:pPr>
            <a:r>
              <a:rPr lang="en-US" sz="3200" spc="83" dirty="0">
                <a:latin typeface="Arial" panose="020B0604020202020204" pitchFamily="34" charset="0"/>
                <a:ea typeface="Montserrat"/>
                <a:cs typeface="Arial" panose="020B0604020202020204" pitchFamily="34" charset="0"/>
                <a:sym typeface="Montserrat"/>
              </a:rPr>
              <a:t>34</a:t>
            </a:r>
            <a:endParaRPr lang="en-US" sz="3200" u="none" strike="noStrike" spc="83" dirty="0">
              <a:latin typeface="Arial" panose="020B0604020202020204" pitchFamily="34" charset="0"/>
              <a:ea typeface="Montserrat"/>
              <a:cs typeface="Arial" panose="020B0604020202020204" pitchFamily="34" charset="0"/>
              <a:sym typeface="Montserrat"/>
            </a:endParaRPr>
          </a:p>
          <a:p>
            <a:pPr marL="0" lvl="0" indent="0" algn="ctr">
              <a:lnSpc>
                <a:spcPts val="2589"/>
              </a:lnSpc>
              <a:spcBef>
                <a:spcPct val="0"/>
              </a:spcBef>
            </a:pPr>
            <a:endParaRPr lang="en-US" sz="3200" u="none" strike="noStrike" spc="83" dirty="0">
              <a:latin typeface="Arial" panose="020B0604020202020204" pitchFamily="34" charset="0"/>
              <a:ea typeface="Montserrat"/>
              <a:cs typeface="Arial" panose="020B0604020202020204" pitchFamily="34" charset="0"/>
              <a:sym typeface="Montserrat"/>
            </a:endParaRPr>
          </a:p>
        </p:txBody>
      </p:sp>
      <p:graphicFrame>
        <p:nvGraphicFramePr>
          <p:cNvPr id="20" name="Tabla 19">
            <a:extLst>
              <a:ext uri="{FF2B5EF4-FFF2-40B4-BE49-F238E27FC236}">
                <a16:creationId xmlns:a16="http://schemas.microsoft.com/office/drawing/2014/main" id="{F9D2BB8F-12AC-163B-52B8-AABB9E91CA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5349"/>
              </p:ext>
            </p:extLst>
          </p:nvPr>
        </p:nvGraphicFramePr>
        <p:xfrm>
          <a:off x="3187006" y="5440287"/>
          <a:ext cx="5718092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9046">
                  <a:extLst>
                    <a:ext uri="{9D8B030D-6E8A-4147-A177-3AD203B41FA5}">
                      <a16:colId xmlns:a16="http://schemas.microsoft.com/office/drawing/2014/main" val="2437203142"/>
                    </a:ext>
                  </a:extLst>
                </a:gridCol>
                <a:gridCol w="2859046">
                  <a:extLst>
                    <a:ext uri="{9D8B030D-6E8A-4147-A177-3AD203B41FA5}">
                      <a16:colId xmlns:a16="http://schemas.microsoft.com/office/drawing/2014/main" val="21243602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R" sz="2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Mujer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CR" sz="2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Hombre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455326"/>
                  </a:ext>
                </a:extLst>
              </a:tr>
            </a:tbl>
          </a:graphicData>
        </a:graphic>
      </p:graphicFrame>
      <p:sp>
        <p:nvSpPr>
          <p:cNvPr id="21" name="Rectángulo 20">
            <a:extLst>
              <a:ext uri="{FF2B5EF4-FFF2-40B4-BE49-F238E27FC236}">
                <a16:creationId xmlns:a16="http://schemas.microsoft.com/office/drawing/2014/main" id="{94738F75-2E36-F05E-40C9-EAFD908A2A73}"/>
              </a:ext>
            </a:extLst>
          </p:cNvPr>
          <p:cNvSpPr/>
          <p:nvPr/>
        </p:nvSpPr>
        <p:spPr>
          <a:xfrm>
            <a:off x="3739047" y="5425705"/>
            <a:ext cx="331076" cy="394138"/>
          </a:xfrm>
          <a:prstGeom prst="rect">
            <a:avLst/>
          </a:prstGeom>
          <a:solidFill>
            <a:srgbClr val="CD1719"/>
          </a:solidFill>
          <a:ln>
            <a:solidFill>
              <a:srgbClr val="CD171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C707C7E0-0EEA-8CDF-669B-F32D757FBBEF}"/>
              </a:ext>
            </a:extLst>
          </p:cNvPr>
          <p:cNvSpPr/>
          <p:nvPr/>
        </p:nvSpPr>
        <p:spPr>
          <a:xfrm>
            <a:off x="6492757" y="5471818"/>
            <a:ext cx="331076" cy="394138"/>
          </a:xfrm>
          <a:prstGeom prst="rect">
            <a:avLst/>
          </a:prstGeom>
          <a:solidFill>
            <a:srgbClr val="034991"/>
          </a:solidFill>
          <a:ln>
            <a:solidFill>
              <a:srgbClr val="03499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6" name="Freeform 10">
            <a:extLst>
              <a:ext uri="{FF2B5EF4-FFF2-40B4-BE49-F238E27FC236}">
                <a16:creationId xmlns:a16="http://schemas.microsoft.com/office/drawing/2014/main" id="{C64BD20A-083E-B151-A64D-A8E019AA32EA}"/>
              </a:ext>
            </a:extLst>
          </p:cNvPr>
          <p:cNvSpPr/>
          <p:nvPr/>
        </p:nvSpPr>
        <p:spPr>
          <a:xfrm>
            <a:off x="9643333" y="1328954"/>
            <a:ext cx="2128821" cy="2207453"/>
          </a:xfrm>
          <a:custGeom>
            <a:avLst/>
            <a:gdLst/>
            <a:ahLst/>
            <a:cxnLst/>
            <a:rect l="l" t="t" r="r" b="b"/>
            <a:pathLst>
              <a:path w="698500" h="796469">
                <a:moveTo>
                  <a:pt x="386006" y="13219"/>
                </a:moveTo>
                <a:lnTo>
                  <a:pt x="661744" y="173649"/>
                </a:lnTo>
                <a:cubicBezTo>
                  <a:pt x="684500" y="186889"/>
                  <a:pt x="698500" y="211231"/>
                  <a:pt x="698500" y="237558"/>
                </a:cubicBezTo>
                <a:lnTo>
                  <a:pt x="698500" y="558910"/>
                </a:lnTo>
                <a:cubicBezTo>
                  <a:pt x="698500" y="585237"/>
                  <a:pt x="684500" y="609579"/>
                  <a:pt x="661744" y="622819"/>
                </a:cubicBezTo>
                <a:lnTo>
                  <a:pt x="386006" y="783249"/>
                </a:lnTo>
                <a:cubicBezTo>
                  <a:pt x="363285" y="796468"/>
                  <a:pt x="335215" y="796468"/>
                  <a:pt x="312494" y="783249"/>
                </a:cubicBezTo>
                <a:lnTo>
                  <a:pt x="36756" y="622819"/>
                </a:lnTo>
                <a:cubicBezTo>
                  <a:pt x="14000" y="609579"/>
                  <a:pt x="0" y="585237"/>
                  <a:pt x="0" y="558910"/>
                </a:cubicBezTo>
                <a:lnTo>
                  <a:pt x="0" y="237558"/>
                </a:lnTo>
                <a:cubicBezTo>
                  <a:pt x="0" y="211231"/>
                  <a:pt x="14000" y="186889"/>
                  <a:pt x="36756" y="173649"/>
                </a:cubicBezTo>
                <a:lnTo>
                  <a:pt x="312494" y="13219"/>
                </a:lnTo>
                <a:cubicBezTo>
                  <a:pt x="335215" y="0"/>
                  <a:pt x="363285" y="0"/>
                  <a:pt x="386006" y="13219"/>
                </a:cubicBezTo>
                <a:close/>
              </a:path>
            </a:pathLst>
          </a:custGeom>
          <a:solidFill>
            <a:schemeClr val="tx1"/>
          </a:solidFill>
          <a:ln w="12700" cap="rnd">
            <a:solidFill>
              <a:schemeClr val="tx1"/>
            </a:solidFill>
            <a:prstDash val="solid"/>
            <a:rou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s-CR" sz="1200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372F7BC-3D57-AF3B-9259-71E81CB42821}"/>
              </a:ext>
            </a:extLst>
          </p:cNvPr>
          <p:cNvSpPr txBox="1"/>
          <p:nvPr/>
        </p:nvSpPr>
        <p:spPr>
          <a:xfrm>
            <a:off x="10083428" y="1812764"/>
            <a:ext cx="13400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b="1" dirty="0">
                <a:solidFill>
                  <a:srgbClr val="4C06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</a:t>
            </a:r>
          </a:p>
          <a:p>
            <a:pPr algn="ctr"/>
            <a:r>
              <a:rPr lang="es-CR" sz="4000" b="1" dirty="0">
                <a:solidFill>
                  <a:srgbClr val="4C06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46</a:t>
            </a:r>
          </a:p>
        </p:txBody>
      </p:sp>
    </p:spTree>
    <p:extLst>
      <p:ext uri="{BB962C8B-B14F-4D97-AF65-F5344CB8AC3E}">
        <p14:creationId xmlns:p14="http://schemas.microsoft.com/office/powerpoint/2010/main" val="4648329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1987</TotalTime>
  <Words>2020</Words>
  <Application>Microsoft Office PowerPoint</Application>
  <PresentationFormat>Panorámica</PresentationFormat>
  <Paragraphs>388</Paragraphs>
  <Slides>36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5" baseType="lpstr">
      <vt:lpstr>Aptos</vt:lpstr>
      <vt:lpstr>Aptos Display</vt:lpstr>
      <vt:lpstr>Arial</vt:lpstr>
      <vt:lpstr>Montserrat Bold</vt:lpstr>
      <vt:lpstr>Montserrat Medium</vt:lpstr>
      <vt:lpstr>Montserrat SemiBold</vt:lpstr>
      <vt:lpstr>Open Sans</vt:lpstr>
      <vt:lpstr>Times New Roman</vt:lpstr>
      <vt:lpstr>Tema de Office</vt:lpstr>
      <vt:lpstr>Experiencia del personal docente de la Escuela de Bibliotecología, Documentación e Información en la enseñanza de RDA y la integración de inteligencia artificial en los programas de curso</vt:lpstr>
      <vt:lpstr>INTRODUCCIÓN</vt:lpstr>
      <vt:lpstr>Plan de estudios de la EBDI</vt:lpstr>
      <vt:lpstr>Presentación de PowerPoint</vt:lpstr>
      <vt:lpstr>Presentación de PowerPoint</vt:lpstr>
      <vt:lpstr>Presentación de PowerPoint</vt:lpstr>
      <vt:lpstr>Presentación de PowerPoint</vt:lpstr>
      <vt:lpstr>Discusión de los resultados</vt:lpstr>
      <vt:lpstr>Participación de estudiantes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Ejercicios prácticos</vt:lpstr>
      <vt:lpstr>Presentación de PowerPoint</vt:lpstr>
      <vt:lpstr>Generación automática de ejercicios</vt:lpstr>
      <vt:lpstr>Generación automática de ejercicios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JENNY ULATE  MONTERO</cp:lastModifiedBy>
  <cp:revision>9</cp:revision>
  <dcterms:created xsi:type="dcterms:W3CDTF">2024-01-15T15:21:25Z</dcterms:created>
  <dcterms:modified xsi:type="dcterms:W3CDTF">2025-06-17T18:23:17Z</dcterms:modified>
</cp:coreProperties>
</file>