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58" r:id="rId5"/>
    <p:sldId id="261" r:id="rId6"/>
    <p:sldId id="270" r:id="rId7"/>
    <p:sldId id="262" r:id="rId8"/>
    <p:sldId id="271" r:id="rId9"/>
    <p:sldId id="272" r:id="rId10"/>
    <p:sldId id="273" r:id="rId11"/>
    <p:sldId id="275" r:id="rId12"/>
    <p:sldId id="276" r:id="rId13"/>
    <p:sldId id="277" r:id="rId14"/>
    <p:sldId id="278" r:id="rId15"/>
    <p:sldId id="279" r:id="rId16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BE1470-5AA1-4A88-87EC-9085996366FC}" v="29" dt="2020-11-10T03:05:47.4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OTOYA  CHAVARRIA" userId="884e4e3f-f83f-431f-bdac-131dc03455a1" providerId="ADAL" clId="{76BE1470-5AA1-4A88-87EC-9085996366FC}"/>
    <pc:docChg chg="undo custSel mod addSld delSld modSld sldOrd">
      <pc:chgData name="MARCO OTOYA  CHAVARRIA" userId="884e4e3f-f83f-431f-bdac-131dc03455a1" providerId="ADAL" clId="{76BE1470-5AA1-4A88-87EC-9085996366FC}" dt="2020-11-10T03:21:42.545" v="6874" actId="1076"/>
      <pc:docMkLst>
        <pc:docMk/>
      </pc:docMkLst>
      <pc:sldChg chg="addSp modSp mod">
        <pc:chgData name="MARCO OTOYA  CHAVARRIA" userId="884e4e3f-f83f-431f-bdac-131dc03455a1" providerId="ADAL" clId="{76BE1470-5AA1-4A88-87EC-9085996366FC}" dt="2020-11-10T03:13:11.001" v="6742" actId="20577"/>
        <pc:sldMkLst>
          <pc:docMk/>
          <pc:sldMk cId="749509287" sldId="256"/>
        </pc:sldMkLst>
        <pc:spChg chg="mod">
          <ac:chgData name="MARCO OTOYA  CHAVARRIA" userId="884e4e3f-f83f-431f-bdac-131dc03455a1" providerId="ADAL" clId="{76BE1470-5AA1-4A88-87EC-9085996366FC}" dt="2020-11-09T16:30:57.392" v="1735" actId="1076"/>
          <ac:spMkLst>
            <pc:docMk/>
            <pc:sldMk cId="749509287" sldId="256"/>
            <ac:spMk id="2" creationId="{1865DA11-E639-4150-B1CC-47D5BF7331B2}"/>
          </ac:spMkLst>
        </pc:spChg>
        <pc:spChg chg="mod">
          <ac:chgData name="MARCO OTOYA  CHAVARRIA" userId="884e4e3f-f83f-431f-bdac-131dc03455a1" providerId="ADAL" clId="{76BE1470-5AA1-4A88-87EC-9085996366FC}" dt="2020-11-10T03:13:11.001" v="6742" actId="20577"/>
          <ac:spMkLst>
            <pc:docMk/>
            <pc:sldMk cId="749509287" sldId="256"/>
            <ac:spMk id="3" creationId="{F990A874-F2F7-4F59-9BF4-36D53B91FD3E}"/>
          </ac:spMkLst>
        </pc:spChg>
        <pc:spChg chg="add mod">
          <ac:chgData name="MARCO OTOYA  CHAVARRIA" userId="884e4e3f-f83f-431f-bdac-131dc03455a1" providerId="ADAL" clId="{76BE1470-5AA1-4A88-87EC-9085996366FC}" dt="2020-11-10T01:10:46.946" v="5147" actId="20577"/>
          <ac:spMkLst>
            <pc:docMk/>
            <pc:sldMk cId="749509287" sldId="256"/>
            <ac:spMk id="4" creationId="{C7A2CDB8-95D1-4CE8-B359-DD95D396E9C7}"/>
          </ac:spMkLst>
        </pc:spChg>
        <pc:picChg chg="mod">
          <ac:chgData name="MARCO OTOYA  CHAVARRIA" userId="884e4e3f-f83f-431f-bdac-131dc03455a1" providerId="ADAL" clId="{76BE1470-5AA1-4A88-87EC-9085996366FC}" dt="2020-11-09T16:30:55.530" v="1734" actId="1076"/>
          <ac:picMkLst>
            <pc:docMk/>
            <pc:sldMk cId="749509287" sldId="256"/>
            <ac:picMk id="6" creationId="{CB18D6EB-6DBA-4103-B104-92CC1BB59606}"/>
          </ac:picMkLst>
        </pc:picChg>
      </pc:sldChg>
      <pc:sldChg chg="modSp mod">
        <pc:chgData name="MARCO OTOYA  CHAVARRIA" userId="884e4e3f-f83f-431f-bdac-131dc03455a1" providerId="ADAL" clId="{76BE1470-5AA1-4A88-87EC-9085996366FC}" dt="2020-11-09T15:36:31.344" v="468" actId="113"/>
        <pc:sldMkLst>
          <pc:docMk/>
          <pc:sldMk cId="3170165497" sldId="257"/>
        </pc:sldMkLst>
        <pc:spChg chg="mod">
          <ac:chgData name="MARCO OTOYA  CHAVARRIA" userId="884e4e3f-f83f-431f-bdac-131dc03455a1" providerId="ADAL" clId="{76BE1470-5AA1-4A88-87EC-9085996366FC}" dt="2020-11-09T15:24:58.591" v="53" actId="404"/>
          <ac:spMkLst>
            <pc:docMk/>
            <pc:sldMk cId="3170165497" sldId="257"/>
            <ac:spMk id="2" creationId="{1865DA11-E639-4150-B1CC-47D5BF7331B2}"/>
          </ac:spMkLst>
        </pc:spChg>
        <pc:spChg chg="mod">
          <ac:chgData name="MARCO OTOYA  CHAVARRIA" userId="884e4e3f-f83f-431f-bdac-131dc03455a1" providerId="ADAL" clId="{76BE1470-5AA1-4A88-87EC-9085996366FC}" dt="2020-11-09T15:36:31.344" v="468" actId="113"/>
          <ac:spMkLst>
            <pc:docMk/>
            <pc:sldMk cId="3170165497" sldId="257"/>
            <ac:spMk id="3" creationId="{F990A874-F2F7-4F59-9BF4-36D53B91FD3E}"/>
          </ac:spMkLst>
        </pc:spChg>
        <pc:picChg chg="mod">
          <ac:chgData name="MARCO OTOYA  CHAVARRIA" userId="884e4e3f-f83f-431f-bdac-131dc03455a1" providerId="ADAL" clId="{76BE1470-5AA1-4A88-87EC-9085996366FC}" dt="2020-11-09T15:25:11.721" v="55" actId="1076"/>
          <ac:picMkLst>
            <pc:docMk/>
            <pc:sldMk cId="3170165497" sldId="257"/>
            <ac:picMk id="5" creationId="{791486D5-DB75-4833-BCD8-D3598A4FD914}"/>
          </ac:picMkLst>
        </pc:picChg>
      </pc:sldChg>
      <pc:sldChg chg="modSp add mod ord">
        <pc:chgData name="MARCO OTOYA  CHAVARRIA" userId="884e4e3f-f83f-431f-bdac-131dc03455a1" providerId="ADAL" clId="{76BE1470-5AA1-4A88-87EC-9085996366FC}" dt="2020-11-10T01:12:22.583" v="5156" actId="20577"/>
        <pc:sldMkLst>
          <pc:docMk/>
          <pc:sldMk cId="2402625375" sldId="258"/>
        </pc:sldMkLst>
        <pc:spChg chg="mod">
          <ac:chgData name="MARCO OTOYA  CHAVARRIA" userId="884e4e3f-f83f-431f-bdac-131dc03455a1" providerId="ADAL" clId="{76BE1470-5AA1-4A88-87EC-9085996366FC}" dt="2020-11-09T15:37:20.502" v="485" actId="115"/>
          <ac:spMkLst>
            <pc:docMk/>
            <pc:sldMk cId="2402625375" sldId="258"/>
            <ac:spMk id="2" creationId="{1865DA11-E639-4150-B1CC-47D5BF7331B2}"/>
          </ac:spMkLst>
        </pc:spChg>
        <pc:spChg chg="mod">
          <ac:chgData name="MARCO OTOYA  CHAVARRIA" userId="884e4e3f-f83f-431f-bdac-131dc03455a1" providerId="ADAL" clId="{76BE1470-5AA1-4A88-87EC-9085996366FC}" dt="2020-11-10T01:12:22.583" v="5156" actId="20577"/>
          <ac:spMkLst>
            <pc:docMk/>
            <pc:sldMk cId="2402625375" sldId="258"/>
            <ac:spMk id="3" creationId="{F990A874-F2F7-4F59-9BF4-36D53B91FD3E}"/>
          </ac:spMkLst>
        </pc:spChg>
      </pc:sldChg>
      <pc:sldChg chg="modSp add mod">
        <pc:chgData name="MARCO OTOYA  CHAVARRIA" userId="884e4e3f-f83f-431f-bdac-131dc03455a1" providerId="ADAL" clId="{76BE1470-5AA1-4A88-87EC-9085996366FC}" dt="2020-11-10T01:11:50.866" v="5150" actId="27636"/>
        <pc:sldMkLst>
          <pc:docMk/>
          <pc:sldMk cId="206507474" sldId="259"/>
        </pc:sldMkLst>
        <pc:spChg chg="mod">
          <ac:chgData name="MARCO OTOYA  CHAVARRIA" userId="884e4e3f-f83f-431f-bdac-131dc03455a1" providerId="ADAL" clId="{76BE1470-5AA1-4A88-87EC-9085996366FC}" dt="2020-11-10T01:11:50.866" v="5150" actId="27636"/>
          <ac:spMkLst>
            <pc:docMk/>
            <pc:sldMk cId="206507474" sldId="259"/>
            <ac:spMk id="3" creationId="{F990A874-F2F7-4F59-9BF4-36D53B91FD3E}"/>
          </ac:spMkLst>
        </pc:spChg>
      </pc:sldChg>
      <pc:sldChg chg="addSp delSp modSp add del mod">
        <pc:chgData name="MARCO OTOYA  CHAVARRIA" userId="884e4e3f-f83f-431f-bdac-131dc03455a1" providerId="ADAL" clId="{76BE1470-5AA1-4A88-87EC-9085996366FC}" dt="2020-11-09T16:32:11.689" v="1775" actId="47"/>
        <pc:sldMkLst>
          <pc:docMk/>
          <pc:sldMk cId="170444638" sldId="260"/>
        </pc:sldMkLst>
        <pc:spChg chg="mod">
          <ac:chgData name="MARCO OTOYA  CHAVARRIA" userId="884e4e3f-f83f-431f-bdac-131dc03455a1" providerId="ADAL" clId="{76BE1470-5AA1-4A88-87EC-9085996366FC}" dt="2020-11-09T16:00:20.983" v="1407" actId="1076"/>
          <ac:spMkLst>
            <pc:docMk/>
            <pc:sldMk cId="170444638" sldId="260"/>
            <ac:spMk id="2" creationId="{1865DA11-E639-4150-B1CC-47D5BF7331B2}"/>
          </ac:spMkLst>
        </pc:spChg>
        <pc:spChg chg="del mod">
          <ac:chgData name="MARCO OTOYA  CHAVARRIA" userId="884e4e3f-f83f-431f-bdac-131dc03455a1" providerId="ADAL" clId="{76BE1470-5AA1-4A88-87EC-9085996366FC}" dt="2020-11-09T16:06:27.968" v="1437" actId="478"/>
          <ac:spMkLst>
            <pc:docMk/>
            <pc:sldMk cId="170444638" sldId="260"/>
            <ac:spMk id="3" creationId="{F990A874-F2F7-4F59-9BF4-36D53B91FD3E}"/>
          </ac:spMkLst>
        </pc:spChg>
        <pc:spChg chg="add del mod">
          <ac:chgData name="MARCO OTOYA  CHAVARRIA" userId="884e4e3f-f83f-431f-bdac-131dc03455a1" providerId="ADAL" clId="{76BE1470-5AA1-4A88-87EC-9085996366FC}" dt="2020-11-09T16:06:39.671" v="1442" actId="478"/>
          <ac:spMkLst>
            <pc:docMk/>
            <pc:sldMk cId="170444638" sldId="260"/>
            <ac:spMk id="6" creationId="{907D89A0-C686-4509-9CA5-3E3C07B7E6D7}"/>
          </ac:spMkLst>
        </pc:spChg>
        <pc:picChg chg="del">
          <ac:chgData name="MARCO OTOYA  CHAVARRIA" userId="884e4e3f-f83f-431f-bdac-131dc03455a1" providerId="ADAL" clId="{76BE1470-5AA1-4A88-87EC-9085996366FC}" dt="2020-11-09T16:06:30.542" v="1438" actId="478"/>
          <ac:picMkLst>
            <pc:docMk/>
            <pc:sldMk cId="170444638" sldId="260"/>
            <ac:picMk id="5" creationId="{791486D5-DB75-4833-BCD8-D3598A4FD914}"/>
          </ac:picMkLst>
        </pc:picChg>
        <pc:picChg chg="add mod">
          <ac:chgData name="MARCO OTOYA  CHAVARRIA" userId="884e4e3f-f83f-431f-bdac-131dc03455a1" providerId="ADAL" clId="{76BE1470-5AA1-4A88-87EC-9085996366FC}" dt="2020-11-09T16:06:57.068" v="1444" actId="1076"/>
          <ac:picMkLst>
            <pc:docMk/>
            <pc:sldMk cId="170444638" sldId="260"/>
            <ac:picMk id="8" creationId="{9AEBBB1F-F03B-4365-9CC8-A54CC6CE46E6}"/>
          </ac:picMkLst>
        </pc:picChg>
        <pc:picChg chg="add del mod">
          <ac:chgData name="MARCO OTOYA  CHAVARRIA" userId="884e4e3f-f83f-431f-bdac-131dc03455a1" providerId="ADAL" clId="{76BE1470-5AA1-4A88-87EC-9085996366FC}" dt="2020-11-09T16:05:41.031" v="1434" actId="478"/>
          <ac:picMkLst>
            <pc:docMk/>
            <pc:sldMk cId="170444638" sldId="260"/>
            <ac:picMk id="1026" creationId="{82C6CE2C-6B7C-4BA8-B7C9-AE3FAB9E4DF0}"/>
          </ac:picMkLst>
        </pc:picChg>
      </pc:sldChg>
      <pc:sldChg chg="addSp delSp modSp add mod">
        <pc:chgData name="MARCO OTOYA  CHAVARRIA" userId="884e4e3f-f83f-431f-bdac-131dc03455a1" providerId="ADAL" clId="{76BE1470-5AA1-4A88-87EC-9085996366FC}" dt="2020-11-09T16:32:09.029" v="1774" actId="1076"/>
        <pc:sldMkLst>
          <pc:docMk/>
          <pc:sldMk cId="3136046644" sldId="261"/>
        </pc:sldMkLst>
        <pc:spChg chg="mod">
          <ac:chgData name="MARCO OTOYA  CHAVARRIA" userId="884e4e3f-f83f-431f-bdac-131dc03455a1" providerId="ADAL" clId="{76BE1470-5AA1-4A88-87EC-9085996366FC}" dt="2020-11-09T16:32:07.018" v="1773" actId="1076"/>
          <ac:spMkLst>
            <pc:docMk/>
            <pc:sldMk cId="3136046644" sldId="261"/>
            <ac:spMk id="2" creationId="{1865DA11-E639-4150-B1CC-47D5BF7331B2}"/>
          </ac:spMkLst>
        </pc:spChg>
        <pc:spChg chg="del">
          <ac:chgData name="MARCO OTOYA  CHAVARRIA" userId="884e4e3f-f83f-431f-bdac-131dc03455a1" providerId="ADAL" clId="{76BE1470-5AA1-4A88-87EC-9085996366FC}" dt="2020-11-09T16:31:51.573" v="1768" actId="478"/>
          <ac:spMkLst>
            <pc:docMk/>
            <pc:sldMk cId="3136046644" sldId="261"/>
            <ac:spMk id="3" creationId="{F990A874-F2F7-4F59-9BF4-36D53B91FD3E}"/>
          </ac:spMkLst>
        </pc:spChg>
        <pc:spChg chg="add del mod">
          <ac:chgData name="MARCO OTOYA  CHAVARRIA" userId="884e4e3f-f83f-431f-bdac-131dc03455a1" providerId="ADAL" clId="{76BE1470-5AA1-4A88-87EC-9085996366FC}" dt="2020-11-09T16:31:55.299" v="1769" actId="478"/>
          <ac:spMkLst>
            <pc:docMk/>
            <pc:sldMk cId="3136046644" sldId="261"/>
            <ac:spMk id="6" creationId="{3373AA07-C47B-48A0-98FA-30D966FA69F0}"/>
          </ac:spMkLst>
        </pc:spChg>
        <pc:picChg chg="add mod">
          <ac:chgData name="MARCO OTOYA  CHAVARRIA" userId="884e4e3f-f83f-431f-bdac-131dc03455a1" providerId="ADAL" clId="{76BE1470-5AA1-4A88-87EC-9085996366FC}" dt="2020-11-09T16:32:09.029" v="1774" actId="1076"/>
          <ac:picMkLst>
            <pc:docMk/>
            <pc:sldMk cId="3136046644" sldId="261"/>
            <ac:picMk id="8" creationId="{21239613-B028-4237-8DF3-80CD6A7D5617}"/>
          </ac:picMkLst>
        </pc:picChg>
      </pc:sldChg>
      <pc:sldChg chg="addSp delSp modSp add mod">
        <pc:chgData name="MARCO OTOYA  CHAVARRIA" userId="884e4e3f-f83f-431f-bdac-131dc03455a1" providerId="ADAL" clId="{76BE1470-5AA1-4A88-87EC-9085996366FC}" dt="2020-11-10T01:15:59.886" v="5194" actId="20577"/>
        <pc:sldMkLst>
          <pc:docMk/>
          <pc:sldMk cId="3328212493" sldId="262"/>
        </pc:sldMkLst>
        <pc:spChg chg="mod">
          <ac:chgData name="MARCO OTOYA  CHAVARRIA" userId="884e4e3f-f83f-431f-bdac-131dc03455a1" providerId="ADAL" clId="{76BE1470-5AA1-4A88-87EC-9085996366FC}" dt="2020-11-09T16:09:07.059" v="1466" actId="1076"/>
          <ac:spMkLst>
            <pc:docMk/>
            <pc:sldMk cId="3328212493" sldId="262"/>
            <ac:spMk id="2" creationId="{1865DA11-E639-4150-B1CC-47D5BF7331B2}"/>
          </ac:spMkLst>
        </pc:spChg>
        <pc:spChg chg="del mod">
          <ac:chgData name="MARCO OTOYA  CHAVARRIA" userId="884e4e3f-f83f-431f-bdac-131dc03455a1" providerId="ADAL" clId="{76BE1470-5AA1-4A88-87EC-9085996366FC}" dt="2020-11-09T16:32:22.862" v="1776" actId="478"/>
          <ac:spMkLst>
            <pc:docMk/>
            <pc:sldMk cId="3328212493" sldId="262"/>
            <ac:spMk id="3" creationId="{F990A874-F2F7-4F59-9BF4-36D53B91FD3E}"/>
          </ac:spMkLst>
        </pc:spChg>
        <pc:spChg chg="add mod">
          <ac:chgData name="MARCO OTOYA  CHAVARRIA" userId="884e4e3f-f83f-431f-bdac-131dc03455a1" providerId="ADAL" clId="{76BE1470-5AA1-4A88-87EC-9085996366FC}" dt="2020-11-10T01:15:59.886" v="5194" actId="20577"/>
          <ac:spMkLst>
            <pc:docMk/>
            <pc:sldMk cId="3328212493" sldId="262"/>
            <ac:spMk id="8" creationId="{B1632544-5ADE-4698-95BB-5DF1EA9CA7B2}"/>
          </ac:spMkLst>
        </pc:spChg>
        <pc:picChg chg="add del mod">
          <ac:chgData name="MARCO OTOYA  CHAVARRIA" userId="884e4e3f-f83f-431f-bdac-131dc03455a1" providerId="ADAL" clId="{76BE1470-5AA1-4A88-87EC-9085996366FC}" dt="2020-11-09T16:18:38.562" v="1481" actId="22"/>
          <ac:picMkLst>
            <pc:docMk/>
            <pc:sldMk cId="3328212493" sldId="262"/>
            <ac:picMk id="4" creationId="{C2A245C1-3AA9-4DEE-8A81-CA0D9CFFC09F}"/>
          </ac:picMkLst>
        </pc:picChg>
      </pc:sldChg>
      <pc:sldChg chg="add del">
        <pc:chgData name="MARCO OTOYA  CHAVARRIA" userId="884e4e3f-f83f-431f-bdac-131dc03455a1" providerId="ADAL" clId="{76BE1470-5AA1-4A88-87EC-9085996366FC}" dt="2020-11-10T03:05:49.425" v="6097" actId="47"/>
        <pc:sldMkLst>
          <pc:docMk/>
          <pc:sldMk cId="0" sldId="269"/>
        </pc:sldMkLst>
      </pc:sldChg>
      <pc:sldChg chg="modSp add mod">
        <pc:chgData name="MARCO OTOYA  CHAVARRIA" userId="884e4e3f-f83f-431f-bdac-131dc03455a1" providerId="ADAL" clId="{76BE1470-5AA1-4A88-87EC-9085996366FC}" dt="2020-11-10T01:14:29.621" v="5174" actId="1076"/>
        <pc:sldMkLst>
          <pc:docMk/>
          <pc:sldMk cId="3295443494" sldId="270"/>
        </pc:sldMkLst>
        <pc:spChg chg="mod">
          <ac:chgData name="MARCO OTOYA  CHAVARRIA" userId="884e4e3f-f83f-431f-bdac-131dc03455a1" providerId="ADAL" clId="{76BE1470-5AA1-4A88-87EC-9085996366FC}" dt="2020-11-10T01:12:33.063" v="5158" actId="1076"/>
          <ac:spMkLst>
            <pc:docMk/>
            <pc:sldMk cId="3295443494" sldId="270"/>
            <ac:spMk id="2" creationId="{1865DA11-E639-4150-B1CC-47D5BF7331B2}"/>
          </ac:spMkLst>
        </pc:spChg>
        <pc:spChg chg="mod">
          <ac:chgData name="MARCO OTOYA  CHAVARRIA" userId="884e4e3f-f83f-431f-bdac-131dc03455a1" providerId="ADAL" clId="{76BE1470-5AA1-4A88-87EC-9085996366FC}" dt="2020-11-10T01:14:29.621" v="5174" actId="1076"/>
          <ac:spMkLst>
            <pc:docMk/>
            <pc:sldMk cId="3295443494" sldId="270"/>
            <ac:spMk id="3" creationId="{F990A874-F2F7-4F59-9BF4-36D53B91FD3E}"/>
          </ac:spMkLst>
        </pc:spChg>
      </pc:sldChg>
      <pc:sldChg chg="addSp delSp modSp add mod">
        <pc:chgData name="MARCO OTOYA  CHAVARRIA" userId="884e4e3f-f83f-431f-bdac-131dc03455a1" providerId="ADAL" clId="{76BE1470-5AA1-4A88-87EC-9085996366FC}" dt="2020-11-10T01:16:56.071" v="5212" actId="20577"/>
        <pc:sldMkLst>
          <pc:docMk/>
          <pc:sldMk cId="3840743971" sldId="271"/>
        </pc:sldMkLst>
        <pc:spChg chg="mod">
          <ac:chgData name="MARCO OTOYA  CHAVARRIA" userId="884e4e3f-f83f-431f-bdac-131dc03455a1" providerId="ADAL" clId="{76BE1470-5AA1-4A88-87EC-9085996366FC}" dt="2020-11-10T01:16:24.507" v="5205" actId="20577"/>
          <ac:spMkLst>
            <pc:docMk/>
            <pc:sldMk cId="3840743971" sldId="271"/>
            <ac:spMk id="2" creationId="{1865DA11-E639-4150-B1CC-47D5BF7331B2}"/>
          </ac:spMkLst>
        </pc:spChg>
        <pc:spChg chg="add del mod">
          <ac:chgData name="MARCO OTOYA  CHAVARRIA" userId="884e4e3f-f83f-431f-bdac-131dc03455a1" providerId="ADAL" clId="{76BE1470-5AA1-4A88-87EC-9085996366FC}" dt="2020-11-09T17:58:14.566" v="2749" actId="478"/>
          <ac:spMkLst>
            <pc:docMk/>
            <pc:sldMk cId="3840743971" sldId="271"/>
            <ac:spMk id="4" creationId="{FC2D8363-9CB8-4143-85A3-08FCAD5E6CC2}"/>
          </ac:spMkLst>
        </pc:spChg>
        <pc:spChg chg="del">
          <ac:chgData name="MARCO OTOYA  CHAVARRIA" userId="884e4e3f-f83f-431f-bdac-131dc03455a1" providerId="ADAL" clId="{76BE1470-5AA1-4A88-87EC-9085996366FC}" dt="2020-11-09T17:58:07.490" v="2746" actId="478"/>
          <ac:spMkLst>
            <pc:docMk/>
            <pc:sldMk cId="3840743971" sldId="271"/>
            <ac:spMk id="8" creationId="{B1632544-5ADE-4698-95BB-5DF1EA9CA7B2}"/>
          </ac:spMkLst>
        </pc:spChg>
        <pc:spChg chg="add mod">
          <ac:chgData name="MARCO OTOYA  CHAVARRIA" userId="884e4e3f-f83f-431f-bdac-131dc03455a1" providerId="ADAL" clId="{76BE1470-5AA1-4A88-87EC-9085996366FC}" dt="2020-11-09T18:15:27.411" v="3559" actId="1076"/>
          <ac:spMkLst>
            <pc:docMk/>
            <pc:sldMk cId="3840743971" sldId="271"/>
            <ac:spMk id="9" creationId="{283DFE96-CE3E-4F53-A334-845F7D99B09D}"/>
          </ac:spMkLst>
        </pc:spChg>
        <pc:spChg chg="add mod">
          <ac:chgData name="MARCO OTOYA  CHAVARRIA" userId="884e4e3f-f83f-431f-bdac-131dc03455a1" providerId="ADAL" clId="{76BE1470-5AA1-4A88-87EC-9085996366FC}" dt="2020-11-10T01:16:56.071" v="5212" actId="20577"/>
          <ac:spMkLst>
            <pc:docMk/>
            <pc:sldMk cId="3840743971" sldId="271"/>
            <ac:spMk id="10" creationId="{4F662884-E12A-431F-9ABD-0C7914DAEEC2}"/>
          </ac:spMkLst>
        </pc:spChg>
        <pc:spChg chg="add mod">
          <ac:chgData name="MARCO OTOYA  CHAVARRIA" userId="884e4e3f-f83f-431f-bdac-131dc03455a1" providerId="ADAL" clId="{76BE1470-5AA1-4A88-87EC-9085996366FC}" dt="2020-11-09T18:16:08.536" v="3583" actId="20577"/>
          <ac:spMkLst>
            <pc:docMk/>
            <pc:sldMk cId="3840743971" sldId="271"/>
            <ac:spMk id="12" creationId="{1D07A84B-E039-4747-8E62-CF07150059BD}"/>
          </ac:spMkLst>
        </pc:spChg>
        <pc:picChg chg="add del mod">
          <ac:chgData name="MARCO OTOYA  CHAVARRIA" userId="884e4e3f-f83f-431f-bdac-131dc03455a1" providerId="ADAL" clId="{76BE1470-5AA1-4A88-87EC-9085996366FC}" dt="2020-11-09T18:02:30.874" v="3053" actId="1076"/>
          <ac:picMkLst>
            <pc:docMk/>
            <pc:sldMk cId="3840743971" sldId="271"/>
            <ac:picMk id="5" creationId="{791486D5-DB75-4833-BCD8-D3598A4FD914}"/>
          </ac:picMkLst>
        </pc:picChg>
        <pc:picChg chg="add mod modCrop">
          <ac:chgData name="MARCO OTOYA  CHAVARRIA" userId="884e4e3f-f83f-431f-bdac-131dc03455a1" providerId="ADAL" clId="{76BE1470-5AA1-4A88-87EC-9085996366FC}" dt="2020-11-09T18:15:29.179" v="3560" actId="1076"/>
          <ac:picMkLst>
            <pc:docMk/>
            <pc:sldMk cId="3840743971" sldId="271"/>
            <ac:picMk id="6" creationId="{DC9CB584-D070-46DE-A262-64754B6AA272}"/>
          </ac:picMkLst>
        </pc:picChg>
      </pc:sldChg>
      <pc:sldChg chg="addSp delSp modSp add mod">
        <pc:chgData name="MARCO OTOYA  CHAVARRIA" userId="884e4e3f-f83f-431f-bdac-131dc03455a1" providerId="ADAL" clId="{76BE1470-5AA1-4A88-87EC-9085996366FC}" dt="2020-11-10T01:20:32.532" v="5398" actId="6549"/>
        <pc:sldMkLst>
          <pc:docMk/>
          <pc:sldMk cId="434480739" sldId="272"/>
        </pc:sldMkLst>
        <pc:spChg chg="mod">
          <ac:chgData name="MARCO OTOYA  CHAVARRIA" userId="884e4e3f-f83f-431f-bdac-131dc03455a1" providerId="ADAL" clId="{76BE1470-5AA1-4A88-87EC-9085996366FC}" dt="2020-11-10T01:19:00.094" v="5221" actId="20577"/>
          <ac:spMkLst>
            <pc:docMk/>
            <pc:sldMk cId="434480739" sldId="272"/>
            <ac:spMk id="2" creationId="{1865DA11-E639-4150-B1CC-47D5BF7331B2}"/>
          </ac:spMkLst>
        </pc:spChg>
        <pc:spChg chg="add mod">
          <ac:chgData name="MARCO OTOYA  CHAVARRIA" userId="884e4e3f-f83f-431f-bdac-131dc03455a1" providerId="ADAL" clId="{76BE1470-5AA1-4A88-87EC-9085996366FC}" dt="2020-11-09T22:30:05.086" v="3760" actId="113"/>
          <ac:spMkLst>
            <pc:docMk/>
            <pc:sldMk cId="434480739" sldId="272"/>
            <ac:spMk id="3" creationId="{F2868226-E05E-4FCD-99FE-A51936273FFE}"/>
          </ac:spMkLst>
        </pc:spChg>
        <pc:spChg chg="add mod">
          <ac:chgData name="MARCO OTOYA  CHAVARRIA" userId="884e4e3f-f83f-431f-bdac-131dc03455a1" providerId="ADAL" clId="{76BE1470-5AA1-4A88-87EC-9085996366FC}" dt="2020-11-09T22:30:00.943" v="3759" actId="1076"/>
          <ac:spMkLst>
            <pc:docMk/>
            <pc:sldMk cId="434480739" sldId="272"/>
            <ac:spMk id="8" creationId="{09F09EFD-E08A-4EE4-B7FC-88D7AE9D6D77}"/>
          </ac:spMkLst>
        </pc:spChg>
        <pc:spChg chg="del">
          <ac:chgData name="MARCO OTOYA  CHAVARRIA" userId="884e4e3f-f83f-431f-bdac-131dc03455a1" providerId="ADAL" clId="{76BE1470-5AA1-4A88-87EC-9085996366FC}" dt="2020-11-09T18:10:49.641" v="3382" actId="478"/>
          <ac:spMkLst>
            <pc:docMk/>
            <pc:sldMk cId="434480739" sldId="272"/>
            <ac:spMk id="9" creationId="{283DFE96-CE3E-4F53-A334-845F7D99B09D}"/>
          </ac:spMkLst>
        </pc:spChg>
        <pc:spChg chg="mod">
          <ac:chgData name="MARCO OTOYA  CHAVARRIA" userId="884e4e3f-f83f-431f-bdac-131dc03455a1" providerId="ADAL" clId="{76BE1470-5AA1-4A88-87EC-9085996366FC}" dt="2020-11-10T01:20:32.532" v="5398" actId="6549"/>
          <ac:spMkLst>
            <pc:docMk/>
            <pc:sldMk cId="434480739" sldId="272"/>
            <ac:spMk id="10" creationId="{4F662884-E12A-431F-9ABD-0C7914DAEEC2}"/>
          </ac:spMkLst>
        </pc:spChg>
        <pc:picChg chg="mod">
          <ac:chgData name="MARCO OTOYA  CHAVARRIA" userId="884e4e3f-f83f-431f-bdac-131dc03455a1" providerId="ADAL" clId="{76BE1470-5AA1-4A88-87EC-9085996366FC}" dt="2020-11-09T22:35:39.532" v="3970" actId="1076"/>
          <ac:picMkLst>
            <pc:docMk/>
            <pc:sldMk cId="434480739" sldId="272"/>
            <ac:picMk id="5" creationId="{791486D5-DB75-4833-BCD8-D3598A4FD914}"/>
          </ac:picMkLst>
        </pc:picChg>
        <pc:picChg chg="add mod">
          <ac:chgData name="MARCO OTOYA  CHAVARRIA" userId="884e4e3f-f83f-431f-bdac-131dc03455a1" providerId="ADAL" clId="{76BE1470-5AA1-4A88-87EC-9085996366FC}" dt="2020-11-09T22:28:51.796" v="3717" actId="1076"/>
          <ac:picMkLst>
            <pc:docMk/>
            <pc:sldMk cId="434480739" sldId="272"/>
            <ac:picMk id="6" creationId="{89804ACA-4DB9-4124-9DC4-0E5AE40451E6}"/>
          </ac:picMkLst>
        </pc:picChg>
        <pc:picChg chg="del">
          <ac:chgData name="MARCO OTOYA  CHAVARRIA" userId="884e4e3f-f83f-431f-bdac-131dc03455a1" providerId="ADAL" clId="{76BE1470-5AA1-4A88-87EC-9085996366FC}" dt="2020-11-09T18:10:50.226" v="3383" actId="478"/>
          <ac:picMkLst>
            <pc:docMk/>
            <pc:sldMk cId="434480739" sldId="272"/>
            <ac:picMk id="6" creationId="{DC9CB584-D070-46DE-A262-64754B6AA272}"/>
          </ac:picMkLst>
        </pc:picChg>
      </pc:sldChg>
      <pc:sldChg chg="addSp delSp modSp add mod">
        <pc:chgData name="MARCO OTOYA  CHAVARRIA" userId="884e4e3f-f83f-431f-bdac-131dc03455a1" providerId="ADAL" clId="{76BE1470-5AA1-4A88-87EC-9085996366FC}" dt="2020-11-10T01:20:59.339" v="5399"/>
        <pc:sldMkLst>
          <pc:docMk/>
          <pc:sldMk cId="2129006293" sldId="273"/>
        </pc:sldMkLst>
        <pc:spChg chg="mod">
          <ac:chgData name="MARCO OTOYA  CHAVARRIA" userId="884e4e3f-f83f-431f-bdac-131dc03455a1" providerId="ADAL" clId="{76BE1470-5AA1-4A88-87EC-9085996366FC}" dt="2020-11-10T01:20:59.339" v="5399"/>
          <ac:spMkLst>
            <pc:docMk/>
            <pc:sldMk cId="2129006293" sldId="273"/>
            <ac:spMk id="2" creationId="{1865DA11-E639-4150-B1CC-47D5BF7331B2}"/>
          </ac:spMkLst>
        </pc:spChg>
        <pc:spChg chg="mod">
          <ac:chgData name="MARCO OTOYA  CHAVARRIA" userId="884e4e3f-f83f-431f-bdac-131dc03455a1" providerId="ADAL" clId="{76BE1470-5AA1-4A88-87EC-9085996366FC}" dt="2020-11-09T22:39:18.402" v="4095" actId="1076"/>
          <ac:spMkLst>
            <pc:docMk/>
            <pc:sldMk cId="2129006293" sldId="273"/>
            <ac:spMk id="3" creationId="{F2868226-E05E-4FCD-99FE-A51936273FFE}"/>
          </ac:spMkLst>
        </pc:spChg>
        <pc:spChg chg="add mod">
          <ac:chgData name="MARCO OTOYA  CHAVARRIA" userId="884e4e3f-f83f-431f-bdac-131dc03455a1" providerId="ADAL" clId="{76BE1470-5AA1-4A88-87EC-9085996366FC}" dt="2020-11-09T22:40:21.106" v="4105" actId="2085"/>
          <ac:spMkLst>
            <pc:docMk/>
            <pc:sldMk cId="2129006293" sldId="273"/>
            <ac:spMk id="4" creationId="{8B5F9E49-A68A-419C-8A70-5AC8A5AF909C}"/>
          </ac:spMkLst>
        </pc:spChg>
        <pc:spChg chg="mod">
          <ac:chgData name="MARCO OTOYA  CHAVARRIA" userId="884e4e3f-f83f-431f-bdac-131dc03455a1" providerId="ADAL" clId="{76BE1470-5AA1-4A88-87EC-9085996366FC}" dt="2020-11-10T01:19:37.431" v="5249" actId="20577"/>
          <ac:spMkLst>
            <pc:docMk/>
            <pc:sldMk cId="2129006293" sldId="273"/>
            <ac:spMk id="10" creationId="{4F662884-E12A-431F-9ABD-0C7914DAEEC2}"/>
          </ac:spMkLst>
        </pc:spChg>
        <pc:picChg chg="mod">
          <ac:chgData name="MARCO OTOYA  CHAVARRIA" userId="884e4e3f-f83f-431f-bdac-131dc03455a1" providerId="ADAL" clId="{76BE1470-5AA1-4A88-87EC-9085996366FC}" dt="2020-11-10T00:10:31.473" v="5140" actId="1076"/>
          <ac:picMkLst>
            <pc:docMk/>
            <pc:sldMk cId="2129006293" sldId="273"/>
            <ac:picMk id="5" creationId="{791486D5-DB75-4833-BCD8-D3598A4FD914}"/>
          </ac:picMkLst>
        </pc:picChg>
        <pc:picChg chg="del">
          <ac:chgData name="MARCO OTOYA  CHAVARRIA" userId="884e4e3f-f83f-431f-bdac-131dc03455a1" providerId="ADAL" clId="{76BE1470-5AA1-4A88-87EC-9085996366FC}" dt="2020-11-09T22:37:41.805" v="4040" actId="478"/>
          <ac:picMkLst>
            <pc:docMk/>
            <pc:sldMk cId="2129006293" sldId="273"/>
            <ac:picMk id="6" creationId="{89804ACA-4DB9-4124-9DC4-0E5AE40451E6}"/>
          </ac:picMkLst>
        </pc:picChg>
        <pc:picChg chg="add mod modCrop">
          <ac:chgData name="MARCO OTOYA  CHAVARRIA" userId="884e4e3f-f83f-431f-bdac-131dc03455a1" providerId="ADAL" clId="{76BE1470-5AA1-4A88-87EC-9085996366FC}" dt="2020-11-09T22:39:47.894" v="4099" actId="1076"/>
          <ac:picMkLst>
            <pc:docMk/>
            <pc:sldMk cId="2129006293" sldId="273"/>
            <ac:picMk id="9" creationId="{80293AC9-621A-4922-BA09-C92516149FE6}"/>
          </ac:picMkLst>
        </pc:picChg>
      </pc:sldChg>
      <pc:sldChg chg="addSp delSp modSp add del mod setBg">
        <pc:chgData name="MARCO OTOYA  CHAVARRIA" userId="884e4e3f-f83f-431f-bdac-131dc03455a1" providerId="ADAL" clId="{76BE1470-5AA1-4A88-87EC-9085996366FC}" dt="2020-11-10T00:10:57.055" v="5144" actId="47"/>
        <pc:sldMkLst>
          <pc:docMk/>
          <pc:sldMk cId="1582939154" sldId="274"/>
        </pc:sldMkLst>
        <pc:spChg chg="mod ord">
          <ac:chgData name="MARCO OTOYA  CHAVARRIA" userId="884e4e3f-f83f-431f-bdac-131dc03455a1" providerId="ADAL" clId="{76BE1470-5AA1-4A88-87EC-9085996366FC}" dt="2020-11-10T00:10:01.281" v="5130" actId="26606"/>
          <ac:spMkLst>
            <pc:docMk/>
            <pc:sldMk cId="1582939154" sldId="274"/>
            <ac:spMk id="2" creationId="{1865DA11-E639-4150-B1CC-47D5BF7331B2}"/>
          </ac:spMkLst>
        </pc:spChg>
        <pc:spChg chg="del">
          <ac:chgData name="MARCO OTOYA  CHAVARRIA" userId="884e4e3f-f83f-431f-bdac-131dc03455a1" providerId="ADAL" clId="{76BE1470-5AA1-4A88-87EC-9085996366FC}" dt="2020-11-09T23:55:25.196" v="4689" actId="478"/>
          <ac:spMkLst>
            <pc:docMk/>
            <pc:sldMk cId="1582939154" sldId="274"/>
            <ac:spMk id="3" creationId="{F2868226-E05E-4FCD-99FE-A51936273FFE}"/>
          </ac:spMkLst>
        </pc:spChg>
        <pc:spChg chg="del">
          <ac:chgData name="MARCO OTOYA  CHAVARRIA" userId="884e4e3f-f83f-431f-bdac-131dc03455a1" providerId="ADAL" clId="{76BE1470-5AA1-4A88-87EC-9085996366FC}" dt="2020-11-09T23:55:27.545" v="4691" actId="478"/>
          <ac:spMkLst>
            <pc:docMk/>
            <pc:sldMk cId="1582939154" sldId="274"/>
            <ac:spMk id="4" creationId="{8B5F9E49-A68A-419C-8A70-5AC8A5AF909C}"/>
          </ac:spMkLst>
        </pc:spChg>
        <pc:spChg chg="del">
          <ac:chgData name="MARCO OTOYA  CHAVARRIA" userId="884e4e3f-f83f-431f-bdac-131dc03455a1" providerId="ADAL" clId="{76BE1470-5AA1-4A88-87EC-9085996366FC}" dt="2020-11-09T23:55:26.419" v="4690" actId="478"/>
          <ac:spMkLst>
            <pc:docMk/>
            <pc:sldMk cId="1582939154" sldId="274"/>
            <ac:spMk id="8" creationId="{09F09EFD-E08A-4EE4-B7FC-88D7AE9D6D77}"/>
          </ac:spMkLst>
        </pc:spChg>
        <pc:spChg chg="mod ord">
          <ac:chgData name="MARCO OTOYA  CHAVARRIA" userId="884e4e3f-f83f-431f-bdac-131dc03455a1" providerId="ADAL" clId="{76BE1470-5AA1-4A88-87EC-9085996366FC}" dt="2020-11-10T00:10:01.281" v="5130" actId="26606"/>
          <ac:spMkLst>
            <pc:docMk/>
            <pc:sldMk cId="1582939154" sldId="274"/>
            <ac:spMk id="10" creationId="{4F662884-E12A-431F-9ABD-0C7914DAEEC2}"/>
          </ac:spMkLst>
        </pc:spChg>
        <pc:spChg chg="add del">
          <ac:chgData name="MARCO OTOYA  CHAVARRIA" userId="884e4e3f-f83f-431f-bdac-131dc03455a1" providerId="ADAL" clId="{76BE1470-5AA1-4A88-87EC-9085996366FC}" dt="2020-11-10T00:09:45.088" v="5128" actId="26606"/>
          <ac:spMkLst>
            <pc:docMk/>
            <pc:sldMk cId="1582939154" sldId="274"/>
            <ac:spMk id="71" creationId="{B4D3D850-2041-4B7C-AED9-54DA385B14F7}"/>
          </ac:spMkLst>
        </pc:spChg>
        <pc:spChg chg="add del">
          <ac:chgData name="MARCO OTOYA  CHAVARRIA" userId="884e4e3f-f83f-431f-bdac-131dc03455a1" providerId="ADAL" clId="{76BE1470-5AA1-4A88-87EC-9085996366FC}" dt="2020-11-10T00:09:45.088" v="5128" actId="26606"/>
          <ac:spMkLst>
            <pc:docMk/>
            <pc:sldMk cId="1582939154" sldId="274"/>
            <ac:spMk id="73" creationId="{B497CCB5-5FC2-473C-AFCC-2430CEF1DF71}"/>
          </ac:spMkLst>
        </pc:spChg>
        <pc:spChg chg="add del">
          <ac:chgData name="MARCO OTOYA  CHAVARRIA" userId="884e4e3f-f83f-431f-bdac-131dc03455a1" providerId="ADAL" clId="{76BE1470-5AA1-4A88-87EC-9085996366FC}" dt="2020-11-10T00:09:45.088" v="5128" actId="26606"/>
          <ac:spMkLst>
            <pc:docMk/>
            <pc:sldMk cId="1582939154" sldId="274"/>
            <ac:spMk id="75" creationId="{599C8C75-BFDF-44E7-A028-EEB5EDD58817}"/>
          </ac:spMkLst>
        </pc:spChg>
        <pc:spChg chg="add">
          <ac:chgData name="MARCO OTOYA  CHAVARRIA" userId="884e4e3f-f83f-431f-bdac-131dc03455a1" providerId="ADAL" clId="{76BE1470-5AA1-4A88-87EC-9085996366FC}" dt="2020-11-10T00:10:01.281" v="5130" actId="26606"/>
          <ac:spMkLst>
            <pc:docMk/>
            <pc:sldMk cId="1582939154" sldId="274"/>
            <ac:spMk id="79" creationId="{73C994B4-9721-4148-9EEC-6793CECDE8DD}"/>
          </ac:spMkLst>
        </pc:spChg>
        <pc:spChg chg="add">
          <ac:chgData name="MARCO OTOYA  CHAVARRIA" userId="884e4e3f-f83f-431f-bdac-131dc03455a1" providerId="ADAL" clId="{76BE1470-5AA1-4A88-87EC-9085996366FC}" dt="2020-11-10T00:10:01.281" v="5130" actId="26606"/>
          <ac:spMkLst>
            <pc:docMk/>
            <pc:sldMk cId="1582939154" sldId="274"/>
            <ac:spMk id="81" creationId="{F9D95E49-763A-4886-B038-82F734740554}"/>
          </ac:spMkLst>
        </pc:spChg>
        <pc:spChg chg="add">
          <ac:chgData name="MARCO OTOYA  CHAVARRIA" userId="884e4e3f-f83f-431f-bdac-131dc03455a1" providerId="ADAL" clId="{76BE1470-5AA1-4A88-87EC-9085996366FC}" dt="2020-11-10T00:10:01.281" v="5130" actId="26606"/>
          <ac:spMkLst>
            <pc:docMk/>
            <pc:sldMk cId="1582939154" sldId="274"/>
            <ac:spMk id="83" creationId="{4D4D99EB-C4F3-4F0C-91F7-AB4DC2A08E4A}"/>
          </ac:spMkLst>
        </pc:spChg>
        <pc:spChg chg="add">
          <ac:chgData name="MARCO OTOYA  CHAVARRIA" userId="884e4e3f-f83f-431f-bdac-131dc03455a1" providerId="ADAL" clId="{76BE1470-5AA1-4A88-87EC-9085996366FC}" dt="2020-11-10T00:10:01.281" v="5130" actId="26606"/>
          <ac:spMkLst>
            <pc:docMk/>
            <pc:sldMk cId="1582939154" sldId="274"/>
            <ac:spMk id="85" creationId="{04B69146-C1C0-4B58-86FC-34F3390EBAE8}"/>
          </ac:spMkLst>
        </pc:spChg>
        <pc:spChg chg="add del">
          <ac:chgData name="MARCO OTOYA  CHAVARRIA" userId="884e4e3f-f83f-431f-bdac-131dc03455a1" providerId="ADAL" clId="{76BE1470-5AA1-4A88-87EC-9085996366FC}" dt="2020-11-10T00:09:45.073" v="5127" actId="26606"/>
          <ac:spMkLst>
            <pc:docMk/>
            <pc:sldMk cId="1582939154" sldId="274"/>
            <ac:spMk id="139" creationId="{F4F2FC05-7D27-410F-BDA9-ADF4831368C7}"/>
          </ac:spMkLst>
        </pc:spChg>
        <pc:spChg chg="add del">
          <ac:chgData name="MARCO OTOYA  CHAVARRIA" userId="884e4e3f-f83f-431f-bdac-131dc03455a1" providerId="ADAL" clId="{76BE1470-5AA1-4A88-87EC-9085996366FC}" dt="2020-11-10T00:09:45.073" v="5127" actId="26606"/>
          <ac:spMkLst>
            <pc:docMk/>
            <pc:sldMk cId="1582939154" sldId="274"/>
            <ac:spMk id="141" creationId="{9080D120-BD54-46E1-BA37-82F5E8089E90}"/>
          </ac:spMkLst>
        </pc:spChg>
        <pc:spChg chg="add del">
          <ac:chgData name="MARCO OTOYA  CHAVARRIA" userId="884e4e3f-f83f-431f-bdac-131dc03455a1" providerId="ADAL" clId="{76BE1470-5AA1-4A88-87EC-9085996366FC}" dt="2020-11-10T00:09:45.073" v="5127" actId="26606"/>
          <ac:spMkLst>
            <pc:docMk/>
            <pc:sldMk cId="1582939154" sldId="274"/>
            <ac:spMk id="143" creationId="{81D83946-74FA-498A-AC80-9926F041B5C5}"/>
          </ac:spMkLst>
        </pc:spChg>
        <pc:spChg chg="add del">
          <ac:chgData name="MARCO OTOYA  CHAVARRIA" userId="884e4e3f-f83f-431f-bdac-131dc03455a1" providerId="ADAL" clId="{76BE1470-5AA1-4A88-87EC-9085996366FC}" dt="2020-11-10T00:09:45.073" v="5127" actId="26606"/>
          <ac:spMkLst>
            <pc:docMk/>
            <pc:sldMk cId="1582939154" sldId="274"/>
            <ac:spMk id="145" creationId="{5060D983-8B52-443A-8183-2A1DE05618B5}"/>
          </ac:spMkLst>
        </pc:spChg>
        <pc:spChg chg="add del">
          <ac:chgData name="MARCO OTOYA  CHAVARRIA" userId="884e4e3f-f83f-431f-bdac-131dc03455a1" providerId="ADAL" clId="{76BE1470-5AA1-4A88-87EC-9085996366FC}" dt="2020-11-10T00:09:45.088" v="5128" actId="26606"/>
          <ac:spMkLst>
            <pc:docMk/>
            <pc:sldMk cId="1582939154" sldId="274"/>
            <ac:spMk id="1028" creationId="{D2B783EE-0239-4717-BBEA-8C9EAC61C824}"/>
          </ac:spMkLst>
        </pc:spChg>
        <pc:spChg chg="add del">
          <ac:chgData name="MARCO OTOYA  CHAVARRIA" userId="884e4e3f-f83f-431f-bdac-131dc03455a1" providerId="ADAL" clId="{76BE1470-5AA1-4A88-87EC-9085996366FC}" dt="2020-11-10T00:09:45.088" v="5128" actId="26606"/>
          <ac:spMkLst>
            <pc:docMk/>
            <pc:sldMk cId="1582939154" sldId="274"/>
            <ac:spMk id="1029" creationId="{A7B99495-F43F-4D80-A44F-2CB4764EB90B}"/>
          </ac:spMkLst>
        </pc:spChg>
        <pc:spChg chg="add del">
          <ac:chgData name="MARCO OTOYA  CHAVARRIA" userId="884e4e3f-f83f-431f-bdac-131dc03455a1" providerId="ADAL" clId="{76BE1470-5AA1-4A88-87EC-9085996366FC}" dt="2020-11-10T00:09:45.088" v="5128" actId="26606"/>
          <ac:spMkLst>
            <pc:docMk/>
            <pc:sldMk cId="1582939154" sldId="274"/>
            <ac:spMk id="1030" creationId="{70BEB1E7-2F88-40BC-B73D-42E5B6F80BFC}"/>
          </ac:spMkLst>
        </pc:spChg>
        <pc:spChg chg="add del">
          <ac:chgData name="MARCO OTOYA  CHAVARRIA" userId="884e4e3f-f83f-431f-bdac-131dc03455a1" providerId="ADAL" clId="{76BE1470-5AA1-4A88-87EC-9085996366FC}" dt="2020-11-10T00:10:01.281" v="5130" actId="26606"/>
          <ac:spMkLst>
            <pc:docMk/>
            <pc:sldMk cId="1582939154" sldId="274"/>
            <ac:spMk id="1032" creationId="{B4D3D850-2041-4B7C-AED9-54DA385B14F7}"/>
          </ac:spMkLst>
        </pc:spChg>
        <pc:spChg chg="add del">
          <ac:chgData name="MARCO OTOYA  CHAVARRIA" userId="884e4e3f-f83f-431f-bdac-131dc03455a1" providerId="ADAL" clId="{76BE1470-5AA1-4A88-87EC-9085996366FC}" dt="2020-11-10T00:10:01.281" v="5130" actId="26606"/>
          <ac:spMkLst>
            <pc:docMk/>
            <pc:sldMk cId="1582939154" sldId="274"/>
            <ac:spMk id="1033" creationId="{B497CCB5-5FC2-473C-AFCC-2430CEF1DF71}"/>
          </ac:spMkLst>
        </pc:spChg>
        <pc:spChg chg="add del">
          <ac:chgData name="MARCO OTOYA  CHAVARRIA" userId="884e4e3f-f83f-431f-bdac-131dc03455a1" providerId="ADAL" clId="{76BE1470-5AA1-4A88-87EC-9085996366FC}" dt="2020-11-10T00:10:01.281" v="5130" actId="26606"/>
          <ac:spMkLst>
            <pc:docMk/>
            <pc:sldMk cId="1582939154" sldId="274"/>
            <ac:spMk id="1034" creationId="{599C8C75-BFDF-44E7-A028-EEB5EDD58817}"/>
          </ac:spMkLst>
        </pc:spChg>
        <pc:picChg chg="add del mod ord">
          <ac:chgData name="MARCO OTOYA  CHAVARRIA" userId="884e4e3f-f83f-431f-bdac-131dc03455a1" providerId="ADAL" clId="{76BE1470-5AA1-4A88-87EC-9085996366FC}" dt="2020-11-10T00:10:08.451" v="5132" actId="478"/>
          <ac:picMkLst>
            <pc:docMk/>
            <pc:sldMk cId="1582939154" sldId="274"/>
            <ac:picMk id="5" creationId="{791486D5-DB75-4833-BCD8-D3598A4FD914}"/>
          </ac:picMkLst>
        </pc:picChg>
        <pc:picChg chg="add del mod ord">
          <ac:chgData name="MARCO OTOYA  CHAVARRIA" userId="884e4e3f-f83f-431f-bdac-131dc03455a1" providerId="ADAL" clId="{76BE1470-5AA1-4A88-87EC-9085996366FC}" dt="2020-11-10T00:10:28.463" v="5139" actId="22"/>
          <ac:picMkLst>
            <pc:docMk/>
            <pc:sldMk cId="1582939154" sldId="274"/>
            <ac:picMk id="6" creationId="{AD8A3C9A-8EE0-4C0F-8291-3484009969A5}"/>
          </ac:picMkLst>
        </pc:picChg>
        <pc:picChg chg="del">
          <ac:chgData name="MARCO OTOYA  CHAVARRIA" userId="884e4e3f-f83f-431f-bdac-131dc03455a1" providerId="ADAL" clId="{76BE1470-5AA1-4A88-87EC-9085996366FC}" dt="2020-11-09T23:55:19.375" v="4686" actId="478"/>
          <ac:picMkLst>
            <pc:docMk/>
            <pc:sldMk cId="1582939154" sldId="274"/>
            <ac:picMk id="9" creationId="{80293AC9-621A-4922-BA09-C92516149FE6}"/>
          </ac:picMkLst>
        </pc:picChg>
        <pc:picChg chg="add mod ord">
          <ac:chgData name="MARCO OTOYA  CHAVARRIA" userId="884e4e3f-f83f-431f-bdac-131dc03455a1" providerId="ADAL" clId="{76BE1470-5AA1-4A88-87EC-9085996366FC}" dt="2020-11-10T00:10:01.281" v="5130" actId="26606"/>
          <ac:picMkLst>
            <pc:docMk/>
            <pc:sldMk cId="1582939154" sldId="274"/>
            <ac:picMk id="1026" creationId="{337F39B5-964B-40ED-80BA-1B00C7132DA1}"/>
          </ac:picMkLst>
        </pc:picChg>
        <pc:cxnChg chg="add">
          <ac:chgData name="MARCO OTOYA  CHAVARRIA" userId="884e4e3f-f83f-431f-bdac-131dc03455a1" providerId="ADAL" clId="{76BE1470-5AA1-4A88-87EC-9085996366FC}" dt="2020-11-10T00:10:01.281" v="5130" actId="26606"/>
          <ac:cxnSpMkLst>
            <pc:docMk/>
            <pc:sldMk cId="1582939154" sldId="274"/>
            <ac:cxnSpMk id="87" creationId="{5D28AB17-F6FA-4C53-B3E3-D0A39D4A33C0}"/>
          </ac:cxnSpMkLst>
        </pc:cxnChg>
        <pc:cxnChg chg="add">
          <ac:chgData name="MARCO OTOYA  CHAVARRIA" userId="884e4e3f-f83f-431f-bdac-131dc03455a1" providerId="ADAL" clId="{76BE1470-5AA1-4A88-87EC-9085996366FC}" dt="2020-11-10T00:10:01.281" v="5130" actId="26606"/>
          <ac:cxnSpMkLst>
            <pc:docMk/>
            <pc:sldMk cId="1582939154" sldId="274"/>
            <ac:cxnSpMk id="89" creationId="{3EFADC67-92A1-44FB-8691-D8CD71A21EFA}"/>
          </ac:cxnSpMkLst>
        </pc:cxnChg>
      </pc:sldChg>
      <pc:sldChg chg="modSp add mod">
        <pc:chgData name="MARCO OTOYA  CHAVARRIA" userId="884e4e3f-f83f-431f-bdac-131dc03455a1" providerId="ADAL" clId="{76BE1470-5AA1-4A88-87EC-9085996366FC}" dt="2020-11-10T02:48:41.333" v="5454" actId="108"/>
        <pc:sldMkLst>
          <pc:docMk/>
          <pc:sldMk cId="1257715251" sldId="275"/>
        </pc:sldMkLst>
        <pc:spChg chg="mod">
          <ac:chgData name="MARCO OTOYA  CHAVARRIA" userId="884e4e3f-f83f-431f-bdac-131dc03455a1" providerId="ADAL" clId="{76BE1470-5AA1-4A88-87EC-9085996366FC}" dt="2020-11-10T01:21:04.784" v="5400"/>
          <ac:spMkLst>
            <pc:docMk/>
            <pc:sldMk cId="1257715251" sldId="275"/>
            <ac:spMk id="2" creationId="{1865DA11-E639-4150-B1CC-47D5BF7331B2}"/>
          </ac:spMkLst>
        </pc:spChg>
        <pc:spChg chg="mod">
          <ac:chgData name="MARCO OTOYA  CHAVARRIA" userId="884e4e3f-f83f-431f-bdac-131dc03455a1" providerId="ADAL" clId="{76BE1470-5AA1-4A88-87EC-9085996366FC}" dt="2020-11-10T02:48:41.333" v="5454" actId="108"/>
          <ac:spMkLst>
            <pc:docMk/>
            <pc:sldMk cId="1257715251" sldId="275"/>
            <ac:spMk id="10" creationId="{4F662884-E12A-431F-9ABD-0C7914DAEEC2}"/>
          </ac:spMkLst>
        </pc:spChg>
      </pc:sldChg>
      <pc:sldChg chg="modSp add mod">
        <pc:chgData name="MARCO OTOYA  CHAVARRIA" userId="884e4e3f-f83f-431f-bdac-131dc03455a1" providerId="ADAL" clId="{76BE1470-5AA1-4A88-87EC-9085996366FC}" dt="2020-11-10T03:01:03.469" v="5819" actId="20577"/>
        <pc:sldMkLst>
          <pc:docMk/>
          <pc:sldMk cId="1521879166" sldId="276"/>
        </pc:sldMkLst>
        <pc:spChg chg="mod">
          <ac:chgData name="MARCO OTOYA  CHAVARRIA" userId="884e4e3f-f83f-431f-bdac-131dc03455a1" providerId="ADAL" clId="{76BE1470-5AA1-4A88-87EC-9085996366FC}" dt="2020-11-10T02:48:35.830" v="5453"/>
          <ac:spMkLst>
            <pc:docMk/>
            <pc:sldMk cId="1521879166" sldId="276"/>
            <ac:spMk id="2" creationId="{1865DA11-E639-4150-B1CC-47D5BF7331B2}"/>
          </ac:spMkLst>
        </pc:spChg>
        <pc:spChg chg="mod">
          <ac:chgData name="MARCO OTOYA  CHAVARRIA" userId="884e4e3f-f83f-431f-bdac-131dc03455a1" providerId="ADAL" clId="{76BE1470-5AA1-4A88-87EC-9085996366FC}" dt="2020-11-10T03:01:03.469" v="5819" actId="20577"/>
          <ac:spMkLst>
            <pc:docMk/>
            <pc:sldMk cId="1521879166" sldId="276"/>
            <ac:spMk id="10" creationId="{4F662884-E12A-431F-9ABD-0C7914DAEEC2}"/>
          </ac:spMkLst>
        </pc:spChg>
      </pc:sldChg>
      <pc:sldChg chg="addSp modSp add mod">
        <pc:chgData name="MARCO OTOYA  CHAVARRIA" userId="884e4e3f-f83f-431f-bdac-131dc03455a1" providerId="ADAL" clId="{76BE1470-5AA1-4A88-87EC-9085996366FC}" dt="2020-11-10T03:05:03.444" v="6069" actId="20577"/>
        <pc:sldMkLst>
          <pc:docMk/>
          <pc:sldMk cId="3022284913" sldId="277"/>
        </pc:sldMkLst>
        <pc:spChg chg="add mod">
          <ac:chgData name="MARCO OTOYA  CHAVARRIA" userId="884e4e3f-f83f-431f-bdac-131dc03455a1" providerId="ADAL" clId="{76BE1470-5AA1-4A88-87EC-9085996366FC}" dt="2020-11-10T03:05:03.444" v="6069" actId="20577"/>
          <ac:spMkLst>
            <pc:docMk/>
            <pc:sldMk cId="3022284913" sldId="277"/>
            <ac:spMk id="8" creationId="{D21F4217-6726-496C-8005-09151170363D}"/>
          </ac:spMkLst>
        </pc:spChg>
        <pc:spChg chg="mod">
          <ac:chgData name="MARCO OTOYA  CHAVARRIA" userId="884e4e3f-f83f-431f-bdac-131dc03455a1" providerId="ADAL" clId="{76BE1470-5AA1-4A88-87EC-9085996366FC}" dt="2020-11-10T03:04:47.550" v="6063" actId="1076"/>
          <ac:spMkLst>
            <pc:docMk/>
            <pc:sldMk cId="3022284913" sldId="277"/>
            <ac:spMk id="10" creationId="{4F662884-E12A-431F-9ABD-0C7914DAEEC2}"/>
          </ac:spMkLst>
        </pc:spChg>
        <pc:picChg chg="add mod">
          <ac:chgData name="MARCO OTOYA  CHAVARRIA" userId="884e4e3f-f83f-431f-bdac-131dc03455a1" providerId="ADAL" clId="{76BE1470-5AA1-4A88-87EC-9085996366FC}" dt="2020-11-10T03:04:37.686" v="6058" actId="1076"/>
          <ac:picMkLst>
            <pc:docMk/>
            <pc:sldMk cId="3022284913" sldId="277"/>
            <ac:picMk id="4" creationId="{D61DD807-2F37-4626-9F8E-1DBAEB5D0CBD}"/>
          </ac:picMkLst>
        </pc:picChg>
      </pc:sldChg>
      <pc:sldChg chg="addSp delSp modSp add mod">
        <pc:chgData name="MARCO OTOYA  CHAVARRIA" userId="884e4e3f-f83f-431f-bdac-131dc03455a1" providerId="ADAL" clId="{76BE1470-5AA1-4A88-87EC-9085996366FC}" dt="2020-11-10T03:21:42.545" v="6874" actId="1076"/>
        <pc:sldMkLst>
          <pc:docMk/>
          <pc:sldMk cId="2561179904" sldId="278"/>
        </pc:sldMkLst>
        <pc:spChg chg="mod">
          <ac:chgData name="MARCO OTOYA  CHAVARRIA" userId="884e4e3f-f83f-431f-bdac-131dc03455a1" providerId="ADAL" clId="{76BE1470-5AA1-4A88-87EC-9085996366FC}" dt="2020-11-10T03:20:25.984" v="6746" actId="5793"/>
          <ac:spMkLst>
            <pc:docMk/>
            <pc:sldMk cId="2561179904" sldId="278"/>
            <ac:spMk id="2" creationId="{1865DA11-E639-4150-B1CC-47D5BF7331B2}"/>
          </ac:spMkLst>
        </pc:spChg>
        <pc:spChg chg="add del mod">
          <ac:chgData name="MARCO OTOYA  CHAVARRIA" userId="884e4e3f-f83f-431f-bdac-131dc03455a1" providerId="ADAL" clId="{76BE1470-5AA1-4A88-87EC-9085996366FC}" dt="2020-11-10T03:07:59.506" v="6267" actId="478"/>
          <ac:spMkLst>
            <pc:docMk/>
            <pc:sldMk cId="2561179904" sldId="278"/>
            <ac:spMk id="6" creationId="{BE4BCA75-3A28-43A2-97AA-74565DE4B81E}"/>
          </ac:spMkLst>
        </pc:spChg>
        <pc:spChg chg="add mod">
          <ac:chgData name="MARCO OTOYA  CHAVARRIA" userId="884e4e3f-f83f-431f-bdac-131dc03455a1" providerId="ADAL" clId="{76BE1470-5AA1-4A88-87EC-9085996366FC}" dt="2020-11-10T03:21:42.545" v="6874" actId="1076"/>
          <ac:spMkLst>
            <pc:docMk/>
            <pc:sldMk cId="2561179904" sldId="278"/>
            <ac:spMk id="7" creationId="{EF2FBA35-4385-4913-B0DD-51C5C7E8B350}"/>
          </ac:spMkLst>
        </pc:spChg>
        <pc:spChg chg="del">
          <ac:chgData name="MARCO OTOYA  CHAVARRIA" userId="884e4e3f-f83f-431f-bdac-131dc03455a1" providerId="ADAL" clId="{76BE1470-5AA1-4A88-87EC-9085996366FC}" dt="2020-11-10T03:05:22.479" v="6072" actId="478"/>
          <ac:spMkLst>
            <pc:docMk/>
            <pc:sldMk cId="2561179904" sldId="278"/>
            <ac:spMk id="8" creationId="{D21F4217-6726-496C-8005-09151170363D}"/>
          </ac:spMkLst>
        </pc:spChg>
        <pc:spChg chg="del mod">
          <ac:chgData name="MARCO OTOYA  CHAVARRIA" userId="884e4e3f-f83f-431f-bdac-131dc03455a1" providerId="ADAL" clId="{76BE1470-5AA1-4A88-87EC-9085996366FC}" dt="2020-11-10T03:07:21.304" v="6178" actId="478"/>
          <ac:spMkLst>
            <pc:docMk/>
            <pc:sldMk cId="2561179904" sldId="278"/>
            <ac:spMk id="10" creationId="{4F662884-E12A-431F-9ABD-0C7914DAEEC2}"/>
          </ac:spMkLst>
        </pc:spChg>
        <pc:picChg chg="del">
          <ac:chgData name="MARCO OTOYA  CHAVARRIA" userId="884e4e3f-f83f-431f-bdac-131dc03455a1" providerId="ADAL" clId="{76BE1470-5AA1-4A88-87EC-9085996366FC}" dt="2020-11-10T03:05:20.362" v="6071" actId="478"/>
          <ac:picMkLst>
            <pc:docMk/>
            <pc:sldMk cId="2561179904" sldId="278"/>
            <ac:picMk id="4" creationId="{D61DD807-2F37-4626-9F8E-1DBAEB5D0CBD}"/>
          </ac:picMkLst>
        </pc:picChg>
      </pc:sldChg>
      <pc:sldChg chg="addSp delSp modSp add mod">
        <pc:chgData name="MARCO OTOYA  CHAVARRIA" userId="884e4e3f-f83f-431f-bdac-131dc03455a1" providerId="ADAL" clId="{76BE1470-5AA1-4A88-87EC-9085996366FC}" dt="2020-11-10T03:12:47.200" v="6705" actId="478"/>
        <pc:sldMkLst>
          <pc:docMk/>
          <pc:sldMk cId="1854010393" sldId="279"/>
        </pc:sldMkLst>
        <pc:spChg chg="del mod">
          <ac:chgData name="MARCO OTOYA  CHAVARRIA" userId="884e4e3f-f83f-431f-bdac-131dc03455a1" providerId="ADAL" clId="{76BE1470-5AA1-4A88-87EC-9085996366FC}" dt="2020-11-10T03:11:37.329" v="6631" actId="478"/>
          <ac:spMkLst>
            <pc:docMk/>
            <pc:sldMk cId="1854010393" sldId="279"/>
            <ac:spMk id="2" creationId="{1865DA11-E639-4150-B1CC-47D5BF7331B2}"/>
          </ac:spMkLst>
        </pc:spChg>
        <pc:spChg chg="add mod">
          <ac:chgData name="MARCO OTOYA  CHAVARRIA" userId="884e4e3f-f83f-431f-bdac-131dc03455a1" providerId="ADAL" clId="{76BE1470-5AA1-4A88-87EC-9085996366FC}" dt="2020-11-10T03:12:27.834" v="6683" actId="20577"/>
          <ac:spMkLst>
            <pc:docMk/>
            <pc:sldMk cId="1854010393" sldId="279"/>
            <ac:spMk id="3" creationId="{5CBFE19A-83CA-4ADB-A26E-47E174097F38}"/>
          </ac:spMkLst>
        </pc:spChg>
        <pc:spChg chg="mod">
          <ac:chgData name="MARCO OTOYA  CHAVARRIA" userId="884e4e3f-f83f-431f-bdac-131dc03455a1" providerId="ADAL" clId="{76BE1470-5AA1-4A88-87EC-9085996366FC}" dt="2020-11-10T03:11:27.007" v="6628" actId="403"/>
          <ac:spMkLst>
            <pc:docMk/>
            <pc:sldMk cId="1854010393" sldId="279"/>
            <ac:spMk id="7" creationId="{EF2FBA35-4385-4913-B0DD-51C5C7E8B350}"/>
          </ac:spMkLst>
        </pc:spChg>
        <pc:spChg chg="add del mod">
          <ac:chgData name="MARCO OTOYA  CHAVARRIA" userId="884e4e3f-f83f-431f-bdac-131dc03455a1" providerId="ADAL" clId="{76BE1470-5AA1-4A88-87EC-9085996366FC}" dt="2020-11-10T03:11:39.025" v="6632" actId="478"/>
          <ac:spMkLst>
            <pc:docMk/>
            <pc:sldMk cId="1854010393" sldId="279"/>
            <ac:spMk id="8" creationId="{A428CDD9-EB29-4D23-9885-9AB02E583D55}"/>
          </ac:spMkLst>
        </pc:spChg>
        <pc:spChg chg="add del mod">
          <ac:chgData name="MARCO OTOYA  CHAVARRIA" userId="884e4e3f-f83f-431f-bdac-131dc03455a1" providerId="ADAL" clId="{76BE1470-5AA1-4A88-87EC-9085996366FC}" dt="2020-11-10T03:12:47.200" v="6705" actId="478"/>
          <ac:spMkLst>
            <pc:docMk/>
            <pc:sldMk cId="1854010393" sldId="279"/>
            <ac:spMk id="10" creationId="{C985C0A9-4647-423B-8821-5B245805D996}"/>
          </ac:spMkLst>
        </pc:spChg>
        <pc:picChg chg="mod">
          <ac:chgData name="MARCO OTOYA  CHAVARRIA" userId="884e4e3f-f83f-431f-bdac-131dc03455a1" providerId="ADAL" clId="{76BE1470-5AA1-4A88-87EC-9085996366FC}" dt="2020-11-10T03:12:12.764" v="6675" actId="1076"/>
          <ac:picMkLst>
            <pc:docMk/>
            <pc:sldMk cId="1854010393" sldId="279"/>
            <ac:picMk id="5" creationId="{791486D5-DB75-4833-BCD8-D3598A4FD91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847D8-C912-4E92-B35E-9FC73849B648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9741B-AD93-47D4-8E97-721A92895109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52835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65A37D-72F0-4C1B-A0CC-AB576ABFAA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7B4FE78-75C5-44FB-904D-F0C03F63DF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C48FE0-5423-4BB2-AC68-1A7008528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76103C-EE08-4384-8A6A-744A0D56D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6DC8A1-A605-4821-AAFB-817BB98FC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5433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D8213-E9AF-4B77-A098-0FF819040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B3FE57E-306A-4E68-9F5F-CBA5882BED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2E34D6-67CF-49A3-AFF5-5B7F34229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B48B08-4259-4FCA-AC26-344015EFE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58A034-D10F-4AA4-9461-00974C8AA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1347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880DF8D-5BB1-44F4-987A-E44D78E50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3475976-02FB-4A04-8EF3-8EBA57B9CE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96E9B07-0138-409A-B089-5570B4A4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CBC1A3-AAA9-485E-A814-126093B35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C76C13-CFE3-4218-94E3-6F326F2A1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12021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953354-77E5-4CDA-AA59-FC41A0E64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CC2448-0669-484D-9BF7-19B089D46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4CE197-2BFA-4637-99D6-034734E72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2958E5-54FF-48DE-81D5-48403431E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767376-08FE-4755-9AD0-9C0FEAFE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3977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B6EE9C-B796-462F-9C48-5795F936A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39F0B3-7CAC-4A71-A6FF-A0AC5263B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E70B91-1845-4150-BFB0-CF632EFA5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DDCA751-4B3C-464C-877D-BF2C0717B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399004-2001-4EF6-B168-4D934677E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6545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AB25B6-083E-431E-873E-0C7CA7A2D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FC320B-F682-46AE-BE93-2BB67D3F03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F80931-EABC-40DA-92BA-1A47FF4399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A0EA64E-5E22-422E-A298-65DA1CC40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AED424C-C1F3-4774-87F5-D836C4108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AF293A9-BCC6-4018-ADBF-4BD241EEB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23069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1AF212-7C33-4BA6-97FF-40DFA3675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C920B59-BA69-4B73-9A4D-F60574A5F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F0E49E6-EF84-42BE-A0C8-87BD99C94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BDCD115-E60E-4268-96F2-62AB3CB3C2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B1BF91-C520-4B51-999D-D3A067B1A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E8A2BC7-C1A5-4EC5-99FC-BC2395B5F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1A32B4C-DAC7-4E14-B5C0-72A4C7180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A4AAB6A-1F72-4CE5-A197-28DD09B93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4302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7058C4-21B2-4596-8671-D91F543AA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11F4514-4F08-4148-9E0D-8C21472C6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8E78F76-4CC4-45C0-A55E-51413B11D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2EC81C4-EBBB-4B10-A5D8-2C066C78C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8063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14BAEA-AB0D-4B25-9F76-0778E599E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EE0B5EE-428B-493E-B8B5-EF9D395B2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96011E5-FB13-4381-96B1-F5ACDE274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7490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2C432C-3593-47F4-8737-473FB0E32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CD6E204-E591-4C73-A057-C936ED087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B1AEA0A-E3C7-42F5-8280-DFC12F3F3C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AD7FB11-D71D-4EA0-B11F-934AE381C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216642F-E938-414D-AB1F-9383DBF01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6CC8E36-209A-480E-9047-021E57F61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81867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277600-5B04-41E5-BA13-AE2866612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87B1CFD-4359-4D20-BCCA-F5C57E3C5F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A9B16FD-E23D-4417-B85D-F084E9DEC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89CF67-3CE9-4855-BFE6-3A0EFF275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3D1844B-EF1E-4873-A98D-13A251546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63304AF-BD20-44DF-A7D3-EBA531861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17620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6798A13-6AE1-416D-93C5-C5B75E109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DE8025E-9BF1-4665-82B1-A8FB9881E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99B3B8-7682-439D-9C75-B068DA5938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E9B15-19B1-4152-84B0-D95A178298BD}" type="datetimeFigureOut">
              <a:rPr lang="es-CR" smtClean="0"/>
              <a:t>9/11/2020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F5E67BF-BF27-4F2C-97F8-625D7D78AA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DC0CE33-2F0D-4C9F-A283-EBB71CDA83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93F1B-3144-4DE9-AE1C-828625E60A4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23722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CB18D6EB-6DBA-4103-B104-92CC1BB59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585" y="1772530"/>
            <a:ext cx="11577711" cy="942535"/>
          </a:xfrm>
        </p:spPr>
        <p:txBody>
          <a:bodyPr>
            <a:normAutofit/>
          </a:bodyPr>
          <a:lstStyle/>
          <a:p>
            <a:r>
              <a:rPr lang="es-CR" sz="5400" b="1" dirty="0"/>
              <a:t>Ciudades Inteligentes y Sostenibles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990A874-F2F7-4F59-9BF4-36D53B91F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2296" y="3587261"/>
            <a:ext cx="9144000" cy="1655762"/>
          </a:xfrm>
        </p:spPr>
        <p:txBody>
          <a:bodyPr/>
          <a:lstStyle/>
          <a:p>
            <a:pPr algn="r"/>
            <a:r>
              <a:rPr lang="es-MX" sz="2000" b="1" dirty="0" err="1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M.Sc</a:t>
            </a:r>
            <a:r>
              <a:rPr lang="es-MX" sz="2000" b="1" dirty="0"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. Marco Otoya Chavarría</a:t>
            </a:r>
          </a:p>
          <a:p>
            <a:pPr algn="r"/>
            <a:r>
              <a:rPr lang="es-MX" sz="2000" b="1" dirty="0">
                <a:latin typeface="Segoe UI" panose="020B0502040204020203" pitchFamily="34" charset="0"/>
                <a:ea typeface="Calibri" panose="020F0502020204030204" pitchFamily="34" charset="0"/>
              </a:rPr>
              <a:t>marco.otoya.chavarria@una.ac.cr</a:t>
            </a:r>
            <a:endParaRPr lang="es-MX" sz="2000" b="1" dirty="0">
              <a:effectLst/>
              <a:latin typeface="Segoe UI" panose="020B0502040204020203" pitchFamily="34" charset="0"/>
              <a:ea typeface="Calibri" panose="020F0502020204030204" pitchFamily="34" charset="0"/>
            </a:endParaRPr>
          </a:p>
          <a:p>
            <a:pPr algn="r"/>
            <a:r>
              <a:rPr lang="es-MX" sz="1800" dirty="0">
                <a:latin typeface="Segoe UI" panose="020B0502040204020203" pitchFamily="34" charset="0"/>
              </a:rPr>
              <a:t>Centro Internacional de Política Económica para el Desarrollo Sostenible</a:t>
            </a:r>
          </a:p>
          <a:p>
            <a:pPr algn="r"/>
            <a:r>
              <a:rPr lang="es-MX" sz="1800" dirty="0">
                <a:latin typeface="Segoe UI" panose="020B0502040204020203" pitchFamily="34" charset="0"/>
              </a:rPr>
              <a:t>Universidad Nacional</a:t>
            </a:r>
            <a:endParaRPr lang="es-CR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7A2CDB8-95D1-4CE8-B359-DD95D396E9C7}"/>
              </a:ext>
            </a:extLst>
          </p:cNvPr>
          <p:cNvSpPr txBox="1"/>
          <p:nvPr/>
        </p:nvSpPr>
        <p:spPr>
          <a:xfrm>
            <a:off x="5106572" y="5745887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000" b="1" dirty="0"/>
              <a:t>12 de Noviembre, 2020</a:t>
            </a:r>
          </a:p>
        </p:txBody>
      </p:sp>
    </p:spTree>
    <p:extLst>
      <p:ext uri="{BB962C8B-B14F-4D97-AF65-F5344CB8AC3E}">
        <p14:creationId xmlns:p14="http://schemas.microsoft.com/office/powerpoint/2010/main" val="749509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983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79829" y="464233"/>
            <a:ext cx="6724358" cy="646759"/>
          </a:xfrm>
        </p:spPr>
        <p:txBody>
          <a:bodyPr>
            <a:normAutofit/>
          </a:bodyPr>
          <a:lstStyle/>
          <a:p>
            <a:r>
              <a:rPr lang="es-CR" sz="4000" b="1" dirty="0"/>
              <a:t>Retos: CIS y Bioeconomía</a:t>
            </a:r>
            <a:endParaRPr lang="es-CR" sz="4000" b="1" u="sng" dirty="0"/>
          </a:p>
        </p:txBody>
      </p:sp>
      <p:sp>
        <p:nvSpPr>
          <p:cNvPr id="10" name="Subtítulo 7">
            <a:extLst>
              <a:ext uri="{FF2B5EF4-FFF2-40B4-BE49-F238E27FC236}">
                <a16:creationId xmlns:a16="http://schemas.microsoft.com/office/drawing/2014/main" id="{4F662884-E12A-431F-9ABD-0C7914DAE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581" y="1378635"/>
            <a:ext cx="6503526" cy="5126192"/>
          </a:xfrm>
        </p:spPr>
        <p:txBody>
          <a:bodyPr>
            <a:normAutofit lnSpcReduction="10000"/>
          </a:bodyPr>
          <a:lstStyle/>
          <a:p>
            <a:pPr algn="just"/>
            <a:r>
              <a:rPr lang="es-CR" sz="3200" dirty="0">
                <a:solidFill>
                  <a:srgbClr val="002060"/>
                </a:solidFill>
              </a:rPr>
              <a:t>Valorización y tratamiento de residuos desde un enfoque de economía circular con  base en bioeconomía.</a:t>
            </a:r>
          </a:p>
          <a:p>
            <a:pPr algn="just"/>
            <a:endParaRPr lang="es-CR" sz="14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Reducir, recuperar, reutilizar.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Transformación sostenibles de los desechos generados por los procesos de trasformación, producción y consumo.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Productos de valor agregado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Obtención de materias primas secundarias o producción de energía.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R" sz="2600" dirty="0"/>
              <a:t>Tratamiento y manejo de aguas residuales.</a:t>
            </a:r>
          </a:p>
          <a:p>
            <a:pPr algn="just"/>
            <a:endParaRPr lang="es-CR" sz="2600" dirty="0"/>
          </a:p>
          <a:p>
            <a:pPr algn="just"/>
            <a:endParaRPr lang="es-CR" dirty="0"/>
          </a:p>
          <a:p>
            <a:pPr algn="just"/>
            <a:endParaRPr lang="es-CR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2868226-E05E-4FCD-99FE-A51936273FFE}"/>
              </a:ext>
            </a:extLst>
          </p:cNvPr>
          <p:cNvSpPr txBox="1"/>
          <p:nvPr/>
        </p:nvSpPr>
        <p:spPr>
          <a:xfrm>
            <a:off x="7777900" y="1901998"/>
            <a:ext cx="3812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/>
              <a:t>Cantones con mayor generación de residuos sólidos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9F09EFD-E08A-4EE4-B7FC-88D7AE9D6D77}"/>
              </a:ext>
            </a:extLst>
          </p:cNvPr>
          <p:cNvSpPr txBox="1"/>
          <p:nvPr/>
        </p:nvSpPr>
        <p:spPr>
          <a:xfrm>
            <a:off x="7945824" y="6398745"/>
            <a:ext cx="29635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400" dirty="0"/>
              <a:t>Fuente: Estado de la Nación, 2019.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80293AC9-621A-4922-BA09-C92516149FE6}"/>
              </a:ext>
            </a:extLst>
          </p:cNvPr>
          <p:cNvPicPr/>
          <p:nvPr/>
        </p:nvPicPr>
        <p:blipFill rotWithShape="1">
          <a:blip r:embed="rId3"/>
          <a:srcRect t="9093" b="6215"/>
          <a:stretch/>
        </p:blipFill>
        <p:spPr>
          <a:xfrm>
            <a:off x="7331196" y="2798098"/>
            <a:ext cx="4705906" cy="3350877"/>
          </a:xfrm>
          <a:prstGeom prst="rect">
            <a:avLst/>
          </a:prstGeom>
        </p:spPr>
      </p:pic>
      <p:sp>
        <p:nvSpPr>
          <p:cNvPr id="4" name="Flecha: hacia arriba 3">
            <a:extLst>
              <a:ext uri="{FF2B5EF4-FFF2-40B4-BE49-F238E27FC236}">
                <a16:creationId xmlns:a16="http://schemas.microsoft.com/office/drawing/2014/main" id="{8B5F9E49-A68A-419C-8A70-5AC8A5AF909C}"/>
              </a:ext>
            </a:extLst>
          </p:cNvPr>
          <p:cNvSpPr/>
          <p:nvPr/>
        </p:nvSpPr>
        <p:spPr>
          <a:xfrm rot="2901401">
            <a:off x="10954208" y="6049511"/>
            <a:ext cx="213784" cy="42039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29006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983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79829" y="464233"/>
            <a:ext cx="6724358" cy="646759"/>
          </a:xfrm>
        </p:spPr>
        <p:txBody>
          <a:bodyPr>
            <a:normAutofit/>
          </a:bodyPr>
          <a:lstStyle/>
          <a:p>
            <a:r>
              <a:rPr lang="es-CR" sz="4000" b="1" dirty="0"/>
              <a:t>Retos: CIS y Bioeconomía</a:t>
            </a:r>
            <a:endParaRPr lang="es-CR" sz="4000" b="1" u="sng" dirty="0"/>
          </a:p>
        </p:txBody>
      </p:sp>
      <p:sp>
        <p:nvSpPr>
          <p:cNvPr id="10" name="Subtítulo 7">
            <a:extLst>
              <a:ext uri="{FF2B5EF4-FFF2-40B4-BE49-F238E27FC236}">
                <a16:creationId xmlns:a16="http://schemas.microsoft.com/office/drawing/2014/main" id="{4F662884-E12A-431F-9ABD-0C7914DAE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737" y="1267575"/>
            <a:ext cx="10483142" cy="5126192"/>
          </a:xfrm>
        </p:spPr>
        <p:txBody>
          <a:bodyPr>
            <a:normAutofit/>
          </a:bodyPr>
          <a:lstStyle/>
          <a:p>
            <a:pPr algn="just"/>
            <a:r>
              <a:rPr lang="es-CR" sz="3600" dirty="0">
                <a:solidFill>
                  <a:srgbClr val="002060"/>
                </a:solidFill>
              </a:rPr>
              <a:t>Uso eficiente de la energía y generación eléctrica renovable.</a:t>
            </a:r>
          </a:p>
          <a:p>
            <a:pPr algn="just"/>
            <a:endParaRPr lang="es-CR" sz="14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Construcciones sostenibles: Edificios que maximicen el uso de energía, regulación de la temperatura, etc.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Gestión de la demanda (Redes inteligentes, soluciones de almacenamiento sostenibles)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Generación distribuida: Biomasa, eólica, solar.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Combustibles alternativos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CR" sz="2600" dirty="0"/>
          </a:p>
          <a:p>
            <a:pPr algn="just"/>
            <a:endParaRPr lang="es-CR" sz="2600" dirty="0"/>
          </a:p>
          <a:p>
            <a:pPr algn="just"/>
            <a:endParaRPr lang="es-CR" dirty="0"/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57715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983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79829" y="464233"/>
            <a:ext cx="6724358" cy="646759"/>
          </a:xfrm>
        </p:spPr>
        <p:txBody>
          <a:bodyPr>
            <a:normAutofit/>
          </a:bodyPr>
          <a:lstStyle/>
          <a:p>
            <a:r>
              <a:rPr lang="es-CR" sz="4000" b="1" dirty="0"/>
              <a:t>Retos: CIS y Bioeconomía</a:t>
            </a:r>
            <a:endParaRPr lang="es-CR" sz="4000" b="1" u="sng" dirty="0"/>
          </a:p>
        </p:txBody>
      </p:sp>
      <p:sp>
        <p:nvSpPr>
          <p:cNvPr id="10" name="Subtítulo 7">
            <a:extLst>
              <a:ext uri="{FF2B5EF4-FFF2-40B4-BE49-F238E27FC236}">
                <a16:creationId xmlns:a16="http://schemas.microsoft.com/office/drawing/2014/main" id="{4F662884-E12A-431F-9ABD-0C7914DAE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737" y="1267575"/>
            <a:ext cx="10483142" cy="5126192"/>
          </a:xfrm>
        </p:spPr>
        <p:txBody>
          <a:bodyPr>
            <a:normAutofit/>
          </a:bodyPr>
          <a:lstStyle/>
          <a:p>
            <a:pPr algn="just"/>
            <a:r>
              <a:rPr lang="es-CR" sz="3600" dirty="0">
                <a:solidFill>
                  <a:srgbClr val="002060"/>
                </a:solidFill>
              </a:rPr>
              <a:t>Espacios verdes urbanos</a:t>
            </a:r>
          </a:p>
          <a:p>
            <a:pPr algn="just"/>
            <a:endParaRPr lang="es-CR" sz="1400" dirty="0"/>
          </a:p>
          <a:p>
            <a:pPr algn="just"/>
            <a:r>
              <a:rPr lang="es-MX" sz="2600" dirty="0"/>
              <a:t>Con la combinación correcta de especies de flora, pueden ser un espacio para soportar diversos polinizadores y evitar el declive global de poblaciones de insectos, mejorar la disponibilidad de alimentos y la calidad de vida.</a:t>
            </a:r>
          </a:p>
          <a:p>
            <a:pPr algn="just"/>
            <a:endParaRPr lang="es-CR" sz="26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Corredores biológicos y bienestar social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Sumideros de CO2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R" sz="2600" dirty="0"/>
              <a:t>Agricultura sin suelo, cultivo de alimentos en jardines o espacios urbanos.</a:t>
            </a:r>
          </a:p>
          <a:p>
            <a:pPr algn="just"/>
            <a:endParaRPr lang="es-CR" sz="2600" dirty="0"/>
          </a:p>
          <a:p>
            <a:pPr algn="just"/>
            <a:endParaRPr lang="es-CR" dirty="0"/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521879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983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79829" y="464233"/>
            <a:ext cx="6724358" cy="646759"/>
          </a:xfrm>
        </p:spPr>
        <p:txBody>
          <a:bodyPr>
            <a:normAutofit/>
          </a:bodyPr>
          <a:lstStyle/>
          <a:p>
            <a:r>
              <a:rPr lang="es-CR" sz="4000" b="1" dirty="0"/>
              <a:t>Retos: CIS y Bioeconomía</a:t>
            </a:r>
            <a:endParaRPr lang="es-CR" sz="4000" b="1" u="sng" dirty="0"/>
          </a:p>
        </p:txBody>
      </p:sp>
      <p:sp>
        <p:nvSpPr>
          <p:cNvPr id="10" name="Subtítulo 7">
            <a:extLst>
              <a:ext uri="{FF2B5EF4-FFF2-40B4-BE49-F238E27FC236}">
                <a16:creationId xmlns:a16="http://schemas.microsoft.com/office/drawing/2014/main" id="{4F662884-E12A-431F-9ABD-0C7914DAE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5644" y="1335192"/>
            <a:ext cx="5836191" cy="1325723"/>
          </a:xfrm>
        </p:spPr>
        <p:txBody>
          <a:bodyPr>
            <a:normAutofit/>
          </a:bodyPr>
          <a:lstStyle/>
          <a:p>
            <a:pPr algn="just"/>
            <a:r>
              <a:rPr lang="es-CR" sz="3600" dirty="0">
                <a:solidFill>
                  <a:srgbClr val="002060"/>
                </a:solidFill>
              </a:rPr>
              <a:t>Proyecto CIS (CINPE-UNA)</a:t>
            </a:r>
          </a:p>
          <a:p>
            <a:pPr algn="just"/>
            <a:endParaRPr lang="es-CR" sz="1400" dirty="0"/>
          </a:p>
          <a:p>
            <a:pPr algn="just"/>
            <a:endParaRPr lang="es-CR" sz="2600" dirty="0"/>
          </a:p>
          <a:p>
            <a:pPr algn="just"/>
            <a:endParaRPr lang="es-CR" dirty="0"/>
          </a:p>
          <a:p>
            <a:pPr algn="just"/>
            <a:endParaRPr lang="es-CR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61DD807-2F37-4626-9F8E-1DBAEB5D0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6725" y="2178592"/>
            <a:ext cx="7915275" cy="368617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21F4217-6726-496C-8005-09151170363D}"/>
              </a:ext>
            </a:extLst>
          </p:cNvPr>
          <p:cNvSpPr txBox="1"/>
          <p:nvPr/>
        </p:nvSpPr>
        <p:spPr>
          <a:xfrm>
            <a:off x="184868" y="2376201"/>
            <a:ext cx="390698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Elaborar un índice de Ciudades Inteligentes y Sostenibles para el caso de Costa Rica.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Identificando territorios –ciudad (cantones) piloto.</a:t>
            </a:r>
            <a:endParaRPr lang="es-CR" sz="2400" dirty="0"/>
          </a:p>
        </p:txBody>
      </p:sp>
    </p:spTree>
    <p:extLst>
      <p:ext uri="{BB962C8B-B14F-4D97-AF65-F5344CB8AC3E}">
        <p14:creationId xmlns:p14="http://schemas.microsoft.com/office/powerpoint/2010/main" val="3022284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983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45218" y="644990"/>
            <a:ext cx="8935062" cy="646759"/>
          </a:xfrm>
        </p:spPr>
        <p:txBody>
          <a:bodyPr>
            <a:normAutofit/>
          </a:bodyPr>
          <a:lstStyle/>
          <a:p>
            <a:r>
              <a:rPr lang="es-CR" sz="4000" b="1" dirty="0"/>
              <a:t>CIS y Bioeconomía: Hacia donde vamos…</a:t>
            </a:r>
            <a:endParaRPr lang="es-CR" sz="4000" b="1" u="sng" dirty="0"/>
          </a:p>
        </p:txBody>
      </p:sp>
      <p:sp>
        <p:nvSpPr>
          <p:cNvPr id="7" name="Google Shape;216;g80bef1322d_0_18">
            <a:extLst>
              <a:ext uri="{FF2B5EF4-FFF2-40B4-BE49-F238E27FC236}">
                <a16:creationId xmlns:a16="http://schemas.microsoft.com/office/drawing/2014/main" id="{EF2FBA35-4385-4913-B0DD-51C5C7E8B350}"/>
              </a:ext>
            </a:extLst>
          </p:cNvPr>
          <p:cNvSpPr txBox="1">
            <a:spLocks/>
          </p:cNvSpPr>
          <p:nvPr/>
        </p:nvSpPr>
        <p:spPr>
          <a:xfrm>
            <a:off x="168812" y="1291749"/>
            <a:ext cx="10705514" cy="5412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76872" algn="l">
              <a:lnSpc>
                <a:spcPct val="80000"/>
              </a:lnSpc>
              <a:buSzPts val="2335"/>
              <a:buFont typeface="Arial" panose="020B0604020202020204" pitchFamily="34" charset="0"/>
              <a:buChar char="•"/>
            </a:pPr>
            <a:r>
              <a:rPr lang="es-MX" sz="2335" b="1" dirty="0">
                <a:latin typeface="Arial"/>
                <a:ea typeface="Arial"/>
                <a:cs typeface="Arial"/>
                <a:sym typeface="Arial"/>
              </a:rPr>
              <a:t>Infraestructura:</a:t>
            </a:r>
            <a:r>
              <a:rPr lang="es-MX" sz="2335" dirty="0">
                <a:latin typeface="Arial"/>
                <a:ea typeface="Arial"/>
                <a:cs typeface="Arial"/>
                <a:sym typeface="Arial"/>
              </a:rPr>
              <a:t> espacios saludables para habitar, construcciones eficientes, materiales durables y reutilizables, espacios verdes.</a:t>
            </a:r>
          </a:p>
          <a:p>
            <a:pPr algn="l">
              <a:lnSpc>
                <a:spcPct val="80000"/>
              </a:lnSpc>
            </a:pPr>
            <a:endParaRPr lang="es-MX" sz="100" dirty="0">
              <a:latin typeface="Arial"/>
              <a:ea typeface="Arial"/>
              <a:cs typeface="Arial"/>
              <a:sym typeface="Arial"/>
            </a:endParaRPr>
          </a:p>
          <a:p>
            <a:pPr marL="457200" indent="-241300" algn="l">
              <a:lnSpc>
                <a:spcPct val="80000"/>
              </a:lnSpc>
              <a:buSzPts val="200"/>
              <a:buFont typeface="Arial" panose="020B0604020202020204" pitchFamily="34" charset="0"/>
              <a:buChar char="•"/>
            </a:pPr>
            <a:endParaRPr lang="es-MX" sz="200" dirty="0">
              <a:latin typeface="Arial"/>
              <a:ea typeface="Arial"/>
              <a:cs typeface="Arial"/>
              <a:sym typeface="Arial"/>
            </a:endParaRPr>
          </a:p>
          <a:p>
            <a:pPr marL="457200" indent="-376872" algn="l">
              <a:lnSpc>
                <a:spcPct val="80000"/>
              </a:lnSpc>
              <a:spcBef>
                <a:spcPts val="0"/>
              </a:spcBef>
              <a:buSzPts val="2335"/>
              <a:buFont typeface="Arial" panose="020B0604020202020204" pitchFamily="34" charset="0"/>
              <a:buChar char="•"/>
            </a:pPr>
            <a:r>
              <a:rPr lang="es-MX" sz="2335" b="1" dirty="0">
                <a:latin typeface="Arial"/>
                <a:ea typeface="Arial"/>
                <a:cs typeface="Arial"/>
                <a:sym typeface="Arial"/>
              </a:rPr>
              <a:t>Energía: </a:t>
            </a:r>
            <a:r>
              <a:rPr lang="es-MX" sz="2335" dirty="0">
                <a:latin typeface="Arial"/>
                <a:ea typeface="Arial"/>
                <a:cs typeface="Arial"/>
                <a:sym typeface="Arial"/>
              </a:rPr>
              <a:t>Fuentes renovables, de bajo costo y bajo impacto ambiental, inclusión de las tecnologías disruptivas.</a:t>
            </a:r>
          </a:p>
          <a:p>
            <a:pPr marL="457200" algn="l">
              <a:lnSpc>
                <a:spcPct val="80000"/>
              </a:lnSpc>
            </a:pPr>
            <a:endParaRPr lang="es-MX" sz="100" dirty="0">
              <a:latin typeface="Arial"/>
              <a:ea typeface="Arial"/>
              <a:cs typeface="Arial"/>
              <a:sym typeface="Arial"/>
            </a:endParaRPr>
          </a:p>
          <a:p>
            <a:pPr marL="457200" indent="-262572" algn="l">
              <a:lnSpc>
                <a:spcPct val="80000"/>
              </a:lnSpc>
              <a:buSzPts val="535"/>
              <a:buFont typeface="Arial" panose="020B0604020202020204" pitchFamily="34" charset="0"/>
              <a:buChar char="•"/>
            </a:pPr>
            <a:endParaRPr lang="es-MX" sz="535" dirty="0">
              <a:latin typeface="Arial"/>
              <a:ea typeface="Arial"/>
              <a:cs typeface="Arial"/>
              <a:sym typeface="Arial"/>
            </a:endParaRPr>
          </a:p>
          <a:p>
            <a:pPr marL="457200" indent="-376872" algn="l">
              <a:lnSpc>
                <a:spcPct val="80000"/>
              </a:lnSpc>
              <a:spcBef>
                <a:spcPts val="0"/>
              </a:spcBef>
              <a:buSzPts val="2335"/>
              <a:buFont typeface="Arial" panose="020B0604020202020204" pitchFamily="34" charset="0"/>
              <a:buChar char="•"/>
            </a:pPr>
            <a:r>
              <a:rPr lang="es-MX" sz="2335" b="1" dirty="0">
                <a:latin typeface="Arial"/>
                <a:ea typeface="Arial"/>
                <a:cs typeface="Arial"/>
                <a:sym typeface="Arial"/>
              </a:rPr>
              <a:t>Movilidad: </a:t>
            </a:r>
            <a:r>
              <a:rPr lang="es-MX" sz="2335" dirty="0">
                <a:latin typeface="Arial"/>
                <a:ea typeface="Arial"/>
                <a:cs typeface="Arial"/>
                <a:sym typeface="Arial"/>
              </a:rPr>
              <a:t>Sistemas </a:t>
            </a:r>
            <a:r>
              <a:rPr lang="es-MX" sz="2335" dirty="0" err="1">
                <a:latin typeface="Arial"/>
                <a:ea typeface="Arial"/>
                <a:cs typeface="Arial"/>
                <a:sym typeface="Arial"/>
              </a:rPr>
              <a:t>multi-modales</a:t>
            </a:r>
            <a:r>
              <a:rPr lang="es-MX" sz="2335" dirty="0">
                <a:latin typeface="Arial"/>
                <a:ea typeface="Arial"/>
                <a:cs typeface="Arial"/>
                <a:sym typeface="Arial"/>
              </a:rPr>
              <a:t> de transporte, accesible, cómodo y efectivo, descarbonización del sector transporte.</a:t>
            </a:r>
          </a:p>
          <a:p>
            <a:pPr marL="457200" algn="l">
              <a:lnSpc>
                <a:spcPct val="80000"/>
              </a:lnSpc>
            </a:pPr>
            <a:endParaRPr lang="es-MX" sz="100" dirty="0">
              <a:latin typeface="Arial"/>
              <a:ea typeface="Arial"/>
              <a:cs typeface="Arial"/>
              <a:sym typeface="Arial"/>
            </a:endParaRPr>
          </a:p>
          <a:p>
            <a:pPr marL="457200" indent="-376872" algn="l">
              <a:lnSpc>
                <a:spcPct val="80000"/>
              </a:lnSpc>
              <a:buSzPts val="2335"/>
              <a:buFont typeface="Arial" panose="020B0604020202020204" pitchFamily="34" charset="0"/>
              <a:buChar char="•"/>
            </a:pPr>
            <a:r>
              <a:rPr lang="es-MX" sz="2335" b="1" dirty="0">
                <a:latin typeface="Arial"/>
                <a:ea typeface="Arial"/>
                <a:cs typeface="Arial"/>
                <a:sym typeface="Arial"/>
              </a:rPr>
              <a:t>Alimentación: </a:t>
            </a:r>
            <a:r>
              <a:rPr lang="es-MX" sz="2335" dirty="0">
                <a:latin typeface="Arial"/>
                <a:ea typeface="Arial"/>
                <a:cs typeface="Arial"/>
                <a:sym typeface="Arial"/>
              </a:rPr>
              <a:t>Producir lo que se necesita, retornar los nutrientes al suelo de una manera adecuada (residuos orgánicos).</a:t>
            </a:r>
          </a:p>
          <a:p>
            <a:pPr marL="457200" algn="l">
              <a:lnSpc>
                <a:spcPct val="80000"/>
              </a:lnSpc>
            </a:pPr>
            <a:endParaRPr lang="es-MX" sz="100" dirty="0">
              <a:latin typeface="Arial"/>
              <a:ea typeface="Arial"/>
              <a:cs typeface="Arial"/>
              <a:sym typeface="Arial"/>
            </a:endParaRPr>
          </a:p>
          <a:p>
            <a:pPr marL="457200" indent="-262572" algn="l">
              <a:lnSpc>
                <a:spcPct val="80000"/>
              </a:lnSpc>
              <a:buSzPts val="535"/>
              <a:buFont typeface="Arial" panose="020B0604020202020204" pitchFamily="34" charset="0"/>
              <a:buChar char="•"/>
            </a:pPr>
            <a:endParaRPr lang="es-MX" sz="535" dirty="0">
              <a:latin typeface="Arial"/>
              <a:ea typeface="Arial"/>
              <a:cs typeface="Arial"/>
              <a:sym typeface="Arial"/>
            </a:endParaRPr>
          </a:p>
          <a:p>
            <a:pPr marL="457200" indent="-376872" algn="l">
              <a:lnSpc>
                <a:spcPct val="80000"/>
              </a:lnSpc>
              <a:spcBef>
                <a:spcPts val="0"/>
              </a:spcBef>
              <a:buSzPts val="2335"/>
              <a:buFont typeface="Arial" panose="020B0604020202020204" pitchFamily="34" charset="0"/>
              <a:buChar char="•"/>
            </a:pPr>
            <a:r>
              <a:rPr lang="es-MX" sz="2335" b="1" dirty="0">
                <a:latin typeface="Arial"/>
                <a:ea typeface="Arial"/>
                <a:cs typeface="Arial"/>
                <a:sym typeface="Arial"/>
              </a:rPr>
              <a:t>Conocimiento, innovación y tecnología:</a:t>
            </a:r>
            <a:r>
              <a:rPr lang="es-MX" sz="2335" dirty="0">
                <a:latin typeface="Arial"/>
                <a:ea typeface="Arial"/>
                <a:cs typeface="Arial"/>
                <a:sym typeface="Arial"/>
              </a:rPr>
              <a:t> Investigación y desarrollo para aplicar los principios y conocimientos de los procesos biológicos.</a:t>
            </a:r>
          </a:p>
          <a:p>
            <a:pPr marL="457200" indent="-376872" algn="l">
              <a:lnSpc>
                <a:spcPct val="80000"/>
              </a:lnSpc>
              <a:spcBef>
                <a:spcPts val="0"/>
              </a:spcBef>
              <a:buSzPts val="2335"/>
              <a:buFont typeface="Arial" panose="020B0604020202020204" pitchFamily="34" charset="0"/>
              <a:buChar char="•"/>
            </a:pPr>
            <a:endParaRPr lang="es-MX" sz="2335" dirty="0">
              <a:latin typeface="Arial"/>
              <a:ea typeface="Arial"/>
              <a:cs typeface="Arial"/>
              <a:sym typeface="Arial"/>
            </a:endParaRPr>
          </a:p>
          <a:p>
            <a:pPr marL="457200" indent="-376872" algn="l">
              <a:lnSpc>
                <a:spcPct val="80000"/>
              </a:lnSpc>
              <a:spcBef>
                <a:spcPts val="0"/>
              </a:spcBef>
              <a:buSzPts val="2335"/>
              <a:buFont typeface="Arial" panose="020B0604020202020204" pitchFamily="34" charset="0"/>
              <a:buChar char="•"/>
            </a:pPr>
            <a:r>
              <a:rPr lang="es-MX" sz="2335" b="1" dirty="0">
                <a:latin typeface="Arial"/>
                <a:ea typeface="Arial"/>
                <a:cs typeface="Arial"/>
                <a:sym typeface="Arial"/>
              </a:rPr>
              <a:t>Información: </a:t>
            </a:r>
            <a:r>
              <a:rPr lang="es-MX" sz="2335" dirty="0">
                <a:latin typeface="Arial"/>
                <a:ea typeface="Arial"/>
                <a:cs typeface="Arial"/>
                <a:sym typeface="Arial"/>
              </a:rPr>
              <a:t>Sistemas de información geográfica y </a:t>
            </a:r>
            <a:r>
              <a:rPr lang="es-MX" sz="2335" dirty="0" err="1">
                <a:latin typeface="Arial"/>
                <a:ea typeface="Arial"/>
                <a:cs typeface="Arial"/>
                <a:sym typeface="Arial"/>
              </a:rPr>
              <a:t>Bigdata</a:t>
            </a:r>
            <a:r>
              <a:rPr lang="es-MX" sz="2335" dirty="0">
                <a:latin typeface="Arial"/>
                <a:ea typeface="Arial"/>
                <a:cs typeface="Arial"/>
                <a:sym typeface="Arial"/>
              </a:rPr>
              <a:t> para la toma de decisiones</a:t>
            </a:r>
          </a:p>
        </p:txBody>
      </p:sp>
    </p:spTree>
    <p:extLst>
      <p:ext uri="{BB962C8B-B14F-4D97-AF65-F5344CB8AC3E}">
        <p14:creationId xmlns:p14="http://schemas.microsoft.com/office/powerpoint/2010/main" val="2561179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74" y="154389"/>
            <a:ext cx="12192000" cy="6858000"/>
          </a:xfrm>
          <a:prstGeom prst="rect">
            <a:avLst/>
          </a:prstGeom>
        </p:spPr>
      </p:pic>
      <p:sp>
        <p:nvSpPr>
          <p:cNvPr id="7" name="Google Shape;216;g80bef1322d_0_18">
            <a:extLst>
              <a:ext uri="{FF2B5EF4-FFF2-40B4-BE49-F238E27FC236}">
                <a16:creationId xmlns:a16="http://schemas.microsoft.com/office/drawing/2014/main" id="{EF2FBA35-4385-4913-B0DD-51C5C7E8B350}"/>
              </a:ext>
            </a:extLst>
          </p:cNvPr>
          <p:cNvSpPr txBox="1">
            <a:spLocks/>
          </p:cNvSpPr>
          <p:nvPr/>
        </p:nvSpPr>
        <p:spPr>
          <a:xfrm>
            <a:off x="1026942" y="1745721"/>
            <a:ext cx="4740812" cy="202543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328" algn="l">
              <a:lnSpc>
                <a:spcPct val="80000"/>
              </a:lnSpc>
              <a:buSzPts val="2335"/>
            </a:pPr>
            <a:r>
              <a:rPr lang="es-MX" sz="40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Muchas Gracias</a:t>
            </a:r>
          </a:p>
          <a:p>
            <a:pPr marL="80328" algn="l">
              <a:lnSpc>
                <a:spcPct val="80000"/>
              </a:lnSpc>
              <a:buSzPts val="2335"/>
            </a:pPr>
            <a:endParaRPr lang="es-MX" sz="4000" b="1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451928" lvl="3" algn="l">
              <a:lnSpc>
                <a:spcPct val="80000"/>
              </a:lnSpc>
              <a:buSzPts val="2335"/>
            </a:pPr>
            <a:endParaRPr lang="es-MX" sz="280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216;g80bef1322d_0_18">
            <a:extLst>
              <a:ext uri="{FF2B5EF4-FFF2-40B4-BE49-F238E27FC236}">
                <a16:creationId xmlns:a16="http://schemas.microsoft.com/office/drawing/2014/main" id="{5CBFE19A-83CA-4ADB-A26E-47E174097F38}"/>
              </a:ext>
            </a:extLst>
          </p:cNvPr>
          <p:cNvSpPr txBox="1">
            <a:spLocks/>
          </p:cNvSpPr>
          <p:nvPr/>
        </p:nvSpPr>
        <p:spPr>
          <a:xfrm>
            <a:off x="4876803" y="3337053"/>
            <a:ext cx="5603628" cy="202543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328" algn="l">
              <a:lnSpc>
                <a:spcPct val="80000"/>
              </a:lnSpc>
              <a:buSzPts val="2335"/>
            </a:pPr>
            <a:r>
              <a:rPr lang="es-MX" sz="2335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Consultas y comentarios</a:t>
            </a:r>
          </a:p>
          <a:p>
            <a:pPr marL="80328" algn="l">
              <a:lnSpc>
                <a:spcPct val="80000"/>
              </a:lnSpc>
              <a:buSzPts val="2335"/>
            </a:pPr>
            <a:endParaRPr lang="es-MX" sz="2335" b="1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4010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64234"/>
            <a:ext cx="5992837" cy="745588"/>
          </a:xfrm>
        </p:spPr>
        <p:txBody>
          <a:bodyPr>
            <a:normAutofit/>
          </a:bodyPr>
          <a:lstStyle/>
          <a:p>
            <a:r>
              <a:rPr lang="es-CR" sz="4000" b="1" dirty="0"/>
              <a:t>El concepto de ciudad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990A874-F2F7-4F59-9BF4-36D53B91F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991" y="1899846"/>
            <a:ext cx="11165058" cy="4493919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rgbClr val="212529"/>
                </a:solidFill>
                <a:latin typeface="Gotham-Light"/>
              </a:rPr>
              <a:t>No existe una definición única sobre el término.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rgbClr val="212529"/>
                </a:solidFill>
                <a:latin typeface="Gotham-Light"/>
              </a:rPr>
              <a:t>No existe un criterio universal del tamaño o densidad mínima de una ciudad.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rgbClr val="212529"/>
                </a:solidFill>
                <a:latin typeface="Gotham-Light"/>
              </a:rPr>
              <a:t>En muchos casos se relaciona a un conjunto de estadísticas relacionados con el proceso de urbanización: Densidad poblacional, concentración de actividades comerciales, industria y empleo por ejemplo.</a:t>
            </a:r>
            <a:endParaRPr lang="es-CR" sz="2800" dirty="0"/>
          </a:p>
          <a:p>
            <a:endParaRPr lang="es-MX" dirty="0"/>
          </a:p>
          <a:p>
            <a:r>
              <a:rPr lang="es-MX" b="1" dirty="0"/>
              <a:t>“La ciudad, además de ser un paisaje cultural, es una realidad dinámica donde los problemas de reorganización del espacio urbano han estado siempre presentes y en constante organización (Sánchez, 2000).”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70165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64234"/>
            <a:ext cx="7104185" cy="745588"/>
          </a:xfrm>
        </p:spPr>
        <p:txBody>
          <a:bodyPr>
            <a:normAutofit/>
          </a:bodyPr>
          <a:lstStyle/>
          <a:p>
            <a:r>
              <a:rPr lang="es-CR" sz="4000" b="1" dirty="0"/>
              <a:t>El concepto de ciudad </a:t>
            </a:r>
            <a:r>
              <a:rPr lang="es-CR" sz="4000" b="1" u="sng" dirty="0"/>
              <a:t>Inteligente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990A874-F2F7-4F59-9BF4-36D53B91F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895" y="1674056"/>
            <a:ext cx="11254154" cy="4719709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s-MX" sz="3000" dirty="0">
                <a:solidFill>
                  <a:srgbClr val="212529"/>
                </a:solidFill>
                <a:latin typeface="Gotham-Light"/>
              </a:rPr>
              <a:t>Concepto que se discute en la literatura académica desde inicio de los 90s.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s-MX" sz="3000" dirty="0">
                <a:solidFill>
                  <a:srgbClr val="212529"/>
                </a:solidFill>
                <a:latin typeface="Gotham-Light"/>
              </a:rPr>
              <a:t>Durante la primer década del presente siglo se asocia con técnicas para resolver problemas propios de los centros urbanos.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s-MX" sz="3000" dirty="0">
                <a:solidFill>
                  <a:srgbClr val="212529"/>
                </a:solidFill>
                <a:latin typeface="Gotham-Light"/>
              </a:rPr>
              <a:t>En los últimos años se ha asociado al uso de las tecnologías de información y comunicación para la toma de decisiones:</a:t>
            </a:r>
          </a:p>
          <a:p>
            <a:pPr algn="l"/>
            <a:r>
              <a:rPr lang="es-MX" sz="2800" dirty="0">
                <a:solidFill>
                  <a:srgbClr val="212529"/>
                </a:solidFill>
                <a:latin typeface="Gotham-Light"/>
              </a:rPr>
              <a:t>			</a:t>
            </a:r>
            <a:r>
              <a:rPr lang="es-MX" sz="2600" dirty="0">
                <a:solidFill>
                  <a:srgbClr val="002060"/>
                </a:solidFill>
                <a:latin typeface="Gotham-Light"/>
              </a:rPr>
              <a:t>Adaptación y mitigación al cambio climático.</a:t>
            </a:r>
          </a:p>
          <a:p>
            <a:pPr algn="l"/>
            <a:r>
              <a:rPr lang="es-MX" sz="2600" dirty="0">
                <a:solidFill>
                  <a:srgbClr val="002060"/>
                </a:solidFill>
                <a:latin typeface="Gotham-Light"/>
              </a:rPr>
              <a:t>			Movilidad</a:t>
            </a:r>
          </a:p>
          <a:p>
            <a:pPr algn="l"/>
            <a:r>
              <a:rPr lang="es-MX" sz="2600" dirty="0">
                <a:solidFill>
                  <a:srgbClr val="002060"/>
                </a:solidFill>
                <a:latin typeface="Gotham-Light"/>
              </a:rPr>
              <a:t>			Seguridad</a:t>
            </a:r>
          </a:p>
          <a:p>
            <a:pPr algn="l"/>
            <a:r>
              <a:rPr lang="es-MX" sz="2600" dirty="0">
                <a:solidFill>
                  <a:srgbClr val="002060"/>
                </a:solidFill>
                <a:latin typeface="Gotham-Light"/>
              </a:rPr>
              <a:t>			Eficiencia energética</a:t>
            </a:r>
          </a:p>
          <a:p>
            <a:pPr algn="l"/>
            <a:r>
              <a:rPr lang="es-MX" sz="2600" dirty="0">
                <a:solidFill>
                  <a:srgbClr val="002060"/>
                </a:solidFill>
                <a:latin typeface="Gotham-Light"/>
              </a:rPr>
              <a:t>			Participación ciudadana</a:t>
            </a:r>
          </a:p>
          <a:p>
            <a:pPr algn="l"/>
            <a:r>
              <a:rPr lang="es-MX" sz="2600" dirty="0">
                <a:solidFill>
                  <a:srgbClr val="002060"/>
                </a:solidFill>
                <a:latin typeface="Gotham-Light"/>
              </a:rPr>
              <a:t>			Otros</a:t>
            </a:r>
          </a:p>
          <a:p>
            <a:pPr algn="l"/>
            <a:endParaRPr lang="es-MX" sz="2800" dirty="0">
              <a:solidFill>
                <a:srgbClr val="212529"/>
              </a:solidFill>
              <a:latin typeface="Gotham-Light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6507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64234"/>
            <a:ext cx="7104185" cy="745588"/>
          </a:xfrm>
        </p:spPr>
        <p:txBody>
          <a:bodyPr>
            <a:normAutofit/>
          </a:bodyPr>
          <a:lstStyle/>
          <a:p>
            <a:r>
              <a:rPr lang="es-CR" sz="4000" b="1" dirty="0"/>
              <a:t>El concepto de ciudad </a:t>
            </a:r>
            <a:r>
              <a:rPr lang="es-CR" sz="4000" b="1" u="sng" dirty="0"/>
              <a:t>Inteligente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990A874-F2F7-4F59-9BF4-36D53B91F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3471" y="1674056"/>
            <a:ext cx="11165058" cy="4493919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rgbClr val="002060"/>
                </a:solidFill>
                <a:latin typeface="Gotham-Light"/>
              </a:rPr>
              <a:t>Definiciones  académicas:</a:t>
            </a:r>
          </a:p>
          <a:p>
            <a:pPr lvl="1" algn="just"/>
            <a:r>
              <a:rPr lang="es-MX" dirty="0">
                <a:solidFill>
                  <a:srgbClr val="212529"/>
                </a:solidFill>
                <a:latin typeface="Gotham-Light"/>
              </a:rPr>
              <a:t>	“Una en la que los gobiernos municipales, las empresas y los residentes utilizan las TIC para 	reinventar y reforzar el papel de la comunidad en la nueva economía de servicios, crear empleos 	a nivel local y mejorar la calidad de vida de la comunidad (</a:t>
            </a:r>
            <a:r>
              <a:rPr lang="es-CR" dirty="0" err="1">
                <a:solidFill>
                  <a:srgbClr val="212529"/>
                </a:solidFill>
                <a:latin typeface="Gotham-Light"/>
              </a:rPr>
              <a:t>Anttiroiko</a:t>
            </a:r>
            <a:r>
              <a:rPr lang="es-CR" dirty="0">
                <a:solidFill>
                  <a:srgbClr val="212529"/>
                </a:solidFill>
                <a:latin typeface="Gotham-Light"/>
              </a:rPr>
              <a:t>, </a:t>
            </a:r>
            <a:r>
              <a:rPr lang="es-CR" dirty="0" err="1">
                <a:solidFill>
                  <a:srgbClr val="212529"/>
                </a:solidFill>
                <a:latin typeface="Gotham-Light"/>
              </a:rPr>
              <a:t>Valkama</a:t>
            </a:r>
            <a:r>
              <a:rPr lang="es-CR" dirty="0">
                <a:solidFill>
                  <a:srgbClr val="212529"/>
                </a:solidFill>
                <a:latin typeface="Gotham-Light"/>
              </a:rPr>
              <a:t>, &amp; Bailey, 2014)”</a:t>
            </a:r>
            <a:endParaRPr lang="es-MX" dirty="0">
              <a:solidFill>
                <a:srgbClr val="212529"/>
              </a:solidFill>
              <a:latin typeface="Gotham-Light"/>
            </a:endParaRPr>
          </a:p>
          <a:p>
            <a:pPr marL="342900" lvl="1" indent="-342900" algn="l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rgbClr val="002060"/>
                </a:solidFill>
                <a:latin typeface="Gotham-Light"/>
              </a:rPr>
              <a:t>Definiciones Empresariales:</a:t>
            </a:r>
          </a:p>
          <a:p>
            <a:pPr algn="just"/>
            <a:r>
              <a:rPr lang="es-MX" sz="2000" dirty="0">
                <a:solidFill>
                  <a:srgbClr val="212529"/>
                </a:solidFill>
                <a:latin typeface="Gotham-Light"/>
              </a:rPr>
              <a:t> 	“Como una que hace un uso óptimo de toda la información interconectada disponible hoy para 	comprender y controlar mejor sus operaciones y optimizar el uso de recursos limitados 	(IBM,2009).”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rgbClr val="002060"/>
                </a:solidFill>
                <a:latin typeface="Gotham-Light"/>
              </a:rPr>
              <a:t>Definiciones de organizaciones nacionales e internacionales:</a:t>
            </a:r>
            <a:endParaRPr lang="es-CR" sz="2800" dirty="0">
              <a:solidFill>
                <a:srgbClr val="002060"/>
              </a:solidFill>
            </a:endParaRPr>
          </a:p>
          <a:p>
            <a:pPr algn="just"/>
            <a:r>
              <a:rPr lang="es-MX" sz="2000" dirty="0">
                <a:solidFill>
                  <a:srgbClr val="212529"/>
                </a:solidFill>
                <a:latin typeface="Gotham-Light"/>
              </a:rPr>
              <a:t>	“Zona o región geográfica en que se ha establecido un modelo de comunidad la cual ha basado 	sus formas de comunicación en el máximo aprovechamiento y uso de las tecnologías de la 	información y comunicación, en beneficio de su desarrollo social, económico, político y 	administrativo (MICITT, 2017).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02625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883722"/>
            <a:ext cx="9752370" cy="745588"/>
          </a:xfrm>
        </p:spPr>
        <p:txBody>
          <a:bodyPr>
            <a:normAutofit fontScale="90000"/>
          </a:bodyPr>
          <a:lstStyle/>
          <a:p>
            <a:r>
              <a:rPr lang="es-CR" sz="4000" b="1" dirty="0"/>
              <a:t>El concepto de Ciudad </a:t>
            </a:r>
            <a:r>
              <a:rPr lang="es-CR" sz="4000" b="1" u="sng" dirty="0"/>
              <a:t>Inteligente y Sostenible (CIS)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1239613-B028-4237-8DF3-80CD6A7D56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0550" y="1741860"/>
            <a:ext cx="8910899" cy="472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046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474" y="894009"/>
            <a:ext cx="9777046" cy="745588"/>
          </a:xfrm>
        </p:spPr>
        <p:txBody>
          <a:bodyPr>
            <a:normAutofit fontScale="90000"/>
          </a:bodyPr>
          <a:lstStyle/>
          <a:p>
            <a:r>
              <a:rPr lang="es-CR" sz="4000" b="1" dirty="0"/>
              <a:t>El concepto de Ciudad </a:t>
            </a:r>
            <a:r>
              <a:rPr lang="es-CR" sz="4000" b="1" u="sng" dirty="0"/>
              <a:t>Inteligente y Sostenible (CIS)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990A874-F2F7-4F59-9BF4-36D53B91F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9087" y="2153066"/>
            <a:ext cx="8067821" cy="4493919"/>
          </a:xfrm>
        </p:spPr>
        <p:txBody>
          <a:bodyPr>
            <a:normAutofit/>
          </a:bodyPr>
          <a:lstStyle/>
          <a:p>
            <a:pPr algn="just"/>
            <a:r>
              <a:rPr lang="es-MX" sz="2800" dirty="0">
                <a:solidFill>
                  <a:srgbClr val="212529"/>
                </a:solidFill>
                <a:latin typeface="Gotham-Light"/>
              </a:rPr>
              <a:t>“Una Ciudad Inteligente Sostenible (SSC) [CIS] es una ciudad </a:t>
            </a:r>
            <a:r>
              <a:rPr lang="es-MX" sz="2800" b="1" dirty="0">
                <a:solidFill>
                  <a:srgbClr val="FF0000"/>
                </a:solidFill>
                <a:latin typeface="Gotham-Light"/>
              </a:rPr>
              <a:t>innovadora</a:t>
            </a:r>
            <a:r>
              <a:rPr lang="es-MX" sz="2800" dirty="0">
                <a:solidFill>
                  <a:srgbClr val="212529"/>
                </a:solidFill>
                <a:latin typeface="Gotham-Light"/>
              </a:rPr>
              <a:t> que utiliza las tecnologías de información y comunicación (</a:t>
            </a:r>
            <a:r>
              <a:rPr lang="es-MX" sz="2800" b="1" dirty="0">
                <a:solidFill>
                  <a:srgbClr val="FF0000"/>
                </a:solidFill>
                <a:latin typeface="Gotham-Light"/>
              </a:rPr>
              <a:t>TIC</a:t>
            </a:r>
            <a:r>
              <a:rPr lang="es-MX" sz="2800" dirty="0">
                <a:solidFill>
                  <a:srgbClr val="212529"/>
                </a:solidFill>
                <a:latin typeface="Gotham-Light"/>
              </a:rPr>
              <a:t>) y otros medios para mejorar la </a:t>
            </a:r>
            <a:r>
              <a:rPr lang="es-MX" sz="2800" b="1" dirty="0">
                <a:solidFill>
                  <a:srgbClr val="FF0000"/>
                </a:solidFill>
                <a:latin typeface="Gotham-Light"/>
              </a:rPr>
              <a:t>calidad de vida</a:t>
            </a:r>
            <a:r>
              <a:rPr lang="es-MX" sz="2800" dirty="0">
                <a:solidFill>
                  <a:srgbClr val="212529"/>
                </a:solidFill>
                <a:latin typeface="Gotham-Light"/>
              </a:rPr>
              <a:t>, la eficiencia de la operación y los servicios urbanos, y la </a:t>
            </a:r>
            <a:r>
              <a:rPr lang="es-MX" sz="2800" b="1" dirty="0">
                <a:solidFill>
                  <a:srgbClr val="FF0000"/>
                </a:solidFill>
                <a:latin typeface="Gotham-Light"/>
              </a:rPr>
              <a:t>competitividad</a:t>
            </a:r>
            <a:r>
              <a:rPr lang="es-MX" sz="2800" dirty="0">
                <a:solidFill>
                  <a:srgbClr val="212529"/>
                </a:solidFill>
                <a:latin typeface="Gotham-Light"/>
              </a:rPr>
              <a:t>, garantizando al mismo tiempo la satisfacción de las necesidades de las </a:t>
            </a:r>
            <a:r>
              <a:rPr lang="es-MX" sz="2800" b="1" dirty="0">
                <a:solidFill>
                  <a:srgbClr val="FF0000"/>
                </a:solidFill>
                <a:latin typeface="Gotham-Light"/>
              </a:rPr>
              <a:t>generaciones presentes y futuras </a:t>
            </a:r>
            <a:r>
              <a:rPr lang="es-MX" sz="2800" dirty="0">
                <a:solidFill>
                  <a:srgbClr val="212529"/>
                </a:solidFill>
                <a:latin typeface="Gotham-Light"/>
              </a:rPr>
              <a:t>con respecto a los aspectos </a:t>
            </a:r>
            <a:r>
              <a:rPr lang="es-MX" sz="2800" b="1" dirty="0">
                <a:solidFill>
                  <a:srgbClr val="FF0000"/>
                </a:solidFill>
                <a:latin typeface="Gotham-Light"/>
              </a:rPr>
              <a:t>económicos, sociales y ambientales</a:t>
            </a:r>
            <a:r>
              <a:rPr lang="es-MX" sz="2800" dirty="0">
                <a:solidFill>
                  <a:srgbClr val="212529"/>
                </a:solidFill>
                <a:latin typeface="Gotham-Light"/>
              </a:rPr>
              <a:t>”. </a:t>
            </a:r>
            <a:r>
              <a:rPr lang="es-CR" sz="2800" dirty="0">
                <a:solidFill>
                  <a:srgbClr val="212529"/>
                </a:solidFill>
                <a:latin typeface="Gotham-Light"/>
              </a:rPr>
              <a:t>(International </a:t>
            </a:r>
            <a:r>
              <a:rPr lang="es-CR" sz="2800" dirty="0" err="1">
                <a:solidFill>
                  <a:srgbClr val="212529"/>
                </a:solidFill>
                <a:latin typeface="Gotham-Light"/>
              </a:rPr>
              <a:t>Telecomunications</a:t>
            </a:r>
            <a:r>
              <a:rPr lang="es-CR" sz="2800" dirty="0">
                <a:solidFill>
                  <a:srgbClr val="212529"/>
                </a:solidFill>
                <a:latin typeface="Gotham-Light"/>
              </a:rPr>
              <a:t> </a:t>
            </a:r>
            <a:r>
              <a:rPr lang="es-CR" sz="2800" dirty="0" err="1">
                <a:solidFill>
                  <a:srgbClr val="212529"/>
                </a:solidFill>
                <a:latin typeface="Gotham-Light"/>
              </a:rPr>
              <a:t>Union</a:t>
            </a:r>
            <a:r>
              <a:rPr lang="es-CR" sz="2800" dirty="0">
                <a:solidFill>
                  <a:srgbClr val="212529"/>
                </a:solidFill>
                <a:latin typeface="Gotham-Light"/>
              </a:rPr>
              <a:t> [UIT-T])</a:t>
            </a:r>
            <a:endParaRPr lang="es-MX" sz="2800" dirty="0">
              <a:solidFill>
                <a:srgbClr val="212529"/>
              </a:solidFill>
              <a:latin typeface="Gotham-Light"/>
            </a:endParaRPr>
          </a:p>
        </p:txBody>
      </p:sp>
    </p:spTree>
    <p:extLst>
      <p:ext uri="{BB962C8B-B14F-4D97-AF65-F5344CB8AC3E}">
        <p14:creationId xmlns:p14="http://schemas.microsoft.com/office/powerpoint/2010/main" val="3295443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79829" y="464233"/>
            <a:ext cx="6724358" cy="646759"/>
          </a:xfrm>
        </p:spPr>
        <p:txBody>
          <a:bodyPr>
            <a:normAutofit/>
          </a:bodyPr>
          <a:lstStyle/>
          <a:p>
            <a:r>
              <a:rPr lang="es-CR" sz="4000" b="1" dirty="0"/>
              <a:t>CIS y Bioeconomía</a:t>
            </a:r>
            <a:endParaRPr lang="es-CR" sz="4000" b="1" u="sng" dirty="0"/>
          </a:p>
        </p:txBody>
      </p:sp>
      <p:sp>
        <p:nvSpPr>
          <p:cNvPr id="8" name="Subtítulo 7">
            <a:extLst>
              <a:ext uri="{FF2B5EF4-FFF2-40B4-BE49-F238E27FC236}">
                <a16:creationId xmlns:a16="http://schemas.microsoft.com/office/drawing/2014/main" id="{B1632544-5ADE-4698-95BB-5DF1EA9CA7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1811" y="1462683"/>
            <a:ext cx="11256577" cy="4698965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CR" sz="4500" dirty="0"/>
              <a:t>Las ciudades requieren una </a:t>
            </a:r>
            <a:r>
              <a:rPr lang="es-CR" sz="4500" u="sng" dirty="0">
                <a:solidFill>
                  <a:srgbClr val="002060"/>
                </a:solidFill>
              </a:rPr>
              <a:t>transición</a:t>
            </a:r>
            <a:r>
              <a:rPr lang="es-CR" sz="4500" dirty="0"/>
              <a:t> hacia un modelo sostenible basado en la economía circular y bioeconomía (Uso de principios, procesos y sistemas biológicos).</a:t>
            </a:r>
          </a:p>
          <a:p>
            <a:pPr algn="just"/>
            <a:r>
              <a:rPr lang="es-CR" sz="2600" dirty="0"/>
              <a:t> </a:t>
            </a:r>
          </a:p>
          <a:p>
            <a:pPr algn="just"/>
            <a:r>
              <a:rPr lang="es-CR" sz="4000" dirty="0"/>
              <a:t>Una variedad de temas que requieren una intervención:</a:t>
            </a:r>
          </a:p>
          <a:p>
            <a:pPr marL="342900" indent="192088" algn="just">
              <a:buFont typeface="Arial" panose="020B0604020202020204" pitchFamily="34" charset="0"/>
              <a:buChar char="•"/>
            </a:pPr>
            <a:r>
              <a:rPr lang="es-CR" sz="3400" dirty="0"/>
              <a:t>	Alta demanda de energía.</a:t>
            </a:r>
          </a:p>
          <a:p>
            <a:pPr marL="342900" indent="192088" algn="just">
              <a:buFont typeface="Arial" panose="020B0604020202020204" pitchFamily="34" charset="0"/>
              <a:buChar char="•"/>
            </a:pPr>
            <a:r>
              <a:rPr lang="es-CR" sz="3400" dirty="0"/>
              <a:t>	Aglomeración y concentración de actividades económicas.</a:t>
            </a:r>
          </a:p>
          <a:p>
            <a:pPr marL="342900" indent="192088" algn="just">
              <a:buFont typeface="Arial" panose="020B0604020202020204" pitchFamily="34" charset="0"/>
              <a:buChar char="•"/>
            </a:pPr>
            <a:r>
              <a:rPr lang="es-CR" sz="3400" dirty="0"/>
              <a:t>	Emisión de </a:t>
            </a:r>
            <a:r>
              <a:rPr lang="es-CR" sz="2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C0</a:t>
            </a:r>
            <a:r>
              <a:rPr lang="es-CR" sz="29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s-CR" sz="4000" dirty="0"/>
              <a:t> </a:t>
            </a:r>
            <a:r>
              <a:rPr lang="es-CR" sz="3400" dirty="0"/>
              <a:t>y gases efecto invernadero.</a:t>
            </a:r>
          </a:p>
          <a:p>
            <a:pPr marL="342900" indent="192088" algn="just">
              <a:buFont typeface="Arial" panose="020B0604020202020204" pitchFamily="34" charset="0"/>
              <a:buChar char="•"/>
            </a:pPr>
            <a:r>
              <a:rPr lang="es-CR" sz="3400" dirty="0"/>
              <a:t>	Producción de gran cantidad de residuos sólidos municipales (residencial, industrial, agro).</a:t>
            </a:r>
          </a:p>
          <a:p>
            <a:pPr marL="342900" indent="192088" algn="just">
              <a:buFont typeface="Arial" panose="020B0604020202020204" pitchFamily="34" charset="0"/>
              <a:buChar char="•"/>
            </a:pPr>
            <a:r>
              <a:rPr lang="es-CR" sz="3400" dirty="0"/>
              <a:t>	Problemas de movilidad y soluciones de movilidad basadas en combustibles fósiles.</a:t>
            </a:r>
          </a:p>
          <a:p>
            <a:pPr marL="900113" indent="-534988" algn="just">
              <a:buFont typeface="Arial" panose="020B0604020202020204" pitchFamily="34" charset="0"/>
              <a:buChar char="•"/>
            </a:pPr>
            <a:r>
              <a:rPr lang="es-CR" sz="3400" dirty="0"/>
              <a:t>Carencia de espacios verdes</a:t>
            </a:r>
          </a:p>
          <a:p>
            <a:pPr marL="342900" indent="192088" algn="just">
              <a:buFont typeface="Arial" panose="020B0604020202020204" pitchFamily="34" charset="0"/>
              <a:buChar char="•"/>
            </a:pPr>
            <a:r>
              <a:rPr lang="es-CR" sz="3400" dirty="0"/>
              <a:t>	Uso de la información disponible para la toma de decisiones.</a:t>
            </a:r>
          </a:p>
          <a:p>
            <a:pPr algn="just"/>
            <a:endParaRPr lang="es-CR" dirty="0"/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28212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983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79829" y="464233"/>
            <a:ext cx="6724358" cy="646759"/>
          </a:xfrm>
        </p:spPr>
        <p:txBody>
          <a:bodyPr>
            <a:normAutofit/>
          </a:bodyPr>
          <a:lstStyle/>
          <a:p>
            <a:r>
              <a:rPr lang="es-CR" sz="4000" b="1" dirty="0"/>
              <a:t>Retos: CIS y Bioeconomía</a:t>
            </a:r>
            <a:endParaRPr lang="es-CR" sz="4000" b="1" u="sng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C9CB584-D070-46DE-A262-64754B6AA2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499" t="2163" r="7182" b="3292"/>
          <a:stretch/>
        </p:blipFill>
        <p:spPr>
          <a:xfrm>
            <a:off x="5540952" y="1955879"/>
            <a:ext cx="6555544" cy="363649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83DFE96-CE3E-4F53-A334-845F7D99B09D}"/>
              </a:ext>
            </a:extLst>
          </p:cNvPr>
          <p:cNvSpPr txBox="1"/>
          <p:nvPr/>
        </p:nvSpPr>
        <p:spPr>
          <a:xfrm>
            <a:off x="5639388" y="1505242"/>
            <a:ext cx="63374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Cantón de Heredia: Distribución porcentual de las emisiones de CO2 por tipo de fuente. 2017.</a:t>
            </a:r>
            <a:endParaRPr lang="es-CR" b="1" dirty="0"/>
          </a:p>
        </p:txBody>
      </p:sp>
      <p:sp>
        <p:nvSpPr>
          <p:cNvPr id="10" name="Subtítulo 7">
            <a:extLst>
              <a:ext uri="{FF2B5EF4-FFF2-40B4-BE49-F238E27FC236}">
                <a16:creationId xmlns:a16="http://schemas.microsoft.com/office/drawing/2014/main" id="{4F662884-E12A-431F-9ABD-0C7914DAE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912" y="1711476"/>
            <a:ext cx="5440094" cy="497067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CR" sz="4000" dirty="0">
                <a:solidFill>
                  <a:srgbClr val="002060"/>
                </a:solidFill>
              </a:rPr>
              <a:t>Cambiar la matriz energética</a:t>
            </a:r>
          </a:p>
          <a:p>
            <a:pPr algn="just"/>
            <a:endParaRPr lang="es-CR" sz="26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R" sz="2800" dirty="0"/>
              <a:t>Tenemos una economía basada en el uso de combustibles fósiles.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CR" sz="2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R" sz="2800" dirty="0"/>
              <a:t>Una matriz energética: Aprox. 75% combustibles fósiles y 25% fuentes renovables.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CR" sz="2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R" sz="2800" dirty="0"/>
              <a:t>La mayor parte de las emisiones proviene de fuentes móviles.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CR" sz="2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CR" sz="2800" dirty="0"/>
              <a:t>Un caso particular: el cantón de Heredia</a:t>
            </a:r>
            <a:r>
              <a:rPr lang="es-CR" sz="2600" dirty="0"/>
              <a:t>.</a:t>
            </a:r>
          </a:p>
          <a:p>
            <a:pPr algn="just"/>
            <a:endParaRPr lang="es-CR" sz="2600" dirty="0"/>
          </a:p>
          <a:p>
            <a:pPr algn="just"/>
            <a:endParaRPr lang="es-CR" sz="2600" dirty="0"/>
          </a:p>
          <a:p>
            <a:pPr algn="just"/>
            <a:endParaRPr lang="es-CR" dirty="0"/>
          </a:p>
          <a:p>
            <a:pPr algn="just"/>
            <a:endParaRPr lang="es-CR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D07A84B-E039-4747-8E62-CF07150059BD}"/>
              </a:ext>
            </a:extLst>
          </p:cNvPr>
          <p:cNvSpPr txBox="1"/>
          <p:nvPr/>
        </p:nvSpPr>
        <p:spPr>
          <a:xfrm>
            <a:off x="5664006" y="5844682"/>
            <a:ext cx="62882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Fuente: Centro  Internacional de Política Económica para el Desarrollo Sostenible, Laboratorio de Análisis Ambiental. Escuela de Ciencias Ambientales (2019). </a:t>
            </a:r>
            <a:r>
              <a:rPr lang="es-MX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Inventario de emisiones de gases de efecto invernadero para el Cantón de Heredia</a:t>
            </a:r>
            <a:r>
              <a:rPr lang="es-MX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Heredia, C. R.: Universidad Nacional.</a:t>
            </a:r>
            <a:endParaRPr lang="es-CR" sz="1200" dirty="0"/>
          </a:p>
        </p:txBody>
      </p:sp>
    </p:spTree>
    <p:extLst>
      <p:ext uri="{BB962C8B-B14F-4D97-AF65-F5344CB8AC3E}">
        <p14:creationId xmlns:p14="http://schemas.microsoft.com/office/powerpoint/2010/main" val="3840743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1486D5-DB75-4833-BCD8-D3598A4F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983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865DA11-E639-4150-B1CC-47D5BF733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79829" y="464233"/>
            <a:ext cx="6724358" cy="646759"/>
          </a:xfrm>
        </p:spPr>
        <p:txBody>
          <a:bodyPr>
            <a:normAutofit/>
          </a:bodyPr>
          <a:lstStyle/>
          <a:p>
            <a:r>
              <a:rPr lang="es-CR" sz="4000" b="1" dirty="0"/>
              <a:t>Retos: CIS y Bioeconomía</a:t>
            </a:r>
            <a:endParaRPr lang="es-CR" sz="4000" b="1" u="sng" dirty="0"/>
          </a:p>
        </p:txBody>
      </p:sp>
      <p:sp>
        <p:nvSpPr>
          <p:cNvPr id="10" name="Subtítulo 7">
            <a:extLst>
              <a:ext uri="{FF2B5EF4-FFF2-40B4-BE49-F238E27FC236}">
                <a16:creationId xmlns:a16="http://schemas.microsoft.com/office/drawing/2014/main" id="{4F662884-E12A-431F-9ABD-0C7914DAE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581" y="1534149"/>
            <a:ext cx="6943619" cy="4970677"/>
          </a:xfrm>
        </p:spPr>
        <p:txBody>
          <a:bodyPr>
            <a:normAutofit/>
          </a:bodyPr>
          <a:lstStyle/>
          <a:p>
            <a:pPr algn="just"/>
            <a:r>
              <a:rPr lang="es-CR" sz="3200" dirty="0">
                <a:solidFill>
                  <a:srgbClr val="002060"/>
                </a:solidFill>
              </a:rPr>
              <a:t>Residuos sólidos</a:t>
            </a:r>
          </a:p>
          <a:p>
            <a:pPr algn="just"/>
            <a:endParaRPr lang="es-CR" sz="26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En Costa Rica se producen diariamente 3982 toneladas de residuos sólidos.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4 000 toneladas diarias (2014)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Depositados en rellenos sanitarios sin tratamiento adecuado.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600" dirty="0"/>
              <a:t>Costo económico, social y ambiental (externalidades)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MX" sz="26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CR" sz="2600" dirty="0"/>
          </a:p>
          <a:p>
            <a:pPr algn="just"/>
            <a:endParaRPr lang="es-CR" sz="2600" dirty="0"/>
          </a:p>
          <a:p>
            <a:pPr algn="just"/>
            <a:endParaRPr lang="es-CR" dirty="0"/>
          </a:p>
          <a:p>
            <a:pPr algn="just"/>
            <a:endParaRPr lang="es-CR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9804ACA-4DB9-4124-9DC4-0E5AE40451E6}"/>
              </a:ext>
            </a:extLst>
          </p:cNvPr>
          <p:cNvPicPr/>
          <p:nvPr/>
        </p:nvPicPr>
        <p:blipFill rotWithShape="1">
          <a:blip r:embed="rId3"/>
          <a:srcRect l="25868" t="9844" r="16452" b="7744"/>
          <a:stretch/>
        </p:blipFill>
        <p:spPr bwMode="auto">
          <a:xfrm>
            <a:off x="7821637" y="2713219"/>
            <a:ext cx="4370363" cy="38394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2868226-E05E-4FCD-99FE-A51936273FFE}"/>
              </a:ext>
            </a:extLst>
          </p:cNvPr>
          <p:cNvSpPr txBox="1"/>
          <p:nvPr/>
        </p:nvSpPr>
        <p:spPr>
          <a:xfrm>
            <a:off x="8100569" y="2066888"/>
            <a:ext cx="3812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/>
              <a:t>Costa Rica: Composición Residuos sólidos. -Porcentajes-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9F09EFD-E08A-4EE4-B7FC-88D7AE9D6D77}"/>
              </a:ext>
            </a:extLst>
          </p:cNvPr>
          <p:cNvSpPr txBox="1"/>
          <p:nvPr/>
        </p:nvSpPr>
        <p:spPr>
          <a:xfrm>
            <a:off x="7945824" y="6398745"/>
            <a:ext cx="29635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400" dirty="0"/>
              <a:t>Fuente: Estado de la Nación, 2019.</a:t>
            </a:r>
          </a:p>
        </p:txBody>
      </p:sp>
    </p:spTree>
    <p:extLst>
      <p:ext uri="{BB962C8B-B14F-4D97-AF65-F5344CB8AC3E}">
        <p14:creationId xmlns:p14="http://schemas.microsoft.com/office/powerpoint/2010/main" val="4344807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1151</Words>
  <Application>Microsoft Office PowerPoint</Application>
  <PresentationFormat>Panorámica</PresentationFormat>
  <Paragraphs>122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Gotham-Light</vt:lpstr>
      <vt:lpstr>Segoe UI</vt:lpstr>
      <vt:lpstr>Wingdings</vt:lpstr>
      <vt:lpstr>Tema de Office</vt:lpstr>
      <vt:lpstr>Ciudades Inteligentes y Sostenibles</vt:lpstr>
      <vt:lpstr>El concepto de ciudad</vt:lpstr>
      <vt:lpstr>El concepto de ciudad Inteligente</vt:lpstr>
      <vt:lpstr>El concepto de ciudad Inteligente</vt:lpstr>
      <vt:lpstr>El concepto de Ciudad Inteligente y Sostenible (CIS)</vt:lpstr>
      <vt:lpstr>El concepto de Ciudad Inteligente y Sostenible (CIS)</vt:lpstr>
      <vt:lpstr>CIS y Bioeconomía</vt:lpstr>
      <vt:lpstr>Retos: CIS y Bioeconomía</vt:lpstr>
      <vt:lpstr>Retos: CIS y Bioeconomía</vt:lpstr>
      <vt:lpstr>Retos: CIS y Bioeconomía</vt:lpstr>
      <vt:lpstr>Retos: CIS y Bioeconomía</vt:lpstr>
      <vt:lpstr>Retos: CIS y Bioeconomía</vt:lpstr>
      <vt:lpstr>Retos: CIS y Bioeconomía</vt:lpstr>
      <vt:lpstr>CIS y Bioeconomía: Hacia donde vamos…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Ciudades Inteligentes y Sostenibles</dc:title>
  <dc:creator>MarcoO</dc:creator>
  <cp:lastModifiedBy>MarcoO</cp:lastModifiedBy>
  <cp:revision>1</cp:revision>
  <dcterms:created xsi:type="dcterms:W3CDTF">2020-11-10T00:10:01Z</dcterms:created>
  <dcterms:modified xsi:type="dcterms:W3CDTF">2020-11-10T03:21:44Z</dcterms:modified>
</cp:coreProperties>
</file>