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0" r:id="rId4"/>
    <p:sldMasterId id="214748368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10287000" cx="18288000"/>
  <p:notesSz cx="6858000" cy="9144000"/>
  <p:embeddedFontLst>
    <p:embeddedFont>
      <p:font typeface="Josefin Slab"/>
      <p:regular r:id="rId24"/>
      <p:bold r:id="rId25"/>
      <p:italic r:id="rId26"/>
      <p:boldItalic r:id="rId27"/>
    </p:embeddedFont>
    <p:embeddedFont>
      <p:font typeface="Roboto"/>
      <p:regular r:id="rId28"/>
      <p:bold r:id="rId29"/>
      <p:italic r:id="rId30"/>
      <p:boldItalic r:id="rId31"/>
    </p:embeddedFont>
    <p:embeddedFont>
      <p:font typeface="Abril Fatface"/>
      <p:regular r:id="rId32"/>
    </p:embeddedFont>
    <p:embeddedFont>
      <p:font typeface="Poppins"/>
      <p:regular r:id="rId33"/>
      <p:bold r:id="rId34"/>
      <p:italic r:id="rId35"/>
      <p:boldItalic r:id="rId36"/>
    </p:embeddedFont>
    <p:embeddedFont>
      <p:font typeface="Actor"/>
      <p:regular r:id="rId37"/>
    </p:embeddedFont>
    <p:embeddedFont>
      <p:font typeface="Yanone Kaffeesatz"/>
      <p:regular r:id="rId38"/>
      <p:bold r:id="rId39"/>
    </p:embeddedFont>
    <p:embeddedFont>
      <p:font typeface="Fira Sans Condensed"/>
      <p:regular r:id="rId40"/>
      <p:bold r:id="rId41"/>
      <p:italic r:id="rId42"/>
      <p:boldItalic r:id="rId43"/>
    </p:embeddedFont>
    <p:embeddedFont>
      <p:font typeface="Jim Nightshade"/>
      <p:regular r:id="rId44"/>
    </p:embeddedFont>
    <p:embeddedFont>
      <p:font typeface="Francois One"/>
      <p:regular r:id="rId45"/>
    </p:embeddedFont>
    <p:embeddedFont>
      <p:font typeface="Arapey"/>
      <p:regular r:id="rId46"/>
      <p:italic r:id="rId47"/>
    </p:embeddedFont>
    <p:embeddedFont>
      <p:font typeface="DM Serif Display"/>
      <p:regular r:id="rId48"/>
      <p: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FiraSansCondensed-regular.fntdata"/><Relationship Id="rId42" Type="http://schemas.openxmlformats.org/officeDocument/2006/relationships/font" Target="fonts/FiraSansCondensed-italic.fntdata"/><Relationship Id="rId41" Type="http://schemas.openxmlformats.org/officeDocument/2006/relationships/font" Target="fonts/FiraSansCondensed-bold.fntdata"/><Relationship Id="rId44" Type="http://schemas.openxmlformats.org/officeDocument/2006/relationships/font" Target="fonts/JimNightshade-regular.fntdata"/><Relationship Id="rId43" Type="http://schemas.openxmlformats.org/officeDocument/2006/relationships/font" Target="fonts/FiraSansCondensed-boldItalic.fntdata"/><Relationship Id="rId46" Type="http://schemas.openxmlformats.org/officeDocument/2006/relationships/font" Target="fonts/Arapey-regular.fntdata"/><Relationship Id="rId45" Type="http://schemas.openxmlformats.org/officeDocument/2006/relationships/font" Target="fonts/FrancoisOne-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DMSerifDisplay-regular.fntdata"/><Relationship Id="rId47" Type="http://schemas.openxmlformats.org/officeDocument/2006/relationships/font" Target="fonts/Arapey-italic.fntdata"/><Relationship Id="rId49" Type="http://schemas.openxmlformats.org/officeDocument/2006/relationships/font" Target="fonts/DMSerifDisplay-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boldItalic.fntdata"/><Relationship Id="rId30" Type="http://schemas.openxmlformats.org/officeDocument/2006/relationships/font" Target="fonts/Roboto-italic.fntdata"/><Relationship Id="rId33" Type="http://schemas.openxmlformats.org/officeDocument/2006/relationships/font" Target="fonts/Poppins-regular.fntdata"/><Relationship Id="rId32" Type="http://schemas.openxmlformats.org/officeDocument/2006/relationships/font" Target="fonts/AbrilFatface-regular.fntdata"/><Relationship Id="rId35" Type="http://schemas.openxmlformats.org/officeDocument/2006/relationships/font" Target="fonts/Poppins-italic.fntdata"/><Relationship Id="rId34" Type="http://schemas.openxmlformats.org/officeDocument/2006/relationships/font" Target="fonts/Poppins-bold.fntdata"/><Relationship Id="rId37" Type="http://schemas.openxmlformats.org/officeDocument/2006/relationships/font" Target="fonts/Actor-regular.fntdata"/><Relationship Id="rId36" Type="http://schemas.openxmlformats.org/officeDocument/2006/relationships/font" Target="fonts/Poppins-boldItalic.fntdata"/><Relationship Id="rId39" Type="http://schemas.openxmlformats.org/officeDocument/2006/relationships/font" Target="fonts/YanoneKaffeesatz-bold.fntdata"/><Relationship Id="rId38" Type="http://schemas.openxmlformats.org/officeDocument/2006/relationships/font" Target="fonts/YanoneKaffeesatz-regular.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JosefinSlab-regular.fntdata"/><Relationship Id="rId23" Type="http://schemas.openxmlformats.org/officeDocument/2006/relationships/slide" Target="slides/slide17.xml"/><Relationship Id="rId26" Type="http://schemas.openxmlformats.org/officeDocument/2006/relationships/font" Target="fonts/JosefinSlab-italic.fntdata"/><Relationship Id="rId25" Type="http://schemas.openxmlformats.org/officeDocument/2006/relationships/font" Target="fonts/JosefinSlab-bold.fntdata"/><Relationship Id="rId28" Type="http://schemas.openxmlformats.org/officeDocument/2006/relationships/font" Target="fonts/Roboto-regular.fntdata"/><Relationship Id="rId27" Type="http://schemas.openxmlformats.org/officeDocument/2006/relationships/font" Target="fonts/JosefinSlab-boldItalic.fntdata"/><Relationship Id="rId29" Type="http://schemas.openxmlformats.org/officeDocument/2006/relationships/font" Target="fonts/Roboto-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7" name="Google Shape;31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8" name="Google Shape;46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37" name="Google Shape;53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50" name="Google Shape;55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63" name="Google Shape;56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81" name="Google Shape;58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04" name="Google Shape;60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52" name="Google Shape;35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7" name="Google Shape;37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93" name="Google Shape;39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05" name="Google Shape;40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51" name="Google Shape;45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1" name="Shape 71"/>
        <p:cNvGrpSpPr/>
        <p:nvPr/>
      </p:nvGrpSpPr>
      <p:grpSpPr>
        <a:xfrm>
          <a:off x="0" y="0"/>
          <a:ext cx="0" cy="0"/>
          <a:chOff x="0" y="0"/>
          <a:chExt cx="0" cy="0"/>
        </a:xfrm>
      </p:grpSpPr>
      <p:sp>
        <p:nvSpPr>
          <p:cNvPr id="72" name="Google Shape;72;p12"/>
          <p:cNvSpPr/>
          <p:nvPr/>
        </p:nvSpPr>
        <p:spPr>
          <a:xfrm rot="2700000">
            <a:off x="-3774545" y="5855863"/>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73" name="Google Shape;73;p12"/>
          <p:cNvSpPr/>
          <p:nvPr/>
        </p:nvSpPr>
        <p:spPr>
          <a:xfrm rot="2700000">
            <a:off x="-410435" y="9271149"/>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74" name="Google Shape;74;p12"/>
          <p:cNvSpPr/>
          <p:nvPr/>
        </p:nvSpPr>
        <p:spPr>
          <a:xfrm rot="2700000">
            <a:off x="14832777" y="-1675313"/>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75" name="Google Shape;75;p12"/>
          <p:cNvSpPr txBox="1"/>
          <p:nvPr>
            <p:ph idx="1" type="subTitle"/>
          </p:nvPr>
        </p:nvSpPr>
        <p:spPr>
          <a:xfrm>
            <a:off x="2668500" y="5961502"/>
            <a:ext cx="5134800" cy="198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76" name="Google Shape;76;p12"/>
          <p:cNvSpPr txBox="1"/>
          <p:nvPr>
            <p:ph idx="2" type="subTitle"/>
          </p:nvPr>
        </p:nvSpPr>
        <p:spPr>
          <a:xfrm>
            <a:off x="10507750" y="5961502"/>
            <a:ext cx="5134800" cy="198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77" name="Google Shape;77;p12"/>
          <p:cNvSpPr txBox="1"/>
          <p:nvPr>
            <p:ph idx="3" type="subTitle"/>
          </p:nvPr>
        </p:nvSpPr>
        <p:spPr>
          <a:xfrm>
            <a:off x="2668350" y="4915900"/>
            <a:ext cx="5134800" cy="1078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2pPr>
            <a:lvl3pPr lvl="2"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3pPr>
            <a:lvl4pPr lvl="3"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4pPr>
            <a:lvl5pPr lvl="4"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5pPr>
            <a:lvl6pPr lvl="5"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6pPr>
            <a:lvl7pPr lvl="6"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7pPr>
            <a:lvl8pPr lvl="7"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8pPr>
            <a:lvl9pPr lvl="8"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9pPr>
          </a:lstStyle>
          <a:p/>
        </p:txBody>
      </p:sp>
      <p:sp>
        <p:nvSpPr>
          <p:cNvPr id="78" name="Google Shape;78;p12"/>
          <p:cNvSpPr txBox="1"/>
          <p:nvPr>
            <p:ph idx="4" type="subTitle"/>
          </p:nvPr>
        </p:nvSpPr>
        <p:spPr>
          <a:xfrm>
            <a:off x="10507720" y="4915878"/>
            <a:ext cx="5134800" cy="1078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2pPr>
            <a:lvl3pPr lvl="2"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3pPr>
            <a:lvl4pPr lvl="3"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4pPr>
            <a:lvl5pPr lvl="4"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5pPr>
            <a:lvl6pPr lvl="5"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6pPr>
            <a:lvl7pPr lvl="6"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7pPr>
            <a:lvl8pPr lvl="7"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8pPr>
            <a:lvl9pPr lvl="8" algn="l">
              <a:lnSpc>
                <a:spcPct val="100000"/>
              </a:lnSpc>
              <a:spcBef>
                <a:spcPts val="0"/>
              </a:spcBef>
              <a:spcAft>
                <a:spcPts val="0"/>
              </a:spcAft>
              <a:buSzPts val="2400"/>
              <a:buFont typeface="Yanone Kaffeesatz"/>
              <a:buNone/>
              <a:defRPr sz="4800">
                <a:latin typeface="Yanone Kaffeesatz"/>
                <a:ea typeface="Yanone Kaffeesatz"/>
                <a:cs typeface="Yanone Kaffeesatz"/>
                <a:sym typeface="Yanone Kaffeesatz"/>
              </a:defRPr>
            </a:lvl9pPr>
          </a:lstStyle>
          <a:p/>
        </p:txBody>
      </p:sp>
      <p:sp>
        <p:nvSpPr>
          <p:cNvPr id="79" name="Google Shape;79;p12"/>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80" name="Shape 8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1" name="Shape 81"/>
        <p:cNvGrpSpPr/>
        <p:nvPr/>
      </p:nvGrpSpPr>
      <p:grpSpPr>
        <a:xfrm>
          <a:off x="0" y="0"/>
          <a:ext cx="0" cy="0"/>
          <a:chOff x="0" y="0"/>
          <a:chExt cx="0" cy="0"/>
        </a:xfrm>
      </p:grpSpPr>
      <p:sp>
        <p:nvSpPr>
          <p:cNvPr id="82" name="Google Shape;82;p14"/>
          <p:cNvSpPr/>
          <p:nvPr/>
        </p:nvSpPr>
        <p:spPr>
          <a:xfrm rot="2700000">
            <a:off x="16363539" y="6416225"/>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83" name="Google Shape;83;p14"/>
          <p:cNvGrpSpPr/>
          <p:nvPr/>
        </p:nvGrpSpPr>
        <p:grpSpPr>
          <a:xfrm>
            <a:off x="8132652" y="8058702"/>
            <a:ext cx="3474848" cy="3474852"/>
            <a:chOff x="5279626" y="2677999"/>
            <a:chExt cx="1737424" cy="1737426"/>
          </a:xfrm>
        </p:grpSpPr>
        <p:sp>
          <p:nvSpPr>
            <p:cNvPr id="84" name="Google Shape;84;p14"/>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85" name="Google Shape;85;p14"/>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86" name="Google Shape;86;p14"/>
          <p:cNvSpPr/>
          <p:nvPr/>
        </p:nvSpPr>
        <p:spPr>
          <a:xfrm rot="2700000">
            <a:off x="12745898" y="7746708"/>
            <a:ext cx="4082268" cy="4082268"/>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87" name="Google Shape;87;p14"/>
          <p:cNvSpPr/>
          <p:nvPr/>
        </p:nvSpPr>
        <p:spPr>
          <a:xfrm rot="2700000">
            <a:off x="-1158385" y="-1324187"/>
            <a:ext cx="2928270" cy="292827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88" name="Google Shape;88;p14"/>
          <p:cNvSpPr txBox="1"/>
          <p:nvPr>
            <p:ph type="ctrTitle"/>
          </p:nvPr>
        </p:nvSpPr>
        <p:spPr>
          <a:xfrm>
            <a:off x="1426450" y="2479950"/>
            <a:ext cx="8308200" cy="3642000"/>
          </a:xfrm>
          <a:prstGeom prst="rect">
            <a:avLst/>
          </a:prstGeom>
          <a:noFill/>
          <a:ln>
            <a:noFill/>
          </a:ln>
        </p:spPr>
        <p:txBody>
          <a:bodyPr anchorCtr="0" anchor="ctr" bIns="91425" lIns="91425" spcFirstLastPara="1" rIns="91425" wrap="square" tIns="91425">
            <a:noAutofit/>
          </a:bodyPr>
          <a:lstStyle>
            <a:lvl1pPr lvl="0" algn="l">
              <a:lnSpc>
                <a:spcPct val="80000"/>
              </a:lnSpc>
              <a:spcBef>
                <a:spcPts val="0"/>
              </a:spcBef>
              <a:spcAft>
                <a:spcPts val="0"/>
              </a:spcAft>
              <a:buSzPts val="6500"/>
              <a:buNone/>
              <a:defRPr sz="12000"/>
            </a:lvl1pPr>
            <a:lvl2pPr lvl="1" algn="ctr">
              <a:lnSpc>
                <a:spcPct val="100000"/>
              </a:lnSpc>
              <a:spcBef>
                <a:spcPts val="0"/>
              </a:spcBef>
              <a:spcAft>
                <a:spcPts val="0"/>
              </a:spcAft>
              <a:buSzPts val="5200"/>
              <a:buNone/>
              <a:defRPr sz="10400"/>
            </a:lvl2pPr>
            <a:lvl3pPr lvl="2" algn="ctr">
              <a:lnSpc>
                <a:spcPct val="100000"/>
              </a:lnSpc>
              <a:spcBef>
                <a:spcPts val="0"/>
              </a:spcBef>
              <a:spcAft>
                <a:spcPts val="0"/>
              </a:spcAft>
              <a:buSzPts val="5200"/>
              <a:buNone/>
              <a:defRPr sz="10400"/>
            </a:lvl3pPr>
            <a:lvl4pPr lvl="3" algn="ctr">
              <a:lnSpc>
                <a:spcPct val="100000"/>
              </a:lnSpc>
              <a:spcBef>
                <a:spcPts val="0"/>
              </a:spcBef>
              <a:spcAft>
                <a:spcPts val="0"/>
              </a:spcAft>
              <a:buSzPts val="5200"/>
              <a:buNone/>
              <a:defRPr sz="10400"/>
            </a:lvl4pPr>
            <a:lvl5pPr lvl="4" algn="ctr">
              <a:lnSpc>
                <a:spcPct val="100000"/>
              </a:lnSpc>
              <a:spcBef>
                <a:spcPts val="0"/>
              </a:spcBef>
              <a:spcAft>
                <a:spcPts val="0"/>
              </a:spcAft>
              <a:buSzPts val="5200"/>
              <a:buNone/>
              <a:defRPr sz="10400"/>
            </a:lvl5pPr>
            <a:lvl6pPr lvl="5" algn="ctr">
              <a:lnSpc>
                <a:spcPct val="100000"/>
              </a:lnSpc>
              <a:spcBef>
                <a:spcPts val="0"/>
              </a:spcBef>
              <a:spcAft>
                <a:spcPts val="0"/>
              </a:spcAft>
              <a:buSzPts val="5200"/>
              <a:buNone/>
              <a:defRPr sz="10400"/>
            </a:lvl6pPr>
            <a:lvl7pPr lvl="6" algn="ctr">
              <a:lnSpc>
                <a:spcPct val="100000"/>
              </a:lnSpc>
              <a:spcBef>
                <a:spcPts val="0"/>
              </a:spcBef>
              <a:spcAft>
                <a:spcPts val="0"/>
              </a:spcAft>
              <a:buSzPts val="5200"/>
              <a:buNone/>
              <a:defRPr sz="10400"/>
            </a:lvl7pPr>
            <a:lvl8pPr lvl="7" algn="ctr">
              <a:lnSpc>
                <a:spcPct val="100000"/>
              </a:lnSpc>
              <a:spcBef>
                <a:spcPts val="0"/>
              </a:spcBef>
              <a:spcAft>
                <a:spcPts val="0"/>
              </a:spcAft>
              <a:buSzPts val="5200"/>
              <a:buNone/>
              <a:defRPr sz="10400"/>
            </a:lvl8pPr>
            <a:lvl9pPr lvl="8" algn="ctr">
              <a:lnSpc>
                <a:spcPct val="100000"/>
              </a:lnSpc>
              <a:spcBef>
                <a:spcPts val="0"/>
              </a:spcBef>
              <a:spcAft>
                <a:spcPts val="0"/>
              </a:spcAft>
              <a:buSzPts val="5200"/>
              <a:buNone/>
              <a:defRPr sz="10400"/>
            </a:lvl9pPr>
          </a:lstStyle>
          <a:p/>
        </p:txBody>
      </p:sp>
      <p:sp>
        <p:nvSpPr>
          <p:cNvPr id="89" name="Google Shape;89;p14"/>
          <p:cNvSpPr txBox="1"/>
          <p:nvPr>
            <p:ph idx="1" type="subTitle"/>
          </p:nvPr>
        </p:nvSpPr>
        <p:spPr>
          <a:xfrm>
            <a:off x="1426450" y="6100144"/>
            <a:ext cx="5195400" cy="1051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5600"/>
            </a:lvl2pPr>
            <a:lvl3pPr lvl="2" algn="ctr">
              <a:lnSpc>
                <a:spcPct val="100000"/>
              </a:lnSpc>
              <a:spcBef>
                <a:spcPts val="0"/>
              </a:spcBef>
              <a:spcAft>
                <a:spcPts val="0"/>
              </a:spcAft>
              <a:buSzPts val="2800"/>
              <a:buNone/>
              <a:defRPr sz="5600"/>
            </a:lvl3pPr>
            <a:lvl4pPr lvl="3" algn="ctr">
              <a:lnSpc>
                <a:spcPct val="100000"/>
              </a:lnSpc>
              <a:spcBef>
                <a:spcPts val="0"/>
              </a:spcBef>
              <a:spcAft>
                <a:spcPts val="0"/>
              </a:spcAft>
              <a:buSzPts val="2800"/>
              <a:buNone/>
              <a:defRPr sz="5600"/>
            </a:lvl4pPr>
            <a:lvl5pPr lvl="4" algn="ctr">
              <a:lnSpc>
                <a:spcPct val="100000"/>
              </a:lnSpc>
              <a:spcBef>
                <a:spcPts val="0"/>
              </a:spcBef>
              <a:spcAft>
                <a:spcPts val="0"/>
              </a:spcAft>
              <a:buSzPts val="2800"/>
              <a:buNone/>
              <a:defRPr sz="5600"/>
            </a:lvl5pPr>
            <a:lvl6pPr lvl="5" algn="ctr">
              <a:lnSpc>
                <a:spcPct val="100000"/>
              </a:lnSpc>
              <a:spcBef>
                <a:spcPts val="0"/>
              </a:spcBef>
              <a:spcAft>
                <a:spcPts val="0"/>
              </a:spcAft>
              <a:buSzPts val="2800"/>
              <a:buNone/>
              <a:defRPr sz="5600"/>
            </a:lvl6pPr>
            <a:lvl7pPr lvl="6" algn="ctr">
              <a:lnSpc>
                <a:spcPct val="100000"/>
              </a:lnSpc>
              <a:spcBef>
                <a:spcPts val="0"/>
              </a:spcBef>
              <a:spcAft>
                <a:spcPts val="0"/>
              </a:spcAft>
              <a:buSzPts val="2800"/>
              <a:buNone/>
              <a:defRPr sz="5600"/>
            </a:lvl7pPr>
            <a:lvl8pPr lvl="7" algn="ctr">
              <a:lnSpc>
                <a:spcPct val="100000"/>
              </a:lnSpc>
              <a:spcBef>
                <a:spcPts val="0"/>
              </a:spcBef>
              <a:spcAft>
                <a:spcPts val="0"/>
              </a:spcAft>
              <a:buSzPts val="2800"/>
              <a:buNone/>
              <a:defRPr sz="5600"/>
            </a:lvl8pPr>
            <a:lvl9pPr lvl="8" algn="ctr">
              <a:lnSpc>
                <a:spcPct val="100000"/>
              </a:lnSpc>
              <a:spcBef>
                <a:spcPts val="0"/>
              </a:spcBef>
              <a:spcAft>
                <a:spcPts val="0"/>
              </a:spcAft>
              <a:buSzPts val="2800"/>
              <a:buNone/>
              <a:defRPr sz="56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0" name="Shape 90"/>
        <p:cNvGrpSpPr/>
        <p:nvPr/>
      </p:nvGrpSpPr>
      <p:grpSpPr>
        <a:xfrm>
          <a:off x="0" y="0"/>
          <a:ext cx="0" cy="0"/>
          <a:chOff x="0" y="0"/>
          <a:chExt cx="0" cy="0"/>
        </a:xfrm>
      </p:grpSpPr>
      <p:sp>
        <p:nvSpPr>
          <p:cNvPr id="91" name="Google Shape;91;p15"/>
          <p:cNvSpPr/>
          <p:nvPr/>
        </p:nvSpPr>
        <p:spPr>
          <a:xfrm rot="2700000">
            <a:off x="2375831" y="286348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92" name="Google Shape;92;p15"/>
          <p:cNvSpPr/>
          <p:nvPr/>
        </p:nvSpPr>
        <p:spPr>
          <a:xfrm rot="2700000">
            <a:off x="4299937" y="-192957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93" name="Google Shape;93;p15"/>
          <p:cNvGrpSpPr/>
          <p:nvPr/>
        </p:nvGrpSpPr>
        <p:grpSpPr>
          <a:xfrm>
            <a:off x="984314" y="22178"/>
            <a:ext cx="3474848" cy="3474852"/>
            <a:chOff x="5279626" y="2677999"/>
            <a:chExt cx="1737424" cy="1737426"/>
          </a:xfrm>
        </p:grpSpPr>
        <p:sp>
          <p:nvSpPr>
            <p:cNvPr id="94" name="Google Shape;94;p15"/>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95" name="Google Shape;95;p15"/>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grpSp>
        <p:nvGrpSpPr>
          <p:cNvPr id="96" name="Google Shape;96;p15"/>
          <p:cNvGrpSpPr/>
          <p:nvPr/>
        </p:nvGrpSpPr>
        <p:grpSpPr>
          <a:xfrm>
            <a:off x="1028702" y="6756550"/>
            <a:ext cx="3474848" cy="3474852"/>
            <a:chOff x="5279626" y="2677999"/>
            <a:chExt cx="1737424" cy="1737426"/>
          </a:xfrm>
        </p:grpSpPr>
        <p:sp>
          <p:nvSpPr>
            <p:cNvPr id="97" name="Google Shape;97;p15"/>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98" name="Google Shape;98;p15"/>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99" name="Google Shape;99;p15"/>
          <p:cNvSpPr/>
          <p:nvPr/>
        </p:nvSpPr>
        <p:spPr>
          <a:xfrm rot="2700000">
            <a:off x="8082033" y="477711"/>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00" name="Google Shape;100;p15"/>
          <p:cNvSpPr/>
          <p:nvPr/>
        </p:nvSpPr>
        <p:spPr>
          <a:xfrm rot="2700000">
            <a:off x="-2910581" y="431860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01" name="Google Shape;101;p15"/>
          <p:cNvSpPr txBox="1"/>
          <p:nvPr>
            <p:ph type="title"/>
          </p:nvPr>
        </p:nvSpPr>
        <p:spPr>
          <a:xfrm>
            <a:off x="2493750" y="4092000"/>
            <a:ext cx="4324200" cy="2103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0"/>
              <a:buNone/>
              <a:defRPr sz="19200"/>
            </a:lvl1pPr>
            <a:lvl2pPr lvl="1" algn="r">
              <a:lnSpc>
                <a:spcPct val="100000"/>
              </a:lnSpc>
              <a:spcBef>
                <a:spcPts val="0"/>
              </a:spcBef>
              <a:spcAft>
                <a:spcPts val="0"/>
              </a:spcAft>
              <a:buSzPts val="12000"/>
              <a:buNone/>
              <a:defRPr sz="24000"/>
            </a:lvl2pPr>
            <a:lvl3pPr lvl="2" algn="r">
              <a:lnSpc>
                <a:spcPct val="100000"/>
              </a:lnSpc>
              <a:spcBef>
                <a:spcPts val="0"/>
              </a:spcBef>
              <a:spcAft>
                <a:spcPts val="0"/>
              </a:spcAft>
              <a:buSzPts val="12000"/>
              <a:buNone/>
              <a:defRPr sz="24000"/>
            </a:lvl3pPr>
            <a:lvl4pPr lvl="3" algn="r">
              <a:lnSpc>
                <a:spcPct val="100000"/>
              </a:lnSpc>
              <a:spcBef>
                <a:spcPts val="0"/>
              </a:spcBef>
              <a:spcAft>
                <a:spcPts val="0"/>
              </a:spcAft>
              <a:buSzPts val="12000"/>
              <a:buNone/>
              <a:defRPr sz="24000"/>
            </a:lvl4pPr>
            <a:lvl5pPr lvl="4" algn="r">
              <a:lnSpc>
                <a:spcPct val="100000"/>
              </a:lnSpc>
              <a:spcBef>
                <a:spcPts val="0"/>
              </a:spcBef>
              <a:spcAft>
                <a:spcPts val="0"/>
              </a:spcAft>
              <a:buSzPts val="12000"/>
              <a:buNone/>
              <a:defRPr sz="24000"/>
            </a:lvl5pPr>
            <a:lvl6pPr lvl="5" algn="r">
              <a:lnSpc>
                <a:spcPct val="100000"/>
              </a:lnSpc>
              <a:spcBef>
                <a:spcPts val="0"/>
              </a:spcBef>
              <a:spcAft>
                <a:spcPts val="0"/>
              </a:spcAft>
              <a:buSzPts val="12000"/>
              <a:buNone/>
              <a:defRPr sz="24000"/>
            </a:lvl6pPr>
            <a:lvl7pPr lvl="6" algn="r">
              <a:lnSpc>
                <a:spcPct val="100000"/>
              </a:lnSpc>
              <a:spcBef>
                <a:spcPts val="0"/>
              </a:spcBef>
              <a:spcAft>
                <a:spcPts val="0"/>
              </a:spcAft>
              <a:buSzPts val="12000"/>
              <a:buNone/>
              <a:defRPr sz="24000"/>
            </a:lvl7pPr>
            <a:lvl8pPr lvl="7" algn="r">
              <a:lnSpc>
                <a:spcPct val="100000"/>
              </a:lnSpc>
              <a:spcBef>
                <a:spcPts val="0"/>
              </a:spcBef>
              <a:spcAft>
                <a:spcPts val="0"/>
              </a:spcAft>
              <a:buSzPts val="12000"/>
              <a:buNone/>
              <a:defRPr sz="24000"/>
            </a:lvl8pPr>
            <a:lvl9pPr lvl="8" algn="r">
              <a:lnSpc>
                <a:spcPct val="100000"/>
              </a:lnSpc>
              <a:spcBef>
                <a:spcPts val="0"/>
              </a:spcBef>
              <a:spcAft>
                <a:spcPts val="0"/>
              </a:spcAft>
              <a:buSzPts val="12000"/>
              <a:buNone/>
              <a:defRPr sz="24000"/>
            </a:lvl9pPr>
          </a:lstStyle>
          <a:p/>
        </p:txBody>
      </p:sp>
      <p:sp>
        <p:nvSpPr>
          <p:cNvPr id="102" name="Google Shape;102;p15"/>
          <p:cNvSpPr txBox="1"/>
          <p:nvPr>
            <p:ph idx="2" type="title"/>
          </p:nvPr>
        </p:nvSpPr>
        <p:spPr>
          <a:xfrm>
            <a:off x="9917150" y="3562376"/>
            <a:ext cx="6944400" cy="1481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9600"/>
            </a:lvl1pPr>
            <a:lvl2pPr lvl="1" algn="l">
              <a:lnSpc>
                <a:spcPct val="100000"/>
              </a:lnSpc>
              <a:spcBef>
                <a:spcPts val="0"/>
              </a:spcBef>
              <a:spcAft>
                <a:spcPts val="0"/>
              </a:spcAft>
              <a:buSzPts val="3600"/>
              <a:buNone/>
              <a:defRPr sz="7200"/>
            </a:lvl2pPr>
            <a:lvl3pPr lvl="2" algn="l">
              <a:lnSpc>
                <a:spcPct val="100000"/>
              </a:lnSpc>
              <a:spcBef>
                <a:spcPts val="0"/>
              </a:spcBef>
              <a:spcAft>
                <a:spcPts val="0"/>
              </a:spcAft>
              <a:buSzPts val="3600"/>
              <a:buNone/>
              <a:defRPr sz="7200"/>
            </a:lvl3pPr>
            <a:lvl4pPr lvl="3" algn="l">
              <a:lnSpc>
                <a:spcPct val="100000"/>
              </a:lnSpc>
              <a:spcBef>
                <a:spcPts val="0"/>
              </a:spcBef>
              <a:spcAft>
                <a:spcPts val="0"/>
              </a:spcAft>
              <a:buSzPts val="3600"/>
              <a:buNone/>
              <a:defRPr sz="7200"/>
            </a:lvl4pPr>
            <a:lvl5pPr lvl="4" algn="l">
              <a:lnSpc>
                <a:spcPct val="100000"/>
              </a:lnSpc>
              <a:spcBef>
                <a:spcPts val="0"/>
              </a:spcBef>
              <a:spcAft>
                <a:spcPts val="0"/>
              </a:spcAft>
              <a:buSzPts val="3600"/>
              <a:buNone/>
              <a:defRPr sz="7200"/>
            </a:lvl5pPr>
            <a:lvl6pPr lvl="5" algn="l">
              <a:lnSpc>
                <a:spcPct val="100000"/>
              </a:lnSpc>
              <a:spcBef>
                <a:spcPts val="0"/>
              </a:spcBef>
              <a:spcAft>
                <a:spcPts val="0"/>
              </a:spcAft>
              <a:buSzPts val="3600"/>
              <a:buNone/>
              <a:defRPr sz="7200"/>
            </a:lvl6pPr>
            <a:lvl7pPr lvl="6" algn="l">
              <a:lnSpc>
                <a:spcPct val="100000"/>
              </a:lnSpc>
              <a:spcBef>
                <a:spcPts val="0"/>
              </a:spcBef>
              <a:spcAft>
                <a:spcPts val="0"/>
              </a:spcAft>
              <a:buSzPts val="3600"/>
              <a:buNone/>
              <a:defRPr sz="7200"/>
            </a:lvl7pPr>
            <a:lvl8pPr lvl="7" algn="l">
              <a:lnSpc>
                <a:spcPct val="100000"/>
              </a:lnSpc>
              <a:spcBef>
                <a:spcPts val="0"/>
              </a:spcBef>
              <a:spcAft>
                <a:spcPts val="0"/>
              </a:spcAft>
              <a:buSzPts val="3600"/>
              <a:buNone/>
              <a:defRPr sz="7200"/>
            </a:lvl8pPr>
            <a:lvl9pPr lvl="8" algn="l">
              <a:lnSpc>
                <a:spcPct val="100000"/>
              </a:lnSpc>
              <a:spcBef>
                <a:spcPts val="0"/>
              </a:spcBef>
              <a:spcAft>
                <a:spcPts val="0"/>
              </a:spcAft>
              <a:buSzPts val="3600"/>
              <a:buNone/>
              <a:defRPr sz="7200"/>
            </a:lvl9pPr>
          </a:lstStyle>
          <a:p/>
        </p:txBody>
      </p:sp>
      <p:sp>
        <p:nvSpPr>
          <p:cNvPr id="103" name="Google Shape;103;p15"/>
          <p:cNvSpPr txBox="1"/>
          <p:nvPr>
            <p:ph idx="1" type="subTitle"/>
          </p:nvPr>
        </p:nvSpPr>
        <p:spPr>
          <a:xfrm>
            <a:off x="9917150" y="5243240"/>
            <a:ext cx="6353400" cy="148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sz="5600"/>
            </a:lvl2pPr>
            <a:lvl3pPr lvl="2" algn="ctr">
              <a:lnSpc>
                <a:spcPct val="100000"/>
              </a:lnSpc>
              <a:spcBef>
                <a:spcPts val="0"/>
              </a:spcBef>
              <a:spcAft>
                <a:spcPts val="0"/>
              </a:spcAft>
              <a:buSzPts val="2800"/>
              <a:buNone/>
              <a:defRPr sz="5600"/>
            </a:lvl3pPr>
            <a:lvl4pPr lvl="3" algn="ctr">
              <a:lnSpc>
                <a:spcPct val="100000"/>
              </a:lnSpc>
              <a:spcBef>
                <a:spcPts val="0"/>
              </a:spcBef>
              <a:spcAft>
                <a:spcPts val="0"/>
              </a:spcAft>
              <a:buSzPts val="2800"/>
              <a:buNone/>
              <a:defRPr sz="5600"/>
            </a:lvl4pPr>
            <a:lvl5pPr lvl="4" algn="ctr">
              <a:lnSpc>
                <a:spcPct val="100000"/>
              </a:lnSpc>
              <a:spcBef>
                <a:spcPts val="0"/>
              </a:spcBef>
              <a:spcAft>
                <a:spcPts val="0"/>
              </a:spcAft>
              <a:buSzPts val="2800"/>
              <a:buNone/>
              <a:defRPr sz="5600"/>
            </a:lvl5pPr>
            <a:lvl6pPr lvl="5" algn="ctr">
              <a:lnSpc>
                <a:spcPct val="100000"/>
              </a:lnSpc>
              <a:spcBef>
                <a:spcPts val="0"/>
              </a:spcBef>
              <a:spcAft>
                <a:spcPts val="0"/>
              </a:spcAft>
              <a:buSzPts val="2800"/>
              <a:buNone/>
              <a:defRPr sz="5600"/>
            </a:lvl6pPr>
            <a:lvl7pPr lvl="6" algn="ctr">
              <a:lnSpc>
                <a:spcPct val="100000"/>
              </a:lnSpc>
              <a:spcBef>
                <a:spcPts val="0"/>
              </a:spcBef>
              <a:spcAft>
                <a:spcPts val="0"/>
              </a:spcAft>
              <a:buSzPts val="2800"/>
              <a:buNone/>
              <a:defRPr sz="5600"/>
            </a:lvl7pPr>
            <a:lvl8pPr lvl="7" algn="ctr">
              <a:lnSpc>
                <a:spcPct val="100000"/>
              </a:lnSpc>
              <a:spcBef>
                <a:spcPts val="0"/>
              </a:spcBef>
              <a:spcAft>
                <a:spcPts val="0"/>
              </a:spcAft>
              <a:buSzPts val="2800"/>
              <a:buNone/>
              <a:defRPr sz="5600"/>
            </a:lvl8pPr>
            <a:lvl9pPr lvl="8" algn="ctr">
              <a:lnSpc>
                <a:spcPct val="100000"/>
              </a:lnSpc>
              <a:spcBef>
                <a:spcPts val="0"/>
              </a:spcBef>
              <a:spcAft>
                <a:spcPts val="0"/>
              </a:spcAft>
              <a:buSzPts val="2800"/>
              <a:buNone/>
              <a:defRPr sz="56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4" name="Shape 104"/>
        <p:cNvGrpSpPr/>
        <p:nvPr/>
      </p:nvGrpSpPr>
      <p:grpSpPr>
        <a:xfrm>
          <a:off x="0" y="0"/>
          <a:ext cx="0" cy="0"/>
          <a:chOff x="0" y="0"/>
          <a:chExt cx="0" cy="0"/>
        </a:xfrm>
      </p:grpSpPr>
      <p:sp>
        <p:nvSpPr>
          <p:cNvPr id="105" name="Google Shape;105;p16"/>
          <p:cNvSpPr/>
          <p:nvPr/>
        </p:nvSpPr>
        <p:spPr>
          <a:xfrm rot="2700000">
            <a:off x="17370433" y="7970197"/>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06" name="Google Shape;106;p16"/>
          <p:cNvGrpSpPr/>
          <p:nvPr/>
        </p:nvGrpSpPr>
        <p:grpSpPr>
          <a:xfrm>
            <a:off x="15124126" y="-903626"/>
            <a:ext cx="3474848" cy="3474852"/>
            <a:chOff x="5279626" y="2677999"/>
            <a:chExt cx="1737424" cy="1737426"/>
          </a:xfrm>
        </p:grpSpPr>
        <p:sp>
          <p:nvSpPr>
            <p:cNvPr id="107" name="Google Shape;107;p16"/>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08" name="Google Shape;108;p16"/>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09" name="Google Shape;109;p16"/>
          <p:cNvSpPr/>
          <p:nvPr/>
        </p:nvSpPr>
        <p:spPr>
          <a:xfrm rot="2700000">
            <a:off x="15882177" y="754318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10" name="Google Shape;110;p16"/>
          <p:cNvSpPr txBox="1"/>
          <p:nvPr>
            <p:ph idx="1" type="subTitle"/>
          </p:nvPr>
        </p:nvSpPr>
        <p:spPr>
          <a:xfrm>
            <a:off x="1426500" y="2432000"/>
            <a:ext cx="15435000" cy="6766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2"/>
              </a:buClr>
              <a:buSzPts val="1200"/>
              <a:buChar char="●"/>
              <a:defRPr sz="2400"/>
            </a:lvl1pPr>
            <a:lvl2pPr lvl="1" algn="l">
              <a:lnSpc>
                <a:spcPct val="100000"/>
              </a:lnSpc>
              <a:spcBef>
                <a:spcPts val="0"/>
              </a:spcBef>
              <a:spcAft>
                <a:spcPts val="0"/>
              </a:spcAft>
              <a:buSzPts val="1600"/>
              <a:buChar char="○"/>
              <a:defRPr/>
            </a:lvl2pPr>
            <a:lvl3pPr lvl="2" algn="l">
              <a:lnSpc>
                <a:spcPct val="100000"/>
              </a:lnSpc>
              <a:spcBef>
                <a:spcPts val="0"/>
              </a:spcBef>
              <a:spcAft>
                <a:spcPts val="0"/>
              </a:spcAft>
              <a:buSzPts val="1600"/>
              <a:buChar char="■"/>
              <a:defRPr/>
            </a:lvl3pPr>
            <a:lvl4pPr lvl="3" algn="l">
              <a:lnSpc>
                <a:spcPct val="100000"/>
              </a:lnSpc>
              <a:spcBef>
                <a:spcPts val="0"/>
              </a:spcBef>
              <a:spcAft>
                <a:spcPts val="0"/>
              </a:spcAft>
              <a:buSzPts val="1600"/>
              <a:buChar char="●"/>
              <a:defRPr/>
            </a:lvl4pPr>
            <a:lvl5pPr lvl="4" algn="l">
              <a:lnSpc>
                <a:spcPct val="100000"/>
              </a:lnSpc>
              <a:spcBef>
                <a:spcPts val="0"/>
              </a:spcBef>
              <a:spcAft>
                <a:spcPts val="0"/>
              </a:spcAft>
              <a:buSzPts val="1600"/>
              <a:buChar char="○"/>
              <a:defRPr/>
            </a:lvl5pPr>
            <a:lvl6pPr lvl="5" algn="l">
              <a:lnSpc>
                <a:spcPct val="100000"/>
              </a:lnSpc>
              <a:spcBef>
                <a:spcPts val="0"/>
              </a:spcBef>
              <a:spcAft>
                <a:spcPts val="0"/>
              </a:spcAft>
              <a:buSzPts val="1600"/>
              <a:buChar char="■"/>
              <a:defRPr/>
            </a:lvl6pPr>
            <a:lvl7pPr lvl="6" algn="l">
              <a:lnSpc>
                <a:spcPct val="100000"/>
              </a:lnSpc>
              <a:spcBef>
                <a:spcPts val="0"/>
              </a:spcBef>
              <a:spcAft>
                <a:spcPts val="0"/>
              </a:spcAft>
              <a:buSzPts val="1600"/>
              <a:buChar char="●"/>
              <a:defRPr/>
            </a:lvl7pPr>
            <a:lvl8pPr lvl="7" algn="l">
              <a:lnSpc>
                <a:spcPct val="100000"/>
              </a:lnSpc>
              <a:spcBef>
                <a:spcPts val="0"/>
              </a:spcBef>
              <a:spcAft>
                <a:spcPts val="0"/>
              </a:spcAft>
              <a:buSzPts val="1600"/>
              <a:buChar char="○"/>
              <a:defRPr/>
            </a:lvl8pPr>
            <a:lvl9pPr lvl="8" algn="l">
              <a:lnSpc>
                <a:spcPct val="100000"/>
              </a:lnSpc>
              <a:spcBef>
                <a:spcPts val="0"/>
              </a:spcBef>
              <a:spcAft>
                <a:spcPts val="0"/>
              </a:spcAft>
              <a:buSzPts val="1600"/>
              <a:buChar char="■"/>
              <a:defRPr/>
            </a:lvl9pPr>
          </a:lstStyle>
          <a:p/>
        </p:txBody>
      </p:sp>
      <p:sp>
        <p:nvSpPr>
          <p:cNvPr id="111" name="Google Shape;111;p16"/>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2" name="Shape 112"/>
        <p:cNvGrpSpPr/>
        <p:nvPr/>
      </p:nvGrpSpPr>
      <p:grpSpPr>
        <a:xfrm>
          <a:off x="0" y="0"/>
          <a:ext cx="0" cy="0"/>
          <a:chOff x="0" y="0"/>
          <a:chExt cx="0" cy="0"/>
        </a:xfrm>
      </p:grpSpPr>
      <p:sp>
        <p:nvSpPr>
          <p:cNvPr id="113" name="Google Shape;113;p17"/>
          <p:cNvSpPr/>
          <p:nvPr/>
        </p:nvSpPr>
        <p:spPr>
          <a:xfrm rot="2700000">
            <a:off x="11960055" y="-3102311"/>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14" name="Google Shape;114;p17"/>
          <p:cNvGrpSpPr/>
          <p:nvPr/>
        </p:nvGrpSpPr>
        <p:grpSpPr>
          <a:xfrm>
            <a:off x="15467026" y="5671484"/>
            <a:ext cx="3474848" cy="3474852"/>
            <a:chOff x="5279626" y="2677999"/>
            <a:chExt cx="1737424" cy="1737426"/>
          </a:xfrm>
        </p:grpSpPr>
        <p:sp>
          <p:nvSpPr>
            <p:cNvPr id="115" name="Google Shape;115;p17"/>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16" name="Google Shape;116;p17"/>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17" name="Google Shape;117;p17"/>
          <p:cNvSpPr/>
          <p:nvPr/>
        </p:nvSpPr>
        <p:spPr>
          <a:xfrm rot="2700000">
            <a:off x="15344781" y="29076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18" name="Google Shape;118;p17"/>
          <p:cNvSpPr/>
          <p:nvPr/>
        </p:nvSpPr>
        <p:spPr>
          <a:xfrm rot="2700000">
            <a:off x="19111801" y="270634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19" name="Google Shape;119;p17"/>
          <p:cNvSpPr/>
          <p:nvPr/>
        </p:nvSpPr>
        <p:spPr>
          <a:xfrm rot="2700000">
            <a:off x="13041297" y="8556841"/>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20" name="Google Shape;120;p17"/>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21" name="Shape 121"/>
        <p:cNvGrpSpPr/>
        <p:nvPr/>
      </p:nvGrpSpPr>
      <p:grpSpPr>
        <a:xfrm>
          <a:off x="0" y="0"/>
          <a:ext cx="0" cy="0"/>
          <a:chOff x="0" y="0"/>
          <a:chExt cx="0" cy="0"/>
        </a:xfrm>
      </p:grpSpPr>
      <p:sp>
        <p:nvSpPr>
          <p:cNvPr id="122" name="Google Shape;122;p18"/>
          <p:cNvSpPr/>
          <p:nvPr/>
        </p:nvSpPr>
        <p:spPr>
          <a:xfrm rot="2700000">
            <a:off x="3753327" y="-1273041"/>
            <a:ext cx="2457338" cy="2457338"/>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23" name="Google Shape;123;p18"/>
          <p:cNvGrpSpPr/>
          <p:nvPr/>
        </p:nvGrpSpPr>
        <p:grpSpPr>
          <a:xfrm>
            <a:off x="-1689898" y="3157124"/>
            <a:ext cx="3474848" cy="3474852"/>
            <a:chOff x="5279626" y="2677999"/>
            <a:chExt cx="1737424" cy="1737426"/>
          </a:xfrm>
        </p:grpSpPr>
        <p:sp>
          <p:nvSpPr>
            <p:cNvPr id="124" name="Google Shape;124;p18"/>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25" name="Google Shape;125;p18"/>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26" name="Google Shape;126;p18"/>
          <p:cNvSpPr/>
          <p:nvPr/>
        </p:nvSpPr>
        <p:spPr>
          <a:xfrm rot="2700000">
            <a:off x="3012731" y="2658901"/>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27" name="Google Shape;127;p18"/>
          <p:cNvSpPr/>
          <p:nvPr/>
        </p:nvSpPr>
        <p:spPr>
          <a:xfrm rot="2700000">
            <a:off x="6838393" y="5028543"/>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28" name="Google Shape;128;p18"/>
          <p:cNvSpPr txBox="1"/>
          <p:nvPr>
            <p:ph idx="1" type="subTitle"/>
          </p:nvPr>
        </p:nvSpPr>
        <p:spPr>
          <a:xfrm>
            <a:off x="9144000" y="3081924"/>
            <a:ext cx="7717800" cy="5552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000"/>
              <a:buFont typeface="Anaheim"/>
              <a:buChar char="●"/>
              <a:defRPr/>
            </a:lvl1pPr>
            <a:lvl2pPr lvl="1" algn="l">
              <a:lnSpc>
                <a:spcPct val="100000"/>
              </a:lnSpc>
              <a:spcBef>
                <a:spcPts val="0"/>
              </a:spcBef>
              <a:spcAft>
                <a:spcPts val="0"/>
              </a:spcAft>
              <a:buSzPts val="1400"/>
              <a:buFont typeface="Anaheim"/>
              <a:buChar char="○"/>
              <a:defRPr/>
            </a:lvl2pPr>
            <a:lvl3pPr lvl="2" algn="l">
              <a:lnSpc>
                <a:spcPct val="100000"/>
              </a:lnSpc>
              <a:spcBef>
                <a:spcPts val="0"/>
              </a:spcBef>
              <a:spcAft>
                <a:spcPts val="0"/>
              </a:spcAft>
              <a:buSzPts val="1400"/>
              <a:buFont typeface="Anaheim"/>
              <a:buChar char="■"/>
              <a:defRPr/>
            </a:lvl3pPr>
            <a:lvl4pPr lvl="3" algn="l">
              <a:lnSpc>
                <a:spcPct val="100000"/>
              </a:lnSpc>
              <a:spcBef>
                <a:spcPts val="0"/>
              </a:spcBef>
              <a:spcAft>
                <a:spcPts val="0"/>
              </a:spcAft>
              <a:buSzPts val="1400"/>
              <a:buFont typeface="Anaheim"/>
              <a:buChar char="●"/>
              <a:defRPr/>
            </a:lvl4pPr>
            <a:lvl5pPr lvl="4" algn="l">
              <a:lnSpc>
                <a:spcPct val="100000"/>
              </a:lnSpc>
              <a:spcBef>
                <a:spcPts val="0"/>
              </a:spcBef>
              <a:spcAft>
                <a:spcPts val="0"/>
              </a:spcAft>
              <a:buSzPts val="1400"/>
              <a:buFont typeface="Anaheim"/>
              <a:buChar char="○"/>
              <a:defRPr/>
            </a:lvl5pPr>
            <a:lvl6pPr lvl="5" algn="l">
              <a:lnSpc>
                <a:spcPct val="100000"/>
              </a:lnSpc>
              <a:spcBef>
                <a:spcPts val="0"/>
              </a:spcBef>
              <a:spcAft>
                <a:spcPts val="0"/>
              </a:spcAft>
              <a:buSzPts val="1400"/>
              <a:buFont typeface="Anaheim"/>
              <a:buChar char="■"/>
              <a:defRPr/>
            </a:lvl6pPr>
            <a:lvl7pPr lvl="6" algn="l">
              <a:lnSpc>
                <a:spcPct val="100000"/>
              </a:lnSpc>
              <a:spcBef>
                <a:spcPts val="0"/>
              </a:spcBef>
              <a:spcAft>
                <a:spcPts val="0"/>
              </a:spcAft>
              <a:buSzPts val="1400"/>
              <a:buFont typeface="Anaheim"/>
              <a:buChar char="●"/>
              <a:defRPr/>
            </a:lvl7pPr>
            <a:lvl8pPr lvl="7" algn="l">
              <a:lnSpc>
                <a:spcPct val="100000"/>
              </a:lnSpc>
              <a:spcBef>
                <a:spcPts val="0"/>
              </a:spcBef>
              <a:spcAft>
                <a:spcPts val="0"/>
              </a:spcAft>
              <a:buSzPts val="1400"/>
              <a:buFont typeface="Anaheim"/>
              <a:buChar char="○"/>
              <a:defRPr/>
            </a:lvl8pPr>
            <a:lvl9pPr lvl="8" algn="l">
              <a:lnSpc>
                <a:spcPct val="100000"/>
              </a:lnSpc>
              <a:spcBef>
                <a:spcPts val="0"/>
              </a:spcBef>
              <a:spcAft>
                <a:spcPts val="0"/>
              </a:spcAft>
              <a:buSzPts val="1400"/>
              <a:buFont typeface="Anaheim"/>
              <a:buChar char="■"/>
              <a:defRPr/>
            </a:lvl9pPr>
          </a:lstStyle>
          <a:p/>
        </p:txBody>
      </p:sp>
      <p:sp>
        <p:nvSpPr>
          <p:cNvPr id="129" name="Google Shape;129;p18"/>
          <p:cNvSpPr txBox="1"/>
          <p:nvPr>
            <p:ph type="title"/>
          </p:nvPr>
        </p:nvSpPr>
        <p:spPr>
          <a:xfrm>
            <a:off x="9144000" y="1622124"/>
            <a:ext cx="7717800" cy="1185600"/>
          </a:xfrm>
          <a:prstGeom prst="rect">
            <a:avLst/>
          </a:prstGeom>
          <a:noFill/>
          <a:ln>
            <a:noFill/>
          </a:ln>
        </p:spPr>
        <p:txBody>
          <a:bodyPr anchorCtr="0" anchor="ctr" bIns="91425" lIns="91425" spcFirstLastPara="1" rIns="91425" wrap="square" tIns="91425">
            <a:noAutofit/>
          </a:bodyPr>
          <a:lstStyle>
            <a:lvl1pPr lvl="0" algn="l">
              <a:lnSpc>
                <a:spcPct val="75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30" name="Shape 130"/>
        <p:cNvGrpSpPr/>
        <p:nvPr/>
      </p:nvGrpSpPr>
      <p:grpSpPr>
        <a:xfrm>
          <a:off x="0" y="0"/>
          <a:ext cx="0" cy="0"/>
          <a:chOff x="0" y="0"/>
          <a:chExt cx="0" cy="0"/>
        </a:xfrm>
      </p:grpSpPr>
      <p:sp>
        <p:nvSpPr>
          <p:cNvPr id="131" name="Google Shape;131;p19"/>
          <p:cNvSpPr/>
          <p:nvPr/>
        </p:nvSpPr>
        <p:spPr>
          <a:xfrm rot="2700000">
            <a:off x="-683633" y="4100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32" name="Google Shape;132;p19"/>
          <p:cNvSpPr/>
          <p:nvPr/>
        </p:nvSpPr>
        <p:spPr>
          <a:xfrm rot="2700000">
            <a:off x="-3436995" y="790228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33" name="Google Shape;133;p19"/>
          <p:cNvGrpSpPr/>
          <p:nvPr/>
        </p:nvGrpSpPr>
        <p:grpSpPr>
          <a:xfrm>
            <a:off x="-2035302" y="3971324"/>
            <a:ext cx="3474848" cy="3474852"/>
            <a:chOff x="5279626" y="2677999"/>
            <a:chExt cx="1737424" cy="1737426"/>
          </a:xfrm>
        </p:grpSpPr>
        <p:sp>
          <p:nvSpPr>
            <p:cNvPr id="134" name="Google Shape;134;p19"/>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35" name="Google Shape;135;p19"/>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36" name="Google Shape;136;p19"/>
          <p:cNvSpPr/>
          <p:nvPr/>
        </p:nvSpPr>
        <p:spPr>
          <a:xfrm rot="2700000">
            <a:off x="1247707" y="432188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37" name="Google Shape;137;p19"/>
          <p:cNvSpPr txBox="1"/>
          <p:nvPr>
            <p:ph type="ctrTitle"/>
          </p:nvPr>
        </p:nvSpPr>
        <p:spPr>
          <a:xfrm>
            <a:off x="6115550" y="2646300"/>
            <a:ext cx="10746000" cy="4994400"/>
          </a:xfrm>
          <a:prstGeom prst="rect">
            <a:avLst/>
          </a:prstGeom>
          <a:noFill/>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5200"/>
              <a:buNone/>
              <a:defRPr sz="19200"/>
            </a:lvl1pPr>
            <a:lvl2pPr lvl="1" algn="ctr">
              <a:lnSpc>
                <a:spcPct val="100000"/>
              </a:lnSpc>
              <a:spcBef>
                <a:spcPts val="0"/>
              </a:spcBef>
              <a:spcAft>
                <a:spcPts val="0"/>
              </a:spcAft>
              <a:buSzPts val="5200"/>
              <a:buNone/>
              <a:defRPr sz="10400"/>
            </a:lvl2pPr>
            <a:lvl3pPr lvl="2" algn="ctr">
              <a:lnSpc>
                <a:spcPct val="100000"/>
              </a:lnSpc>
              <a:spcBef>
                <a:spcPts val="0"/>
              </a:spcBef>
              <a:spcAft>
                <a:spcPts val="0"/>
              </a:spcAft>
              <a:buSzPts val="5200"/>
              <a:buNone/>
              <a:defRPr sz="10400"/>
            </a:lvl3pPr>
            <a:lvl4pPr lvl="3" algn="ctr">
              <a:lnSpc>
                <a:spcPct val="100000"/>
              </a:lnSpc>
              <a:spcBef>
                <a:spcPts val="0"/>
              </a:spcBef>
              <a:spcAft>
                <a:spcPts val="0"/>
              </a:spcAft>
              <a:buSzPts val="5200"/>
              <a:buNone/>
              <a:defRPr sz="10400"/>
            </a:lvl4pPr>
            <a:lvl5pPr lvl="4" algn="ctr">
              <a:lnSpc>
                <a:spcPct val="100000"/>
              </a:lnSpc>
              <a:spcBef>
                <a:spcPts val="0"/>
              </a:spcBef>
              <a:spcAft>
                <a:spcPts val="0"/>
              </a:spcAft>
              <a:buSzPts val="5200"/>
              <a:buNone/>
              <a:defRPr sz="10400"/>
            </a:lvl5pPr>
            <a:lvl6pPr lvl="5" algn="ctr">
              <a:lnSpc>
                <a:spcPct val="100000"/>
              </a:lnSpc>
              <a:spcBef>
                <a:spcPts val="0"/>
              </a:spcBef>
              <a:spcAft>
                <a:spcPts val="0"/>
              </a:spcAft>
              <a:buSzPts val="5200"/>
              <a:buNone/>
              <a:defRPr sz="10400"/>
            </a:lvl6pPr>
            <a:lvl7pPr lvl="6" algn="ctr">
              <a:lnSpc>
                <a:spcPct val="100000"/>
              </a:lnSpc>
              <a:spcBef>
                <a:spcPts val="0"/>
              </a:spcBef>
              <a:spcAft>
                <a:spcPts val="0"/>
              </a:spcAft>
              <a:buSzPts val="5200"/>
              <a:buNone/>
              <a:defRPr sz="10400"/>
            </a:lvl7pPr>
            <a:lvl8pPr lvl="7" algn="ctr">
              <a:lnSpc>
                <a:spcPct val="100000"/>
              </a:lnSpc>
              <a:spcBef>
                <a:spcPts val="0"/>
              </a:spcBef>
              <a:spcAft>
                <a:spcPts val="0"/>
              </a:spcAft>
              <a:buSzPts val="5200"/>
              <a:buNone/>
              <a:defRPr sz="10400"/>
            </a:lvl8pPr>
            <a:lvl9pPr lvl="8" algn="ctr">
              <a:lnSpc>
                <a:spcPct val="100000"/>
              </a:lnSpc>
              <a:spcBef>
                <a:spcPts val="0"/>
              </a:spcBef>
              <a:spcAft>
                <a:spcPts val="0"/>
              </a:spcAft>
              <a:buSzPts val="5200"/>
              <a:buNone/>
              <a:defRPr sz="104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138" name="Shape 138"/>
        <p:cNvGrpSpPr/>
        <p:nvPr/>
      </p:nvGrpSpPr>
      <p:grpSpPr>
        <a:xfrm>
          <a:off x="0" y="0"/>
          <a:ext cx="0" cy="0"/>
          <a:chOff x="0" y="0"/>
          <a:chExt cx="0" cy="0"/>
        </a:xfrm>
      </p:grpSpPr>
      <p:grpSp>
        <p:nvGrpSpPr>
          <p:cNvPr id="139" name="Google Shape;139;p20"/>
          <p:cNvGrpSpPr/>
          <p:nvPr/>
        </p:nvGrpSpPr>
        <p:grpSpPr>
          <a:xfrm>
            <a:off x="-1380098" y="8696150"/>
            <a:ext cx="3474848" cy="3474852"/>
            <a:chOff x="5279626" y="2677999"/>
            <a:chExt cx="1737424" cy="1737426"/>
          </a:xfrm>
        </p:grpSpPr>
        <p:sp>
          <p:nvSpPr>
            <p:cNvPr id="140" name="Google Shape;140;p20"/>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41" name="Google Shape;141;p20"/>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42" name="Google Shape;142;p20"/>
          <p:cNvSpPr/>
          <p:nvPr/>
        </p:nvSpPr>
        <p:spPr>
          <a:xfrm rot="2700000">
            <a:off x="15955781" y="-36088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43" name="Google Shape;143;p20"/>
          <p:cNvSpPr txBox="1"/>
          <p:nvPr>
            <p:ph idx="1" type="subTitle"/>
          </p:nvPr>
        </p:nvSpPr>
        <p:spPr>
          <a:xfrm>
            <a:off x="3322972" y="3082100"/>
            <a:ext cx="5825400" cy="1275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Francois One"/>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2pPr>
            <a:lvl3pPr lvl="2"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3pPr>
            <a:lvl4pPr lvl="3"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4pPr>
            <a:lvl5pPr lvl="4"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5pPr>
            <a:lvl6pPr lvl="5"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6pPr>
            <a:lvl7pPr lvl="6"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7pPr>
            <a:lvl8pPr lvl="7"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8pPr>
            <a:lvl9pPr lvl="8"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9pPr>
          </a:lstStyle>
          <a:p/>
        </p:txBody>
      </p:sp>
      <p:sp>
        <p:nvSpPr>
          <p:cNvPr id="144" name="Google Shape;144;p20"/>
          <p:cNvSpPr txBox="1"/>
          <p:nvPr>
            <p:ph type="title"/>
          </p:nvPr>
        </p:nvSpPr>
        <p:spPr>
          <a:xfrm>
            <a:off x="1781106" y="3671264"/>
            <a:ext cx="1191600" cy="1048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lvl1pPr>
            <a:lvl2pPr lvl="1" algn="ctr">
              <a:lnSpc>
                <a:spcPct val="100000"/>
              </a:lnSpc>
              <a:spcBef>
                <a:spcPts val="0"/>
              </a:spcBef>
              <a:spcAft>
                <a:spcPts val="0"/>
              </a:spcAft>
              <a:buSzPts val="4800"/>
              <a:buNone/>
              <a:defRPr sz="9600"/>
            </a:lvl2pPr>
            <a:lvl3pPr lvl="2" algn="ctr">
              <a:lnSpc>
                <a:spcPct val="100000"/>
              </a:lnSpc>
              <a:spcBef>
                <a:spcPts val="0"/>
              </a:spcBef>
              <a:spcAft>
                <a:spcPts val="0"/>
              </a:spcAft>
              <a:buSzPts val="4800"/>
              <a:buNone/>
              <a:defRPr sz="9600"/>
            </a:lvl3pPr>
            <a:lvl4pPr lvl="3" algn="ctr">
              <a:lnSpc>
                <a:spcPct val="100000"/>
              </a:lnSpc>
              <a:spcBef>
                <a:spcPts val="0"/>
              </a:spcBef>
              <a:spcAft>
                <a:spcPts val="0"/>
              </a:spcAft>
              <a:buSzPts val="4800"/>
              <a:buNone/>
              <a:defRPr sz="9600"/>
            </a:lvl4pPr>
            <a:lvl5pPr lvl="4" algn="ctr">
              <a:lnSpc>
                <a:spcPct val="100000"/>
              </a:lnSpc>
              <a:spcBef>
                <a:spcPts val="0"/>
              </a:spcBef>
              <a:spcAft>
                <a:spcPts val="0"/>
              </a:spcAft>
              <a:buSzPts val="4800"/>
              <a:buNone/>
              <a:defRPr sz="9600"/>
            </a:lvl5pPr>
            <a:lvl6pPr lvl="5" algn="ctr">
              <a:lnSpc>
                <a:spcPct val="100000"/>
              </a:lnSpc>
              <a:spcBef>
                <a:spcPts val="0"/>
              </a:spcBef>
              <a:spcAft>
                <a:spcPts val="0"/>
              </a:spcAft>
              <a:buSzPts val="4800"/>
              <a:buNone/>
              <a:defRPr sz="9600"/>
            </a:lvl6pPr>
            <a:lvl7pPr lvl="6" algn="ctr">
              <a:lnSpc>
                <a:spcPct val="100000"/>
              </a:lnSpc>
              <a:spcBef>
                <a:spcPts val="0"/>
              </a:spcBef>
              <a:spcAft>
                <a:spcPts val="0"/>
              </a:spcAft>
              <a:buSzPts val="4800"/>
              <a:buNone/>
              <a:defRPr sz="9600"/>
            </a:lvl7pPr>
            <a:lvl8pPr lvl="7" algn="ctr">
              <a:lnSpc>
                <a:spcPct val="100000"/>
              </a:lnSpc>
              <a:spcBef>
                <a:spcPts val="0"/>
              </a:spcBef>
              <a:spcAft>
                <a:spcPts val="0"/>
              </a:spcAft>
              <a:buSzPts val="4800"/>
              <a:buNone/>
              <a:defRPr sz="9600"/>
            </a:lvl8pPr>
            <a:lvl9pPr lvl="8" algn="ctr">
              <a:lnSpc>
                <a:spcPct val="100000"/>
              </a:lnSpc>
              <a:spcBef>
                <a:spcPts val="0"/>
              </a:spcBef>
              <a:spcAft>
                <a:spcPts val="0"/>
              </a:spcAft>
              <a:buSzPts val="4800"/>
              <a:buNone/>
              <a:defRPr sz="9600"/>
            </a:lvl9pPr>
          </a:lstStyle>
          <a:p/>
        </p:txBody>
      </p:sp>
      <p:sp>
        <p:nvSpPr>
          <p:cNvPr id="145" name="Google Shape;145;p20"/>
          <p:cNvSpPr txBox="1"/>
          <p:nvPr>
            <p:ph idx="2" type="subTitle"/>
          </p:nvPr>
        </p:nvSpPr>
        <p:spPr>
          <a:xfrm>
            <a:off x="3322972" y="4112194"/>
            <a:ext cx="5825400" cy="1048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146" name="Google Shape;146;p20"/>
          <p:cNvSpPr txBox="1"/>
          <p:nvPr>
            <p:ph idx="3" type="subTitle"/>
          </p:nvPr>
        </p:nvSpPr>
        <p:spPr>
          <a:xfrm>
            <a:off x="11040462" y="3082100"/>
            <a:ext cx="5825400" cy="1275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Francois One"/>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2pPr>
            <a:lvl3pPr lvl="2"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3pPr>
            <a:lvl4pPr lvl="3"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4pPr>
            <a:lvl5pPr lvl="4"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5pPr>
            <a:lvl6pPr lvl="5"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6pPr>
            <a:lvl7pPr lvl="6"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7pPr>
            <a:lvl8pPr lvl="7"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8pPr>
            <a:lvl9pPr lvl="8"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9pPr>
          </a:lstStyle>
          <a:p/>
        </p:txBody>
      </p:sp>
      <p:sp>
        <p:nvSpPr>
          <p:cNvPr id="147" name="Google Shape;147;p20"/>
          <p:cNvSpPr txBox="1"/>
          <p:nvPr>
            <p:ph idx="4" type="title"/>
          </p:nvPr>
        </p:nvSpPr>
        <p:spPr>
          <a:xfrm>
            <a:off x="9498606" y="3671264"/>
            <a:ext cx="1191600" cy="1048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latin typeface="Abril Fatface"/>
                <a:ea typeface="Abril Fatface"/>
                <a:cs typeface="Abril Fatface"/>
                <a:sym typeface="Abril Fatface"/>
              </a:defRPr>
            </a:lvl1pPr>
            <a:lvl2pPr lvl="1" algn="ctr">
              <a:lnSpc>
                <a:spcPct val="100000"/>
              </a:lnSpc>
              <a:spcBef>
                <a:spcPts val="0"/>
              </a:spcBef>
              <a:spcAft>
                <a:spcPts val="0"/>
              </a:spcAft>
              <a:buSzPts val="4800"/>
              <a:buNone/>
              <a:defRPr sz="9600"/>
            </a:lvl2pPr>
            <a:lvl3pPr lvl="2" algn="ctr">
              <a:lnSpc>
                <a:spcPct val="100000"/>
              </a:lnSpc>
              <a:spcBef>
                <a:spcPts val="0"/>
              </a:spcBef>
              <a:spcAft>
                <a:spcPts val="0"/>
              </a:spcAft>
              <a:buSzPts val="4800"/>
              <a:buNone/>
              <a:defRPr sz="9600"/>
            </a:lvl3pPr>
            <a:lvl4pPr lvl="3" algn="ctr">
              <a:lnSpc>
                <a:spcPct val="100000"/>
              </a:lnSpc>
              <a:spcBef>
                <a:spcPts val="0"/>
              </a:spcBef>
              <a:spcAft>
                <a:spcPts val="0"/>
              </a:spcAft>
              <a:buSzPts val="4800"/>
              <a:buNone/>
              <a:defRPr sz="9600"/>
            </a:lvl4pPr>
            <a:lvl5pPr lvl="4" algn="ctr">
              <a:lnSpc>
                <a:spcPct val="100000"/>
              </a:lnSpc>
              <a:spcBef>
                <a:spcPts val="0"/>
              </a:spcBef>
              <a:spcAft>
                <a:spcPts val="0"/>
              </a:spcAft>
              <a:buSzPts val="4800"/>
              <a:buNone/>
              <a:defRPr sz="9600"/>
            </a:lvl5pPr>
            <a:lvl6pPr lvl="5" algn="ctr">
              <a:lnSpc>
                <a:spcPct val="100000"/>
              </a:lnSpc>
              <a:spcBef>
                <a:spcPts val="0"/>
              </a:spcBef>
              <a:spcAft>
                <a:spcPts val="0"/>
              </a:spcAft>
              <a:buSzPts val="4800"/>
              <a:buNone/>
              <a:defRPr sz="9600"/>
            </a:lvl6pPr>
            <a:lvl7pPr lvl="6" algn="ctr">
              <a:lnSpc>
                <a:spcPct val="100000"/>
              </a:lnSpc>
              <a:spcBef>
                <a:spcPts val="0"/>
              </a:spcBef>
              <a:spcAft>
                <a:spcPts val="0"/>
              </a:spcAft>
              <a:buSzPts val="4800"/>
              <a:buNone/>
              <a:defRPr sz="9600"/>
            </a:lvl7pPr>
            <a:lvl8pPr lvl="7" algn="ctr">
              <a:lnSpc>
                <a:spcPct val="100000"/>
              </a:lnSpc>
              <a:spcBef>
                <a:spcPts val="0"/>
              </a:spcBef>
              <a:spcAft>
                <a:spcPts val="0"/>
              </a:spcAft>
              <a:buSzPts val="4800"/>
              <a:buNone/>
              <a:defRPr sz="9600"/>
            </a:lvl8pPr>
            <a:lvl9pPr lvl="8" algn="ctr">
              <a:lnSpc>
                <a:spcPct val="100000"/>
              </a:lnSpc>
              <a:spcBef>
                <a:spcPts val="0"/>
              </a:spcBef>
              <a:spcAft>
                <a:spcPts val="0"/>
              </a:spcAft>
              <a:buSzPts val="4800"/>
              <a:buNone/>
              <a:defRPr sz="9600"/>
            </a:lvl9pPr>
          </a:lstStyle>
          <a:p/>
        </p:txBody>
      </p:sp>
      <p:sp>
        <p:nvSpPr>
          <p:cNvPr id="148" name="Google Shape;148;p20"/>
          <p:cNvSpPr txBox="1"/>
          <p:nvPr>
            <p:ph idx="5" type="subTitle"/>
          </p:nvPr>
        </p:nvSpPr>
        <p:spPr>
          <a:xfrm>
            <a:off x="11040462" y="4112192"/>
            <a:ext cx="5825400" cy="1048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149" name="Google Shape;149;p20"/>
          <p:cNvSpPr txBox="1"/>
          <p:nvPr>
            <p:ph idx="6" type="subTitle"/>
          </p:nvPr>
        </p:nvSpPr>
        <p:spPr>
          <a:xfrm>
            <a:off x="3322972" y="6206156"/>
            <a:ext cx="5825400" cy="1275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Francois One"/>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2pPr>
            <a:lvl3pPr lvl="2"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3pPr>
            <a:lvl4pPr lvl="3"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4pPr>
            <a:lvl5pPr lvl="4"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5pPr>
            <a:lvl6pPr lvl="5"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6pPr>
            <a:lvl7pPr lvl="6"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7pPr>
            <a:lvl8pPr lvl="7"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8pPr>
            <a:lvl9pPr lvl="8"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9pPr>
          </a:lstStyle>
          <a:p/>
        </p:txBody>
      </p:sp>
      <p:sp>
        <p:nvSpPr>
          <p:cNvPr id="150" name="Google Shape;150;p20"/>
          <p:cNvSpPr txBox="1"/>
          <p:nvPr>
            <p:ph idx="7" type="title"/>
          </p:nvPr>
        </p:nvSpPr>
        <p:spPr>
          <a:xfrm>
            <a:off x="1781106" y="6776498"/>
            <a:ext cx="1191600" cy="1048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lvl1pPr>
            <a:lvl2pPr lvl="1" algn="ctr">
              <a:lnSpc>
                <a:spcPct val="100000"/>
              </a:lnSpc>
              <a:spcBef>
                <a:spcPts val="0"/>
              </a:spcBef>
              <a:spcAft>
                <a:spcPts val="0"/>
              </a:spcAft>
              <a:buSzPts val="4800"/>
              <a:buNone/>
              <a:defRPr sz="9600"/>
            </a:lvl2pPr>
            <a:lvl3pPr lvl="2" algn="ctr">
              <a:lnSpc>
                <a:spcPct val="100000"/>
              </a:lnSpc>
              <a:spcBef>
                <a:spcPts val="0"/>
              </a:spcBef>
              <a:spcAft>
                <a:spcPts val="0"/>
              </a:spcAft>
              <a:buSzPts val="4800"/>
              <a:buNone/>
              <a:defRPr sz="9600"/>
            </a:lvl3pPr>
            <a:lvl4pPr lvl="3" algn="ctr">
              <a:lnSpc>
                <a:spcPct val="100000"/>
              </a:lnSpc>
              <a:spcBef>
                <a:spcPts val="0"/>
              </a:spcBef>
              <a:spcAft>
                <a:spcPts val="0"/>
              </a:spcAft>
              <a:buSzPts val="4800"/>
              <a:buNone/>
              <a:defRPr sz="9600"/>
            </a:lvl4pPr>
            <a:lvl5pPr lvl="4" algn="ctr">
              <a:lnSpc>
                <a:spcPct val="100000"/>
              </a:lnSpc>
              <a:spcBef>
                <a:spcPts val="0"/>
              </a:spcBef>
              <a:spcAft>
                <a:spcPts val="0"/>
              </a:spcAft>
              <a:buSzPts val="4800"/>
              <a:buNone/>
              <a:defRPr sz="9600"/>
            </a:lvl5pPr>
            <a:lvl6pPr lvl="5" algn="ctr">
              <a:lnSpc>
                <a:spcPct val="100000"/>
              </a:lnSpc>
              <a:spcBef>
                <a:spcPts val="0"/>
              </a:spcBef>
              <a:spcAft>
                <a:spcPts val="0"/>
              </a:spcAft>
              <a:buSzPts val="4800"/>
              <a:buNone/>
              <a:defRPr sz="9600"/>
            </a:lvl6pPr>
            <a:lvl7pPr lvl="6" algn="ctr">
              <a:lnSpc>
                <a:spcPct val="100000"/>
              </a:lnSpc>
              <a:spcBef>
                <a:spcPts val="0"/>
              </a:spcBef>
              <a:spcAft>
                <a:spcPts val="0"/>
              </a:spcAft>
              <a:buSzPts val="4800"/>
              <a:buNone/>
              <a:defRPr sz="9600"/>
            </a:lvl7pPr>
            <a:lvl8pPr lvl="7" algn="ctr">
              <a:lnSpc>
                <a:spcPct val="100000"/>
              </a:lnSpc>
              <a:spcBef>
                <a:spcPts val="0"/>
              </a:spcBef>
              <a:spcAft>
                <a:spcPts val="0"/>
              </a:spcAft>
              <a:buSzPts val="4800"/>
              <a:buNone/>
              <a:defRPr sz="9600"/>
            </a:lvl8pPr>
            <a:lvl9pPr lvl="8" algn="ctr">
              <a:lnSpc>
                <a:spcPct val="100000"/>
              </a:lnSpc>
              <a:spcBef>
                <a:spcPts val="0"/>
              </a:spcBef>
              <a:spcAft>
                <a:spcPts val="0"/>
              </a:spcAft>
              <a:buSzPts val="4800"/>
              <a:buNone/>
              <a:defRPr sz="9600"/>
            </a:lvl9pPr>
          </a:lstStyle>
          <a:p/>
        </p:txBody>
      </p:sp>
      <p:sp>
        <p:nvSpPr>
          <p:cNvPr id="151" name="Google Shape;151;p20"/>
          <p:cNvSpPr txBox="1"/>
          <p:nvPr>
            <p:ph idx="8" type="subTitle"/>
          </p:nvPr>
        </p:nvSpPr>
        <p:spPr>
          <a:xfrm>
            <a:off x="3322972" y="7236250"/>
            <a:ext cx="5825400" cy="1048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152" name="Google Shape;152;p20"/>
          <p:cNvSpPr txBox="1"/>
          <p:nvPr>
            <p:ph idx="9" type="subTitle"/>
          </p:nvPr>
        </p:nvSpPr>
        <p:spPr>
          <a:xfrm>
            <a:off x="11040462" y="6206156"/>
            <a:ext cx="5825400" cy="1275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Francois One"/>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2pPr>
            <a:lvl3pPr lvl="2"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3pPr>
            <a:lvl4pPr lvl="3"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4pPr>
            <a:lvl5pPr lvl="4"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5pPr>
            <a:lvl6pPr lvl="5"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6pPr>
            <a:lvl7pPr lvl="6"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7pPr>
            <a:lvl8pPr lvl="7"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8pPr>
            <a:lvl9pPr lvl="8" algn="l">
              <a:lnSpc>
                <a:spcPct val="100000"/>
              </a:lnSpc>
              <a:spcBef>
                <a:spcPts val="0"/>
              </a:spcBef>
              <a:spcAft>
                <a:spcPts val="0"/>
              </a:spcAft>
              <a:buSzPts val="2400"/>
              <a:buFont typeface="Francois One"/>
              <a:buNone/>
              <a:defRPr sz="4800">
                <a:latin typeface="Francois One"/>
                <a:ea typeface="Francois One"/>
                <a:cs typeface="Francois One"/>
                <a:sym typeface="Francois One"/>
              </a:defRPr>
            </a:lvl9pPr>
          </a:lstStyle>
          <a:p/>
        </p:txBody>
      </p:sp>
      <p:sp>
        <p:nvSpPr>
          <p:cNvPr id="153" name="Google Shape;153;p20"/>
          <p:cNvSpPr txBox="1"/>
          <p:nvPr>
            <p:ph idx="13" type="title"/>
          </p:nvPr>
        </p:nvSpPr>
        <p:spPr>
          <a:xfrm>
            <a:off x="9498606" y="6776498"/>
            <a:ext cx="1191600" cy="1048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6000">
                <a:latin typeface="Abril Fatface"/>
                <a:ea typeface="Abril Fatface"/>
                <a:cs typeface="Abril Fatface"/>
                <a:sym typeface="Abril Fatface"/>
              </a:defRPr>
            </a:lvl1pPr>
            <a:lvl2pPr lvl="1" algn="ctr">
              <a:lnSpc>
                <a:spcPct val="100000"/>
              </a:lnSpc>
              <a:spcBef>
                <a:spcPts val="0"/>
              </a:spcBef>
              <a:spcAft>
                <a:spcPts val="0"/>
              </a:spcAft>
              <a:buSzPts val="4800"/>
              <a:buNone/>
              <a:defRPr sz="9600"/>
            </a:lvl2pPr>
            <a:lvl3pPr lvl="2" algn="ctr">
              <a:lnSpc>
                <a:spcPct val="100000"/>
              </a:lnSpc>
              <a:spcBef>
                <a:spcPts val="0"/>
              </a:spcBef>
              <a:spcAft>
                <a:spcPts val="0"/>
              </a:spcAft>
              <a:buSzPts val="4800"/>
              <a:buNone/>
              <a:defRPr sz="9600"/>
            </a:lvl3pPr>
            <a:lvl4pPr lvl="3" algn="ctr">
              <a:lnSpc>
                <a:spcPct val="100000"/>
              </a:lnSpc>
              <a:spcBef>
                <a:spcPts val="0"/>
              </a:spcBef>
              <a:spcAft>
                <a:spcPts val="0"/>
              </a:spcAft>
              <a:buSzPts val="4800"/>
              <a:buNone/>
              <a:defRPr sz="9600"/>
            </a:lvl4pPr>
            <a:lvl5pPr lvl="4" algn="ctr">
              <a:lnSpc>
                <a:spcPct val="100000"/>
              </a:lnSpc>
              <a:spcBef>
                <a:spcPts val="0"/>
              </a:spcBef>
              <a:spcAft>
                <a:spcPts val="0"/>
              </a:spcAft>
              <a:buSzPts val="4800"/>
              <a:buNone/>
              <a:defRPr sz="9600"/>
            </a:lvl5pPr>
            <a:lvl6pPr lvl="5" algn="ctr">
              <a:lnSpc>
                <a:spcPct val="100000"/>
              </a:lnSpc>
              <a:spcBef>
                <a:spcPts val="0"/>
              </a:spcBef>
              <a:spcAft>
                <a:spcPts val="0"/>
              </a:spcAft>
              <a:buSzPts val="4800"/>
              <a:buNone/>
              <a:defRPr sz="9600"/>
            </a:lvl6pPr>
            <a:lvl7pPr lvl="6" algn="ctr">
              <a:lnSpc>
                <a:spcPct val="100000"/>
              </a:lnSpc>
              <a:spcBef>
                <a:spcPts val="0"/>
              </a:spcBef>
              <a:spcAft>
                <a:spcPts val="0"/>
              </a:spcAft>
              <a:buSzPts val="4800"/>
              <a:buNone/>
              <a:defRPr sz="9600"/>
            </a:lvl7pPr>
            <a:lvl8pPr lvl="7" algn="ctr">
              <a:lnSpc>
                <a:spcPct val="100000"/>
              </a:lnSpc>
              <a:spcBef>
                <a:spcPts val="0"/>
              </a:spcBef>
              <a:spcAft>
                <a:spcPts val="0"/>
              </a:spcAft>
              <a:buSzPts val="4800"/>
              <a:buNone/>
              <a:defRPr sz="9600"/>
            </a:lvl8pPr>
            <a:lvl9pPr lvl="8" algn="ctr">
              <a:lnSpc>
                <a:spcPct val="100000"/>
              </a:lnSpc>
              <a:spcBef>
                <a:spcPts val="0"/>
              </a:spcBef>
              <a:spcAft>
                <a:spcPts val="0"/>
              </a:spcAft>
              <a:buSzPts val="4800"/>
              <a:buNone/>
              <a:defRPr sz="9600"/>
            </a:lvl9pPr>
          </a:lstStyle>
          <a:p/>
        </p:txBody>
      </p:sp>
      <p:sp>
        <p:nvSpPr>
          <p:cNvPr id="154" name="Google Shape;154;p20"/>
          <p:cNvSpPr txBox="1"/>
          <p:nvPr>
            <p:ph idx="14" type="subTitle"/>
          </p:nvPr>
        </p:nvSpPr>
        <p:spPr>
          <a:xfrm>
            <a:off x="11040462" y="7236248"/>
            <a:ext cx="5825400" cy="1048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155" name="Google Shape;155;p20"/>
          <p:cNvSpPr txBox="1"/>
          <p:nvPr>
            <p:ph idx="15"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2pPr>
            <a:lvl3pPr lvl="2"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3pPr>
            <a:lvl4pPr lvl="3"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4pPr>
            <a:lvl5pPr lvl="4"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5pPr>
            <a:lvl6pPr lvl="5"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6pPr>
            <a:lvl7pPr lvl="6"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7pPr>
            <a:lvl8pPr lvl="7"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8pPr>
            <a:lvl9pPr lvl="8" algn="l">
              <a:lnSpc>
                <a:spcPct val="100000"/>
              </a:lnSpc>
              <a:spcBef>
                <a:spcPts val="0"/>
              </a:spcBef>
              <a:spcAft>
                <a:spcPts val="0"/>
              </a:spcAft>
              <a:buSzPts val="3600"/>
              <a:buFont typeface="Josefin Slab"/>
              <a:buNone/>
              <a:defRPr sz="7200">
                <a:latin typeface="Josefin Slab"/>
                <a:ea typeface="Josefin Slab"/>
                <a:cs typeface="Josefin Slab"/>
                <a:sym typeface="Josefin Slab"/>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 Header 1">
    <p:spTree>
      <p:nvGrpSpPr>
        <p:cNvPr id="156" name="Shape 156"/>
        <p:cNvGrpSpPr/>
        <p:nvPr/>
      </p:nvGrpSpPr>
      <p:grpSpPr>
        <a:xfrm>
          <a:off x="0" y="0"/>
          <a:ext cx="0" cy="0"/>
          <a:chOff x="0" y="0"/>
          <a:chExt cx="0" cy="0"/>
        </a:xfrm>
      </p:grpSpPr>
      <p:sp>
        <p:nvSpPr>
          <p:cNvPr id="157" name="Google Shape;157;p21"/>
          <p:cNvSpPr/>
          <p:nvPr/>
        </p:nvSpPr>
        <p:spPr>
          <a:xfrm flipH="1" rot="-2700000">
            <a:off x="11243625" y="214793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58" name="Google Shape;158;p21"/>
          <p:cNvSpPr/>
          <p:nvPr/>
        </p:nvSpPr>
        <p:spPr>
          <a:xfrm flipH="1" rot="-2700000">
            <a:off x="9319519" y="-264512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59" name="Google Shape;159;p21"/>
          <p:cNvGrpSpPr/>
          <p:nvPr/>
        </p:nvGrpSpPr>
        <p:grpSpPr>
          <a:xfrm flipH="1">
            <a:off x="13720282" y="-693372"/>
            <a:ext cx="3474848" cy="3474852"/>
            <a:chOff x="5279626" y="2677999"/>
            <a:chExt cx="1737424" cy="1737426"/>
          </a:xfrm>
        </p:grpSpPr>
        <p:sp>
          <p:nvSpPr>
            <p:cNvPr id="160" name="Google Shape;160;p21"/>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61" name="Google Shape;161;p21"/>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grpSp>
        <p:nvGrpSpPr>
          <p:cNvPr id="162" name="Google Shape;162;p21"/>
          <p:cNvGrpSpPr/>
          <p:nvPr/>
        </p:nvGrpSpPr>
        <p:grpSpPr>
          <a:xfrm flipH="1">
            <a:off x="13675894" y="6041000"/>
            <a:ext cx="3474848" cy="3474852"/>
            <a:chOff x="5279626" y="2677999"/>
            <a:chExt cx="1737424" cy="1737426"/>
          </a:xfrm>
        </p:grpSpPr>
        <p:sp>
          <p:nvSpPr>
            <p:cNvPr id="163" name="Google Shape;163;p21"/>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64" name="Google Shape;164;p21"/>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65" name="Google Shape;165;p21"/>
          <p:cNvSpPr/>
          <p:nvPr/>
        </p:nvSpPr>
        <p:spPr>
          <a:xfrm flipH="1" rot="-2700000">
            <a:off x="9823339" y="-237839"/>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66" name="Google Shape;166;p21"/>
          <p:cNvSpPr/>
          <p:nvPr/>
        </p:nvSpPr>
        <p:spPr>
          <a:xfrm flipH="1" rot="-2700000">
            <a:off x="16530037" y="360305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67" name="Google Shape;167;p21"/>
          <p:cNvSpPr txBox="1"/>
          <p:nvPr>
            <p:ph type="title"/>
          </p:nvPr>
        </p:nvSpPr>
        <p:spPr>
          <a:xfrm>
            <a:off x="11361494" y="3376450"/>
            <a:ext cx="4324200" cy="2103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0"/>
              <a:buNone/>
              <a:defRPr sz="19200"/>
            </a:lvl1pPr>
            <a:lvl2pPr lvl="1" algn="r">
              <a:lnSpc>
                <a:spcPct val="100000"/>
              </a:lnSpc>
              <a:spcBef>
                <a:spcPts val="0"/>
              </a:spcBef>
              <a:spcAft>
                <a:spcPts val="0"/>
              </a:spcAft>
              <a:buSzPts val="12000"/>
              <a:buNone/>
              <a:defRPr sz="24000"/>
            </a:lvl2pPr>
            <a:lvl3pPr lvl="2" algn="r">
              <a:lnSpc>
                <a:spcPct val="100000"/>
              </a:lnSpc>
              <a:spcBef>
                <a:spcPts val="0"/>
              </a:spcBef>
              <a:spcAft>
                <a:spcPts val="0"/>
              </a:spcAft>
              <a:buSzPts val="12000"/>
              <a:buNone/>
              <a:defRPr sz="24000"/>
            </a:lvl3pPr>
            <a:lvl4pPr lvl="3" algn="r">
              <a:lnSpc>
                <a:spcPct val="100000"/>
              </a:lnSpc>
              <a:spcBef>
                <a:spcPts val="0"/>
              </a:spcBef>
              <a:spcAft>
                <a:spcPts val="0"/>
              </a:spcAft>
              <a:buSzPts val="12000"/>
              <a:buNone/>
              <a:defRPr sz="24000"/>
            </a:lvl4pPr>
            <a:lvl5pPr lvl="4" algn="r">
              <a:lnSpc>
                <a:spcPct val="100000"/>
              </a:lnSpc>
              <a:spcBef>
                <a:spcPts val="0"/>
              </a:spcBef>
              <a:spcAft>
                <a:spcPts val="0"/>
              </a:spcAft>
              <a:buSzPts val="12000"/>
              <a:buNone/>
              <a:defRPr sz="24000"/>
            </a:lvl5pPr>
            <a:lvl6pPr lvl="5" algn="r">
              <a:lnSpc>
                <a:spcPct val="100000"/>
              </a:lnSpc>
              <a:spcBef>
                <a:spcPts val="0"/>
              </a:spcBef>
              <a:spcAft>
                <a:spcPts val="0"/>
              </a:spcAft>
              <a:buSzPts val="12000"/>
              <a:buNone/>
              <a:defRPr sz="24000"/>
            </a:lvl6pPr>
            <a:lvl7pPr lvl="6" algn="r">
              <a:lnSpc>
                <a:spcPct val="100000"/>
              </a:lnSpc>
              <a:spcBef>
                <a:spcPts val="0"/>
              </a:spcBef>
              <a:spcAft>
                <a:spcPts val="0"/>
              </a:spcAft>
              <a:buSzPts val="12000"/>
              <a:buNone/>
              <a:defRPr sz="24000"/>
            </a:lvl7pPr>
            <a:lvl8pPr lvl="7" algn="r">
              <a:lnSpc>
                <a:spcPct val="100000"/>
              </a:lnSpc>
              <a:spcBef>
                <a:spcPts val="0"/>
              </a:spcBef>
              <a:spcAft>
                <a:spcPts val="0"/>
              </a:spcAft>
              <a:buSzPts val="12000"/>
              <a:buNone/>
              <a:defRPr sz="24000"/>
            </a:lvl8pPr>
            <a:lvl9pPr lvl="8" algn="r">
              <a:lnSpc>
                <a:spcPct val="100000"/>
              </a:lnSpc>
              <a:spcBef>
                <a:spcPts val="0"/>
              </a:spcBef>
              <a:spcAft>
                <a:spcPts val="0"/>
              </a:spcAft>
              <a:buSzPts val="12000"/>
              <a:buNone/>
              <a:defRPr sz="24000"/>
            </a:lvl9pPr>
          </a:lstStyle>
          <a:p/>
        </p:txBody>
      </p:sp>
      <p:sp>
        <p:nvSpPr>
          <p:cNvPr id="168" name="Google Shape;168;p21"/>
          <p:cNvSpPr txBox="1"/>
          <p:nvPr>
            <p:ph idx="2" type="title"/>
          </p:nvPr>
        </p:nvSpPr>
        <p:spPr>
          <a:xfrm>
            <a:off x="1763750" y="3562350"/>
            <a:ext cx="6944400" cy="1481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9600"/>
            </a:lvl1pPr>
            <a:lvl2pPr lvl="1" algn="l">
              <a:lnSpc>
                <a:spcPct val="100000"/>
              </a:lnSpc>
              <a:spcBef>
                <a:spcPts val="0"/>
              </a:spcBef>
              <a:spcAft>
                <a:spcPts val="0"/>
              </a:spcAft>
              <a:buSzPts val="3600"/>
              <a:buNone/>
              <a:defRPr sz="7200"/>
            </a:lvl2pPr>
            <a:lvl3pPr lvl="2" algn="l">
              <a:lnSpc>
                <a:spcPct val="100000"/>
              </a:lnSpc>
              <a:spcBef>
                <a:spcPts val="0"/>
              </a:spcBef>
              <a:spcAft>
                <a:spcPts val="0"/>
              </a:spcAft>
              <a:buSzPts val="3600"/>
              <a:buNone/>
              <a:defRPr sz="7200"/>
            </a:lvl3pPr>
            <a:lvl4pPr lvl="3" algn="l">
              <a:lnSpc>
                <a:spcPct val="100000"/>
              </a:lnSpc>
              <a:spcBef>
                <a:spcPts val="0"/>
              </a:spcBef>
              <a:spcAft>
                <a:spcPts val="0"/>
              </a:spcAft>
              <a:buSzPts val="3600"/>
              <a:buNone/>
              <a:defRPr sz="7200"/>
            </a:lvl4pPr>
            <a:lvl5pPr lvl="4" algn="l">
              <a:lnSpc>
                <a:spcPct val="100000"/>
              </a:lnSpc>
              <a:spcBef>
                <a:spcPts val="0"/>
              </a:spcBef>
              <a:spcAft>
                <a:spcPts val="0"/>
              </a:spcAft>
              <a:buSzPts val="3600"/>
              <a:buNone/>
              <a:defRPr sz="7200"/>
            </a:lvl5pPr>
            <a:lvl6pPr lvl="5" algn="l">
              <a:lnSpc>
                <a:spcPct val="100000"/>
              </a:lnSpc>
              <a:spcBef>
                <a:spcPts val="0"/>
              </a:spcBef>
              <a:spcAft>
                <a:spcPts val="0"/>
              </a:spcAft>
              <a:buSzPts val="3600"/>
              <a:buNone/>
              <a:defRPr sz="7200"/>
            </a:lvl6pPr>
            <a:lvl7pPr lvl="6" algn="l">
              <a:lnSpc>
                <a:spcPct val="100000"/>
              </a:lnSpc>
              <a:spcBef>
                <a:spcPts val="0"/>
              </a:spcBef>
              <a:spcAft>
                <a:spcPts val="0"/>
              </a:spcAft>
              <a:buSzPts val="3600"/>
              <a:buNone/>
              <a:defRPr sz="7200"/>
            </a:lvl7pPr>
            <a:lvl8pPr lvl="7" algn="l">
              <a:lnSpc>
                <a:spcPct val="100000"/>
              </a:lnSpc>
              <a:spcBef>
                <a:spcPts val="0"/>
              </a:spcBef>
              <a:spcAft>
                <a:spcPts val="0"/>
              </a:spcAft>
              <a:buSzPts val="3600"/>
              <a:buNone/>
              <a:defRPr sz="7200"/>
            </a:lvl8pPr>
            <a:lvl9pPr lvl="8" algn="l">
              <a:lnSpc>
                <a:spcPct val="100000"/>
              </a:lnSpc>
              <a:spcBef>
                <a:spcPts val="0"/>
              </a:spcBef>
              <a:spcAft>
                <a:spcPts val="0"/>
              </a:spcAft>
              <a:buSzPts val="3600"/>
              <a:buNone/>
              <a:defRPr sz="7200"/>
            </a:lvl9pPr>
          </a:lstStyle>
          <a:p/>
        </p:txBody>
      </p:sp>
      <p:sp>
        <p:nvSpPr>
          <p:cNvPr id="169" name="Google Shape;169;p21"/>
          <p:cNvSpPr txBox="1"/>
          <p:nvPr>
            <p:ph idx="1" type="subTitle"/>
          </p:nvPr>
        </p:nvSpPr>
        <p:spPr>
          <a:xfrm>
            <a:off x="1763750" y="5243216"/>
            <a:ext cx="6353400" cy="148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sz="5600"/>
            </a:lvl2pPr>
            <a:lvl3pPr lvl="2" algn="ctr">
              <a:lnSpc>
                <a:spcPct val="100000"/>
              </a:lnSpc>
              <a:spcBef>
                <a:spcPts val="0"/>
              </a:spcBef>
              <a:spcAft>
                <a:spcPts val="0"/>
              </a:spcAft>
              <a:buSzPts val="2800"/>
              <a:buNone/>
              <a:defRPr sz="5600"/>
            </a:lvl3pPr>
            <a:lvl4pPr lvl="3" algn="ctr">
              <a:lnSpc>
                <a:spcPct val="100000"/>
              </a:lnSpc>
              <a:spcBef>
                <a:spcPts val="0"/>
              </a:spcBef>
              <a:spcAft>
                <a:spcPts val="0"/>
              </a:spcAft>
              <a:buSzPts val="2800"/>
              <a:buNone/>
              <a:defRPr sz="5600"/>
            </a:lvl4pPr>
            <a:lvl5pPr lvl="4" algn="ctr">
              <a:lnSpc>
                <a:spcPct val="100000"/>
              </a:lnSpc>
              <a:spcBef>
                <a:spcPts val="0"/>
              </a:spcBef>
              <a:spcAft>
                <a:spcPts val="0"/>
              </a:spcAft>
              <a:buSzPts val="2800"/>
              <a:buNone/>
              <a:defRPr sz="5600"/>
            </a:lvl5pPr>
            <a:lvl6pPr lvl="5" algn="ctr">
              <a:lnSpc>
                <a:spcPct val="100000"/>
              </a:lnSpc>
              <a:spcBef>
                <a:spcPts val="0"/>
              </a:spcBef>
              <a:spcAft>
                <a:spcPts val="0"/>
              </a:spcAft>
              <a:buSzPts val="2800"/>
              <a:buNone/>
              <a:defRPr sz="5600"/>
            </a:lvl6pPr>
            <a:lvl7pPr lvl="6" algn="ctr">
              <a:lnSpc>
                <a:spcPct val="100000"/>
              </a:lnSpc>
              <a:spcBef>
                <a:spcPts val="0"/>
              </a:spcBef>
              <a:spcAft>
                <a:spcPts val="0"/>
              </a:spcAft>
              <a:buSzPts val="2800"/>
              <a:buNone/>
              <a:defRPr sz="5600"/>
            </a:lvl7pPr>
            <a:lvl8pPr lvl="7" algn="ctr">
              <a:lnSpc>
                <a:spcPct val="100000"/>
              </a:lnSpc>
              <a:spcBef>
                <a:spcPts val="0"/>
              </a:spcBef>
              <a:spcAft>
                <a:spcPts val="0"/>
              </a:spcAft>
              <a:buSzPts val="2800"/>
              <a:buNone/>
              <a:defRPr sz="5600"/>
            </a:lvl8pPr>
            <a:lvl9pPr lvl="8" algn="ctr">
              <a:lnSpc>
                <a:spcPct val="100000"/>
              </a:lnSpc>
              <a:spcBef>
                <a:spcPts val="0"/>
              </a:spcBef>
              <a:spcAft>
                <a:spcPts val="0"/>
              </a:spcAft>
              <a:buSzPts val="2800"/>
              <a:buNone/>
              <a:defRPr sz="5600"/>
            </a:lvl9pPr>
          </a:lstStyle>
          <a:p/>
        </p:txBody>
      </p:sp>
      <p:sp>
        <p:nvSpPr>
          <p:cNvPr id="170" name="Google Shape;170;p21"/>
          <p:cNvSpPr/>
          <p:nvPr/>
        </p:nvSpPr>
        <p:spPr>
          <a:xfrm flipH="1" rot="-2700000">
            <a:off x="8795737" y="640795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Section Header 3">
    <p:spTree>
      <p:nvGrpSpPr>
        <p:cNvPr id="171" name="Shape 171"/>
        <p:cNvGrpSpPr/>
        <p:nvPr/>
      </p:nvGrpSpPr>
      <p:grpSpPr>
        <a:xfrm>
          <a:off x="0" y="0"/>
          <a:ext cx="0" cy="0"/>
          <a:chOff x="0" y="0"/>
          <a:chExt cx="0" cy="0"/>
        </a:xfrm>
      </p:grpSpPr>
      <p:sp>
        <p:nvSpPr>
          <p:cNvPr id="172" name="Google Shape;172;p22"/>
          <p:cNvSpPr txBox="1"/>
          <p:nvPr>
            <p:ph type="title"/>
          </p:nvPr>
        </p:nvSpPr>
        <p:spPr>
          <a:xfrm>
            <a:off x="4451850" y="6604200"/>
            <a:ext cx="9399600" cy="1481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9600"/>
            </a:lvl1pPr>
            <a:lvl2pPr lvl="1" algn="l">
              <a:lnSpc>
                <a:spcPct val="100000"/>
              </a:lnSpc>
              <a:spcBef>
                <a:spcPts val="0"/>
              </a:spcBef>
              <a:spcAft>
                <a:spcPts val="0"/>
              </a:spcAft>
              <a:buSzPts val="3600"/>
              <a:buNone/>
              <a:defRPr sz="7200"/>
            </a:lvl2pPr>
            <a:lvl3pPr lvl="2" algn="l">
              <a:lnSpc>
                <a:spcPct val="100000"/>
              </a:lnSpc>
              <a:spcBef>
                <a:spcPts val="0"/>
              </a:spcBef>
              <a:spcAft>
                <a:spcPts val="0"/>
              </a:spcAft>
              <a:buSzPts val="3600"/>
              <a:buNone/>
              <a:defRPr sz="7200"/>
            </a:lvl3pPr>
            <a:lvl4pPr lvl="3" algn="l">
              <a:lnSpc>
                <a:spcPct val="100000"/>
              </a:lnSpc>
              <a:spcBef>
                <a:spcPts val="0"/>
              </a:spcBef>
              <a:spcAft>
                <a:spcPts val="0"/>
              </a:spcAft>
              <a:buSzPts val="3600"/>
              <a:buNone/>
              <a:defRPr sz="7200"/>
            </a:lvl4pPr>
            <a:lvl5pPr lvl="4" algn="l">
              <a:lnSpc>
                <a:spcPct val="100000"/>
              </a:lnSpc>
              <a:spcBef>
                <a:spcPts val="0"/>
              </a:spcBef>
              <a:spcAft>
                <a:spcPts val="0"/>
              </a:spcAft>
              <a:buSzPts val="3600"/>
              <a:buNone/>
              <a:defRPr sz="7200"/>
            </a:lvl5pPr>
            <a:lvl6pPr lvl="5" algn="l">
              <a:lnSpc>
                <a:spcPct val="100000"/>
              </a:lnSpc>
              <a:spcBef>
                <a:spcPts val="0"/>
              </a:spcBef>
              <a:spcAft>
                <a:spcPts val="0"/>
              </a:spcAft>
              <a:buSzPts val="3600"/>
              <a:buNone/>
              <a:defRPr sz="7200"/>
            </a:lvl6pPr>
            <a:lvl7pPr lvl="6" algn="l">
              <a:lnSpc>
                <a:spcPct val="100000"/>
              </a:lnSpc>
              <a:spcBef>
                <a:spcPts val="0"/>
              </a:spcBef>
              <a:spcAft>
                <a:spcPts val="0"/>
              </a:spcAft>
              <a:buSzPts val="3600"/>
              <a:buNone/>
              <a:defRPr sz="7200"/>
            </a:lvl7pPr>
            <a:lvl8pPr lvl="7" algn="l">
              <a:lnSpc>
                <a:spcPct val="100000"/>
              </a:lnSpc>
              <a:spcBef>
                <a:spcPts val="0"/>
              </a:spcBef>
              <a:spcAft>
                <a:spcPts val="0"/>
              </a:spcAft>
              <a:buSzPts val="3600"/>
              <a:buNone/>
              <a:defRPr sz="7200"/>
            </a:lvl8pPr>
            <a:lvl9pPr lvl="8" algn="l">
              <a:lnSpc>
                <a:spcPct val="100000"/>
              </a:lnSpc>
              <a:spcBef>
                <a:spcPts val="0"/>
              </a:spcBef>
              <a:spcAft>
                <a:spcPts val="0"/>
              </a:spcAft>
              <a:buSzPts val="3600"/>
              <a:buNone/>
              <a:defRPr sz="7200"/>
            </a:lvl9pPr>
          </a:lstStyle>
          <a:p/>
        </p:txBody>
      </p:sp>
      <p:sp>
        <p:nvSpPr>
          <p:cNvPr id="173" name="Google Shape;173;p22"/>
          <p:cNvSpPr txBox="1"/>
          <p:nvPr>
            <p:ph idx="1" type="subTitle"/>
          </p:nvPr>
        </p:nvSpPr>
        <p:spPr>
          <a:xfrm>
            <a:off x="4851750" y="8285052"/>
            <a:ext cx="8599800" cy="913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3600"/>
            </a:lvl1pPr>
            <a:lvl2pPr lvl="1" algn="ctr">
              <a:lnSpc>
                <a:spcPct val="100000"/>
              </a:lnSpc>
              <a:spcBef>
                <a:spcPts val="0"/>
              </a:spcBef>
              <a:spcAft>
                <a:spcPts val="0"/>
              </a:spcAft>
              <a:buSzPts val="2800"/>
              <a:buNone/>
              <a:defRPr sz="5600"/>
            </a:lvl2pPr>
            <a:lvl3pPr lvl="2" algn="ctr">
              <a:lnSpc>
                <a:spcPct val="100000"/>
              </a:lnSpc>
              <a:spcBef>
                <a:spcPts val="0"/>
              </a:spcBef>
              <a:spcAft>
                <a:spcPts val="0"/>
              </a:spcAft>
              <a:buSzPts val="2800"/>
              <a:buNone/>
              <a:defRPr sz="5600"/>
            </a:lvl3pPr>
            <a:lvl4pPr lvl="3" algn="ctr">
              <a:lnSpc>
                <a:spcPct val="100000"/>
              </a:lnSpc>
              <a:spcBef>
                <a:spcPts val="0"/>
              </a:spcBef>
              <a:spcAft>
                <a:spcPts val="0"/>
              </a:spcAft>
              <a:buSzPts val="2800"/>
              <a:buNone/>
              <a:defRPr sz="5600"/>
            </a:lvl4pPr>
            <a:lvl5pPr lvl="4" algn="ctr">
              <a:lnSpc>
                <a:spcPct val="100000"/>
              </a:lnSpc>
              <a:spcBef>
                <a:spcPts val="0"/>
              </a:spcBef>
              <a:spcAft>
                <a:spcPts val="0"/>
              </a:spcAft>
              <a:buSzPts val="2800"/>
              <a:buNone/>
              <a:defRPr sz="5600"/>
            </a:lvl5pPr>
            <a:lvl6pPr lvl="5" algn="ctr">
              <a:lnSpc>
                <a:spcPct val="100000"/>
              </a:lnSpc>
              <a:spcBef>
                <a:spcPts val="0"/>
              </a:spcBef>
              <a:spcAft>
                <a:spcPts val="0"/>
              </a:spcAft>
              <a:buSzPts val="2800"/>
              <a:buNone/>
              <a:defRPr sz="5600"/>
            </a:lvl6pPr>
            <a:lvl7pPr lvl="6" algn="ctr">
              <a:lnSpc>
                <a:spcPct val="100000"/>
              </a:lnSpc>
              <a:spcBef>
                <a:spcPts val="0"/>
              </a:spcBef>
              <a:spcAft>
                <a:spcPts val="0"/>
              </a:spcAft>
              <a:buSzPts val="2800"/>
              <a:buNone/>
              <a:defRPr sz="5600"/>
            </a:lvl7pPr>
            <a:lvl8pPr lvl="7" algn="ctr">
              <a:lnSpc>
                <a:spcPct val="100000"/>
              </a:lnSpc>
              <a:spcBef>
                <a:spcPts val="0"/>
              </a:spcBef>
              <a:spcAft>
                <a:spcPts val="0"/>
              </a:spcAft>
              <a:buSzPts val="2800"/>
              <a:buNone/>
              <a:defRPr sz="5600"/>
            </a:lvl8pPr>
            <a:lvl9pPr lvl="8" algn="ctr">
              <a:lnSpc>
                <a:spcPct val="100000"/>
              </a:lnSpc>
              <a:spcBef>
                <a:spcPts val="0"/>
              </a:spcBef>
              <a:spcAft>
                <a:spcPts val="0"/>
              </a:spcAft>
              <a:buSzPts val="2800"/>
              <a:buNone/>
              <a:defRPr sz="5600"/>
            </a:lvl9pPr>
          </a:lstStyle>
          <a:p/>
        </p:txBody>
      </p:sp>
      <p:sp>
        <p:nvSpPr>
          <p:cNvPr id="174" name="Google Shape;174;p22"/>
          <p:cNvSpPr/>
          <p:nvPr/>
        </p:nvSpPr>
        <p:spPr>
          <a:xfrm rot="2700000">
            <a:off x="6871631" y="68793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75" name="Google Shape;175;p22"/>
          <p:cNvSpPr/>
          <p:nvPr/>
        </p:nvSpPr>
        <p:spPr>
          <a:xfrm rot="2700000">
            <a:off x="8795737" y="-410512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76" name="Google Shape;176;p22"/>
          <p:cNvGrpSpPr/>
          <p:nvPr/>
        </p:nvGrpSpPr>
        <p:grpSpPr>
          <a:xfrm>
            <a:off x="5480114" y="-2153372"/>
            <a:ext cx="3474848" cy="3474852"/>
            <a:chOff x="5279626" y="2677999"/>
            <a:chExt cx="1737424" cy="1737426"/>
          </a:xfrm>
        </p:grpSpPr>
        <p:sp>
          <p:nvSpPr>
            <p:cNvPr id="177" name="Google Shape;177;p22"/>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78" name="Google Shape;178;p22"/>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79" name="Google Shape;179;p22"/>
          <p:cNvSpPr/>
          <p:nvPr/>
        </p:nvSpPr>
        <p:spPr>
          <a:xfrm rot="2700000">
            <a:off x="1585219" y="214305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80" name="Google Shape;180;p22"/>
          <p:cNvSpPr txBox="1"/>
          <p:nvPr>
            <p:ph idx="2" type="title"/>
          </p:nvPr>
        </p:nvSpPr>
        <p:spPr>
          <a:xfrm flipH="1">
            <a:off x="6989550" y="1916450"/>
            <a:ext cx="4324200" cy="2103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0"/>
              <a:buNone/>
              <a:defRPr sz="19200"/>
            </a:lvl1pPr>
            <a:lvl2pPr lvl="1" algn="r">
              <a:lnSpc>
                <a:spcPct val="100000"/>
              </a:lnSpc>
              <a:spcBef>
                <a:spcPts val="0"/>
              </a:spcBef>
              <a:spcAft>
                <a:spcPts val="0"/>
              </a:spcAft>
              <a:buSzPts val="12000"/>
              <a:buNone/>
              <a:defRPr sz="24000"/>
            </a:lvl2pPr>
            <a:lvl3pPr lvl="2" algn="r">
              <a:lnSpc>
                <a:spcPct val="100000"/>
              </a:lnSpc>
              <a:spcBef>
                <a:spcPts val="0"/>
              </a:spcBef>
              <a:spcAft>
                <a:spcPts val="0"/>
              </a:spcAft>
              <a:buSzPts val="12000"/>
              <a:buNone/>
              <a:defRPr sz="24000"/>
            </a:lvl3pPr>
            <a:lvl4pPr lvl="3" algn="r">
              <a:lnSpc>
                <a:spcPct val="100000"/>
              </a:lnSpc>
              <a:spcBef>
                <a:spcPts val="0"/>
              </a:spcBef>
              <a:spcAft>
                <a:spcPts val="0"/>
              </a:spcAft>
              <a:buSzPts val="12000"/>
              <a:buNone/>
              <a:defRPr sz="24000"/>
            </a:lvl4pPr>
            <a:lvl5pPr lvl="4" algn="r">
              <a:lnSpc>
                <a:spcPct val="100000"/>
              </a:lnSpc>
              <a:spcBef>
                <a:spcPts val="0"/>
              </a:spcBef>
              <a:spcAft>
                <a:spcPts val="0"/>
              </a:spcAft>
              <a:buSzPts val="12000"/>
              <a:buNone/>
              <a:defRPr sz="24000"/>
            </a:lvl5pPr>
            <a:lvl6pPr lvl="5" algn="r">
              <a:lnSpc>
                <a:spcPct val="100000"/>
              </a:lnSpc>
              <a:spcBef>
                <a:spcPts val="0"/>
              </a:spcBef>
              <a:spcAft>
                <a:spcPts val="0"/>
              </a:spcAft>
              <a:buSzPts val="12000"/>
              <a:buNone/>
              <a:defRPr sz="24000"/>
            </a:lvl6pPr>
            <a:lvl7pPr lvl="6" algn="r">
              <a:lnSpc>
                <a:spcPct val="100000"/>
              </a:lnSpc>
              <a:spcBef>
                <a:spcPts val="0"/>
              </a:spcBef>
              <a:spcAft>
                <a:spcPts val="0"/>
              </a:spcAft>
              <a:buSzPts val="12000"/>
              <a:buNone/>
              <a:defRPr sz="24000"/>
            </a:lvl7pPr>
            <a:lvl8pPr lvl="7" algn="r">
              <a:lnSpc>
                <a:spcPct val="100000"/>
              </a:lnSpc>
              <a:spcBef>
                <a:spcPts val="0"/>
              </a:spcBef>
              <a:spcAft>
                <a:spcPts val="0"/>
              </a:spcAft>
              <a:buSzPts val="12000"/>
              <a:buNone/>
              <a:defRPr sz="24000"/>
            </a:lvl8pPr>
            <a:lvl9pPr lvl="8" algn="r">
              <a:lnSpc>
                <a:spcPct val="100000"/>
              </a:lnSpc>
              <a:spcBef>
                <a:spcPts val="0"/>
              </a:spcBef>
              <a:spcAft>
                <a:spcPts val="0"/>
              </a:spcAft>
              <a:buSzPts val="12000"/>
              <a:buNone/>
              <a:defRPr sz="240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1">
    <p:spTree>
      <p:nvGrpSpPr>
        <p:cNvPr id="181" name="Shape 181"/>
        <p:cNvGrpSpPr/>
        <p:nvPr/>
      </p:nvGrpSpPr>
      <p:grpSpPr>
        <a:xfrm>
          <a:off x="0" y="0"/>
          <a:ext cx="0" cy="0"/>
          <a:chOff x="0" y="0"/>
          <a:chExt cx="0" cy="0"/>
        </a:xfrm>
      </p:grpSpPr>
      <p:sp>
        <p:nvSpPr>
          <p:cNvPr id="182" name="Google Shape;182;p23"/>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 only 2">
    <p:spTree>
      <p:nvGrpSpPr>
        <p:cNvPr id="183" name="Shape 183"/>
        <p:cNvGrpSpPr/>
        <p:nvPr/>
      </p:nvGrpSpPr>
      <p:grpSpPr>
        <a:xfrm>
          <a:off x="0" y="0"/>
          <a:ext cx="0" cy="0"/>
          <a:chOff x="0" y="0"/>
          <a:chExt cx="0" cy="0"/>
        </a:xfrm>
      </p:grpSpPr>
      <p:grpSp>
        <p:nvGrpSpPr>
          <p:cNvPr id="184" name="Google Shape;184;p24"/>
          <p:cNvGrpSpPr/>
          <p:nvPr/>
        </p:nvGrpSpPr>
        <p:grpSpPr>
          <a:xfrm>
            <a:off x="-2752974" y="7227850"/>
            <a:ext cx="3474848" cy="3474852"/>
            <a:chOff x="5279626" y="2677999"/>
            <a:chExt cx="1737424" cy="1737426"/>
          </a:xfrm>
        </p:grpSpPr>
        <p:sp>
          <p:nvSpPr>
            <p:cNvPr id="185" name="Google Shape;185;p24"/>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86" name="Google Shape;186;p24"/>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87" name="Google Shape;187;p24"/>
          <p:cNvSpPr/>
          <p:nvPr/>
        </p:nvSpPr>
        <p:spPr>
          <a:xfrm rot="2700000">
            <a:off x="571251" y="7509231"/>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88" name="Google Shape;188;p24"/>
          <p:cNvSpPr/>
          <p:nvPr/>
        </p:nvSpPr>
        <p:spPr>
          <a:xfrm rot="2700000">
            <a:off x="1125207" y="8888501"/>
            <a:ext cx="2457338" cy="2457338"/>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89" name="Google Shape;189;p24"/>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 and three columns">
    <p:spTree>
      <p:nvGrpSpPr>
        <p:cNvPr id="190" name="Shape 190"/>
        <p:cNvGrpSpPr/>
        <p:nvPr/>
      </p:nvGrpSpPr>
      <p:grpSpPr>
        <a:xfrm>
          <a:off x="0" y="0"/>
          <a:ext cx="0" cy="0"/>
          <a:chOff x="0" y="0"/>
          <a:chExt cx="0" cy="0"/>
        </a:xfrm>
      </p:grpSpPr>
      <p:sp>
        <p:nvSpPr>
          <p:cNvPr id="191" name="Google Shape;191;p25"/>
          <p:cNvSpPr/>
          <p:nvPr/>
        </p:nvSpPr>
        <p:spPr>
          <a:xfrm flipH="1" rot="-2700000">
            <a:off x="14539415" y="-1570175"/>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192" name="Google Shape;192;p25"/>
          <p:cNvGrpSpPr/>
          <p:nvPr/>
        </p:nvGrpSpPr>
        <p:grpSpPr>
          <a:xfrm>
            <a:off x="16602376" y="2729088"/>
            <a:ext cx="3474848" cy="3474852"/>
            <a:chOff x="5279626" y="2677999"/>
            <a:chExt cx="1737424" cy="1737426"/>
          </a:xfrm>
        </p:grpSpPr>
        <p:sp>
          <p:nvSpPr>
            <p:cNvPr id="193" name="Google Shape;193;p25"/>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94" name="Google Shape;194;p25"/>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195" name="Google Shape;195;p25"/>
          <p:cNvSpPr/>
          <p:nvPr/>
        </p:nvSpPr>
        <p:spPr>
          <a:xfrm flipH="1" rot="-2700000">
            <a:off x="15149015" y="8602525"/>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96" name="Google Shape;196;p25"/>
          <p:cNvSpPr/>
          <p:nvPr/>
        </p:nvSpPr>
        <p:spPr>
          <a:xfrm flipH="1" rot="-2700000">
            <a:off x="-1673147" y="5900103"/>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97" name="Google Shape;197;p25"/>
          <p:cNvSpPr/>
          <p:nvPr/>
        </p:nvSpPr>
        <p:spPr>
          <a:xfrm flipH="1" rot="-2700000">
            <a:off x="15006159" y="80066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198" name="Google Shape;198;p25"/>
          <p:cNvSpPr txBox="1"/>
          <p:nvPr>
            <p:ph idx="1" type="subTitle"/>
          </p:nvPr>
        </p:nvSpPr>
        <p:spPr>
          <a:xfrm>
            <a:off x="1694216" y="4916100"/>
            <a:ext cx="4161600" cy="974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199" name="Google Shape;199;p25"/>
          <p:cNvSpPr txBox="1"/>
          <p:nvPr>
            <p:ph idx="2" type="subTitle"/>
          </p:nvPr>
        </p:nvSpPr>
        <p:spPr>
          <a:xfrm>
            <a:off x="7063200" y="4916100"/>
            <a:ext cx="4161600" cy="974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00" name="Google Shape;200;p25"/>
          <p:cNvSpPr txBox="1"/>
          <p:nvPr>
            <p:ph idx="3" type="subTitle"/>
          </p:nvPr>
        </p:nvSpPr>
        <p:spPr>
          <a:xfrm>
            <a:off x="12432182" y="4916100"/>
            <a:ext cx="4161600" cy="974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01" name="Google Shape;201;p25"/>
          <p:cNvSpPr txBox="1"/>
          <p:nvPr>
            <p:ph idx="4" type="subTitle"/>
          </p:nvPr>
        </p:nvSpPr>
        <p:spPr>
          <a:xfrm>
            <a:off x="1693750" y="5795100"/>
            <a:ext cx="4161000" cy="186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02" name="Google Shape;202;p25"/>
          <p:cNvSpPr txBox="1"/>
          <p:nvPr>
            <p:ph idx="5" type="subTitle"/>
          </p:nvPr>
        </p:nvSpPr>
        <p:spPr>
          <a:xfrm>
            <a:off x="7063508" y="5795100"/>
            <a:ext cx="4161000" cy="186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03" name="Google Shape;203;p25"/>
          <p:cNvSpPr txBox="1"/>
          <p:nvPr>
            <p:ph idx="6" type="subTitle"/>
          </p:nvPr>
        </p:nvSpPr>
        <p:spPr>
          <a:xfrm>
            <a:off x="12433266" y="5795100"/>
            <a:ext cx="4161000" cy="186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04" name="Google Shape;204;p25"/>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solidFill>
                  <a:schemeClr val="accent2"/>
                </a:solidFill>
              </a:defRPr>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Title and three columns 1">
    <p:spTree>
      <p:nvGrpSpPr>
        <p:cNvPr id="205" name="Shape 205"/>
        <p:cNvGrpSpPr/>
        <p:nvPr/>
      </p:nvGrpSpPr>
      <p:grpSpPr>
        <a:xfrm>
          <a:off x="0" y="0"/>
          <a:ext cx="0" cy="0"/>
          <a:chOff x="0" y="0"/>
          <a:chExt cx="0" cy="0"/>
        </a:xfrm>
      </p:grpSpPr>
      <p:grpSp>
        <p:nvGrpSpPr>
          <p:cNvPr id="206" name="Google Shape;206;p26"/>
          <p:cNvGrpSpPr/>
          <p:nvPr/>
        </p:nvGrpSpPr>
        <p:grpSpPr>
          <a:xfrm>
            <a:off x="15836330" y="2257990"/>
            <a:ext cx="3474848" cy="3474852"/>
            <a:chOff x="5279626" y="2677999"/>
            <a:chExt cx="1737424" cy="1737426"/>
          </a:xfrm>
        </p:grpSpPr>
        <p:sp>
          <p:nvSpPr>
            <p:cNvPr id="207" name="Google Shape;207;p26"/>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08" name="Google Shape;208;p26"/>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09" name="Google Shape;209;p26"/>
          <p:cNvSpPr/>
          <p:nvPr/>
        </p:nvSpPr>
        <p:spPr>
          <a:xfrm rot="2700000">
            <a:off x="13437431" y="-2426937"/>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10" name="Google Shape;210;p26"/>
          <p:cNvSpPr/>
          <p:nvPr/>
        </p:nvSpPr>
        <p:spPr>
          <a:xfrm rot="2700000">
            <a:off x="16007981" y="761896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11" name="Google Shape;211;p26"/>
          <p:cNvSpPr txBox="1"/>
          <p:nvPr>
            <p:ph idx="1" type="subTitle"/>
          </p:nvPr>
        </p:nvSpPr>
        <p:spPr>
          <a:xfrm>
            <a:off x="6202294" y="2813850"/>
            <a:ext cx="9714000" cy="749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12" name="Google Shape;212;p26"/>
          <p:cNvSpPr txBox="1"/>
          <p:nvPr>
            <p:ph idx="2" type="subTitle"/>
          </p:nvPr>
        </p:nvSpPr>
        <p:spPr>
          <a:xfrm>
            <a:off x="6202294" y="5076450"/>
            <a:ext cx="9714000" cy="749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13" name="Google Shape;213;p26"/>
          <p:cNvSpPr txBox="1"/>
          <p:nvPr>
            <p:ph idx="3" type="subTitle"/>
          </p:nvPr>
        </p:nvSpPr>
        <p:spPr>
          <a:xfrm>
            <a:off x="6202294" y="7415250"/>
            <a:ext cx="9714000" cy="749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ctr">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14" name="Google Shape;214;p26"/>
          <p:cNvSpPr txBox="1"/>
          <p:nvPr>
            <p:ph idx="4" type="subTitle"/>
          </p:nvPr>
        </p:nvSpPr>
        <p:spPr>
          <a:xfrm>
            <a:off x="6202294" y="3375750"/>
            <a:ext cx="9714000" cy="8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15" name="Google Shape;215;p26"/>
          <p:cNvSpPr txBox="1"/>
          <p:nvPr>
            <p:ph idx="5" type="subTitle"/>
          </p:nvPr>
        </p:nvSpPr>
        <p:spPr>
          <a:xfrm>
            <a:off x="6202298" y="5638350"/>
            <a:ext cx="9714000" cy="8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16" name="Google Shape;216;p26"/>
          <p:cNvSpPr txBox="1"/>
          <p:nvPr>
            <p:ph idx="6" type="subTitle"/>
          </p:nvPr>
        </p:nvSpPr>
        <p:spPr>
          <a:xfrm>
            <a:off x="6202298" y="7977200"/>
            <a:ext cx="9714000" cy="8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17" name="Google Shape;217;p26"/>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
        <p:nvSpPr>
          <p:cNvPr id="218" name="Google Shape;218;p26"/>
          <p:cNvSpPr/>
          <p:nvPr/>
        </p:nvSpPr>
        <p:spPr>
          <a:xfrm rot="2700000">
            <a:off x="17218749" y="-3512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 and four columns">
    <p:spTree>
      <p:nvGrpSpPr>
        <p:cNvPr id="219" name="Shape 219"/>
        <p:cNvGrpSpPr/>
        <p:nvPr/>
      </p:nvGrpSpPr>
      <p:grpSpPr>
        <a:xfrm>
          <a:off x="0" y="0"/>
          <a:ext cx="0" cy="0"/>
          <a:chOff x="0" y="0"/>
          <a:chExt cx="0" cy="0"/>
        </a:xfrm>
      </p:grpSpPr>
      <p:sp>
        <p:nvSpPr>
          <p:cNvPr id="220" name="Google Shape;220;p27"/>
          <p:cNvSpPr/>
          <p:nvPr/>
        </p:nvSpPr>
        <p:spPr>
          <a:xfrm rot="2700000">
            <a:off x="12936901" y="-4054307"/>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221" name="Google Shape;221;p27"/>
          <p:cNvGrpSpPr/>
          <p:nvPr/>
        </p:nvGrpSpPr>
        <p:grpSpPr>
          <a:xfrm>
            <a:off x="16047726" y="8275508"/>
            <a:ext cx="3474848" cy="3474852"/>
            <a:chOff x="5279626" y="2677999"/>
            <a:chExt cx="1737424" cy="1737426"/>
          </a:xfrm>
        </p:grpSpPr>
        <p:sp>
          <p:nvSpPr>
            <p:cNvPr id="222" name="Google Shape;222;p27"/>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23" name="Google Shape;223;p27"/>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24" name="Google Shape;224;p27"/>
          <p:cNvSpPr txBox="1"/>
          <p:nvPr>
            <p:ph idx="1" type="subTitle"/>
          </p:nvPr>
        </p:nvSpPr>
        <p:spPr>
          <a:xfrm>
            <a:off x="1418174" y="6196154"/>
            <a:ext cx="4939200" cy="1026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25" name="Google Shape;225;p27"/>
          <p:cNvSpPr txBox="1"/>
          <p:nvPr>
            <p:ph idx="2" type="subTitle"/>
          </p:nvPr>
        </p:nvSpPr>
        <p:spPr>
          <a:xfrm>
            <a:off x="11917510" y="3072550"/>
            <a:ext cx="4944000" cy="1026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26" name="Google Shape;226;p27"/>
          <p:cNvSpPr txBox="1"/>
          <p:nvPr>
            <p:ph idx="3" type="subTitle"/>
          </p:nvPr>
        </p:nvSpPr>
        <p:spPr>
          <a:xfrm>
            <a:off x="1426500" y="3072550"/>
            <a:ext cx="4937400" cy="1026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27" name="Google Shape;227;p27"/>
          <p:cNvSpPr txBox="1"/>
          <p:nvPr>
            <p:ph idx="4" type="subTitle"/>
          </p:nvPr>
        </p:nvSpPr>
        <p:spPr>
          <a:xfrm>
            <a:off x="1426500" y="3946302"/>
            <a:ext cx="4937400" cy="1335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28" name="Google Shape;228;p27"/>
          <p:cNvSpPr txBox="1"/>
          <p:nvPr>
            <p:ph idx="5" type="subTitle"/>
          </p:nvPr>
        </p:nvSpPr>
        <p:spPr>
          <a:xfrm>
            <a:off x="11917482" y="3946352"/>
            <a:ext cx="4944000" cy="133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29" name="Google Shape;229;p27"/>
          <p:cNvSpPr txBox="1"/>
          <p:nvPr>
            <p:ph idx="6" type="subTitle"/>
          </p:nvPr>
        </p:nvSpPr>
        <p:spPr>
          <a:xfrm>
            <a:off x="1418174" y="7070012"/>
            <a:ext cx="4937400" cy="1335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30" name="Google Shape;230;p27"/>
          <p:cNvSpPr txBox="1"/>
          <p:nvPr>
            <p:ph idx="7" type="subTitle"/>
          </p:nvPr>
        </p:nvSpPr>
        <p:spPr>
          <a:xfrm>
            <a:off x="11930636" y="6196178"/>
            <a:ext cx="4939200" cy="1026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31" name="Google Shape;231;p27"/>
          <p:cNvSpPr txBox="1"/>
          <p:nvPr>
            <p:ph idx="8" type="subTitle"/>
          </p:nvPr>
        </p:nvSpPr>
        <p:spPr>
          <a:xfrm>
            <a:off x="11930550" y="7070026"/>
            <a:ext cx="4938600" cy="133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a:lvl1pPr>
            <a:lvl2pPr lvl="1" algn="ctr">
              <a:lnSpc>
                <a:spcPct val="100000"/>
              </a:lnSpc>
              <a:spcBef>
                <a:spcPts val="0"/>
              </a:spcBef>
              <a:spcAft>
                <a:spcPts val="0"/>
              </a:spcAft>
              <a:buSzPts val="1600"/>
              <a:buNone/>
              <a:defRPr/>
            </a:lvl2pPr>
            <a:lvl3pPr lvl="2" algn="ctr">
              <a:lnSpc>
                <a:spcPct val="100000"/>
              </a:lnSpc>
              <a:spcBef>
                <a:spcPts val="0"/>
              </a:spcBef>
              <a:spcAft>
                <a:spcPts val="0"/>
              </a:spcAft>
              <a:buSzPts val="1600"/>
              <a:buNone/>
              <a:defRPr/>
            </a:lvl3pPr>
            <a:lvl4pPr lvl="3" algn="ctr">
              <a:lnSpc>
                <a:spcPct val="100000"/>
              </a:lnSpc>
              <a:spcBef>
                <a:spcPts val="0"/>
              </a:spcBef>
              <a:spcAft>
                <a:spcPts val="0"/>
              </a:spcAft>
              <a:buSzPts val="1600"/>
              <a:buNone/>
              <a:defRPr/>
            </a:lvl4pPr>
            <a:lvl5pPr lvl="4" algn="ctr">
              <a:lnSpc>
                <a:spcPct val="100000"/>
              </a:lnSpc>
              <a:spcBef>
                <a:spcPts val="0"/>
              </a:spcBef>
              <a:spcAft>
                <a:spcPts val="0"/>
              </a:spcAft>
              <a:buSzPts val="1600"/>
              <a:buNone/>
              <a:defRPr/>
            </a:lvl5pPr>
            <a:lvl6pPr lvl="5" algn="ctr">
              <a:lnSpc>
                <a:spcPct val="100000"/>
              </a:lnSpc>
              <a:spcBef>
                <a:spcPts val="0"/>
              </a:spcBef>
              <a:spcAft>
                <a:spcPts val="0"/>
              </a:spcAft>
              <a:buSzPts val="1600"/>
              <a:buNone/>
              <a:defRPr/>
            </a:lvl6pPr>
            <a:lvl7pPr lvl="6" algn="ctr">
              <a:lnSpc>
                <a:spcPct val="100000"/>
              </a:lnSpc>
              <a:spcBef>
                <a:spcPts val="0"/>
              </a:spcBef>
              <a:spcAft>
                <a:spcPts val="0"/>
              </a:spcAft>
              <a:buSzPts val="1600"/>
              <a:buNone/>
              <a:defRPr/>
            </a:lvl7pPr>
            <a:lvl8pPr lvl="7" algn="ctr">
              <a:lnSpc>
                <a:spcPct val="100000"/>
              </a:lnSpc>
              <a:spcBef>
                <a:spcPts val="0"/>
              </a:spcBef>
              <a:spcAft>
                <a:spcPts val="0"/>
              </a:spcAft>
              <a:buSzPts val="1600"/>
              <a:buNone/>
              <a:defRPr/>
            </a:lvl8pPr>
            <a:lvl9pPr lvl="8" algn="ctr">
              <a:lnSpc>
                <a:spcPct val="100000"/>
              </a:lnSpc>
              <a:spcBef>
                <a:spcPts val="0"/>
              </a:spcBef>
              <a:spcAft>
                <a:spcPts val="0"/>
              </a:spcAft>
              <a:buSzPts val="1600"/>
              <a:buNone/>
              <a:defRPr/>
            </a:lvl9pPr>
          </a:lstStyle>
          <a:p/>
        </p:txBody>
      </p:sp>
      <p:sp>
        <p:nvSpPr>
          <p:cNvPr id="232" name="Google Shape;232;p27"/>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Title and six columns">
    <p:spTree>
      <p:nvGrpSpPr>
        <p:cNvPr id="233" name="Shape 233"/>
        <p:cNvGrpSpPr/>
        <p:nvPr/>
      </p:nvGrpSpPr>
      <p:grpSpPr>
        <a:xfrm>
          <a:off x="0" y="0"/>
          <a:ext cx="0" cy="0"/>
          <a:chOff x="0" y="0"/>
          <a:chExt cx="0" cy="0"/>
        </a:xfrm>
      </p:grpSpPr>
      <p:grpSp>
        <p:nvGrpSpPr>
          <p:cNvPr id="234" name="Google Shape;234;p28"/>
          <p:cNvGrpSpPr/>
          <p:nvPr/>
        </p:nvGrpSpPr>
        <p:grpSpPr>
          <a:xfrm>
            <a:off x="14243502" y="-1052550"/>
            <a:ext cx="3474848" cy="3474852"/>
            <a:chOff x="5279626" y="2677999"/>
            <a:chExt cx="1737424" cy="1737426"/>
          </a:xfrm>
        </p:grpSpPr>
        <p:sp>
          <p:nvSpPr>
            <p:cNvPr id="235" name="Google Shape;235;p28"/>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36" name="Google Shape;236;p28"/>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37" name="Google Shape;237;p28"/>
          <p:cNvSpPr/>
          <p:nvPr/>
        </p:nvSpPr>
        <p:spPr>
          <a:xfrm rot="2700000">
            <a:off x="10280447" y="-3423911"/>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38" name="Google Shape;238;p28"/>
          <p:cNvSpPr/>
          <p:nvPr/>
        </p:nvSpPr>
        <p:spPr>
          <a:xfrm rot="2700000">
            <a:off x="17089665" y="290839"/>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239" name="Google Shape;239;p28"/>
          <p:cNvGrpSpPr/>
          <p:nvPr/>
        </p:nvGrpSpPr>
        <p:grpSpPr>
          <a:xfrm>
            <a:off x="3043886" y="8591468"/>
            <a:ext cx="3474848" cy="3474852"/>
            <a:chOff x="5279626" y="2677999"/>
            <a:chExt cx="1737424" cy="1737426"/>
          </a:xfrm>
        </p:grpSpPr>
        <p:sp>
          <p:nvSpPr>
            <p:cNvPr id="240" name="Google Shape;240;p28"/>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41" name="Google Shape;241;p28"/>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42" name="Google Shape;242;p28"/>
          <p:cNvSpPr/>
          <p:nvPr/>
        </p:nvSpPr>
        <p:spPr>
          <a:xfrm flipH="1" rot="-2700000">
            <a:off x="-2742011" y="8036275"/>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43" name="Google Shape;243;p28"/>
          <p:cNvSpPr/>
          <p:nvPr/>
        </p:nvSpPr>
        <p:spPr>
          <a:xfrm flipH="1" rot="-2700000">
            <a:off x="857041" y="5152850"/>
            <a:ext cx="247770" cy="569532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44" name="Google Shape;244;p28"/>
          <p:cNvSpPr txBox="1"/>
          <p:nvPr>
            <p:ph idx="1" type="subTitle"/>
          </p:nvPr>
        </p:nvSpPr>
        <p:spPr>
          <a:xfrm>
            <a:off x="1835400" y="3105946"/>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45" name="Google Shape;245;p28"/>
          <p:cNvSpPr txBox="1"/>
          <p:nvPr>
            <p:ph idx="2" type="subTitle"/>
          </p:nvPr>
        </p:nvSpPr>
        <p:spPr>
          <a:xfrm>
            <a:off x="1836450" y="6242804"/>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46" name="Google Shape;246;p28"/>
          <p:cNvSpPr txBox="1"/>
          <p:nvPr>
            <p:ph idx="3" type="subTitle"/>
          </p:nvPr>
        </p:nvSpPr>
        <p:spPr>
          <a:xfrm>
            <a:off x="12200514" y="3105946"/>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47" name="Google Shape;247;p28"/>
          <p:cNvSpPr txBox="1"/>
          <p:nvPr>
            <p:ph idx="4" type="subTitle"/>
          </p:nvPr>
        </p:nvSpPr>
        <p:spPr>
          <a:xfrm>
            <a:off x="7017666" y="6242804"/>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48" name="Google Shape;248;p28"/>
          <p:cNvSpPr txBox="1"/>
          <p:nvPr>
            <p:ph idx="5" type="subTitle"/>
          </p:nvPr>
        </p:nvSpPr>
        <p:spPr>
          <a:xfrm>
            <a:off x="12203146" y="6242804"/>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49" name="Google Shape;249;p28"/>
          <p:cNvSpPr txBox="1"/>
          <p:nvPr>
            <p:ph idx="6" type="subTitle"/>
          </p:nvPr>
        </p:nvSpPr>
        <p:spPr>
          <a:xfrm>
            <a:off x="7017668" y="3105946"/>
            <a:ext cx="42546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sz="3600">
                <a:latin typeface="Yanone Kaffeesatz"/>
                <a:ea typeface="Yanone Kaffeesatz"/>
                <a:cs typeface="Yanone Kaffeesatz"/>
                <a:sym typeface="Yanone Kaffeesatz"/>
              </a:defRPr>
            </a:lvl9pPr>
          </a:lstStyle>
          <a:p/>
        </p:txBody>
      </p:sp>
      <p:sp>
        <p:nvSpPr>
          <p:cNvPr id="250" name="Google Shape;250;p28"/>
          <p:cNvSpPr txBox="1"/>
          <p:nvPr>
            <p:ph idx="7" type="subTitle"/>
          </p:nvPr>
        </p:nvSpPr>
        <p:spPr>
          <a:xfrm>
            <a:off x="1835190" y="3884188"/>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1" name="Google Shape;251;p28"/>
          <p:cNvSpPr txBox="1"/>
          <p:nvPr>
            <p:ph idx="8" type="subTitle"/>
          </p:nvPr>
        </p:nvSpPr>
        <p:spPr>
          <a:xfrm>
            <a:off x="1832174" y="7032262"/>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2" name="Google Shape;252;p28"/>
          <p:cNvSpPr txBox="1"/>
          <p:nvPr>
            <p:ph idx="9" type="subTitle"/>
          </p:nvPr>
        </p:nvSpPr>
        <p:spPr>
          <a:xfrm>
            <a:off x="12201890" y="3884188"/>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3" name="Google Shape;253;p28"/>
          <p:cNvSpPr txBox="1"/>
          <p:nvPr>
            <p:ph idx="13" type="subTitle"/>
          </p:nvPr>
        </p:nvSpPr>
        <p:spPr>
          <a:xfrm>
            <a:off x="7017492" y="7032262"/>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4" name="Google Shape;254;p28"/>
          <p:cNvSpPr txBox="1"/>
          <p:nvPr>
            <p:ph idx="14" type="subTitle"/>
          </p:nvPr>
        </p:nvSpPr>
        <p:spPr>
          <a:xfrm>
            <a:off x="12198848" y="7032262"/>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5" name="Google Shape;255;p28"/>
          <p:cNvSpPr txBox="1"/>
          <p:nvPr>
            <p:ph idx="15" type="subTitle"/>
          </p:nvPr>
        </p:nvSpPr>
        <p:spPr>
          <a:xfrm>
            <a:off x="7019026" y="3884188"/>
            <a:ext cx="4252800" cy="115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56" name="Google Shape;256;p28"/>
          <p:cNvSpPr txBox="1"/>
          <p:nvPr>
            <p:ph type="title"/>
          </p:nvPr>
        </p:nvSpPr>
        <p:spPr>
          <a:xfrm>
            <a:off x="1426500" y="1079000"/>
            <a:ext cx="15435000" cy="107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Title and text 1">
    <p:spTree>
      <p:nvGrpSpPr>
        <p:cNvPr id="257" name="Shape 257"/>
        <p:cNvGrpSpPr/>
        <p:nvPr/>
      </p:nvGrpSpPr>
      <p:grpSpPr>
        <a:xfrm>
          <a:off x="0" y="0"/>
          <a:ext cx="0" cy="0"/>
          <a:chOff x="0" y="0"/>
          <a:chExt cx="0" cy="0"/>
        </a:xfrm>
      </p:grpSpPr>
      <p:grpSp>
        <p:nvGrpSpPr>
          <p:cNvPr id="258" name="Google Shape;258;p29"/>
          <p:cNvGrpSpPr/>
          <p:nvPr/>
        </p:nvGrpSpPr>
        <p:grpSpPr>
          <a:xfrm>
            <a:off x="11551594" y="-132592"/>
            <a:ext cx="3474848" cy="3474852"/>
            <a:chOff x="5279626" y="2677999"/>
            <a:chExt cx="1737424" cy="1737426"/>
          </a:xfrm>
        </p:grpSpPr>
        <p:sp>
          <p:nvSpPr>
            <p:cNvPr id="259" name="Google Shape;259;p29"/>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0" name="Google Shape;260;p29"/>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61" name="Google Shape;261;p29"/>
          <p:cNvSpPr/>
          <p:nvPr/>
        </p:nvSpPr>
        <p:spPr>
          <a:xfrm rot="2700000">
            <a:off x="6874455" y="-839643"/>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2" name="Google Shape;262;p29"/>
          <p:cNvSpPr/>
          <p:nvPr/>
        </p:nvSpPr>
        <p:spPr>
          <a:xfrm rot="2700000">
            <a:off x="3572617" y="2528661"/>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3" name="Google Shape;263;p29"/>
          <p:cNvSpPr/>
          <p:nvPr/>
        </p:nvSpPr>
        <p:spPr>
          <a:xfrm rot="2700000">
            <a:off x="-853545" y="3369139"/>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4" name="Google Shape;264;p29"/>
          <p:cNvSpPr/>
          <p:nvPr/>
        </p:nvSpPr>
        <p:spPr>
          <a:xfrm rot="2700000">
            <a:off x="14409109" y="1238361"/>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5" name="Google Shape;265;p29"/>
          <p:cNvSpPr/>
          <p:nvPr/>
        </p:nvSpPr>
        <p:spPr>
          <a:xfrm rot="2700000">
            <a:off x="635171" y="-1923397"/>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66" name="Google Shape;266;p29"/>
          <p:cNvSpPr txBox="1"/>
          <p:nvPr>
            <p:ph idx="1" type="subTitle"/>
          </p:nvPr>
        </p:nvSpPr>
        <p:spPr>
          <a:xfrm>
            <a:off x="5618400" y="7432062"/>
            <a:ext cx="7051200" cy="17076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600"/>
              <a:buNone/>
              <a:defRPr sz="2800"/>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67" name="Google Shape;267;p29"/>
          <p:cNvSpPr txBox="1"/>
          <p:nvPr>
            <p:ph type="title"/>
          </p:nvPr>
        </p:nvSpPr>
        <p:spPr>
          <a:xfrm>
            <a:off x="4562700" y="5849550"/>
            <a:ext cx="9162600" cy="1708200"/>
          </a:xfrm>
          <a:prstGeom prst="rect">
            <a:avLst/>
          </a:prstGeom>
          <a:noFill/>
          <a:ln>
            <a:noFill/>
          </a:ln>
        </p:spPr>
        <p:txBody>
          <a:bodyPr anchorCtr="0" anchor="ctr" bIns="91425" lIns="91425" spcFirstLastPara="1" rIns="91425" wrap="square" tIns="91425">
            <a:noAutofit/>
          </a:bodyPr>
          <a:lstStyle>
            <a:lvl1pPr lvl="0" algn="ctr">
              <a:lnSpc>
                <a:spcPct val="75000"/>
              </a:lnSpc>
              <a:spcBef>
                <a:spcPts val="0"/>
              </a:spcBef>
              <a:spcAft>
                <a:spcPts val="0"/>
              </a:spcAft>
              <a:buSzPts val="3600"/>
              <a:buFont typeface="Caveat"/>
              <a:buNone/>
              <a:defRPr/>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Title and text 2">
    <p:spTree>
      <p:nvGrpSpPr>
        <p:cNvPr id="268" name="Shape 268"/>
        <p:cNvGrpSpPr/>
        <p:nvPr/>
      </p:nvGrpSpPr>
      <p:grpSpPr>
        <a:xfrm>
          <a:off x="0" y="0"/>
          <a:ext cx="0" cy="0"/>
          <a:chOff x="0" y="0"/>
          <a:chExt cx="0" cy="0"/>
        </a:xfrm>
      </p:grpSpPr>
      <p:sp>
        <p:nvSpPr>
          <p:cNvPr id="269" name="Google Shape;269;p30"/>
          <p:cNvSpPr/>
          <p:nvPr/>
        </p:nvSpPr>
        <p:spPr>
          <a:xfrm rot="2700000">
            <a:off x="14094781" y="-409711"/>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270" name="Google Shape;270;p30"/>
          <p:cNvGrpSpPr/>
          <p:nvPr/>
        </p:nvGrpSpPr>
        <p:grpSpPr>
          <a:xfrm>
            <a:off x="10668002" y="1429374"/>
            <a:ext cx="3474848" cy="3474852"/>
            <a:chOff x="5279626" y="2677999"/>
            <a:chExt cx="1737424" cy="1737426"/>
          </a:xfrm>
        </p:grpSpPr>
        <p:sp>
          <p:nvSpPr>
            <p:cNvPr id="271" name="Google Shape;271;p30"/>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72" name="Google Shape;272;p30"/>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73" name="Google Shape;273;p30"/>
          <p:cNvSpPr/>
          <p:nvPr/>
        </p:nvSpPr>
        <p:spPr>
          <a:xfrm rot="2700000">
            <a:off x="17895927" y="1946711"/>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74" name="Google Shape;274;p30"/>
          <p:cNvSpPr/>
          <p:nvPr/>
        </p:nvSpPr>
        <p:spPr>
          <a:xfrm rot="2700000">
            <a:off x="-872619" y="773113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75" name="Google Shape;275;p30"/>
          <p:cNvSpPr/>
          <p:nvPr/>
        </p:nvSpPr>
        <p:spPr>
          <a:xfrm rot="2700000">
            <a:off x="-3577719" y="3694439"/>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76" name="Google Shape;276;p30"/>
          <p:cNvSpPr txBox="1"/>
          <p:nvPr>
            <p:ph idx="1" type="body"/>
          </p:nvPr>
        </p:nvSpPr>
        <p:spPr>
          <a:xfrm>
            <a:off x="2266950" y="5624350"/>
            <a:ext cx="6420000" cy="1633800"/>
          </a:xfrm>
          <a:prstGeom prst="rect">
            <a:avLst/>
          </a:prstGeom>
          <a:noFill/>
          <a:ln>
            <a:noFill/>
          </a:ln>
        </p:spPr>
        <p:txBody>
          <a:bodyPr anchorCtr="0" anchor="t" bIns="91425" lIns="91425" spcFirstLastPara="1" rIns="91425" wrap="square" tIns="91425">
            <a:noAutofit/>
          </a:bodyPr>
          <a:lstStyle>
            <a:lvl1pPr indent="-304800" lvl="0" marL="457200" algn="r">
              <a:lnSpc>
                <a:spcPct val="100000"/>
              </a:lnSpc>
              <a:spcBef>
                <a:spcPts val="0"/>
              </a:spcBef>
              <a:spcAft>
                <a:spcPts val="0"/>
              </a:spcAft>
              <a:buSzPts val="1200"/>
              <a:buAutoNum type="alphaUcPeriod"/>
              <a:defRPr sz="2800"/>
            </a:lvl1pPr>
            <a:lvl2pPr indent="-304800" lvl="1" marL="914400" algn="ctr">
              <a:lnSpc>
                <a:spcPct val="100000"/>
              </a:lnSpc>
              <a:spcBef>
                <a:spcPts val="0"/>
              </a:spcBef>
              <a:spcAft>
                <a:spcPts val="0"/>
              </a:spcAft>
              <a:buSzPts val="1200"/>
              <a:buFont typeface="Roboto Condensed Light"/>
              <a:buAutoNum type="alphaLcPeriod"/>
              <a:defRPr/>
            </a:lvl2pPr>
            <a:lvl3pPr indent="-304800" lvl="2" marL="1371600" algn="ctr">
              <a:lnSpc>
                <a:spcPct val="100000"/>
              </a:lnSpc>
              <a:spcBef>
                <a:spcPts val="0"/>
              </a:spcBef>
              <a:spcAft>
                <a:spcPts val="0"/>
              </a:spcAft>
              <a:buSzPts val="1200"/>
              <a:buFont typeface="Roboto Condensed Light"/>
              <a:buAutoNum type="romanLcPeriod"/>
              <a:defRPr/>
            </a:lvl3pPr>
            <a:lvl4pPr indent="-304800" lvl="3" marL="1828800" algn="ctr">
              <a:lnSpc>
                <a:spcPct val="100000"/>
              </a:lnSpc>
              <a:spcBef>
                <a:spcPts val="0"/>
              </a:spcBef>
              <a:spcAft>
                <a:spcPts val="0"/>
              </a:spcAft>
              <a:buSzPts val="1200"/>
              <a:buFont typeface="Roboto Condensed Light"/>
              <a:buAutoNum type="arabicPeriod"/>
              <a:defRPr/>
            </a:lvl4pPr>
            <a:lvl5pPr indent="-304800" lvl="4" marL="2286000" algn="ctr">
              <a:lnSpc>
                <a:spcPct val="100000"/>
              </a:lnSpc>
              <a:spcBef>
                <a:spcPts val="0"/>
              </a:spcBef>
              <a:spcAft>
                <a:spcPts val="0"/>
              </a:spcAft>
              <a:buSzPts val="1200"/>
              <a:buFont typeface="Roboto Condensed Light"/>
              <a:buAutoNum type="alphaLcPeriod"/>
              <a:defRPr/>
            </a:lvl5pPr>
            <a:lvl6pPr indent="-304800" lvl="5" marL="2743200" algn="ctr">
              <a:lnSpc>
                <a:spcPct val="100000"/>
              </a:lnSpc>
              <a:spcBef>
                <a:spcPts val="0"/>
              </a:spcBef>
              <a:spcAft>
                <a:spcPts val="0"/>
              </a:spcAft>
              <a:buSzPts val="1200"/>
              <a:buFont typeface="Roboto Condensed Light"/>
              <a:buAutoNum type="romanLcPeriod"/>
              <a:defRPr/>
            </a:lvl6pPr>
            <a:lvl7pPr indent="-304800" lvl="6" marL="3200400" algn="ctr">
              <a:lnSpc>
                <a:spcPct val="100000"/>
              </a:lnSpc>
              <a:spcBef>
                <a:spcPts val="0"/>
              </a:spcBef>
              <a:spcAft>
                <a:spcPts val="0"/>
              </a:spcAft>
              <a:buSzPts val="1200"/>
              <a:buFont typeface="Roboto Condensed Light"/>
              <a:buAutoNum type="arabicPeriod"/>
              <a:defRPr/>
            </a:lvl7pPr>
            <a:lvl8pPr indent="-304800" lvl="7" marL="3657600" algn="ctr">
              <a:lnSpc>
                <a:spcPct val="100000"/>
              </a:lnSpc>
              <a:spcBef>
                <a:spcPts val="0"/>
              </a:spcBef>
              <a:spcAft>
                <a:spcPts val="0"/>
              </a:spcAft>
              <a:buSzPts val="1200"/>
              <a:buFont typeface="Roboto Condensed Light"/>
              <a:buAutoNum type="alphaLcPeriod"/>
              <a:defRPr/>
            </a:lvl8pPr>
            <a:lvl9pPr indent="-304800" lvl="8" marL="4114800" algn="ctr">
              <a:lnSpc>
                <a:spcPct val="100000"/>
              </a:lnSpc>
              <a:spcBef>
                <a:spcPts val="0"/>
              </a:spcBef>
              <a:spcAft>
                <a:spcPts val="0"/>
              </a:spcAft>
              <a:buSzPts val="1200"/>
              <a:buFont typeface="Roboto Condensed Light"/>
              <a:buAutoNum type="romanLcPeriod"/>
              <a:defRPr/>
            </a:lvl9pPr>
          </a:lstStyle>
          <a:p/>
        </p:txBody>
      </p:sp>
      <p:sp>
        <p:nvSpPr>
          <p:cNvPr id="277" name="Google Shape;277;p30"/>
          <p:cNvSpPr txBox="1"/>
          <p:nvPr>
            <p:ph type="title"/>
          </p:nvPr>
        </p:nvSpPr>
        <p:spPr>
          <a:xfrm>
            <a:off x="2266950" y="3457550"/>
            <a:ext cx="6420000" cy="1986000"/>
          </a:xfrm>
          <a:prstGeom prst="rect">
            <a:avLst/>
          </a:prstGeom>
          <a:noFill/>
          <a:ln>
            <a:noFill/>
          </a:ln>
        </p:spPr>
        <p:txBody>
          <a:bodyPr anchorCtr="0" anchor="ctr" bIns="91425" lIns="91425" spcFirstLastPara="1" rIns="91425" wrap="square" tIns="91425">
            <a:noAutofit/>
          </a:bodyPr>
          <a:lstStyle>
            <a:lvl1pPr lvl="0" algn="r">
              <a:lnSpc>
                <a:spcPct val="75000"/>
              </a:lnSpc>
              <a:spcBef>
                <a:spcPts val="0"/>
              </a:spcBef>
              <a:spcAft>
                <a:spcPts val="0"/>
              </a:spcAft>
              <a:buSzPts val="3600"/>
              <a:buFont typeface="Caveat"/>
              <a:buNone/>
              <a:defRPr sz="7200"/>
            </a:lvl1pPr>
            <a:lvl2pPr lvl="1"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2pPr>
            <a:lvl3pPr lvl="2"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3pPr>
            <a:lvl4pPr lvl="3"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4pPr>
            <a:lvl5pPr lvl="4"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5pPr>
            <a:lvl6pPr lvl="5"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6pPr>
            <a:lvl7pPr lvl="6"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7pPr>
            <a:lvl8pPr lvl="7"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8pPr>
            <a:lvl9pPr lvl="8" algn="l">
              <a:lnSpc>
                <a:spcPct val="100000"/>
              </a:lnSpc>
              <a:spcBef>
                <a:spcPts val="0"/>
              </a:spcBef>
              <a:spcAft>
                <a:spcPts val="0"/>
              </a:spcAft>
              <a:buSzPts val="3000"/>
              <a:buFont typeface="Josefin Slab"/>
              <a:buNone/>
              <a:defRPr sz="6000">
                <a:latin typeface="Josefin Slab"/>
                <a:ea typeface="Josefin Slab"/>
                <a:cs typeface="Josefin Slab"/>
                <a:sym typeface="Josefin Slab"/>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Thanks">
    <p:spTree>
      <p:nvGrpSpPr>
        <p:cNvPr id="278" name="Shape 278"/>
        <p:cNvGrpSpPr/>
        <p:nvPr/>
      </p:nvGrpSpPr>
      <p:grpSpPr>
        <a:xfrm>
          <a:off x="0" y="0"/>
          <a:ext cx="0" cy="0"/>
          <a:chOff x="0" y="0"/>
          <a:chExt cx="0" cy="0"/>
        </a:xfrm>
      </p:grpSpPr>
      <p:sp>
        <p:nvSpPr>
          <p:cNvPr id="279" name="Google Shape;279;p31"/>
          <p:cNvSpPr/>
          <p:nvPr/>
        </p:nvSpPr>
        <p:spPr>
          <a:xfrm rot="2700000">
            <a:off x="14767955" y="3176763"/>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280" name="Google Shape;280;p31"/>
          <p:cNvGrpSpPr/>
          <p:nvPr/>
        </p:nvGrpSpPr>
        <p:grpSpPr>
          <a:xfrm>
            <a:off x="10627052" y="4275682"/>
            <a:ext cx="3474848" cy="3474852"/>
            <a:chOff x="5279626" y="2677999"/>
            <a:chExt cx="1737424" cy="1737426"/>
          </a:xfrm>
        </p:grpSpPr>
        <p:sp>
          <p:nvSpPr>
            <p:cNvPr id="281" name="Google Shape;281;p31"/>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82" name="Google Shape;282;p31"/>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83" name="Google Shape;283;p31"/>
          <p:cNvSpPr/>
          <p:nvPr/>
        </p:nvSpPr>
        <p:spPr>
          <a:xfrm rot="2700000">
            <a:off x="11263927" y="2764237"/>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84" name="Google Shape;284;p31"/>
          <p:cNvSpPr txBox="1"/>
          <p:nvPr>
            <p:ph idx="1" type="subTitle"/>
          </p:nvPr>
        </p:nvSpPr>
        <p:spPr>
          <a:xfrm>
            <a:off x="1426448" y="5945300"/>
            <a:ext cx="7717800" cy="175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p:txBody>
      </p:sp>
      <p:sp>
        <p:nvSpPr>
          <p:cNvPr id="285" name="Google Shape;285;p31"/>
          <p:cNvSpPr txBox="1"/>
          <p:nvPr>
            <p:ph type="title"/>
          </p:nvPr>
        </p:nvSpPr>
        <p:spPr>
          <a:xfrm>
            <a:off x="1426450" y="2232366"/>
            <a:ext cx="7717800" cy="1992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500"/>
              <a:buNone/>
              <a:defRPr sz="14400"/>
            </a:lvl1pPr>
            <a:lvl2pPr lvl="1" algn="l">
              <a:lnSpc>
                <a:spcPct val="100000"/>
              </a:lnSpc>
              <a:spcBef>
                <a:spcPts val="0"/>
              </a:spcBef>
              <a:spcAft>
                <a:spcPts val="0"/>
              </a:spcAft>
              <a:buSzPts val="4500"/>
              <a:buNone/>
              <a:defRPr sz="14400"/>
            </a:lvl2pPr>
            <a:lvl3pPr lvl="2" algn="l">
              <a:lnSpc>
                <a:spcPct val="100000"/>
              </a:lnSpc>
              <a:spcBef>
                <a:spcPts val="0"/>
              </a:spcBef>
              <a:spcAft>
                <a:spcPts val="0"/>
              </a:spcAft>
              <a:buSzPts val="4500"/>
              <a:buNone/>
              <a:defRPr sz="14400"/>
            </a:lvl3pPr>
            <a:lvl4pPr lvl="3" algn="l">
              <a:lnSpc>
                <a:spcPct val="100000"/>
              </a:lnSpc>
              <a:spcBef>
                <a:spcPts val="0"/>
              </a:spcBef>
              <a:spcAft>
                <a:spcPts val="0"/>
              </a:spcAft>
              <a:buSzPts val="4500"/>
              <a:buNone/>
              <a:defRPr sz="14400"/>
            </a:lvl4pPr>
            <a:lvl5pPr lvl="4" algn="l">
              <a:lnSpc>
                <a:spcPct val="100000"/>
              </a:lnSpc>
              <a:spcBef>
                <a:spcPts val="0"/>
              </a:spcBef>
              <a:spcAft>
                <a:spcPts val="0"/>
              </a:spcAft>
              <a:buSzPts val="4500"/>
              <a:buNone/>
              <a:defRPr sz="14400"/>
            </a:lvl5pPr>
            <a:lvl6pPr lvl="5" algn="l">
              <a:lnSpc>
                <a:spcPct val="100000"/>
              </a:lnSpc>
              <a:spcBef>
                <a:spcPts val="0"/>
              </a:spcBef>
              <a:spcAft>
                <a:spcPts val="0"/>
              </a:spcAft>
              <a:buSzPts val="4500"/>
              <a:buNone/>
              <a:defRPr sz="14400"/>
            </a:lvl6pPr>
            <a:lvl7pPr lvl="6" algn="l">
              <a:lnSpc>
                <a:spcPct val="100000"/>
              </a:lnSpc>
              <a:spcBef>
                <a:spcPts val="0"/>
              </a:spcBef>
              <a:spcAft>
                <a:spcPts val="0"/>
              </a:spcAft>
              <a:buSzPts val="4500"/>
              <a:buNone/>
              <a:defRPr sz="14400"/>
            </a:lvl7pPr>
            <a:lvl8pPr lvl="7" algn="l">
              <a:lnSpc>
                <a:spcPct val="100000"/>
              </a:lnSpc>
              <a:spcBef>
                <a:spcPts val="0"/>
              </a:spcBef>
              <a:spcAft>
                <a:spcPts val="0"/>
              </a:spcAft>
              <a:buSzPts val="4500"/>
              <a:buNone/>
              <a:defRPr sz="14400"/>
            </a:lvl8pPr>
            <a:lvl9pPr lvl="8" algn="l">
              <a:lnSpc>
                <a:spcPct val="100000"/>
              </a:lnSpc>
              <a:spcBef>
                <a:spcPts val="0"/>
              </a:spcBef>
              <a:spcAft>
                <a:spcPts val="0"/>
              </a:spcAft>
              <a:buSzPts val="4500"/>
              <a:buNone/>
              <a:defRPr sz="14400"/>
            </a:lvl9pPr>
          </a:lstStyle>
          <a:p/>
        </p:txBody>
      </p:sp>
      <p:sp>
        <p:nvSpPr>
          <p:cNvPr id="286" name="Google Shape;286;p31"/>
          <p:cNvSpPr txBox="1"/>
          <p:nvPr>
            <p:ph idx="2" type="subTitle"/>
          </p:nvPr>
        </p:nvSpPr>
        <p:spPr>
          <a:xfrm>
            <a:off x="1426450" y="4224356"/>
            <a:ext cx="7717800" cy="1881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Font typeface="Yanone Kaffeesatz"/>
              <a:buNone/>
              <a:defRPr sz="5200">
                <a:latin typeface="DM Serif Display"/>
                <a:ea typeface="DM Serif Display"/>
                <a:cs typeface="DM Serif Display"/>
                <a:sym typeface="DM Serif Display"/>
              </a:defRPr>
            </a:lvl1pPr>
            <a:lvl2pPr lvl="1"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2pPr>
            <a:lvl3pPr lvl="2"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3pPr>
            <a:lvl4pPr lvl="3"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4pPr>
            <a:lvl5pPr lvl="4"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5pPr>
            <a:lvl6pPr lvl="5"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6pPr>
            <a:lvl7pPr lvl="6"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7pPr>
            <a:lvl8pPr lvl="7"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8pPr>
            <a:lvl9pPr lvl="8" algn="l">
              <a:lnSpc>
                <a:spcPct val="100000"/>
              </a:lnSpc>
              <a:spcBef>
                <a:spcPts val="0"/>
              </a:spcBef>
              <a:spcAft>
                <a:spcPts val="0"/>
              </a:spcAft>
              <a:buSzPts val="1800"/>
              <a:buFont typeface="Yanone Kaffeesatz"/>
              <a:buNone/>
              <a:defRPr b="1" sz="3600">
                <a:latin typeface="Yanone Kaffeesatz"/>
                <a:ea typeface="Yanone Kaffeesatz"/>
                <a:cs typeface="Yanone Kaffeesatz"/>
                <a:sym typeface="Yanone Kaffeesatz"/>
              </a:defRPr>
            </a:lvl9pPr>
          </a:lstStyle>
          <a:p/>
        </p:txBody>
      </p:sp>
      <p:sp>
        <p:nvSpPr>
          <p:cNvPr id="287" name="Google Shape;287;p31"/>
          <p:cNvSpPr txBox="1"/>
          <p:nvPr/>
        </p:nvSpPr>
        <p:spPr>
          <a:xfrm>
            <a:off x="2438400" y="8505650"/>
            <a:ext cx="13411200" cy="693000"/>
          </a:xfrm>
          <a:prstGeom prst="rect">
            <a:avLst/>
          </a:prstGeom>
          <a:noFill/>
          <a:ln>
            <a:noFill/>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ctor"/>
                <a:ea typeface="Actor"/>
                <a:cs typeface="Actor"/>
                <a:sym typeface="Actor"/>
              </a:rPr>
              <a:t>CREDITS: This presentation template was created by Slidesgo, including icons by Flaticon, infographics &amp; images by Freepik and illustrations by Storyset</a:t>
            </a:r>
            <a:endParaRPr b="0" i="0" sz="2000" u="none" cap="none" strike="noStrike">
              <a:solidFill>
                <a:schemeClr val="dk1"/>
              </a:solidFill>
              <a:latin typeface="Actor"/>
              <a:ea typeface="Actor"/>
              <a:cs typeface="Actor"/>
              <a:sym typeface="Acto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24" name="Google Shape;24;p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25" name="Google Shape;25;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ackground">
    <p:spTree>
      <p:nvGrpSpPr>
        <p:cNvPr id="288" name="Shape 288"/>
        <p:cNvGrpSpPr/>
        <p:nvPr/>
      </p:nvGrpSpPr>
      <p:grpSpPr>
        <a:xfrm>
          <a:off x="0" y="0"/>
          <a:ext cx="0" cy="0"/>
          <a:chOff x="0" y="0"/>
          <a:chExt cx="0" cy="0"/>
        </a:xfrm>
      </p:grpSpPr>
      <p:grpSp>
        <p:nvGrpSpPr>
          <p:cNvPr id="289" name="Google Shape;289;p32"/>
          <p:cNvGrpSpPr/>
          <p:nvPr/>
        </p:nvGrpSpPr>
        <p:grpSpPr>
          <a:xfrm>
            <a:off x="-791227" y="5663586"/>
            <a:ext cx="6448970" cy="6448632"/>
            <a:chOff x="5279626" y="2677999"/>
            <a:chExt cx="1737424" cy="1737426"/>
          </a:xfrm>
        </p:grpSpPr>
        <p:sp>
          <p:nvSpPr>
            <p:cNvPr id="290" name="Google Shape;290;p32"/>
            <p:cNvSpPr/>
            <p:nvPr/>
          </p:nvSpPr>
          <p:spPr>
            <a:xfrm rot="2700000">
              <a:off x="5858024" y="3066541"/>
              <a:ext cx="848952"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91" name="Google Shape;291;p32"/>
            <p:cNvSpPr/>
            <p:nvPr/>
          </p:nvSpPr>
          <p:spPr>
            <a:xfrm rot="2700000">
              <a:off x="5648601" y="2656015"/>
              <a:ext cx="446750"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292" name="Google Shape;292;p32"/>
          <p:cNvSpPr/>
          <p:nvPr/>
        </p:nvSpPr>
        <p:spPr>
          <a:xfrm rot="2700000">
            <a:off x="-3224419" y="3257463"/>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93" name="Google Shape;293;p32"/>
          <p:cNvSpPr/>
          <p:nvPr/>
        </p:nvSpPr>
        <p:spPr>
          <a:xfrm rot="2700000">
            <a:off x="-1278119" y="-1580011"/>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94" name="Google Shape;294;p32"/>
          <p:cNvSpPr/>
          <p:nvPr/>
        </p:nvSpPr>
        <p:spPr>
          <a:xfrm rot="2700000">
            <a:off x="2503977" y="871661"/>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295" name="Google Shape;295;p32"/>
          <p:cNvSpPr/>
          <p:nvPr/>
        </p:nvSpPr>
        <p:spPr>
          <a:xfrm rot="2700000">
            <a:off x="2520421" y="2182723"/>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ackground 1">
    <p:spTree>
      <p:nvGrpSpPr>
        <p:cNvPr id="296" name="Shape 296"/>
        <p:cNvGrpSpPr/>
        <p:nvPr/>
      </p:nvGrpSpPr>
      <p:grpSpPr>
        <a:xfrm>
          <a:off x="0" y="0"/>
          <a:ext cx="0" cy="0"/>
          <a:chOff x="0" y="0"/>
          <a:chExt cx="0" cy="0"/>
        </a:xfrm>
      </p:grpSpPr>
      <p:sp>
        <p:nvSpPr>
          <p:cNvPr id="297" name="Google Shape;297;p33"/>
          <p:cNvSpPr/>
          <p:nvPr/>
        </p:nvSpPr>
        <p:spPr>
          <a:xfrm rot="2700000">
            <a:off x="6864005" y="718513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298" name="Google Shape;298;p33"/>
          <p:cNvGrpSpPr/>
          <p:nvPr/>
        </p:nvGrpSpPr>
        <p:grpSpPr>
          <a:xfrm>
            <a:off x="11321748" y="6333962"/>
            <a:ext cx="3474848" cy="3474852"/>
            <a:chOff x="5279626" y="2677999"/>
            <a:chExt cx="1737424" cy="1737426"/>
          </a:xfrm>
        </p:grpSpPr>
        <p:sp>
          <p:nvSpPr>
            <p:cNvPr id="299" name="Google Shape;299;p33"/>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0" name="Google Shape;300;p33"/>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301" name="Google Shape;301;p33"/>
          <p:cNvSpPr/>
          <p:nvPr/>
        </p:nvSpPr>
        <p:spPr>
          <a:xfrm rot="2700000">
            <a:off x="6978677" y="5804111"/>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2" name="Google Shape;302;p33"/>
          <p:cNvSpPr/>
          <p:nvPr/>
        </p:nvSpPr>
        <p:spPr>
          <a:xfrm rot="2700000">
            <a:off x="3593233" y="9213647"/>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3" name="Google Shape;303;p33"/>
          <p:cNvSpPr/>
          <p:nvPr/>
        </p:nvSpPr>
        <p:spPr>
          <a:xfrm rot="2700000">
            <a:off x="-853545" y="10074739"/>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4" name="Google Shape;304;p33"/>
          <p:cNvSpPr/>
          <p:nvPr/>
        </p:nvSpPr>
        <p:spPr>
          <a:xfrm rot="2700000">
            <a:off x="14223609" y="7696595"/>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5" name="Google Shape;305;p33"/>
          <p:cNvSpPr/>
          <p:nvPr/>
        </p:nvSpPr>
        <p:spPr>
          <a:xfrm rot="2700000">
            <a:off x="614555" y="4761589"/>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Background 2">
    <p:spTree>
      <p:nvGrpSpPr>
        <p:cNvPr id="306" name="Shape 306"/>
        <p:cNvGrpSpPr/>
        <p:nvPr/>
      </p:nvGrpSpPr>
      <p:grpSpPr>
        <a:xfrm>
          <a:off x="0" y="0"/>
          <a:ext cx="0" cy="0"/>
          <a:chOff x="0" y="0"/>
          <a:chExt cx="0" cy="0"/>
        </a:xfrm>
      </p:grpSpPr>
      <p:sp>
        <p:nvSpPr>
          <p:cNvPr id="307" name="Google Shape;307;p34"/>
          <p:cNvSpPr/>
          <p:nvPr/>
        </p:nvSpPr>
        <p:spPr>
          <a:xfrm rot="2700000">
            <a:off x="11197429" y="3916511"/>
            <a:ext cx="4559990" cy="4559990"/>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08" name="Google Shape;308;p34"/>
          <p:cNvSpPr/>
          <p:nvPr/>
        </p:nvSpPr>
        <p:spPr>
          <a:xfrm rot="2700000">
            <a:off x="12306433" y="-386403"/>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nvGrpSpPr>
          <p:cNvPr id="309" name="Google Shape;309;p34"/>
          <p:cNvGrpSpPr/>
          <p:nvPr/>
        </p:nvGrpSpPr>
        <p:grpSpPr>
          <a:xfrm>
            <a:off x="9857374" y="7852172"/>
            <a:ext cx="3474848" cy="3474852"/>
            <a:chOff x="5279626" y="2677999"/>
            <a:chExt cx="1737424" cy="1737426"/>
          </a:xfrm>
        </p:grpSpPr>
        <p:sp>
          <p:nvSpPr>
            <p:cNvPr id="310" name="Google Shape;310;p34"/>
            <p:cNvSpPr/>
            <p:nvPr/>
          </p:nvSpPr>
          <p:spPr>
            <a:xfrm rot="2700000">
              <a:off x="5858024" y="3066541"/>
              <a:ext cx="848952" cy="1228669"/>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11" name="Google Shape;311;p34"/>
            <p:cNvSpPr/>
            <p:nvPr/>
          </p:nvSpPr>
          <p:spPr>
            <a:xfrm rot="2700000">
              <a:off x="5648601" y="2656015"/>
              <a:ext cx="446750" cy="122866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grpSp>
      <p:sp>
        <p:nvSpPr>
          <p:cNvPr id="312" name="Google Shape;312;p34"/>
          <p:cNvSpPr/>
          <p:nvPr/>
        </p:nvSpPr>
        <p:spPr>
          <a:xfrm rot="2700000">
            <a:off x="14623035" y="7322895"/>
            <a:ext cx="4559990" cy="455999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13" name="Google Shape;313;p34"/>
          <p:cNvSpPr/>
          <p:nvPr/>
        </p:nvSpPr>
        <p:spPr>
          <a:xfrm rot="2700000">
            <a:off x="11613285" y="2096675"/>
            <a:ext cx="274074" cy="396093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314" name="Google Shape;314;p34"/>
          <p:cNvSpPr/>
          <p:nvPr/>
        </p:nvSpPr>
        <p:spPr>
          <a:xfrm rot="2700000">
            <a:off x="8440241" y="6454609"/>
            <a:ext cx="2457338" cy="2457338"/>
          </a:xfrm>
          <a:prstGeom prst="rect">
            <a:avLst/>
          </a:prstGeom>
          <a:solidFill>
            <a:schemeClr val="dk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31" name="Google Shape;31;p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32" name="Google Shape;32;p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33" name="Google Shape;33;p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34" name="Google Shape;34;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2" name="Shape 42"/>
        <p:cNvGrpSpPr/>
        <p:nvPr/>
      </p:nvGrpSpPr>
      <p:grpSpPr>
        <a:xfrm>
          <a:off x="0" y="0"/>
          <a:ext cx="0" cy="0"/>
          <a:chOff x="0" y="0"/>
          <a:chExt cx="0" cy="0"/>
        </a:xfrm>
      </p:grpSpPr>
      <p:sp>
        <p:nvSpPr>
          <p:cNvPr id="43" name="Google Shape;43;p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45" name="Google Shape;45;p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49" name="Shape 49"/>
        <p:cNvGrpSpPr/>
        <p:nvPr/>
      </p:nvGrpSpPr>
      <p:grpSpPr>
        <a:xfrm>
          <a:off x="0" y="0"/>
          <a:ext cx="0" cy="0"/>
          <a:chOff x="0" y="0"/>
          <a:chExt cx="0" cy="0"/>
        </a:xfrm>
      </p:grpSpPr>
      <p:sp>
        <p:nvSpPr>
          <p:cNvPr id="50" name="Google Shape;50;p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8"/>
          <p:cNvSpPr/>
          <p:nvPr>
            <p:ph idx="2" type="pic"/>
          </p:nvPr>
        </p:nvSpPr>
        <p:spPr>
          <a:xfrm>
            <a:off x="1792288" y="612775"/>
            <a:ext cx="5486400" cy="4114800"/>
          </a:xfrm>
          <a:prstGeom prst="rect">
            <a:avLst/>
          </a:prstGeom>
          <a:noFill/>
          <a:ln>
            <a:noFill/>
          </a:ln>
        </p:spPr>
      </p:sp>
      <p:sp>
        <p:nvSpPr>
          <p:cNvPr id="52" name="Google Shape;52;p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3" name="Google Shape;53;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6" name="Shape 56"/>
        <p:cNvGrpSpPr/>
        <p:nvPr/>
      </p:nvGrpSpPr>
      <p:grpSpPr>
        <a:xfrm>
          <a:off x="0" y="0"/>
          <a:ext cx="0" cy="0"/>
          <a:chOff x="0" y="0"/>
          <a:chExt cx="0" cy="0"/>
        </a:xfrm>
      </p:grpSpPr>
      <p:sp>
        <p:nvSpPr>
          <p:cNvPr id="57" name="Google Shape;57;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2" name="Shape 62"/>
        <p:cNvGrpSpPr/>
        <p:nvPr/>
      </p:nvGrpSpPr>
      <p:grpSpPr>
        <a:xfrm>
          <a:off x="0" y="0"/>
          <a:ext cx="0" cy="0"/>
          <a:chOff x="0" y="0"/>
          <a:chExt cx="0" cy="0"/>
        </a:xfrm>
      </p:grpSpPr>
      <p:sp>
        <p:nvSpPr>
          <p:cNvPr id="63" name="Google Shape;63;p1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9.xml"/><Relationship Id="rId11" Type="http://schemas.openxmlformats.org/officeDocument/2006/relationships/slideLayout" Target="../slideLayouts/slideLayout20.xml"/><Relationship Id="rId22" Type="http://schemas.openxmlformats.org/officeDocument/2006/relationships/slideLayout" Target="../slideLayouts/slideLayout31.xml"/><Relationship Id="rId10" Type="http://schemas.openxmlformats.org/officeDocument/2006/relationships/slideLayout" Target="../slideLayouts/slideLayout19.xml"/><Relationship Id="rId21" Type="http://schemas.openxmlformats.org/officeDocument/2006/relationships/slideLayout" Target="../slideLayouts/slideLayout30.xml"/><Relationship Id="rId13" Type="http://schemas.openxmlformats.org/officeDocument/2006/relationships/slideLayout" Target="../slideLayouts/slideLayout22.xml"/><Relationship Id="rId24" Type="http://schemas.openxmlformats.org/officeDocument/2006/relationships/theme" Target="../theme/theme1.xml"/><Relationship Id="rId12" Type="http://schemas.openxmlformats.org/officeDocument/2006/relationships/slideLayout" Target="../slideLayouts/slideLayout21.xml"/><Relationship Id="rId23" Type="http://schemas.openxmlformats.org/officeDocument/2006/relationships/slideLayout" Target="../slideLayouts/slideLayout3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slideLayout" Target="../slideLayouts/slideLayout24.xml"/><Relationship Id="rId14" Type="http://schemas.openxmlformats.org/officeDocument/2006/relationships/slideLayout" Target="../slideLayouts/slideLayout23.xml"/><Relationship Id="rId17" Type="http://schemas.openxmlformats.org/officeDocument/2006/relationships/slideLayout" Target="../slideLayouts/slideLayout26.xml"/><Relationship Id="rId16" Type="http://schemas.openxmlformats.org/officeDocument/2006/relationships/slideLayout" Target="../slideLayouts/slideLayout25.xml"/><Relationship Id="rId5" Type="http://schemas.openxmlformats.org/officeDocument/2006/relationships/slideLayout" Target="../slideLayouts/slideLayout14.xml"/><Relationship Id="rId19" Type="http://schemas.openxmlformats.org/officeDocument/2006/relationships/slideLayout" Target="../slideLayouts/slideLayout28.xml"/><Relationship Id="rId6" Type="http://schemas.openxmlformats.org/officeDocument/2006/relationships/slideLayout" Target="../slideLayouts/slideLayout15.xml"/><Relationship Id="rId18" Type="http://schemas.openxmlformats.org/officeDocument/2006/relationships/slideLayout" Target="../slideLayouts/slideLayout27.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 name="Shape 68"/>
        <p:cNvGrpSpPr/>
        <p:nvPr/>
      </p:nvGrpSpPr>
      <p:grpSpPr>
        <a:xfrm>
          <a:off x="0" y="0"/>
          <a:ext cx="0" cy="0"/>
          <a:chOff x="0" y="0"/>
          <a:chExt cx="0" cy="0"/>
        </a:xfrm>
      </p:grpSpPr>
      <p:sp>
        <p:nvSpPr>
          <p:cNvPr id="69" name="Google Shape;69;p11"/>
          <p:cNvSpPr txBox="1"/>
          <p:nvPr>
            <p:ph type="title"/>
          </p:nvPr>
        </p:nvSpPr>
        <p:spPr>
          <a:xfrm>
            <a:off x="1426514" y="1431192"/>
            <a:ext cx="15435000" cy="9510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1pPr>
            <a:lvl2pPr lvl="1"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2pPr>
            <a:lvl3pPr lvl="2"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3pPr>
            <a:lvl4pPr lvl="3"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4pPr>
            <a:lvl5pPr lvl="4"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5pPr>
            <a:lvl6pPr lvl="5"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6pPr>
            <a:lvl7pPr lvl="6"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7pPr>
            <a:lvl8pPr lvl="7"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8pPr>
            <a:lvl9pPr lvl="8" marR="0" rtl="0" algn="l">
              <a:lnSpc>
                <a:spcPct val="100000"/>
              </a:lnSpc>
              <a:spcBef>
                <a:spcPts val="0"/>
              </a:spcBef>
              <a:spcAft>
                <a:spcPts val="0"/>
              </a:spcAft>
              <a:buClr>
                <a:schemeClr val="dk1"/>
              </a:buClr>
              <a:buSzPts val="4500"/>
              <a:buFont typeface="DM Serif Display"/>
              <a:buNone/>
              <a:defRPr b="0" i="0" sz="4500" u="none" cap="none" strike="noStrike">
                <a:solidFill>
                  <a:schemeClr val="dk1"/>
                </a:solidFill>
                <a:latin typeface="DM Serif Display"/>
                <a:ea typeface="DM Serif Display"/>
                <a:cs typeface="DM Serif Display"/>
                <a:sym typeface="DM Serif Display"/>
              </a:defRPr>
            </a:lvl9pPr>
          </a:lstStyle>
          <a:p/>
        </p:txBody>
      </p:sp>
      <p:sp>
        <p:nvSpPr>
          <p:cNvPr id="70" name="Google Shape;70;p11"/>
          <p:cNvSpPr txBox="1"/>
          <p:nvPr>
            <p:ph idx="1" type="body"/>
          </p:nvPr>
        </p:nvSpPr>
        <p:spPr>
          <a:xfrm>
            <a:off x="1426500" y="3847000"/>
            <a:ext cx="15435000" cy="6150600"/>
          </a:xfrm>
          <a:prstGeom prst="rect">
            <a:avLst/>
          </a:prstGeom>
          <a:noFill/>
          <a:ln>
            <a:noFill/>
          </a:ln>
        </p:spPr>
        <p:txBody>
          <a:bodyPr anchorCtr="0" anchor="t" bIns="91425" lIns="91425" spcFirstLastPara="1" rIns="91425" wrap="square" tIns="91425">
            <a:noAutofit/>
          </a:bodyPr>
          <a:lstStyle>
            <a:lvl1pPr indent="-330200" lvl="0" marL="4572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1pPr>
            <a:lvl2pPr indent="-330200" lvl="1" marL="9144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2pPr>
            <a:lvl3pPr indent="-330200" lvl="2" marL="13716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3pPr>
            <a:lvl4pPr indent="-330200" lvl="3" marL="18288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4pPr>
            <a:lvl5pPr indent="-330200" lvl="4" marL="22860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5pPr>
            <a:lvl6pPr indent="-330200" lvl="5" marL="27432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6pPr>
            <a:lvl7pPr indent="-330200" lvl="6" marL="32004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7pPr>
            <a:lvl8pPr indent="-330200" lvl="7" marL="36576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8pPr>
            <a:lvl9pPr indent="-330200" lvl="8" marL="4114800" marR="0" rtl="0" algn="l">
              <a:lnSpc>
                <a:spcPct val="100000"/>
              </a:lnSpc>
              <a:spcBef>
                <a:spcPts val="0"/>
              </a:spcBef>
              <a:spcAft>
                <a:spcPts val="0"/>
              </a:spcAft>
              <a:buClr>
                <a:schemeClr val="dk1"/>
              </a:buClr>
              <a:buSzPts val="1600"/>
              <a:buFont typeface="Actor"/>
              <a:buChar char="■"/>
              <a:defRPr b="0" i="0" sz="1600" u="none" cap="none" strike="noStrike">
                <a:solidFill>
                  <a:schemeClr val="dk1"/>
                </a:solidFill>
                <a:latin typeface="Actor"/>
                <a:ea typeface="Actor"/>
                <a:cs typeface="Actor"/>
                <a:sym typeface="Actor"/>
              </a:defRPr>
            </a:lvl9pPr>
          </a:lstStyle>
          <a:p/>
        </p:txBody>
      </p:sp>
    </p:spTree>
  </p:cSld>
  <p:clrMap accent1="accent1" accent2="accent2" accent3="accent3" accent4="accent4" accent5="accent5" accent6="accent6" bg1="lt1" bg2="dk2" tx1="dk1" tx2="lt2" folHlink="folHlink" hlink="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png"/><Relationship Id="rId13" Type="http://schemas.openxmlformats.org/officeDocument/2006/relationships/image" Target="../media/image25.png"/><Relationship Id="rId12"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jpg"/><Relationship Id="rId4" Type="http://schemas.openxmlformats.org/officeDocument/2006/relationships/image" Target="../media/image21.jpg"/><Relationship Id="rId9"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7.png"/><Relationship Id="rId7" Type="http://schemas.openxmlformats.org/officeDocument/2006/relationships/image" Target="../media/image6.png"/><Relationship Id="rId8" Type="http://schemas.openxmlformats.org/officeDocument/2006/relationships/image" Target="../media/image2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33.jpg"/><Relationship Id="rId4" Type="http://schemas.openxmlformats.org/officeDocument/2006/relationships/image" Target="../media/image46.png"/><Relationship Id="rId5" Type="http://schemas.openxmlformats.org/officeDocument/2006/relationships/image" Target="../media/image5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3.jp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3.jp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3.jpg"/><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56.png"/></Relationships>
</file>

<file path=ppt/slides/_rels/slide16.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4.png"/><Relationship Id="rId13" Type="http://schemas.openxmlformats.org/officeDocument/2006/relationships/image" Target="../media/image57.png"/><Relationship Id="rId12"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1.jpg"/><Relationship Id="rId4" Type="http://schemas.openxmlformats.org/officeDocument/2006/relationships/image" Target="../media/image8.png"/><Relationship Id="rId9"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image" Target="../media/image22.jpg"/><Relationship Id="rId8"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9.jpg"/><Relationship Id="rId4" Type="http://schemas.openxmlformats.org/officeDocument/2006/relationships/image" Target="../media/image29.png"/><Relationship Id="rId5" Type="http://schemas.openxmlformats.org/officeDocument/2006/relationships/image" Target="../media/image27.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59.png"/></Relationships>
</file>

<file path=ppt/slides/_rels/slide2.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png"/><Relationship Id="rId13" Type="http://schemas.openxmlformats.org/officeDocument/2006/relationships/image" Target="../media/image18.jpg"/><Relationship Id="rId12"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jpg"/><Relationship Id="rId4" Type="http://schemas.openxmlformats.org/officeDocument/2006/relationships/image" Target="../media/image17.jpg"/><Relationship Id="rId9" Type="http://schemas.openxmlformats.org/officeDocument/2006/relationships/image" Target="../media/image5.png"/><Relationship Id="rId14" Type="http://schemas.openxmlformats.org/officeDocument/2006/relationships/image" Target="../media/image30.png"/><Relationship Id="rId5" Type="http://schemas.openxmlformats.org/officeDocument/2006/relationships/image" Target="../media/image8.png"/><Relationship Id="rId6" Type="http://schemas.openxmlformats.org/officeDocument/2006/relationships/image" Target="../media/image7.png"/><Relationship Id="rId7" Type="http://schemas.openxmlformats.org/officeDocument/2006/relationships/image" Target="../media/image6.png"/><Relationship Id="rId8" Type="http://schemas.openxmlformats.org/officeDocument/2006/relationships/image" Target="../media/image2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3.jpg"/><Relationship Id="rId4" Type="http://schemas.openxmlformats.org/officeDocument/2006/relationships/image" Target="../media/image26.jpg"/><Relationship Id="rId5" Type="http://schemas.openxmlformats.org/officeDocument/2006/relationships/image" Target="../media/image24.jpg"/><Relationship Id="rId6" Type="http://schemas.openxmlformats.org/officeDocument/2006/relationships/image" Target="../media/image55.jpg"/><Relationship Id="rId7"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9.jpg"/><Relationship Id="rId4" Type="http://schemas.openxmlformats.org/officeDocument/2006/relationships/image" Target="../media/image29.png"/><Relationship Id="rId5"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7.png"/><Relationship Id="rId4" Type="http://schemas.openxmlformats.org/officeDocument/2006/relationships/image" Target="../media/image44.png"/><Relationship Id="rId5" Type="http://schemas.openxmlformats.org/officeDocument/2006/relationships/image" Target="../media/image4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1.png"/><Relationship Id="rId4" Type="http://schemas.openxmlformats.org/officeDocument/2006/relationships/image" Target="../media/image42.jpg"/><Relationship Id="rId5" Type="http://schemas.openxmlformats.org/officeDocument/2006/relationships/image" Target="../media/image4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6.png"/><Relationship Id="rId4" Type="http://schemas.openxmlformats.org/officeDocument/2006/relationships/image" Target="../media/image5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id="319" name="Google Shape;319;p35"/>
          <p:cNvPicPr preferRelativeResize="0"/>
          <p:nvPr/>
        </p:nvPicPr>
        <p:blipFill rotWithShape="1">
          <a:blip r:embed="rId3">
            <a:alphaModFix amt="6999"/>
          </a:blip>
          <a:srcRect b="7786" l="0" r="0" t="7786"/>
          <a:stretch/>
        </p:blipFill>
        <p:spPr>
          <a:xfrm>
            <a:off x="0" y="0"/>
            <a:ext cx="18288000" cy="10287000"/>
          </a:xfrm>
          <a:prstGeom prst="rect">
            <a:avLst/>
          </a:prstGeom>
          <a:noFill/>
          <a:ln>
            <a:noFill/>
          </a:ln>
        </p:spPr>
      </p:pic>
      <p:grpSp>
        <p:nvGrpSpPr>
          <p:cNvPr id="320" name="Google Shape;320;p35"/>
          <p:cNvGrpSpPr/>
          <p:nvPr/>
        </p:nvGrpSpPr>
        <p:grpSpPr>
          <a:xfrm>
            <a:off x="-3618150" y="-1847197"/>
            <a:ext cx="12833908" cy="12891434"/>
            <a:chOff x="1813" y="0"/>
            <a:chExt cx="809173" cy="812800"/>
          </a:xfrm>
        </p:grpSpPr>
        <p:sp>
          <p:nvSpPr>
            <p:cNvPr id="321" name="Google Shape;321;p35"/>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5000D">
                <a:alpha val="1450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3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323" name="Google Shape;323;p35"/>
          <p:cNvSpPr/>
          <p:nvPr/>
        </p:nvSpPr>
        <p:spPr>
          <a:xfrm>
            <a:off x="-3873011" y="-1891671"/>
            <a:ext cx="12916909" cy="1291685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0" l="0" r="0" t="-4142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4" name="Google Shape;324;p35"/>
          <p:cNvGrpSpPr/>
          <p:nvPr/>
        </p:nvGrpSpPr>
        <p:grpSpPr>
          <a:xfrm>
            <a:off x="-468810" y="9060060"/>
            <a:ext cx="19225621" cy="3230763"/>
            <a:chOff x="0" y="-38100"/>
            <a:chExt cx="5063538" cy="850900"/>
          </a:xfrm>
        </p:grpSpPr>
        <p:sp>
          <p:nvSpPr>
            <p:cNvPr id="325" name="Google Shape;325;p35"/>
            <p:cNvSpPr/>
            <p:nvPr/>
          </p:nvSpPr>
          <p:spPr>
            <a:xfrm>
              <a:off x="0" y="0"/>
              <a:ext cx="5063538" cy="796105"/>
            </a:xfrm>
            <a:custGeom>
              <a:rect b="b" l="l" r="r" t="t"/>
              <a:pathLst>
                <a:path extrusionOk="0" h="796105" w="5063538">
                  <a:moveTo>
                    <a:pt x="0" y="0"/>
                  </a:moveTo>
                  <a:lnTo>
                    <a:pt x="5063538" y="0"/>
                  </a:lnTo>
                  <a:lnTo>
                    <a:pt x="5063538" y="796105"/>
                  </a:lnTo>
                  <a:lnTo>
                    <a:pt x="0" y="796105"/>
                  </a:lnTo>
                  <a:close/>
                </a:path>
              </a:pathLst>
            </a:custGeom>
            <a:solidFill>
              <a:srgbClr val="FFFFFF"/>
            </a:solidFill>
            <a:ln>
              <a:noFill/>
            </a:ln>
          </p:spPr>
        </p:sp>
        <p:sp>
          <p:nvSpPr>
            <p:cNvPr id="326" name="Google Shape;326;p3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pic>
        <p:nvPicPr>
          <p:cNvPr id="327" name="Google Shape;327;p35"/>
          <p:cNvPicPr preferRelativeResize="0"/>
          <p:nvPr/>
        </p:nvPicPr>
        <p:blipFill rotWithShape="1">
          <a:blip r:embed="rId5">
            <a:alphaModFix/>
          </a:blip>
          <a:srcRect b="0" l="0" r="0" t="0"/>
          <a:stretch/>
        </p:blipFill>
        <p:spPr>
          <a:xfrm>
            <a:off x="8647060" y="9308068"/>
            <a:ext cx="816544" cy="816544"/>
          </a:xfrm>
          <a:prstGeom prst="rect">
            <a:avLst/>
          </a:prstGeom>
          <a:noFill/>
          <a:ln>
            <a:noFill/>
          </a:ln>
        </p:spPr>
      </p:pic>
      <p:pic>
        <p:nvPicPr>
          <p:cNvPr id="328" name="Google Shape;328;p35"/>
          <p:cNvPicPr preferRelativeResize="0"/>
          <p:nvPr/>
        </p:nvPicPr>
        <p:blipFill rotWithShape="1">
          <a:blip r:embed="rId6">
            <a:alphaModFix/>
          </a:blip>
          <a:srcRect b="0" l="0" r="0" t="0"/>
          <a:stretch/>
        </p:blipFill>
        <p:spPr>
          <a:xfrm>
            <a:off x="9492179" y="9395929"/>
            <a:ext cx="1795918" cy="719915"/>
          </a:xfrm>
          <a:prstGeom prst="rect">
            <a:avLst/>
          </a:prstGeom>
          <a:noFill/>
          <a:ln>
            <a:noFill/>
          </a:ln>
        </p:spPr>
      </p:pic>
      <p:pic>
        <p:nvPicPr>
          <p:cNvPr id="329" name="Google Shape;329;p35"/>
          <p:cNvPicPr preferRelativeResize="0"/>
          <p:nvPr/>
        </p:nvPicPr>
        <p:blipFill rotWithShape="1">
          <a:blip r:embed="rId7">
            <a:alphaModFix/>
          </a:blip>
          <a:srcRect b="0" l="0" r="0" t="0"/>
          <a:stretch/>
        </p:blipFill>
        <p:spPr>
          <a:xfrm>
            <a:off x="7776132" y="9308068"/>
            <a:ext cx="861403" cy="887506"/>
          </a:xfrm>
          <a:prstGeom prst="rect">
            <a:avLst/>
          </a:prstGeom>
          <a:noFill/>
          <a:ln>
            <a:noFill/>
          </a:ln>
        </p:spPr>
      </p:pic>
      <p:pic>
        <p:nvPicPr>
          <p:cNvPr id="330" name="Google Shape;330;p35"/>
          <p:cNvPicPr preferRelativeResize="0"/>
          <p:nvPr/>
        </p:nvPicPr>
        <p:blipFill rotWithShape="1">
          <a:blip r:embed="rId8">
            <a:alphaModFix/>
          </a:blip>
          <a:srcRect b="0" l="0" r="0" t="0"/>
          <a:stretch/>
        </p:blipFill>
        <p:spPr>
          <a:xfrm>
            <a:off x="12514169" y="9258300"/>
            <a:ext cx="867933" cy="867933"/>
          </a:xfrm>
          <a:prstGeom prst="rect">
            <a:avLst/>
          </a:prstGeom>
          <a:noFill/>
          <a:ln>
            <a:noFill/>
          </a:ln>
        </p:spPr>
      </p:pic>
      <p:pic>
        <p:nvPicPr>
          <p:cNvPr id="331" name="Google Shape;331;p35"/>
          <p:cNvPicPr preferRelativeResize="0"/>
          <p:nvPr/>
        </p:nvPicPr>
        <p:blipFill rotWithShape="1">
          <a:blip r:embed="rId9">
            <a:alphaModFix/>
          </a:blip>
          <a:srcRect b="0" l="3168" r="0" t="8274"/>
          <a:stretch/>
        </p:blipFill>
        <p:spPr>
          <a:xfrm>
            <a:off x="11385672" y="9391315"/>
            <a:ext cx="993481" cy="783066"/>
          </a:xfrm>
          <a:prstGeom prst="rect">
            <a:avLst/>
          </a:prstGeom>
          <a:noFill/>
          <a:ln>
            <a:noFill/>
          </a:ln>
        </p:spPr>
      </p:pic>
      <p:pic>
        <p:nvPicPr>
          <p:cNvPr id="332" name="Google Shape;332;p35"/>
          <p:cNvPicPr preferRelativeResize="0"/>
          <p:nvPr/>
        </p:nvPicPr>
        <p:blipFill rotWithShape="1">
          <a:blip r:embed="rId10">
            <a:alphaModFix/>
          </a:blip>
          <a:srcRect b="444" l="0" r="4959" t="445"/>
          <a:stretch/>
        </p:blipFill>
        <p:spPr>
          <a:xfrm>
            <a:off x="16853023" y="9408670"/>
            <a:ext cx="1183015" cy="663706"/>
          </a:xfrm>
          <a:prstGeom prst="rect">
            <a:avLst/>
          </a:prstGeom>
          <a:noFill/>
          <a:ln>
            <a:noFill/>
          </a:ln>
        </p:spPr>
      </p:pic>
      <p:pic>
        <p:nvPicPr>
          <p:cNvPr id="333" name="Google Shape;333;p35"/>
          <p:cNvPicPr preferRelativeResize="0"/>
          <p:nvPr/>
        </p:nvPicPr>
        <p:blipFill rotWithShape="1">
          <a:blip r:embed="rId11">
            <a:alphaModFix/>
          </a:blip>
          <a:srcRect b="0" l="0" r="0" t="0"/>
          <a:stretch/>
        </p:blipFill>
        <p:spPr>
          <a:xfrm>
            <a:off x="13517118" y="9349878"/>
            <a:ext cx="1739170" cy="776354"/>
          </a:xfrm>
          <a:prstGeom prst="rect">
            <a:avLst/>
          </a:prstGeom>
          <a:noFill/>
          <a:ln>
            <a:noFill/>
          </a:ln>
        </p:spPr>
      </p:pic>
      <p:pic>
        <p:nvPicPr>
          <p:cNvPr id="334" name="Google Shape;334;p35"/>
          <p:cNvPicPr preferRelativeResize="0"/>
          <p:nvPr/>
        </p:nvPicPr>
        <p:blipFill rotWithShape="1">
          <a:blip r:embed="rId12">
            <a:alphaModFix/>
          </a:blip>
          <a:srcRect b="0" l="0" r="0" t="0"/>
          <a:stretch/>
        </p:blipFill>
        <p:spPr>
          <a:xfrm>
            <a:off x="15388984" y="9423133"/>
            <a:ext cx="1389030" cy="657411"/>
          </a:xfrm>
          <a:prstGeom prst="rect">
            <a:avLst/>
          </a:prstGeom>
          <a:noFill/>
          <a:ln>
            <a:noFill/>
          </a:ln>
        </p:spPr>
      </p:pic>
      <p:grpSp>
        <p:nvGrpSpPr>
          <p:cNvPr id="335" name="Google Shape;335;p35"/>
          <p:cNvGrpSpPr/>
          <p:nvPr/>
        </p:nvGrpSpPr>
        <p:grpSpPr>
          <a:xfrm>
            <a:off x="8206834" y="3872697"/>
            <a:ext cx="9176095" cy="3230761"/>
            <a:chOff x="0" y="-38100"/>
            <a:chExt cx="2416749" cy="850900"/>
          </a:xfrm>
        </p:grpSpPr>
        <p:sp>
          <p:nvSpPr>
            <p:cNvPr id="336" name="Google Shape;336;p35"/>
            <p:cNvSpPr/>
            <p:nvPr/>
          </p:nvSpPr>
          <p:spPr>
            <a:xfrm>
              <a:off x="0" y="0"/>
              <a:ext cx="2416749" cy="198247"/>
            </a:xfrm>
            <a:custGeom>
              <a:rect b="b" l="l" r="r" t="t"/>
              <a:pathLst>
                <a:path extrusionOk="0" h="198247" w="2416749">
                  <a:moveTo>
                    <a:pt x="0" y="0"/>
                  </a:moveTo>
                  <a:lnTo>
                    <a:pt x="2416749" y="0"/>
                  </a:lnTo>
                  <a:lnTo>
                    <a:pt x="2416749" y="198247"/>
                  </a:lnTo>
                  <a:lnTo>
                    <a:pt x="0" y="198247"/>
                  </a:lnTo>
                  <a:close/>
                </a:path>
              </a:pathLst>
            </a:custGeom>
            <a:solidFill>
              <a:srgbClr val="000000"/>
            </a:solidFill>
            <a:ln>
              <a:noFill/>
            </a:ln>
          </p:spPr>
        </p:sp>
        <p:sp>
          <p:nvSpPr>
            <p:cNvPr id="337" name="Google Shape;337;p3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338" name="Google Shape;338;p35"/>
          <p:cNvGrpSpPr/>
          <p:nvPr/>
        </p:nvGrpSpPr>
        <p:grpSpPr>
          <a:xfrm>
            <a:off x="8206834" y="4785253"/>
            <a:ext cx="7731118" cy="3230761"/>
            <a:chOff x="0" y="-38100"/>
            <a:chExt cx="2036179" cy="850900"/>
          </a:xfrm>
        </p:grpSpPr>
        <p:sp>
          <p:nvSpPr>
            <p:cNvPr id="339" name="Google Shape;339;p35"/>
            <p:cNvSpPr/>
            <p:nvPr/>
          </p:nvSpPr>
          <p:spPr>
            <a:xfrm>
              <a:off x="0" y="0"/>
              <a:ext cx="2036179" cy="198247"/>
            </a:xfrm>
            <a:custGeom>
              <a:rect b="b" l="l" r="r" t="t"/>
              <a:pathLst>
                <a:path extrusionOk="0" h="198247" w="2036179">
                  <a:moveTo>
                    <a:pt x="0" y="0"/>
                  </a:moveTo>
                  <a:lnTo>
                    <a:pt x="2036179" y="0"/>
                  </a:lnTo>
                  <a:lnTo>
                    <a:pt x="2036179" y="198247"/>
                  </a:lnTo>
                  <a:lnTo>
                    <a:pt x="0" y="198247"/>
                  </a:lnTo>
                  <a:close/>
                </a:path>
              </a:pathLst>
            </a:custGeom>
            <a:solidFill>
              <a:srgbClr val="000000"/>
            </a:solidFill>
            <a:ln>
              <a:noFill/>
            </a:ln>
          </p:spPr>
        </p:sp>
        <p:sp>
          <p:nvSpPr>
            <p:cNvPr id="340" name="Google Shape;340;p3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341" name="Google Shape;341;p35"/>
          <p:cNvGrpSpPr/>
          <p:nvPr/>
        </p:nvGrpSpPr>
        <p:grpSpPr>
          <a:xfrm>
            <a:off x="8206834" y="5638513"/>
            <a:ext cx="9149689" cy="3230761"/>
            <a:chOff x="0" y="-38100"/>
            <a:chExt cx="2409795" cy="850900"/>
          </a:xfrm>
        </p:grpSpPr>
        <p:sp>
          <p:nvSpPr>
            <p:cNvPr id="342" name="Google Shape;342;p35"/>
            <p:cNvSpPr/>
            <p:nvPr/>
          </p:nvSpPr>
          <p:spPr>
            <a:xfrm>
              <a:off x="0" y="0"/>
              <a:ext cx="2409795" cy="198247"/>
            </a:xfrm>
            <a:custGeom>
              <a:rect b="b" l="l" r="r" t="t"/>
              <a:pathLst>
                <a:path extrusionOk="0" h="198247" w="2409795">
                  <a:moveTo>
                    <a:pt x="0" y="0"/>
                  </a:moveTo>
                  <a:lnTo>
                    <a:pt x="2409795" y="0"/>
                  </a:lnTo>
                  <a:lnTo>
                    <a:pt x="2409795" y="198247"/>
                  </a:lnTo>
                  <a:lnTo>
                    <a:pt x="0" y="198247"/>
                  </a:lnTo>
                  <a:close/>
                </a:path>
              </a:pathLst>
            </a:custGeom>
            <a:solidFill>
              <a:srgbClr val="000000"/>
            </a:solidFill>
            <a:ln>
              <a:noFill/>
            </a:ln>
          </p:spPr>
        </p:sp>
        <p:sp>
          <p:nvSpPr>
            <p:cNvPr id="343" name="Google Shape;343;p3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344" name="Google Shape;344;p35"/>
          <p:cNvSpPr txBox="1"/>
          <p:nvPr/>
        </p:nvSpPr>
        <p:spPr>
          <a:xfrm>
            <a:off x="8382181" y="2947484"/>
            <a:ext cx="8825400" cy="3450300"/>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Clr>
                <a:srgbClr val="000000"/>
              </a:buClr>
              <a:buSzPts val="3799"/>
              <a:buFont typeface="Arial"/>
              <a:buNone/>
            </a:pPr>
            <a:r>
              <a:rPr b="0" i="0" lang="en-US" sz="3799" u="none" cap="none" strike="noStrike">
                <a:solidFill>
                  <a:srgbClr val="AD0F2E"/>
                </a:solidFill>
                <a:latin typeface="Arial"/>
                <a:ea typeface="Arial"/>
                <a:cs typeface="Arial"/>
                <a:sym typeface="Arial"/>
              </a:rPr>
              <a:t>Simposio: </a:t>
            </a:r>
            <a:endParaRPr b="0" i="0" sz="9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499"/>
              <a:buFont typeface="Arial"/>
              <a:buNone/>
            </a:pPr>
            <a:r>
              <a:rPr b="0" i="0" lang="en-US" sz="4499" u="none" cap="none" strike="noStrike">
                <a:solidFill>
                  <a:srgbClr val="FFFFFF"/>
                </a:solidFill>
                <a:latin typeface="Arial"/>
                <a:ea typeface="Arial"/>
                <a:cs typeface="Arial"/>
                <a:sym typeface="Arial"/>
              </a:rPr>
              <a:t>Respuesta intersectorial ante la pandemia por COVID-19 en </a:t>
            </a:r>
            <a:endParaRPr b="0" i="0" sz="9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499"/>
              <a:buFont typeface="Arial"/>
              <a:buNone/>
            </a:pPr>
            <a:r>
              <a:rPr b="0" i="0" lang="en-US" sz="4499" u="none" cap="none" strike="noStrike">
                <a:solidFill>
                  <a:srgbClr val="FFFFFF"/>
                </a:solidFill>
                <a:latin typeface="Arial"/>
                <a:ea typeface="Arial"/>
                <a:cs typeface="Arial"/>
                <a:sym typeface="Arial"/>
              </a:rPr>
              <a:t>zonas cafetaleras de Costa Rica</a:t>
            </a:r>
            <a:endParaRPr b="0" i="0" sz="900" u="none" cap="none" strike="noStrike">
              <a:solidFill>
                <a:srgbClr val="000000"/>
              </a:solidFill>
              <a:latin typeface="Arial"/>
              <a:ea typeface="Arial"/>
              <a:cs typeface="Arial"/>
              <a:sym typeface="Arial"/>
            </a:endParaRPr>
          </a:p>
        </p:txBody>
      </p:sp>
      <p:sp>
        <p:nvSpPr>
          <p:cNvPr id="345" name="Google Shape;345;p35"/>
          <p:cNvSpPr txBox="1"/>
          <p:nvPr/>
        </p:nvSpPr>
        <p:spPr>
          <a:xfrm>
            <a:off x="4292586" y="9437370"/>
            <a:ext cx="3410700" cy="849630"/>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Clr>
                <a:srgbClr val="000000"/>
              </a:buClr>
              <a:buSzPts val="1500"/>
              <a:buFont typeface="Arial"/>
              <a:buNone/>
            </a:pPr>
            <a:r>
              <a:rPr b="0" i="0" lang="en-US" sz="1500" u="none" cap="none" strike="noStrike">
                <a:solidFill>
                  <a:srgbClr val="636262"/>
                </a:solidFill>
                <a:latin typeface="Arapey"/>
                <a:ea typeface="Arapey"/>
                <a:cs typeface="Arapey"/>
                <a:sym typeface="Arapey"/>
              </a:rPr>
              <a:t>Respuesta sanitaria y socioeconómica de la Zona de Los Santos durante la pandemia y pos-pandemia por COVID-19</a:t>
            </a:r>
            <a:endParaRPr b="0"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rgbClr val="000000"/>
              </a:buClr>
              <a:buSzPts val="1500"/>
              <a:buFont typeface="Arial"/>
              <a:buNone/>
            </a:pPr>
            <a:r>
              <a:t/>
            </a:r>
            <a:endParaRPr b="0" i="0" sz="1500" u="none" cap="none" strike="noStrike">
              <a:solidFill>
                <a:srgbClr val="636262"/>
              </a:solidFill>
              <a:latin typeface="Arapey"/>
              <a:ea typeface="Arapey"/>
              <a:cs typeface="Arapey"/>
              <a:sym typeface="Arapey"/>
            </a:endParaRPr>
          </a:p>
        </p:txBody>
      </p:sp>
      <p:sp>
        <p:nvSpPr>
          <p:cNvPr id="346" name="Google Shape;346;p35"/>
          <p:cNvSpPr txBox="1"/>
          <p:nvPr/>
        </p:nvSpPr>
        <p:spPr>
          <a:xfrm rot="-5400000">
            <a:off x="3428430" y="9635554"/>
            <a:ext cx="1373349" cy="24066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1400"/>
              <a:buFont typeface="Arial"/>
              <a:buNone/>
            </a:pPr>
            <a:r>
              <a:rPr b="1" i="0" lang="en-US" sz="1400" u="none" cap="none" strike="noStrike">
                <a:solidFill>
                  <a:srgbClr val="D12022"/>
                </a:solidFill>
                <a:latin typeface="Arapey"/>
                <a:ea typeface="Arapey"/>
                <a:cs typeface="Arapey"/>
                <a:sym typeface="Arapey"/>
              </a:rPr>
              <a:t>Proyecto</a:t>
            </a:r>
            <a:endParaRPr b="0" i="0" sz="1400" u="none" cap="none" strike="noStrike">
              <a:solidFill>
                <a:srgbClr val="000000"/>
              </a:solidFill>
              <a:latin typeface="Arial"/>
              <a:ea typeface="Arial"/>
              <a:cs typeface="Arial"/>
              <a:sym typeface="Arial"/>
            </a:endParaRPr>
          </a:p>
        </p:txBody>
      </p:sp>
      <p:sp>
        <p:nvSpPr>
          <p:cNvPr id="347" name="Google Shape;347;p35"/>
          <p:cNvSpPr txBox="1"/>
          <p:nvPr/>
        </p:nvSpPr>
        <p:spPr>
          <a:xfrm>
            <a:off x="8975491" y="868064"/>
            <a:ext cx="7945287" cy="95410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800" u="none" cap="none" strike="noStrike">
                <a:solidFill>
                  <a:srgbClr val="000000"/>
                </a:solidFill>
                <a:latin typeface="Arial"/>
                <a:ea typeface="Arial"/>
                <a:cs typeface="Arial"/>
                <a:sym typeface="Arial"/>
              </a:rPr>
              <a:t>BUENAS PRÁCTICAS MIGRATORIAS</a:t>
            </a:r>
            <a:br>
              <a:rPr b="1" i="0" lang="en-US" sz="2800" u="none" cap="none" strike="noStrike">
                <a:solidFill>
                  <a:srgbClr val="000000"/>
                </a:solidFill>
                <a:latin typeface="Arial"/>
                <a:ea typeface="Arial"/>
                <a:cs typeface="Arial"/>
                <a:sym typeface="Arial"/>
              </a:rPr>
            </a:br>
            <a:r>
              <a:rPr b="1" i="0" lang="en-US" sz="2800" u="none" cap="none" strike="noStrike">
                <a:solidFill>
                  <a:srgbClr val="000000"/>
                </a:solidFill>
                <a:latin typeface="Arial"/>
                <a:ea typeface="Arial"/>
                <a:cs typeface="Arial"/>
                <a:sym typeface="Arial"/>
              </a:rPr>
              <a:t>MIGRACIÓN LABORAL</a:t>
            </a:r>
            <a:endParaRPr b="0" i="0" sz="2800" u="none" cap="none" strike="noStrike">
              <a:solidFill>
                <a:srgbClr val="000000"/>
              </a:solidFill>
              <a:latin typeface="Arial"/>
              <a:ea typeface="Arial"/>
              <a:cs typeface="Arial"/>
              <a:sym typeface="Arial"/>
            </a:endParaRPr>
          </a:p>
        </p:txBody>
      </p:sp>
      <p:sp>
        <p:nvSpPr>
          <p:cNvPr id="348" name="Google Shape;348;p35"/>
          <p:cNvSpPr txBox="1"/>
          <p:nvPr/>
        </p:nvSpPr>
        <p:spPr>
          <a:xfrm>
            <a:off x="9463604" y="6954496"/>
            <a:ext cx="7731119" cy="1628769"/>
          </a:xfrm>
          <a:prstGeom prst="rect">
            <a:avLst/>
          </a:prstGeom>
          <a:noFill/>
          <a:ln>
            <a:noFill/>
          </a:ln>
        </p:spPr>
        <p:txBody>
          <a:bodyPr anchorCtr="0" anchor="t" bIns="45700" lIns="91425" spcFirstLastPara="1" rIns="91425" wrap="square" tIns="45700">
            <a:normAutofit fontScale="92500" lnSpcReduction="10000"/>
          </a:bodyPr>
          <a:lstStyle/>
          <a:p>
            <a:pPr indent="0" lvl="0" marL="0" marR="0" rtl="0" algn="ctr">
              <a:lnSpc>
                <a:spcPct val="90000"/>
              </a:lnSpc>
              <a:spcBef>
                <a:spcPts val="0"/>
              </a:spcBef>
              <a:spcAft>
                <a:spcPts val="0"/>
              </a:spcAft>
              <a:buClr>
                <a:schemeClr val="dk1"/>
              </a:buClr>
              <a:buSzPct val="100000"/>
              <a:buFont typeface="Arial"/>
              <a:buNone/>
            </a:pPr>
            <a:r>
              <a:t/>
            </a:r>
            <a:endParaRPr b="0" i="0" sz="2400" u="none" cap="none" strike="noStrike">
              <a:solidFill>
                <a:srgbClr val="000000"/>
              </a:solidFill>
              <a:latin typeface="Calibri"/>
              <a:ea typeface="Calibri"/>
              <a:cs typeface="Calibri"/>
              <a:sym typeface="Calibri"/>
            </a:endParaRPr>
          </a:p>
          <a:p>
            <a:pPr indent="0" lvl="0" marL="0" marR="0" rtl="0" algn="ctr">
              <a:lnSpc>
                <a:spcPct val="90000"/>
              </a:lnSpc>
              <a:spcBef>
                <a:spcPts val="1000"/>
              </a:spcBef>
              <a:spcAft>
                <a:spcPts val="0"/>
              </a:spcAft>
              <a:buClr>
                <a:srgbClr val="000000"/>
              </a:buClr>
              <a:buSzPct val="100000"/>
              <a:buFont typeface="Arial"/>
              <a:buNone/>
            </a:pPr>
            <a:r>
              <a:rPr b="0" i="0" lang="en-US" sz="2400" u="none" cap="none" strike="noStrike">
                <a:solidFill>
                  <a:srgbClr val="000000"/>
                </a:solidFill>
                <a:latin typeface="Calibri"/>
                <a:ea typeface="Calibri"/>
                <a:cs typeface="Calibri"/>
                <a:sym typeface="Calibri"/>
              </a:rPr>
              <a:t>Dra. Ivette Mora Elizondo</a:t>
            </a:r>
            <a:endParaRPr/>
          </a:p>
          <a:p>
            <a:pPr indent="0" lvl="0" marL="0" marR="0" rtl="0" algn="ctr">
              <a:lnSpc>
                <a:spcPct val="90000"/>
              </a:lnSpc>
              <a:spcBef>
                <a:spcPts val="1000"/>
              </a:spcBef>
              <a:spcAft>
                <a:spcPts val="0"/>
              </a:spcAft>
              <a:buClr>
                <a:srgbClr val="000000"/>
              </a:buClr>
              <a:buSzPct val="100000"/>
              <a:buFont typeface="Arial"/>
              <a:buNone/>
            </a:pPr>
            <a:r>
              <a:rPr b="0" i="0" lang="en-US" sz="2400" u="none" cap="none" strike="noStrike">
                <a:solidFill>
                  <a:srgbClr val="000000"/>
                </a:solidFill>
                <a:latin typeface="Calibri"/>
                <a:ea typeface="Calibri"/>
                <a:cs typeface="Calibri"/>
                <a:sym typeface="Calibri"/>
              </a:rPr>
              <a:t>Vicealcaldesa Municipalidad Coto Brus</a:t>
            </a:r>
            <a:endParaRPr/>
          </a:p>
          <a:p>
            <a:pPr indent="0" lvl="0" marL="0" marR="0" rtl="0" algn="ctr">
              <a:lnSpc>
                <a:spcPct val="90000"/>
              </a:lnSpc>
              <a:spcBef>
                <a:spcPts val="1000"/>
              </a:spcBef>
              <a:spcAft>
                <a:spcPts val="0"/>
              </a:spcAft>
              <a:buClr>
                <a:srgbClr val="000000"/>
              </a:buClr>
              <a:buSzPct val="100000"/>
              <a:buFont typeface="Arial"/>
              <a:buNone/>
            </a:pPr>
            <a:r>
              <a:rPr b="0" i="0" lang="en-US" sz="2400" u="none" cap="none" strike="noStrike">
                <a:solidFill>
                  <a:srgbClr val="000000"/>
                </a:solidFill>
                <a:latin typeface="Calibri"/>
                <a:ea typeface="Calibri"/>
                <a:cs typeface="Calibri"/>
                <a:sym typeface="Calibri"/>
              </a:rPr>
              <a:t>2020-2024</a:t>
            </a:r>
            <a:endParaRPr/>
          </a:p>
          <a:p>
            <a:pPr indent="0" lvl="0" marL="0" marR="0" rtl="0" algn="ctr">
              <a:lnSpc>
                <a:spcPct val="90000"/>
              </a:lnSpc>
              <a:spcBef>
                <a:spcPts val="1000"/>
              </a:spcBef>
              <a:spcAft>
                <a:spcPts val="0"/>
              </a:spcAft>
              <a:buClr>
                <a:schemeClr val="dk1"/>
              </a:buClr>
              <a:buSzPct val="100000"/>
              <a:buFont typeface="Arial"/>
              <a:buNone/>
            </a:pPr>
            <a:r>
              <a:t/>
            </a:r>
            <a:endParaRPr b="0" i="0" sz="2400" u="none" cap="none" strike="noStrike">
              <a:solidFill>
                <a:srgbClr val="000000"/>
              </a:solidFill>
              <a:latin typeface="Calibri"/>
              <a:ea typeface="Calibri"/>
              <a:cs typeface="Calibri"/>
              <a:sym typeface="Calibri"/>
            </a:endParaRPr>
          </a:p>
        </p:txBody>
      </p:sp>
      <p:pic>
        <p:nvPicPr>
          <p:cNvPr descr="C:\Users\Nela\Documents\MEDIOAMBIENTE\General DIRECTO\2015\logo muni 2015.png" id="349" name="Google Shape;349;p35"/>
          <p:cNvPicPr preferRelativeResize="0"/>
          <p:nvPr/>
        </p:nvPicPr>
        <p:blipFill rotWithShape="1">
          <a:blip r:embed="rId13">
            <a:alphaModFix/>
          </a:blip>
          <a:srcRect b="0" l="0" r="0" t="0"/>
          <a:stretch/>
        </p:blipFill>
        <p:spPr>
          <a:xfrm>
            <a:off x="345374" y="1394031"/>
            <a:ext cx="2444048" cy="251454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1" name="Shape 461"/>
        <p:cNvGrpSpPr/>
        <p:nvPr/>
      </p:nvGrpSpPr>
      <p:grpSpPr>
        <a:xfrm>
          <a:off x="0" y="0"/>
          <a:ext cx="0" cy="0"/>
          <a:chOff x="0" y="0"/>
          <a:chExt cx="0" cy="0"/>
        </a:xfrm>
      </p:grpSpPr>
      <p:sp>
        <p:nvSpPr>
          <p:cNvPr id="462" name="Google Shape;462;p44"/>
          <p:cNvSpPr/>
          <p:nvPr/>
        </p:nvSpPr>
        <p:spPr>
          <a:xfrm>
            <a:off x="0" y="0"/>
            <a:ext cx="18283428" cy="10287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63" name="Google Shape;463;p44"/>
          <p:cNvSpPr txBox="1"/>
          <p:nvPr>
            <p:ph type="title"/>
          </p:nvPr>
        </p:nvSpPr>
        <p:spPr>
          <a:xfrm>
            <a:off x="1231313" y="2328913"/>
            <a:ext cx="5504928" cy="4312419"/>
          </a:xfrm>
          <a:prstGeom prst="rect">
            <a:avLst/>
          </a:prstGeom>
          <a:noFill/>
          <a:ln>
            <a:noFill/>
          </a:ln>
        </p:spPr>
        <p:txBody>
          <a:bodyPr anchorCtr="0" anchor="b" bIns="45700" lIns="91425" spcFirstLastPara="1" rIns="91425" wrap="square" tIns="45700">
            <a:normAutofit fontScale="90000"/>
          </a:bodyPr>
          <a:lstStyle/>
          <a:p>
            <a:pPr indent="-285750" lvl="0" marL="285750" rtl="0" algn="l">
              <a:lnSpc>
                <a:spcPct val="90000"/>
              </a:lnSpc>
              <a:spcBef>
                <a:spcPts val="0"/>
              </a:spcBef>
              <a:spcAft>
                <a:spcPts val="0"/>
              </a:spcAft>
              <a:buSzPct val="246913"/>
              <a:buFont typeface="Noto Sans Symbols"/>
              <a:buChar char="❑"/>
            </a:pP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br>
              <a:rPr lang="en-US" sz="3100">
                <a:solidFill>
                  <a:schemeClr val="dk1"/>
                </a:solidFill>
                <a:latin typeface="DM Serif Display"/>
                <a:ea typeface="DM Serif Display"/>
                <a:cs typeface="DM Serif Display"/>
                <a:sym typeface="DM Serif Display"/>
              </a:rPr>
            </a:br>
            <a:r>
              <a:rPr lang="en-US" sz="4400">
                <a:solidFill>
                  <a:schemeClr val="dk1"/>
                </a:solidFill>
                <a:latin typeface="DM Serif Display"/>
                <a:ea typeface="DM Serif Display"/>
                <a:cs typeface="DM Serif Display"/>
                <a:sym typeface="DM Serif Display"/>
              </a:rPr>
              <a:t>Mesas de coordinación interinstitucional e intersectorial </a:t>
            </a: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Municipalidad Coto Brus </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Sector Cafetalero</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Cooperativa Café CoopeSabalito</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ICAFE</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Ministerio de Salud</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Ministerio de Agricultura</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Migración </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Hospital San Vito </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Área de Salud Coto Brus</a:t>
            </a:r>
            <a:br>
              <a:rPr lang="en-US" sz="1800">
                <a:solidFill>
                  <a:schemeClr val="dk1"/>
                </a:solidFill>
                <a:latin typeface="Arial"/>
                <a:ea typeface="Arial"/>
                <a:cs typeface="Arial"/>
                <a:sym typeface="Arial"/>
              </a:rPr>
            </a:br>
            <a:r>
              <a:rPr lang="en-US" sz="1800">
                <a:solidFill>
                  <a:schemeClr val="dk1"/>
                </a:solidFill>
                <a:latin typeface="Arial"/>
                <a:ea typeface="Arial"/>
                <a:cs typeface="Arial"/>
                <a:sym typeface="Arial"/>
              </a:rPr>
              <a:t>Fundación Hands for Health </a:t>
            </a: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sp>
        <p:nvSpPr>
          <p:cNvPr id="464" name="Google Shape;464;p44"/>
          <p:cNvSpPr/>
          <p:nvPr/>
        </p:nvSpPr>
        <p:spPr>
          <a:xfrm>
            <a:off x="1335507" y="6613900"/>
            <a:ext cx="5212080" cy="27432"/>
          </a:xfrm>
          <a:custGeom>
            <a:rect b="b" l="l" r="r" t="t"/>
            <a:pathLst>
              <a:path extrusionOk="0" fill="none" h="27432" w="5212080">
                <a:moveTo>
                  <a:pt x="0" y="0"/>
                </a:moveTo>
                <a:cubicBezTo>
                  <a:pt x="96474" y="-27007"/>
                  <a:pt x="292400" y="26529"/>
                  <a:pt x="599389" y="0"/>
                </a:cubicBezTo>
                <a:cubicBezTo>
                  <a:pt x="892517" y="-381"/>
                  <a:pt x="919817" y="-23813"/>
                  <a:pt x="1198778" y="0"/>
                </a:cubicBezTo>
                <a:cubicBezTo>
                  <a:pt x="1501801" y="44010"/>
                  <a:pt x="1733115" y="-18100"/>
                  <a:pt x="1954530" y="0"/>
                </a:cubicBezTo>
                <a:cubicBezTo>
                  <a:pt x="2150845" y="11235"/>
                  <a:pt x="2239613" y="-6014"/>
                  <a:pt x="2501798" y="0"/>
                </a:cubicBezTo>
                <a:cubicBezTo>
                  <a:pt x="2758063" y="19983"/>
                  <a:pt x="2850561" y="14043"/>
                  <a:pt x="3049067" y="0"/>
                </a:cubicBezTo>
                <a:cubicBezTo>
                  <a:pt x="3207556" y="-14393"/>
                  <a:pt x="3477530" y="-19753"/>
                  <a:pt x="3700577" y="0"/>
                </a:cubicBezTo>
                <a:cubicBezTo>
                  <a:pt x="3929215" y="7084"/>
                  <a:pt x="4069702" y="-22784"/>
                  <a:pt x="4247845" y="0"/>
                </a:cubicBezTo>
                <a:cubicBezTo>
                  <a:pt x="4443198" y="41703"/>
                  <a:pt x="4663267" y="-1065"/>
                  <a:pt x="5212080" y="0"/>
                </a:cubicBezTo>
                <a:cubicBezTo>
                  <a:pt x="5212814" y="8195"/>
                  <a:pt x="5212075" y="20831"/>
                  <a:pt x="5212080" y="27432"/>
                </a:cubicBezTo>
                <a:cubicBezTo>
                  <a:pt x="4999632" y="35182"/>
                  <a:pt x="4933665" y="30939"/>
                  <a:pt x="4664812" y="27432"/>
                </a:cubicBezTo>
                <a:cubicBezTo>
                  <a:pt x="4396025" y="21575"/>
                  <a:pt x="4377951" y="39956"/>
                  <a:pt x="4117543" y="27432"/>
                </a:cubicBezTo>
                <a:cubicBezTo>
                  <a:pt x="3861056" y="-6090"/>
                  <a:pt x="3784297" y="37016"/>
                  <a:pt x="3466033" y="27432"/>
                </a:cubicBezTo>
                <a:cubicBezTo>
                  <a:pt x="3158876" y="21999"/>
                  <a:pt x="3143400" y="53247"/>
                  <a:pt x="2918765" y="27432"/>
                </a:cubicBezTo>
                <a:cubicBezTo>
                  <a:pt x="2689439" y="-16416"/>
                  <a:pt x="2531374" y="16832"/>
                  <a:pt x="2423617" y="27432"/>
                </a:cubicBezTo>
                <a:cubicBezTo>
                  <a:pt x="2303792" y="-11864"/>
                  <a:pt x="2078859" y="41493"/>
                  <a:pt x="1772107" y="27432"/>
                </a:cubicBezTo>
                <a:cubicBezTo>
                  <a:pt x="1531795" y="-4315"/>
                  <a:pt x="1305394" y="21270"/>
                  <a:pt x="1120597" y="27432"/>
                </a:cubicBezTo>
                <a:cubicBezTo>
                  <a:pt x="908196" y="-10128"/>
                  <a:pt x="346466" y="12797"/>
                  <a:pt x="0" y="27432"/>
                </a:cubicBezTo>
                <a:cubicBezTo>
                  <a:pt x="-1863" y="23160"/>
                  <a:pt x="-1394" y="9117"/>
                  <a:pt x="0" y="0"/>
                </a:cubicBezTo>
                <a:close/>
              </a:path>
              <a:path extrusionOk="0" h="27432" w="5212080">
                <a:moveTo>
                  <a:pt x="0" y="0"/>
                </a:moveTo>
                <a:cubicBezTo>
                  <a:pt x="229720" y="17728"/>
                  <a:pt x="357156" y="16601"/>
                  <a:pt x="547268" y="0"/>
                </a:cubicBezTo>
                <a:cubicBezTo>
                  <a:pt x="720661" y="-22161"/>
                  <a:pt x="937335" y="-38607"/>
                  <a:pt x="1303020" y="0"/>
                </a:cubicBezTo>
                <a:cubicBezTo>
                  <a:pt x="1666909" y="29361"/>
                  <a:pt x="1613761" y="13702"/>
                  <a:pt x="1798168" y="0"/>
                </a:cubicBezTo>
                <a:cubicBezTo>
                  <a:pt x="1974664" y="-10556"/>
                  <a:pt x="2075524" y="-6507"/>
                  <a:pt x="2293315" y="0"/>
                </a:cubicBezTo>
                <a:cubicBezTo>
                  <a:pt x="2524269" y="1327"/>
                  <a:pt x="2752851" y="-6500"/>
                  <a:pt x="2944825" y="0"/>
                </a:cubicBezTo>
                <a:cubicBezTo>
                  <a:pt x="3150173" y="44448"/>
                  <a:pt x="3302355" y="36314"/>
                  <a:pt x="3544214" y="0"/>
                </a:cubicBezTo>
                <a:cubicBezTo>
                  <a:pt x="3766434" y="-15289"/>
                  <a:pt x="4038482" y="22269"/>
                  <a:pt x="4247845" y="0"/>
                </a:cubicBezTo>
                <a:cubicBezTo>
                  <a:pt x="4412536" y="-568"/>
                  <a:pt x="4774768" y="95275"/>
                  <a:pt x="5212080" y="0"/>
                </a:cubicBezTo>
                <a:cubicBezTo>
                  <a:pt x="5212934" y="6861"/>
                  <a:pt x="5210625" y="20290"/>
                  <a:pt x="5212080" y="27432"/>
                </a:cubicBezTo>
                <a:cubicBezTo>
                  <a:pt x="4889320" y="61929"/>
                  <a:pt x="4629135" y="58125"/>
                  <a:pt x="4456328" y="27432"/>
                </a:cubicBezTo>
                <a:cubicBezTo>
                  <a:pt x="4296817" y="-12820"/>
                  <a:pt x="4029504" y="38852"/>
                  <a:pt x="3856939" y="27432"/>
                </a:cubicBezTo>
                <a:cubicBezTo>
                  <a:pt x="3652830" y="2368"/>
                  <a:pt x="3514725" y="-5800"/>
                  <a:pt x="3257550" y="27432"/>
                </a:cubicBezTo>
                <a:cubicBezTo>
                  <a:pt x="3009808" y="40464"/>
                  <a:pt x="2851605" y="32802"/>
                  <a:pt x="2710282" y="27432"/>
                </a:cubicBezTo>
                <a:cubicBezTo>
                  <a:pt x="2550285" y="-2690"/>
                  <a:pt x="2362912" y="50136"/>
                  <a:pt x="2110892" y="27432"/>
                </a:cubicBezTo>
                <a:cubicBezTo>
                  <a:pt x="1871487" y="5556"/>
                  <a:pt x="1825567" y="48260"/>
                  <a:pt x="1615745" y="27432"/>
                </a:cubicBezTo>
                <a:cubicBezTo>
                  <a:pt x="1404625" y="25056"/>
                  <a:pt x="1224002" y="56693"/>
                  <a:pt x="1016356" y="27432"/>
                </a:cubicBezTo>
                <a:cubicBezTo>
                  <a:pt x="840146" y="-29891"/>
                  <a:pt x="354393" y="34807"/>
                  <a:pt x="0" y="27432"/>
                </a:cubicBezTo>
                <a:cubicBezTo>
                  <a:pt x="-950" y="19940"/>
                  <a:pt x="-1338" y="5279"/>
                  <a:pt x="0" y="0"/>
                </a:cubicBezTo>
                <a:close/>
              </a:path>
              <a:path extrusionOk="0" fill="none" h="27432" w="5212080">
                <a:moveTo>
                  <a:pt x="0" y="0"/>
                </a:moveTo>
                <a:cubicBezTo>
                  <a:pt x="153327" y="-47686"/>
                  <a:pt x="305404" y="11447"/>
                  <a:pt x="599389" y="0"/>
                </a:cubicBezTo>
                <a:cubicBezTo>
                  <a:pt x="895186" y="-9887"/>
                  <a:pt x="915628" y="-24497"/>
                  <a:pt x="1198778" y="0"/>
                </a:cubicBezTo>
                <a:cubicBezTo>
                  <a:pt x="1479436" y="16436"/>
                  <a:pt x="1739997" y="23836"/>
                  <a:pt x="1954530" y="0"/>
                </a:cubicBezTo>
                <a:cubicBezTo>
                  <a:pt x="2148745" y="39892"/>
                  <a:pt x="2229461" y="-15416"/>
                  <a:pt x="2501798" y="0"/>
                </a:cubicBezTo>
                <a:cubicBezTo>
                  <a:pt x="2752471" y="19418"/>
                  <a:pt x="2830752" y="26869"/>
                  <a:pt x="3049067" y="0"/>
                </a:cubicBezTo>
                <a:cubicBezTo>
                  <a:pt x="3279293" y="-14744"/>
                  <a:pt x="3462053" y="-18627"/>
                  <a:pt x="3700577" y="0"/>
                </a:cubicBezTo>
                <a:cubicBezTo>
                  <a:pt x="3915072" y="30719"/>
                  <a:pt x="4036026" y="-5275"/>
                  <a:pt x="4247845" y="0"/>
                </a:cubicBezTo>
                <a:cubicBezTo>
                  <a:pt x="4502648" y="48766"/>
                  <a:pt x="4790306" y="-4755"/>
                  <a:pt x="5212080" y="0"/>
                </a:cubicBezTo>
                <a:cubicBezTo>
                  <a:pt x="5213105" y="8856"/>
                  <a:pt x="5210361" y="21150"/>
                  <a:pt x="5212080" y="27432"/>
                </a:cubicBezTo>
                <a:cubicBezTo>
                  <a:pt x="4996137" y="35599"/>
                  <a:pt x="4928148" y="45023"/>
                  <a:pt x="4664812" y="27432"/>
                </a:cubicBezTo>
                <a:cubicBezTo>
                  <a:pt x="4397951" y="14322"/>
                  <a:pt x="4373546" y="48128"/>
                  <a:pt x="4117543" y="27432"/>
                </a:cubicBezTo>
                <a:cubicBezTo>
                  <a:pt x="3857009" y="-2743"/>
                  <a:pt x="3755441" y="23918"/>
                  <a:pt x="3466033" y="27432"/>
                </a:cubicBezTo>
                <a:cubicBezTo>
                  <a:pt x="3161482" y="21872"/>
                  <a:pt x="3134629" y="50980"/>
                  <a:pt x="2918765" y="27432"/>
                </a:cubicBezTo>
                <a:cubicBezTo>
                  <a:pt x="2696535" y="-3872"/>
                  <a:pt x="2538830" y="-4112"/>
                  <a:pt x="2423617" y="27432"/>
                </a:cubicBezTo>
                <a:cubicBezTo>
                  <a:pt x="2293007" y="50120"/>
                  <a:pt x="2078028" y="8275"/>
                  <a:pt x="1772107" y="27432"/>
                </a:cubicBezTo>
                <a:cubicBezTo>
                  <a:pt x="1526682" y="45050"/>
                  <a:pt x="1323857" y="16313"/>
                  <a:pt x="1120597" y="27432"/>
                </a:cubicBezTo>
                <a:cubicBezTo>
                  <a:pt x="936514" y="147399"/>
                  <a:pt x="504592" y="-48589"/>
                  <a:pt x="0" y="27432"/>
                </a:cubicBezTo>
                <a:cubicBezTo>
                  <a:pt x="-1240" y="20554"/>
                  <a:pt x="-2351" y="8077"/>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65" name="Google Shape;465;p44"/>
          <p:cNvPicPr preferRelativeResize="0"/>
          <p:nvPr/>
        </p:nvPicPr>
        <p:blipFill rotWithShape="1">
          <a:blip r:embed="rId3">
            <a:alphaModFix/>
          </a:blip>
          <a:srcRect b="0" l="18973" r="24857" t="0"/>
          <a:stretch/>
        </p:blipFill>
        <p:spPr>
          <a:xfrm>
            <a:off x="7967553" y="10"/>
            <a:ext cx="10318162" cy="10286990"/>
          </a:xfrm>
          <a:custGeom>
            <a:rect b="b" l="l" r="r" t="t"/>
            <a:pathLst>
              <a:path extrusionOk="0" h="6858000" w="6878775">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5"/>
          <p:cNvSpPr txBox="1"/>
          <p:nvPr>
            <p:ph type="title"/>
          </p:nvPr>
        </p:nvSpPr>
        <p:spPr>
          <a:xfrm>
            <a:off x="1426500" y="1079000"/>
            <a:ext cx="15435000" cy="1078800"/>
          </a:xfrm>
          <a:prstGeom prst="rect">
            <a:avLst/>
          </a:prstGeom>
          <a:noFill/>
          <a:ln>
            <a:noFill/>
          </a:ln>
        </p:spPr>
        <p:txBody>
          <a:bodyPr anchorCtr="0" anchor="ctr" bIns="182850" lIns="182850" spcFirstLastPara="1" rIns="182850" wrap="square" tIns="182850">
            <a:noAutofit/>
          </a:bodyPr>
          <a:lstStyle/>
          <a:p>
            <a:pPr indent="0" lvl="0" marL="0" rtl="0" algn="l">
              <a:lnSpc>
                <a:spcPct val="100000"/>
              </a:lnSpc>
              <a:spcBef>
                <a:spcPts val="0"/>
              </a:spcBef>
              <a:spcAft>
                <a:spcPts val="0"/>
              </a:spcAft>
              <a:buSzPts val="3600"/>
              <a:buNone/>
            </a:pPr>
            <a:r>
              <a:rPr lang="en-US" sz="4800"/>
              <a:t>MIGRANTES EN TIEMPOS DE PANDEMIA </a:t>
            </a:r>
            <a:endParaRPr sz="4800"/>
          </a:p>
        </p:txBody>
      </p:sp>
      <p:sp>
        <p:nvSpPr>
          <p:cNvPr id="471" name="Google Shape;471;p45"/>
          <p:cNvSpPr/>
          <p:nvPr/>
        </p:nvSpPr>
        <p:spPr>
          <a:xfrm rot="5400000">
            <a:off x="3363900" y="367818"/>
            <a:ext cx="86400" cy="3961200"/>
          </a:xfrm>
          <a:prstGeom prst="rect">
            <a:avLst/>
          </a:prstGeom>
          <a:solidFill>
            <a:schemeClr val="l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grpSp>
        <p:nvGrpSpPr>
          <p:cNvPr id="472" name="Google Shape;472;p45"/>
          <p:cNvGrpSpPr/>
          <p:nvPr/>
        </p:nvGrpSpPr>
        <p:grpSpPr>
          <a:xfrm>
            <a:off x="3173496" y="2539040"/>
            <a:ext cx="13904268" cy="7519360"/>
            <a:chOff x="457195" y="1450158"/>
            <a:chExt cx="4114804" cy="2954115"/>
          </a:xfrm>
        </p:grpSpPr>
        <p:grpSp>
          <p:nvGrpSpPr>
            <p:cNvPr id="473" name="Google Shape;473;p45"/>
            <p:cNvGrpSpPr/>
            <p:nvPr/>
          </p:nvGrpSpPr>
          <p:grpSpPr>
            <a:xfrm>
              <a:off x="1093724" y="1580500"/>
              <a:ext cx="3478275" cy="417900"/>
              <a:chOff x="1093724" y="1580500"/>
              <a:chExt cx="3478275" cy="417900"/>
            </a:xfrm>
          </p:grpSpPr>
          <p:sp>
            <p:nvSpPr>
              <p:cNvPr id="474" name="Google Shape;474;p45"/>
              <p:cNvSpPr txBox="1"/>
              <p:nvPr/>
            </p:nvSpPr>
            <p:spPr>
              <a:xfrm>
                <a:off x="1093724" y="1580500"/>
                <a:ext cx="3005611" cy="417900"/>
              </a:xfrm>
              <a:prstGeom prst="rect">
                <a:avLst/>
              </a:prstGeom>
              <a:noFill/>
              <a:ln cap="flat" cmpd="sng" w="19050">
                <a:solidFill>
                  <a:schemeClr val="accent5"/>
                </a:solidFill>
                <a:prstDash val="solid"/>
                <a:round/>
                <a:headEnd len="sm" w="sm" type="none"/>
                <a:tailEnd len="sm" w="sm" type="none"/>
              </a:ln>
            </p:spPr>
            <p:txBody>
              <a:bodyPr anchorCtr="0" anchor="ctr" bIns="182850" lIns="365750" spcFirstLastPara="1" rIns="182850" wrap="square" tIns="182850">
                <a:noAutofit/>
              </a:bodyPr>
              <a:lstStyle/>
              <a:p>
                <a:pPr indent="0" lvl="0" marL="0" marR="0" rtl="0" algn="l">
                  <a:lnSpc>
                    <a:spcPct val="100000"/>
                  </a:lnSpc>
                  <a:spcBef>
                    <a:spcPts val="0"/>
                  </a:spcBef>
                  <a:spcAft>
                    <a:spcPts val="0"/>
                  </a:spcAft>
                  <a:buNone/>
                </a:pPr>
                <a:r>
                  <a:rPr b="1" i="0" lang="en-US" sz="3200" u="none" cap="none" strike="noStrike">
                    <a:solidFill>
                      <a:srgbClr val="282938"/>
                    </a:solidFill>
                    <a:latin typeface="Roboto"/>
                    <a:ea typeface="Roboto"/>
                    <a:cs typeface="Roboto"/>
                    <a:sym typeface="Roboto"/>
                  </a:rPr>
                  <a:t>Free</a:t>
                </a:r>
                <a:endParaRPr b="1" i="0" sz="3200" u="none" cap="none" strike="noStrike">
                  <a:solidFill>
                    <a:srgbClr val="282938"/>
                  </a:solidFill>
                  <a:latin typeface="Roboto"/>
                  <a:ea typeface="Roboto"/>
                  <a:cs typeface="Roboto"/>
                  <a:sym typeface="Roboto"/>
                </a:endParaRPr>
              </a:p>
            </p:txBody>
          </p:sp>
          <p:sp>
            <p:nvSpPr>
              <p:cNvPr id="475" name="Google Shape;475;p45"/>
              <p:cNvSpPr txBox="1"/>
              <p:nvPr/>
            </p:nvSpPr>
            <p:spPr>
              <a:xfrm flipH="1">
                <a:off x="4099335" y="1580500"/>
                <a:ext cx="472664" cy="417900"/>
              </a:xfrm>
              <a:prstGeom prst="rect">
                <a:avLst/>
              </a:prstGeom>
              <a:solidFill>
                <a:schemeClr val="accent5"/>
              </a:solidFill>
              <a:ln cap="flat" cmpd="sng" w="19050">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3200" u="none" cap="none" strike="noStrike">
                  <a:solidFill>
                    <a:srgbClr val="FFFFFF"/>
                  </a:solidFill>
                  <a:latin typeface="Roboto"/>
                  <a:ea typeface="Roboto"/>
                  <a:cs typeface="Roboto"/>
                  <a:sym typeface="Roboto"/>
                </a:endParaRPr>
              </a:p>
            </p:txBody>
          </p:sp>
        </p:grpSp>
        <p:grpSp>
          <p:nvGrpSpPr>
            <p:cNvPr id="476" name="Google Shape;476;p45"/>
            <p:cNvGrpSpPr/>
            <p:nvPr/>
          </p:nvGrpSpPr>
          <p:grpSpPr>
            <a:xfrm>
              <a:off x="1093723" y="2711860"/>
              <a:ext cx="3478276" cy="417900"/>
              <a:chOff x="1093723" y="2731500"/>
              <a:chExt cx="3478276" cy="417900"/>
            </a:xfrm>
          </p:grpSpPr>
          <p:sp>
            <p:nvSpPr>
              <p:cNvPr id="477" name="Google Shape;477;p45"/>
              <p:cNvSpPr txBox="1"/>
              <p:nvPr/>
            </p:nvSpPr>
            <p:spPr>
              <a:xfrm>
                <a:off x="1093723" y="2731500"/>
                <a:ext cx="3005610" cy="417900"/>
              </a:xfrm>
              <a:prstGeom prst="rect">
                <a:avLst/>
              </a:prstGeom>
              <a:noFill/>
              <a:ln cap="flat" cmpd="sng" w="19050">
                <a:solidFill>
                  <a:schemeClr val="lt2"/>
                </a:solidFill>
                <a:prstDash val="solid"/>
                <a:round/>
                <a:headEnd len="sm" w="sm" type="none"/>
                <a:tailEnd len="sm" w="sm" type="none"/>
              </a:ln>
            </p:spPr>
            <p:txBody>
              <a:bodyPr anchorCtr="0" anchor="ctr" bIns="182850" lIns="365750" spcFirstLastPara="1" rIns="182850" wrap="square" tIns="182850">
                <a:noAutofit/>
              </a:bodyPr>
              <a:lstStyle/>
              <a:p>
                <a:pPr indent="0" lvl="0" marL="0" marR="0" rtl="0" algn="l">
                  <a:lnSpc>
                    <a:spcPct val="100000"/>
                  </a:lnSpc>
                  <a:spcBef>
                    <a:spcPts val="0"/>
                  </a:spcBef>
                  <a:spcAft>
                    <a:spcPts val="0"/>
                  </a:spcAft>
                  <a:buNone/>
                </a:pPr>
                <a:r>
                  <a:rPr b="1" i="0" lang="en-US" sz="3200" u="none" cap="none" strike="noStrike">
                    <a:solidFill>
                      <a:srgbClr val="282938"/>
                    </a:solidFill>
                    <a:latin typeface="Roboto"/>
                    <a:ea typeface="Roboto"/>
                    <a:cs typeface="Roboto"/>
                    <a:sym typeface="Roboto"/>
                  </a:rPr>
                  <a:t>Partly free</a:t>
                </a:r>
                <a:endParaRPr b="1" i="0" sz="3200" u="none" cap="none" strike="noStrike">
                  <a:solidFill>
                    <a:srgbClr val="282938"/>
                  </a:solidFill>
                  <a:latin typeface="Roboto"/>
                  <a:ea typeface="Roboto"/>
                  <a:cs typeface="Roboto"/>
                  <a:sym typeface="Roboto"/>
                </a:endParaRPr>
              </a:p>
            </p:txBody>
          </p:sp>
          <p:sp>
            <p:nvSpPr>
              <p:cNvPr id="478" name="Google Shape;478;p45"/>
              <p:cNvSpPr txBox="1"/>
              <p:nvPr/>
            </p:nvSpPr>
            <p:spPr>
              <a:xfrm flipH="1">
                <a:off x="4099334" y="2731500"/>
                <a:ext cx="472665" cy="417900"/>
              </a:xfrm>
              <a:prstGeom prst="rect">
                <a:avLst/>
              </a:prstGeom>
              <a:solidFill>
                <a:schemeClr val="lt2"/>
              </a:solidFill>
              <a:ln cap="flat" cmpd="sng" w="19050">
                <a:solidFill>
                  <a:schemeClr val="l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3200" u="none" cap="none" strike="noStrike">
                  <a:solidFill>
                    <a:srgbClr val="FFFFFF"/>
                  </a:solidFill>
                  <a:latin typeface="Roboto"/>
                  <a:ea typeface="Roboto"/>
                  <a:cs typeface="Roboto"/>
                  <a:sym typeface="Roboto"/>
                </a:endParaRPr>
              </a:p>
            </p:txBody>
          </p:sp>
        </p:grpSp>
        <p:grpSp>
          <p:nvGrpSpPr>
            <p:cNvPr id="479" name="Google Shape;479;p45"/>
            <p:cNvGrpSpPr/>
            <p:nvPr/>
          </p:nvGrpSpPr>
          <p:grpSpPr>
            <a:xfrm>
              <a:off x="1093724" y="3839068"/>
              <a:ext cx="3478275" cy="417912"/>
              <a:chOff x="1093724" y="3897988"/>
              <a:chExt cx="3478275" cy="417912"/>
            </a:xfrm>
          </p:grpSpPr>
          <p:sp>
            <p:nvSpPr>
              <p:cNvPr id="480" name="Google Shape;480;p45"/>
              <p:cNvSpPr txBox="1"/>
              <p:nvPr/>
            </p:nvSpPr>
            <p:spPr>
              <a:xfrm>
                <a:off x="1093724" y="3898000"/>
                <a:ext cx="3072366" cy="417900"/>
              </a:xfrm>
              <a:prstGeom prst="rect">
                <a:avLst/>
              </a:prstGeom>
              <a:noFill/>
              <a:ln cap="flat" cmpd="sng" w="19050">
                <a:solidFill>
                  <a:schemeClr val="accent2"/>
                </a:solidFill>
                <a:prstDash val="solid"/>
                <a:round/>
                <a:headEnd len="sm" w="sm" type="none"/>
                <a:tailEnd len="sm" w="sm" type="none"/>
              </a:ln>
            </p:spPr>
            <p:txBody>
              <a:bodyPr anchorCtr="0" anchor="ctr" bIns="182850" lIns="365750" spcFirstLastPara="1" rIns="182850" wrap="square" tIns="182850">
                <a:noAutofit/>
              </a:bodyPr>
              <a:lstStyle/>
              <a:p>
                <a:pPr indent="0" lvl="0" marL="0" marR="0" rtl="0" algn="l">
                  <a:lnSpc>
                    <a:spcPct val="100000"/>
                  </a:lnSpc>
                  <a:spcBef>
                    <a:spcPts val="0"/>
                  </a:spcBef>
                  <a:spcAft>
                    <a:spcPts val="0"/>
                  </a:spcAft>
                  <a:buNone/>
                </a:pPr>
                <a:r>
                  <a:rPr b="1" i="0" lang="en-US" sz="3200" u="none" cap="none" strike="noStrike">
                    <a:solidFill>
                      <a:srgbClr val="282938"/>
                    </a:solidFill>
                    <a:latin typeface="Roboto"/>
                    <a:ea typeface="Roboto"/>
                    <a:cs typeface="Roboto"/>
                    <a:sym typeface="Roboto"/>
                  </a:rPr>
                  <a:t>Not free</a:t>
                </a:r>
                <a:endParaRPr b="1" i="0" sz="3200" u="none" cap="none" strike="noStrike">
                  <a:solidFill>
                    <a:srgbClr val="282938"/>
                  </a:solidFill>
                  <a:latin typeface="Roboto"/>
                  <a:ea typeface="Roboto"/>
                  <a:cs typeface="Roboto"/>
                  <a:sym typeface="Roboto"/>
                </a:endParaRPr>
              </a:p>
            </p:txBody>
          </p:sp>
          <p:sp>
            <p:nvSpPr>
              <p:cNvPr id="481" name="Google Shape;481;p45"/>
              <p:cNvSpPr txBox="1"/>
              <p:nvPr/>
            </p:nvSpPr>
            <p:spPr>
              <a:xfrm flipH="1">
                <a:off x="4099332" y="3897988"/>
                <a:ext cx="472667" cy="4179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3200" u="none" cap="none" strike="noStrike">
                  <a:solidFill>
                    <a:srgbClr val="FFFFFF"/>
                  </a:solidFill>
                  <a:latin typeface="Roboto"/>
                  <a:ea typeface="Roboto"/>
                  <a:cs typeface="Roboto"/>
                  <a:sym typeface="Roboto"/>
                </a:endParaRPr>
              </a:p>
            </p:txBody>
          </p:sp>
        </p:grpSp>
        <p:sp>
          <p:nvSpPr>
            <p:cNvPr id="482" name="Google Shape;482;p45"/>
            <p:cNvSpPr/>
            <p:nvPr/>
          </p:nvSpPr>
          <p:spPr>
            <a:xfrm>
              <a:off x="457195" y="1450158"/>
              <a:ext cx="712500" cy="712500"/>
            </a:xfrm>
            <a:prstGeom prst="ellipse">
              <a:avLst/>
            </a:prstGeom>
            <a:solidFill>
              <a:schemeClr val="dk1"/>
            </a:solidFill>
            <a:ln cap="flat" cmpd="sng" w="19050">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5000" u="none" cap="none" strike="noStrike">
                <a:solidFill>
                  <a:srgbClr val="282938"/>
                </a:solidFill>
                <a:latin typeface="Fira Sans Condensed"/>
                <a:ea typeface="Fira Sans Condensed"/>
                <a:cs typeface="Fira Sans Condensed"/>
                <a:sym typeface="Fira Sans Condensed"/>
              </a:endParaRPr>
            </a:p>
          </p:txBody>
        </p:sp>
        <p:sp>
          <p:nvSpPr>
            <p:cNvPr id="483" name="Google Shape;483;p45"/>
            <p:cNvSpPr/>
            <p:nvPr/>
          </p:nvSpPr>
          <p:spPr>
            <a:xfrm>
              <a:off x="457195" y="2573029"/>
              <a:ext cx="712500" cy="712500"/>
            </a:xfrm>
            <a:prstGeom prst="ellipse">
              <a:avLst/>
            </a:prstGeom>
            <a:solidFill>
              <a:schemeClr val="dk1"/>
            </a:solidFill>
            <a:ln cap="flat" cmpd="sng" w="19050">
              <a:solidFill>
                <a:schemeClr val="l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5000" u="none" cap="none" strike="noStrike">
                <a:solidFill>
                  <a:srgbClr val="282938"/>
                </a:solidFill>
                <a:latin typeface="Fira Sans Condensed"/>
                <a:ea typeface="Fira Sans Condensed"/>
                <a:cs typeface="Fira Sans Condensed"/>
                <a:sym typeface="Fira Sans Condensed"/>
              </a:endParaRPr>
            </a:p>
          </p:txBody>
        </p:sp>
        <p:sp>
          <p:nvSpPr>
            <p:cNvPr id="484" name="Google Shape;484;p45"/>
            <p:cNvSpPr/>
            <p:nvPr/>
          </p:nvSpPr>
          <p:spPr>
            <a:xfrm>
              <a:off x="457195" y="3691773"/>
              <a:ext cx="712500" cy="712500"/>
            </a:xfrm>
            <a:prstGeom prst="ellipse">
              <a:avLst/>
            </a:prstGeom>
            <a:solidFill>
              <a:schemeClr val="dk1"/>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None/>
              </a:pPr>
              <a:r>
                <a:t/>
              </a:r>
              <a:endParaRPr b="1" i="0" sz="5000" u="none" cap="none" strike="noStrike">
                <a:solidFill>
                  <a:srgbClr val="282938"/>
                </a:solidFill>
                <a:latin typeface="Fira Sans Condensed"/>
                <a:ea typeface="Fira Sans Condensed"/>
                <a:cs typeface="Fira Sans Condensed"/>
                <a:sym typeface="Fira Sans Condensed"/>
              </a:endParaRPr>
            </a:p>
          </p:txBody>
        </p:sp>
        <p:grpSp>
          <p:nvGrpSpPr>
            <p:cNvPr id="485" name="Google Shape;485;p45"/>
            <p:cNvGrpSpPr/>
            <p:nvPr/>
          </p:nvGrpSpPr>
          <p:grpSpPr>
            <a:xfrm>
              <a:off x="636775" y="1627991"/>
              <a:ext cx="353342" cy="342656"/>
              <a:chOff x="4241925" y="2323575"/>
              <a:chExt cx="270325" cy="262150"/>
            </a:xfrm>
          </p:grpSpPr>
          <p:sp>
            <p:nvSpPr>
              <p:cNvPr id="486" name="Google Shape;486;p45"/>
              <p:cNvSpPr/>
              <p:nvPr/>
            </p:nvSpPr>
            <p:spPr>
              <a:xfrm>
                <a:off x="4395525" y="2486275"/>
                <a:ext cx="71475" cy="97675"/>
              </a:xfrm>
              <a:custGeom>
                <a:rect b="b" l="l" r="r" t="t"/>
                <a:pathLst>
                  <a:path extrusionOk="0" h="3907" w="2859">
                    <a:moveTo>
                      <a:pt x="1" y="1"/>
                    </a:moveTo>
                    <a:lnTo>
                      <a:pt x="1" y="3906"/>
                    </a:lnTo>
                    <a:lnTo>
                      <a:pt x="2858" y="3906"/>
                    </a:lnTo>
                    <a:lnTo>
                      <a:pt x="2858" y="1"/>
                    </a:ln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87" name="Google Shape;487;p45"/>
              <p:cNvSpPr/>
              <p:nvPr/>
            </p:nvSpPr>
            <p:spPr>
              <a:xfrm>
                <a:off x="4395525" y="2485675"/>
                <a:ext cx="71475" cy="97075"/>
              </a:xfrm>
              <a:custGeom>
                <a:rect b="b" l="l" r="r" t="t"/>
                <a:pathLst>
                  <a:path extrusionOk="0" h="3883" w="2859">
                    <a:moveTo>
                      <a:pt x="1" y="1"/>
                    </a:moveTo>
                    <a:lnTo>
                      <a:pt x="1" y="25"/>
                    </a:lnTo>
                    <a:lnTo>
                      <a:pt x="1" y="2144"/>
                    </a:lnTo>
                    <a:lnTo>
                      <a:pt x="1787" y="2216"/>
                    </a:lnTo>
                    <a:cubicBezTo>
                      <a:pt x="2049" y="2216"/>
                      <a:pt x="2215" y="2454"/>
                      <a:pt x="2215" y="2692"/>
                    </a:cubicBezTo>
                    <a:lnTo>
                      <a:pt x="2215" y="3883"/>
                    </a:lnTo>
                    <a:lnTo>
                      <a:pt x="2858" y="3883"/>
                    </a:lnTo>
                    <a:lnTo>
                      <a:pt x="2858" y="1"/>
                    </a:ln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88" name="Google Shape;488;p45"/>
              <p:cNvSpPr/>
              <p:nvPr/>
            </p:nvSpPr>
            <p:spPr>
              <a:xfrm>
                <a:off x="4377675" y="2370775"/>
                <a:ext cx="106000" cy="161375"/>
              </a:xfrm>
              <a:custGeom>
                <a:rect b="b" l="l" r="r" t="t"/>
                <a:pathLst>
                  <a:path extrusionOk="0" h="6455" w="4240">
                    <a:moveTo>
                      <a:pt x="3715" y="1"/>
                    </a:moveTo>
                    <a:cubicBezTo>
                      <a:pt x="3406" y="1"/>
                      <a:pt x="3167" y="239"/>
                      <a:pt x="3167" y="548"/>
                    </a:cubicBezTo>
                    <a:lnTo>
                      <a:pt x="3167" y="3359"/>
                    </a:lnTo>
                    <a:lnTo>
                      <a:pt x="1048" y="3359"/>
                    </a:lnTo>
                    <a:lnTo>
                      <a:pt x="1048" y="1287"/>
                    </a:lnTo>
                    <a:cubicBezTo>
                      <a:pt x="1048" y="1144"/>
                      <a:pt x="1000" y="1025"/>
                      <a:pt x="905" y="906"/>
                    </a:cubicBezTo>
                    <a:cubicBezTo>
                      <a:pt x="834" y="810"/>
                      <a:pt x="667" y="739"/>
                      <a:pt x="524" y="739"/>
                    </a:cubicBezTo>
                    <a:cubicBezTo>
                      <a:pt x="238" y="739"/>
                      <a:pt x="0" y="977"/>
                      <a:pt x="0" y="1287"/>
                    </a:cubicBezTo>
                    <a:lnTo>
                      <a:pt x="0" y="5192"/>
                    </a:lnTo>
                    <a:lnTo>
                      <a:pt x="24" y="5192"/>
                    </a:lnTo>
                    <a:cubicBezTo>
                      <a:pt x="24" y="5907"/>
                      <a:pt x="572" y="6454"/>
                      <a:pt x="1286" y="6454"/>
                    </a:cubicBezTo>
                    <a:lnTo>
                      <a:pt x="3167" y="6454"/>
                    </a:lnTo>
                    <a:cubicBezTo>
                      <a:pt x="3763" y="6454"/>
                      <a:pt x="4239" y="5978"/>
                      <a:pt x="4239" y="5383"/>
                    </a:cubicBezTo>
                    <a:lnTo>
                      <a:pt x="4239" y="548"/>
                    </a:lnTo>
                    <a:cubicBezTo>
                      <a:pt x="4239" y="382"/>
                      <a:pt x="4191" y="263"/>
                      <a:pt x="4096" y="144"/>
                    </a:cubicBezTo>
                    <a:cubicBezTo>
                      <a:pt x="4001" y="48"/>
                      <a:pt x="3858" y="1"/>
                      <a:pt x="3715"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89" name="Google Shape;489;p45"/>
              <p:cNvSpPr/>
              <p:nvPr/>
            </p:nvSpPr>
            <p:spPr>
              <a:xfrm>
                <a:off x="4384225" y="2389250"/>
                <a:ext cx="20250" cy="65500"/>
              </a:xfrm>
              <a:custGeom>
                <a:rect b="b" l="l" r="r" t="t"/>
                <a:pathLst>
                  <a:path extrusionOk="0" h="2620" w="810">
                    <a:moveTo>
                      <a:pt x="262" y="0"/>
                    </a:moveTo>
                    <a:cubicBezTo>
                      <a:pt x="167" y="0"/>
                      <a:pt x="48" y="48"/>
                      <a:pt x="0" y="95"/>
                    </a:cubicBezTo>
                    <a:cubicBezTo>
                      <a:pt x="48" y="119"/>
                      <a:pt x="95" y="119"/>
                      <a:pt x="119" y="167"/>
                    </a:cubicBezTo>
                    <a:cubicBezTo>
                      <a:pt x="191" y="238"/>
                      <a:pt x="262" y="405"/>
                      <a:pt x="262" y="548"/>
                    </a:cubicBezTo>
                    <a:lnTo>
                      <a:pt x="262" y="2310"/>
                    </a:lnTo>
                    <a:cubicBezTo>
                      <a:pt x="262" y="2477"/>
                      <a:pt x="405" y="2620"/>
                      <a:pt x="595" y="2620"/>
                    </a:cubicBezTo>
                    <a:lnTo>
                      <a:pt x="810" y="2620"/>
                    </a:lnTo>
                    <a:lnTo>
                      <a:pt x="810" y="548"/>
                    </a:lnTo>
                    <a:cubicBezTo>
                      <a:pt x="810" y="405"/>
                      <a:pt x="738" y="286"/>
                      <a:pt x="643" y="167"/>
                    </a:cubicBezTo>
                    <a:cubicBezTo>
                      <a:pt x="572" y="71"/>
                      <a:pt x="405" y="0"/>
                      <a:pt x="262" y="0"/>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0" name="Google Shape;490;p45"/>
              <p:cNvSpPr/>
              <p:nvPr/>
            </p:nvSpPr>
            <p:spPr>
              <a:xfrm>
                <a:off x="4443150" y="2370775"/>
                <a:ext cx="40525" cy="162575"/>
              </a:xfrm>
              <a:custGeom>
                <a:rect b="b" l="l" r="r" t="t"/>
                <a:pathLst>
                  <a:path extrusionOk="0" h="6503" w="1621">
                    <a:moveTo>
                      <a:pt x="1096" y="1"/>
                    </a:moveTo>
                    <a:cubicBezTo>
                      <a:pt x="1001" y="1"/>
                      <a:pt x="882" y="25"/>
                      <a:pt x="834" y="96"/>
                    </a:cubicBezTo>
                    <a:lnTo>
                      <a:pt x="906" y="191"/>
                    </a:lnTo>
                    <a:cubicBezTo>
                      <a:pt x="1001" y="263"/>
                      <a:pt x="1072" y="429"/>
                      <a:pt x="1072" y="572"/>
                    </a:cubicBezTo>
                    <a:lnTo>
                      <a:pt x="1072" y="5430"/>
                    </a:lnTo>
                    <a:cubicBezTo>
                      <a:pt x="1072" y="6026"/>
                      <a:pt x="596" y="6502"/>
                      <a:pt x="1" y="6502"/>
                    </a:cubicBezTo>
                    <a:lnTo>
                      <a:pt x="525" y="6502"/>
                    </a:lnTo>
                    <a:cubicBezTo>
                      <a:pt x="1120" y="6502"/>
                      <a:pt x="1596" y="6026"/>
                      <a:pt x="1596" y="5430"/>
                    </a:cubicBezTo>
                    <a:lnTo>
                      <a:pt x="1596" y="572"/>
                    </a:lnTo>
                    <a:cubicBezTo>
                      <a:pt x="1620" y="382"/>
                      <a:pt x="1572" y="263"/>
                      <a:pt x="1477" y="144"/>
                    </a:cubicBezTo>
                    <a:cubicBezTo>
                      <a:pt x="1382" y="72"/>
                      <a:pt x="1239" y="1"/>
                      <a:pt x="1096"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1" name="Google Shape;491;p45"/>
              <p:cNvSpPr/>
              <p:nvPr/>
            </p:nvSpPr>
            <p:spPr>
              <a:xfrm>
                <a:off x="4433900" y="2466625"/>
                <a:ext cx="43225" cy="53600"/>
              </a:xfrm>
              <a:custGeom>
                <a:rect b="b" l="l" r="r" t="t"/>
                <a:pathLst>
                  <a:path extrusionOk="0" h="2144" w="1729">
                    <a:moveTo>
                      <a:pt x="1728" y="1"/>
                    </a:moveTo>
                    <a:cubicBezTo>
                      <a:pt x="1728" y="1"/>
                      <a:pt x="418" y="334"/>
                      <a:pt x="204" y="1025"/>
                    </a:cubicBezTo>
                    <a:cubicBezTo>
                      <a:pt x="0" y="1687"/>
                      <a:pt x="535" y="2144"/>
                      <a:pt x="1092" y="2144"/>
                    </a:cubicBezTo>
                    <a:cubicBezTo>
                      <a:pt x="1316" y="2144"/>
                      <a:pt x="1544" y="2070"/>
                      <a:pt x="1728" y="1906"/>
                    </a:cubicBezTo>
                    <a:lnTo>
                      <a:pt x="1728" y="1"/>
                    </a:ln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2" name="Google Shape;492;p45"/>
              <p:cNvSpPr/>
              <p:nvPr/>
            </p:nvSpPr>
            <p:spPr>
              <a:xfrm>
                <a:off x="4430050" y="2364225"/>
                <a:ext cx="26825" cy="90525"/>
              </a:xfrm>
              <a:custGeom>
                <a:rect b="b" l="l" r="r" t="t"/>
                <a:pathLst>
                  <a:path extrusionOk="0" h="3621" w="1073">
                    <a:moveTo>
                      <a:pt x="549" y="1"/>
                    </a:moveTo>
                    <a:cubicBezTo>
                      <a:pt x="239" y="1"/>
                      <a:pt x="1" y="239"/>
                      <a:pt x="1" y="525"/>
                    </a:cubicBezTo>
                    <a:lnTo>
                      <a:pt x="48" y="3621"/>
                    </a:lnTo>
                    <a:lnTo>
                      <a:pt x="1072" y="3621"/>
                    </a:lnTo>
                    <a:lnTo>
                      <a:pt x="1072" y="525"/>
                    </a:lnTo>
                    <a:cubicBezTo>
                      <a:pt x="1072" y="239"/>
                      <a:pt x="834" y="1"/>
                      <a:pt x="549"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3" name="Google Shape;493;p45"/>
              <p:cNvSpPr/>
              <p:nvPr/>
            </p:nvSpPr>
            <p:spPr>
              <a:xfrm>
                <a:off x="4437800" y="2364225"/>
                <a:ext cx="19075" cy="90525"/>
              </a:xfrm>
              <a:custGeom>
                <a:rect b="b" l="l" r="r" t="t"/>
                <a:pathLst>
                  <a:path extrusionOk="0" h="3621" w="763">
                    <a:moveTo>
                      <a:pt x="262" y="1"/>
                    </a:moveTo>
                    <a:cubicBezTo>
                      <a:pt x="167" y="1"/>
                      <a:pt x="96" y="25"/>
                      <a:pt x="0" y="48"/>
                    </a:cubicBezTo>
                    <a:cubicBezTo>
                      <a:pt x="143" y="144"/>
                      <a:pt x="262" y="334"/>
                      <a:pt x="262" y="525"/>
                    </a:cubicBezTo>
                    <a:lnTo>
                      <a:pt x="262" y="3621"/>
                    </a:lnTo>
                    <a:lnTo>
                      <a:pt x="762" y="3621"/>
                    </a:lnTo>
                    <a:lnTo>
                      <a:pt x="762" y="525"/>
                    </a:lnTo>
                    <a:cubicBezTo>
                      <a:pt x="762" y="239"/>
                      <a:pt x="572" y="1"/>
                      <a:pt x="262"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4" name="Google Shape;494;p45"/>
              <p:cNvSpPr/>
              <p:nvPr/>
            </p:nvSpPr>
            <p:spPr>
              <a:xfrm>
                <a:off x="4403275" y="2373750"/>
                <a:ext cx="26800" cy="81000"/>
              </a:xfrm>
              <a:custGeom>
                <a:rect b="b" l="l" r="r" t="t"/>
                <a:pathLst>
                  <a:path extrusionOk="0" h="3240" w="1072">
                    <a:moveTo>
                      <a:pt x="548" y="1"/>
                    </a:moveTo>
                    <a:cubicBezTo>
                      <a:pt x="238" y="1"/>
                      <a:pt x="0" y="239"/>
                      <a:pt x="0" y="549"/>
                    </a:cubicBezTo>
                    <a:lnTo>
                      <a:pt x="0" y="3240"/>
                    </a:lnTo>
                    <a:lnTo>
                      <a:pt x="1072" y="3240"/>
                    </a:lnTo>
                    <a:lnTo>
                      <a:pt x="1072" y="549"/>
                    </a:lnTo>
                    <a:cubicBezTo>
                      <a:pt x="1072" y="239"/>
                      <a:pt x="834" y="1"/>
                      <a:pt x="548"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5" name="Google Shape;495;p45"/>
              <p:cNvSpPr/>
              <p:nvPr/>
            </p:nvSpPr>
            <p:spPr>
              <a:xfrm>
                <a:off x="4411000" y="2374350"/>
                <a:ext cx="20275" cy="81600"/>
              </a:xfrm>
              <a:custGeom>
                <a:rect b="b" l="l" r="r" t="t"/>
                <a:pathLst>
                  <a:path extrusionOk="0" h="3264" w="811">
                    <a:moveTo>
                      <a:pt x="263" y="1"/>
                    </a:moveTo>
                    <a:cubicBezTo>
                      <a:pt x="167" y="1"/>
                      <a:pt x="96" y="48"/>
                      <a:pt x="1" y="72"/>
                    </a:cubicBezTo>
                    <a:cubicBezTo>
                      <a:pt x="144" y="167"/>
                      <a:pt x="263" y="334"/>
                      <a:pt x="263" y="548"/>
                    </a:cubicBezTo>
                    <a:lnTo>
                      <a:pt x="263" y="3263"/>
                    </a:lnTo>
                    <a:lnTo>
                      <a:pt x="763" y="3263"/>
                    </a:lnTo>
                    <a:lnTo>
                      <a:pt x="763" y="548"/>
                    </a:lnTo>
                    <a:cubicBezTo>
                      <a:pt x="810" y="239"/>
                      <a:pt x="572" y="1"/>
                      <a:pt x="263"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6" name="Google Shape;496;p45"/>
              <p:cNvSpPr/>
              <p:nvPr/>
            </p:nvSpPr>
            <p:spPr>
              <a:xfrm>
                <a:off x="4444350" y="2429950"/>
                <a:ext cx="63125" cy="103100"/>
              </a:xfrm>
              <a:custGeom>
                <a:rect b="b" l="l" r="r" t="t"/>
                <a:pathLst>
                  <a:path extrusionOk="0" h="4124" w="2525">
                    <a:moveTo>
                      <a:pt x="1456" y="0"/>
                    </a:moveTo>
                    <a:cubicBezTo>
                      <a:pt x="1391" y="0"/>
                      <a:pt x="1326" y="13"/>
                      <a:pt x="1263" y="39"/>
                    </a:cubicBezTo>
                    <a:cubicBezTo>
                      <a:pt x="953" y="158"/>
                      <a:pt x="810" y="491"/>
                      <a:pt x="929" y="801"/>
                    </a:cubicBezTo>
                    <a:lnTo>
                      <a:pt x="1286" y="1777"/>
                    </a:lnTo>
                    <a:cubicBezTo>
                      <a:pt x="1215" y="1897"/>
                      <a:pt x="1072" y="2016"/>
                      <a:pt x="953" y="2063"/>
                    </a:cubicBezTo>
                    <a:cubicBezTo>
                      <a:pt x="143" y="2373"/>
                      <a:pt x="0" y="3230"/>
                      <a:pt x="72" y="3564"/>
                    </a:cubicBezTo>
                    <a:cubicBezTo>
                      <a:pt x="167" y="4040"/>
                      <a:pt x="286" y="4087"/>
                      <a:pt x="286" y="4087"/>
                    </a:cubicBezTo>
                    <a:cubicBezTo>
                      <a:pt x="392" y="4111"/>
                      <a:pt x="507" y="4124"/>
                      <a:pt x="627" y="4124"/>
                    </a:cubicBezTo>
                    <a:cubicBezTo>
                      <a:pt x="1104" y="4124"/>
                      <a:pt x="1658" y="3929"/>
                      <a:pt x="2001" y="3492"/>
                    </a:cubicBezTo>
                    <a:cubicBezTo>
                      <a:pt x="2287" y="3111"/>
                      <a:pt x="2525" y="2111"/>
                      <a:pt x="2453" y="1635"/>
                    </a:cubicBezTo>
                    <a:cubicBezTo>
                      <a:pt x="2406" y="1468"/>
                      <a:pt x="2167" y="849"/>
                      <a:pt x="2001" y="396"/>
                    </a:cubicBezTo>
                    <a:cubicBezTo>
                      <a:pt x="1908" y="155"/>
                      <a:pt x="1685" y="0"/>
                      <a:pt x="1456" y="0"/>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7" name="Google Shape;497;p45"/>
              <p:cNvSpPr/>
              <p:nvPr/>
            </p:nvSpPr>
            <p:spPr>
              <a:xfrm>
                <a:off x="4452675" y="2431050"/>
                <a:ext cx="55400" cy="101950"/>
              </a:xfrm>
              <a:custGeom>
                <a:rect b="b" l="l" r="r" t="t"/>
                <a:pathLst>
                  <a:path extrusionOk="0" h="4078" w="2216">
                    <a:moveTo>
                      <a:pt x="1140" y="1"/>
                    </a:moveTo>
                    <a:cubicBezTo>
                      <a:pt x="1070" y="1"/>
                      <a:pt x="998" y="14"/>
                      <a:pt x="930" y="43"/>
                    </a:cubicBezTo>
                    <a:cubicBezTo>
                      <a:pt x="882" y="43"/>
                      <a:pt x="858" y="66"/>
                      <a:pt x="810" y="90"/>
                    </a:cubicBezTo>
                    <a:cubicBezTo>
                      <a:pt x="882" y="138"/>
                      <a:pt x="977" y="233"/>
                      <a:pt x="1025" y="352"/>
                    </a:cubicBezTo>
                    <a:cubicBezTo>
                      <a:pt x="1215" y="829"/>
                      <a:pt x="1453" y="1472"/>
                      <a:pt x="1477" y="1591"/>
                    </a:cubicBezTo>
                    <a:cubicBezTo>
                      <a:pt x="1596" y="2067"/>
                      <a:pt x="1358" y="3067"/>
                      <a:pt x="1025" y="3448"/>
                    </a:cubicBezTo>
                    <a:cubicBezTo>
                      <a:pt x="763" y="3781"/>
                      <a:pt x="382" y="3996"/>
                      <a:pt x="1" y="4043"/>
                    </a:cubicBezTo>
                    <a:cubicBezTo>
                      <a:pt x="96" y="4066"/>
                      <a:pt x="200" y="4078"/>
                      <a:pt x="309" y="4078"/>
                    </a:cubicBezTo>
                    <a:cubicBezTo>
                      <a:pt x="771" y="4078"/>
                      <a:pt x="1321" y="3872"/>
                      <a:pt x="1668" y="3448"/>
                    </a:cubicBezTo>
                    <a:cubicBezTo>
                      <a:pt x="2001" y="3067"/>
                      <a:pt x="2215" y="2019"/>
                      <a:pt x="2120" y="1591"/>
                    </a:cubicBezTo>
                    <a:cubicBezTo>
                      <a:pt x="2073" y="1424"/>
                      <a:pt x="1834" y="805"/>
                      <a:pt x="1668" y="352"/>
                    </a:cubicBezTo>
                    <a:cubicBezTo>
                      <a:pt x="1577" y="135"/>
                      <a:pt x="1363" y="1"/>
                      <a:pt x="1140"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8" name="Google Shape;498;p45"/>
              <p:cNvSpPr/>
              <p:nvPr/>
            </p:nvSpPr>
            <p:spPr>
              <a:xfrm>
                <a:off x="4289550" y="2485675"/>
                <a:ext cx="71475" cy="97075"/>
              </a:xfrm>
              <a:custGeom>
                <a:rect b="b" l="l" r="r" t="t"/>
                <a:pathLst>
                  <a:path extrusionOk="0" h="3883" w="2859">
                    <a:moveTo>
                      <a:pt x="1" y="1"/>
                    </a:moveTo>
                    <a:lnTo>
                      <a:pt x="1" y="3883"/>
                    </a:lnTo>
                    <a:lnTo>
                      <a:pt x="2858" y="3883"/>
                    </a:lnTo>
                    <a:lnTo>
                      <a:pt x="2858" y="1"/>
                    </a:ln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499" name="Google Shape;499;p45"/>
              <p:cNvSpPr/>
              <p:nvPr/>
            </p:nvSpPr>
            <p:spPr>
              <a:xfrm>
                <a:off x="4289550" y="2486275"/>
                <a:ext cx="71475" cy="97675"/>
              </a:xfrm>
              <a:custGeom>
                <a:rect b="b" l="l" r="r" t="t"/>
                <a:pathLst>
                  <a:path extrusionOk="0" h="3907" w="2859">
                    <a:moveTo>
                      <a:pt x="1" y="1"/>
                    </a:moveTo>
                    <a:lnTo>
                      <a:pt x="1" y="2144"/>
                    </a:lnTo>
                    <a:lnTo>
                      <a:pt x="1858" y="2192"/>
                    </a:lnTo>
                    <a:cubicBezTo>
                      <a:pt x="2049" y="2192"/>
                      <a:pt x="2239" y="2382"/>
                      <a:pt x="2239" y="2620"/>
                    </a:cubicBezTo>
                    <a:lnTo>
                      <a:pt x="2239" y="3906"/>
                    </a:lnTo>
                    <a:lnTo>
                      <a:pt x="2858" y="3906"/>
                    </a:lnTo>
                    <a:lnTo>
                      <a:pt x="2858" y="1"/>
                    </a:ln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0" name="Google Shape;500;p45"/>
              <p:cNvSpPr/>
              <p:nvPr/>
            </p:nvSpPr>
            <p:spPr>
              <a:xfrm>
                <a:off x="4272275" y="2370775"/>
                <a:ext cx="106600" cy="161375"/>
              </a:xfrm>
              <a:custGeom>
                <a:rect b="b" l="l" r="r" t="t"/>
                <a:pathLst>
                  <a:path extrusionOk="0" h="6455" w="4264">
                    <a:moveTo>
                      <a:pt x="549" y="1"/>
                    </a:moveTo>
                    <a:cubicBezTo>
                      <a:pt x="406" y="1"/>
                      <a:pt x="239" y="48"/>
                      <a:pt x="168" y="144"/>
                    </a:cubicBezTo>
                    <a:cubicBezTo>
                      <a:pt x="72" y="263"/>
                      <a:pt x="1" y="382"/>
                      <a:pt x="1" y="548"/>
                    </a:cubicBezTo>
                    <a:lnTo>
                      <a:pt x="1" y="5383"/>
                    </a:lnTo>
                    <a:cubicBezTo>
                      <a:pt x="1" y="5978"/>
                      <a:pt x="477" y="6454"/>
                      <a:pt x="1073" y="6454"/>
                    </a:cubicBezTo>
                    <a:lnTo>
                      <a:pt x="2954" y="6454"/>
                    </a:lnTo>
                    <a:cubicBezTo>
                      <a:pt x="3668" y="6454"/>
                      <a:pt x="4240" y="5907"/>
                      <a:pt x="4240" y="5192"/>
                    </a:cubicBezTo>
                    <a:lnTo>
                      <a:pt x="4264" y="5192"/>
                    </a:lnTo>
                    <a:lnTo>
                      <a:pt x="4264" y="1287"/>
                    </a:lnTo>
                    <a:cubicBezTo>
                      <a:pt x="4264" y="977"/>
                      <a:pt x="4026" y="739"/>
                      <a:pt x="3716" y="739"/>
                    </a:cubicBezTo>
                    <a:cubicBezTo>
                      <a:pt x="3573" y="739"/>
                      <a:pt x="3430" y="810"/>
                      <a:pt x="3335" y="906"/>
                    </a:cubicBezTo>
                    <a:cubicBezTo>
                      <a:pt x="3264" y="1025"/>
                      <a:pt x="3192" y="1144"/>
                      <a:pt x="3192" y="1287"/>
                    </a:cubicBezTo>
                    <a:lnTo>
                      <a:pt x="3192" y="3359"/>
                    </a:lnTo>
                    <a:lnTo>
                      <a:pt x="1073" y="3359"/>
                    </a:lnTo>
                    <a:lnTo>
                      <a:pt x="1073" y="548"/>
                    </a:lnTo>
                    <a:cubicBezTo>
                      <a:pt x="1073" y="239"/>
                      <a:pt x="834" y="1"/>
                      <a:pt x="549"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1" name="Google Shape;501;p45"/>
              <p:cNvSpPr/>
              <p:nvPr/>
            </p:nvSpPr>
            <p:spPr>
              <a:xfrm>
                <a:off x="4280625" y="2466625"/>
                <a:ext cx="43225" cy="53600"/>
              </a:xfrm>
              <a:custGeom>
                <a:rect b="b" l="l" r="r" t="t"/>
                <a:pathLst>
                  <a:path extrusionOk="0" h="2144" w="1729">
                    <a:moveTo>
                      <a:pt x="0" y="1"/>
                    </a:moveTo>
                    <a:lnTo>
                      <a:pt x="24" y="1906"/>
                    </a:lnTo>
                    <a:cubicBezTo>
                      <a:pt x="222" y="2070"/>
                      <a:pt x="454" y="2144"/>
                      <a:pt x="676" y="2144"/>
                    </a:cubicBezTo>
                    <a:cubicBezTo>
                      <a:pt x="1230" y="2144"/>
                      <a:pt x="1728" y="1687"/>
                      <a:pt x="1524" y="1025"/>
                    </a:cubicBezTo>
                    <a:cubicBezTo>
                      <a:pt x="1310" y="334"/>
                      <a:pt x="1" y="1"/>
                      <a:pt x="0"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2" name="Google Shape;502;p45"/>
              <p:cNvSpPr/>
              <p:nvPr/>
            </p:nvSpPr>
            <p:spPr>
              <a:xfrm>
                <a:off x="4279425" y="2370775"/>
                <a:ext cx="19675" cy="83975"/>
              </a:xfrm>
              <a:custGeom>
                <a:rect b="b" l="l" r="r" t="t"/>
                <a:pathLst>
                  <a:path extrusionOk="0" h="3359" w="787">
                    <a:moveTo>
                      <a:pt x="263" y="1"/>
                    </a:moveTo>
                    <a:cubicBezTo>
                      <a:pt x="167" y="1"/>
                      <a:pt x="72" y="25"/>
                      <a:pt x="1" y="48"/>
                    </a:cubicBezTo>
                    <a:cubicBezTo>
                      <a:pt x="144" y="191"/>
                      <a:pt x="263" y="334"/>
                      <a:pt x="263" y="548"/>
                    </a:cubicBezTo>
                    <a:lnTo>
                      <a:pt x="263" y="3073"/>
                    </a:lnTo>
                    <a:cubicBezTo>
                      <a:pt x="263" y="3240"/>
                      <a:pt x="406" y="3359"/>
                      <a:pt x="548" y="3359"/>
                    </a:cubicBezTo>
                    <a:lnTo>
                      <a:pt x="787" y="3359"/>
                    </a:lnTo>
                    <a:lnTo>
                      <a:pt x="787" y="548"/>
                    </a:lnTo>
                    <a:cubicBezTo>
                      <a:pt x="787" y="239"/>
                      <a:pt x="548" y="1"/>
                      <a:pt x="263"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3" name="Google Shape;503;p45"/>
              <p:cNvSpPr/>
              <p:nvPr/>
            </p:nvSpPr>
            <p:spPr>
              <a:xfrm>
                <a:off x="4333025" y="2389250"/>
                <a:ext cx="45250" cy="142300"/>
              </a:xfrm>
              <a:custGeom>
                <a:rect b="b" l="l" r="r" t="t"/>
                <a:pathLst>
                  <a:path extrusionOk="0" h="5692" w="1810">
                    <a:moveTo>
                      <a:pt x="1262" y="0"/>
                    </a:moveTo>
                    <a:cubicBezTo>
                      <a:pt x="1191" y="0"/>
                      <a:pt x="1095" y="48"/>
                      <a:pt x="1000" y="71"/>
                    </a:cubicBezTo>
                    <a:cubicBezTo>
                      <a:pt x="1143" y="167"/>
                      <a:pt x="1262" y="333"/>
                      <a:pt x="1262" y="524"/>
                    </a:cubicBezTo>
                    <a:lnTo>
                      <a:pt x="1262" y="4406"/>
                    </a:lnTo>
                    <a:cubicBezTo>
                      <a:pt x="1262" y="5120"/>
                      <a:pt x="714" y="5692"/>
                      <a:pt x="0" y="5692"/>
                    </a:cubicBezTo>
                    <a:lnTo>
                      <a:pt x="524" y="5692"/>
                    </a:lnTo>
                    <a:cubicBezTo>
                      <a:pt x="1238" y="5692"/>
                      <a:pt x="1810" y="5120"/>
                      <a:pt x="1810" y="4406"/>
                    </a:cubicBezTo>
                    <a:lnTo>
                      <a:pt x="1810" y="524"/>
                    </a:lnTo>
                    <a:cubicBezTo>
                      <a:pt x="1810" y="238"/>
                      <a:pt x="1572" y="0"/>
                      <a:pt x="1262" y="0"/>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4" name="Google Shape;504;p45"/>
              <p:cNvSpPr/>
              <p:nvPr/>
            </p:nvSpPr>
            <p:spPr>
              <a:xfrm>
                <a:off x="4299075" y="2364225"/>
                <a:ext cx="26825" cy="90525"/>
              </a:xfrm>
              <a:custGeom>
                <a:rect b="b" l="l" r="r" t="t"/>
                <a:pathLst>
                  <a:path extrusionOk="0" h="3621" w="1073">
                    <a:moveTo>
                      <a:pt x="548" y="1"/>
                    </a:moveTo>
                    <a:cubicBezTo>
                      <a:pt x="239" y="1"/>
                      <a:pt x="1" y="239"/>
                      <a:pt x="1" y="525"/>
                    </a:cubicBezTo>
                    <a:lnTo>
                      <a:pt x="1" y="3621"/>
                    </a:lnTo>
                    <a:lnTo>
                      <a:pt x="1048" y="3621"/>
                    </a:lnTo>
                    <a:lnTo>
                      <a:pt x="1072" y="525"/>
                    </a:lnTo>
                    <a:cubicBezTo>
                      <a:pt x="1072" y="239"/>
                      <a:pt x="834" y="1"/>
                      <a:pt x="548"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5" name="Google Shape;505;p45"/>
              <p:cNvSpPr/>
              <p:nvPr/>
            </p:nvSpPr>
            <p:spPr>
              <a:xfrm>
                <a:off x="4305025" y="2364225"/>
                <a:ext cx="20275" cy="89925"/>
              </a:xfrm>
              <a:custGeom>
                <a:rect b="b" l="l" r="r" t="t"/>
                <a:pathLst>
                  <a:path extrusionOk="0" h="3597" w="811">
                    <a:moveTo>
                      <a:pt x="287" y="1"/>
                    </a:moveTo>
                    <a:cubicBezTo>
                      <a:pt x="191" y="1"/>
                      <a:pt x="96" y="25"/>
                      <a:pt x="1" y="48"/>
                    </a:cubicBezTo>
                    <a:cubicBezTo>
                      <a:pt x="167" y="144"/>
                      <a:pt x="287" y="334"/>
                      <a:pt x="287" y="501"/>
                    </a:cubicBezTo>
                    <a:lnTo>
                      <a:pt x="287" y="3597"/>
                    </a:lnTo>
                    <a:lnTo>
                      <a:pt x="810" y="3597"/>
                    </a:lnTo>
                    <a:lnTo>
                      <a:pt x="810" y="501"/>
                    </a:lnTo>
                    <a:cubicBezTo>
                      <a:pt x="810" y="239"/>
                      <a:pt x="572" y="1"/>
                      <a:pt x="287"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6" name="Google Shape;506;p45"/>
              <p:cNvSpPr/>
              <p:nvPr/>
            </p:nvSpPr>
            <p:spPr>
              <a:xfrm>
                <a:off x="4325275" y="2373750"/>
                <a:ext cx="26825" cy="81000"/>
              </a:xfrm>
              <a:custGeom>
                <a:rect b="b" l="l" r="r" t="t"/>
                <a:pathLst>
                  <a:path extrusionOk="0" h="3240" w="1073">
                    <a:moveTo>
                      <a:pt x="548" y="1"/>
                    </a:moveTo>
                    <a:cubicBezTo>
                      <a:pt x="239" y="1"/>
                      <a:pt x="0" y="239"/>
                      <a:pt x="0" y="549"/>
                    </a:cubicBezTo>
                    <a:lnTo>
                      <a:pt x="0" y="3240"/>
                    </a:lnTo>
                    <a:lnTo>
                      <a:pt x="1072" y="3240"/>
                    </a:lnTo>
                    <a:lnTo>
                      <a:pt x="1072" y="549"/>
                    </a:lnTo>
                    <a:cubicBezTo>
                      <a:pt x="1072" y="239"/>
                      <a:pt x="834" y="1"/>
                      <a:pt x="548" y="1"/>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7" name="Google Shape;507;p45"/>
              <p:cNvSpPr/>
              <p:nvPr/>
            </p:nvSpPr>
            <p:spPr>
              <a:xfrm>
                <a:off x="4331825" y="2374350"/>
                <a:ext cx="20275" cy="80400"/>
              </a:xfrm>
              <a:custGeom>
                <a:rect b="b" l="l" r="r" t="t"/>
                <a:pathLst>
                  <a:path extrusionOk="0" h="3216" w="811">
                    <a:moveTo>
                      <a:pt x="286" y="1"/>
                    </a:moveTo>
                    <a:cubicBezTo>
                      <a:pt x="191" y="1"/>
                      <a:pt x="96" y="48"/>
                      <a:pt x="0" y="72"/>
                    </a:cubicBezTo>
                    <a:cubicBezTo>
                      <a:pt x="167" y="167"/>
                      <a:pt x="286" y="334"/>
                      <a:pt x="286" y="525"/>
                    </a:cubicBezTo>
                    <a:lnTo>
                      <a:pt x="286" y="3216"/>
                    </a:lnTo>
                    <a:lnTo>
                      <a:pt x="810" y="3216"/>
                    </a:lnTo>
                    <a:lnTo>
                      <a:pt x="810" y="525"/>
                    </a:lnTo>
                    <a:cubicBezTo>
                      <a:pt x="786" y="239"/>
                      <a:pt x="572" y="1"/>
                      <a:pt x="286"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8" name="Google Shape;508;p45"/>
              <p:cNvSpPr/>
              <p:nvPr/>
            </p:nvSpPr>
            <p:spPr>
              <a:xfrm>
                <a:off x="4248475" y="2429950"/>
                <a:ext cx="63725" cy="103100"/>
              </a:xfrm>
              <a:custGeom>
                <a:rect b="b" l="l" r="r" t="t"/>
                <a:pathLst>
                  <a:path extrusionOk="0" h="4124" w="2549">
                    <a:moveTo>
                      <a:pt x="1093" y="0"/>
                    </a:moveTo>
                    <a:cubicBezTo>
                      <a:pt x="864" y="0"/>
                      <a:pt x="641" y="155"/>
                      <a:pt x="548" y="396"/>
                    </a:cubicBezTo>
                    <a:cubicBezTo>
                      <a:pt x="358" y="849"/>
                      <a:pt x="119" y="1468"/>
                      <a:pt x="96" y="1635"/>
                    </a:cubicBezTo>
                    <a:cubicBezTo>
                      <a:pt x="0" y="2111"/>
                      <a:pt x="239" y="3111"/>
                      <a:pt x="548" y="3492"/>
                    </a:cubicBezTo>
                    <a:cubicBezTo>
                      <a:pt x="871" y="3929"/>
                      <a:pt x="1438" y="4124"/>
                      <a:pt x="1907" y="4124"/>
                    </a:cubicBezTo>
                    <a:cubicBezTo>
                      <a:pt x="2026" y="4124"/>
                      <a:pt x="2138" y="4111"/>
                      <a:pt x="2239" y="4087"/>
                    </a:cubicBezTo>
                    <a:cubicBezTo>
                      <a:pt x="2239" y="4087"/>
                      <a:pt x="2358" y="4040"/>
                      <a:pt x="2477" y="3564"/>
                    </a:cubicBezTo>
                    <a:cubicBezTo>
                      <a:pt x="2549" y="3230"/>
                      <a:pt x="2382" y="2373"/>
                      <a:pt x="1596" y="2063"/>
                    </a:cubicBezTo>
                    <a:cubicBezTo>
                      <a:pt x="1477" y="2016"/>
                      <a:pt x="1310" y="1897"/>
                      <a:pt x="1263" y="1777"/>
                    </a:cubicBezTo>
                    <a:lnTo>
                      <a:pt x="1620" y="801"/>
                    </a:lnTo>
                    <a:cubicBezTo>
                      <a:pt x="1739" y="491"/>
                      <a:pt x="1596" y="158"/>
                      <a:pt x="1286" y="39"/>
                    </a:cubicBezTo>
                    <a:cubicBezTo>
                      <a:pt x="1223" y="13"/>
                      <a:pt x="1158" y="0"/>
                      <a:pt x="1093" y="0"/>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09" name="Google Shape;509;p45"/>
              <p:cNvSpPr/>
              <p:nvPr/>
            </p:nvSpPr>
            <p:spPr>
              <a:xfrm>
                <a:off x="4328250" y="2326725"/>
                <a:ext cx="100050" cy="91125"/>
              </a:xfrm>
              <a:custGeom>
                <a:rect b="b" l="l" r="r" t="t"/>
                <a:pathLst>
                  <a:path extrusionOk="0" h="3645" w="4002">
                    <a:moveTo>
                      <a:pt x="1191" y="1"/>
                    </a:moveTo>
                    <a:cubicBezTo>
                      <a:pt x="548" y="1"/>
                      <a:pt x="1" y="596"/>
                      <a:pt x="1" y="1358"/>
                    </a:cubicBezTo>
                    <a:cubicBezTo>
                      <a:pt x="1" y="1834"/>
                      <a:pt x="239" y="2739"/>
                      <a:pt x="1810" y="3573"/>
                    </a:cubicBezTo>
                    <a:cubicBezTo>
                      <a:pt x="1882" y="3620"/>
                      <a:pt x="1929" y="3644"/>
                      <a:pt x="2001" y="3644"/>
                    </a:cubicBezTo>
                    <a:cubicBezTo>
                      <a:pt x="2049" y="3644"/>
                      <a:pt x="2120" y="3620"/>
                      <a:pt x="2168" y="3573"/>
                    </a:cubicBezTo>
                    <a:cubicBezTo>
                      <a:pt x="3763" y="2787"/>
                      <a:pt x="4001" y="1834"/>
                      <a:pt x="4001" y="1358"/>
                    </a:cubicBezTo>
                    <a:cubicBezTo>
                      <a:pt x="4001" y="596"/>
                      <a:pt x="3477" y="1"/>
                      <a:pt x="2811" y="1"/>
                    </a:cubicBezTo>
                    <a:cubicBezTo>
                      <a:pt x="2477" y="1"/>
                      <a:pt x="2215" y="120"/>
                      <a:pt x="2001" y="286"/>
                    </a:cubicBezTo>
                    <a:cubicBezTo>
                      <a:pt x="1787" y="120"/>
                      <a:pt x="1525" y="1"/>
                      <a:pt x="1191" y="1"/>
                    </a:cubicBezTo>
                    <a:close/>
                  </a:path>
                </a:pathLst>
              </a:custGeom>
              <a:solidFill>
                <a:schemeClr val="accen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0" name="Google Shape;510;p45"/>
              <p:cNvSpPr/>
              <p:nvPr/>
            </p:nvSpPr>
            <p:spPr>
              <a:xfrm>
                <a:off x="4369925" y="2326725"/>
                <a:ext cx="58375" cy="91125"/>
              </a:xfrm>
              <a:custGeom>
                <a:rect b="b" l="l" r="r" t="t"/>
                <a:pathLst>
                  <a:path extrusionOk="0" h="3645" w="2335">
                    <a:moveTo>
                      <a:pt x="1144" y="1"/>
                    </a:moveTo>
                    <a:cubicBezTo>
                      <a:pt x="1025" y="1"/>
                      <a:pt x="929" y="1"/>
                      <a:pt x="810" y="48"/>
                    </a:cubicBezTo>
                    <a:cubicBezTo>
                      <a:pt x="1334" y="191"/>
                      <a:pt x="1691" y="691"/>
                      <a:pt x="1691" y="1358"/>
                    </a:cubicBezTo>
                    <a:cubicBezTo>
                      <a:pt x="1691" y="1834"/>
                      <a:pt x="1453" y="2715"/>
                      <a:pt x="1" y="3525"/>
                    </a:cubicBezTo>
                    <a:cubicBezTo>
                      <a:pt x="24" y="3549"/>
                      <a:pt x="96" y="3573"/>
                      <a:pt x="120" y="3573"/>
                    </a:cubicBezTo>
                    <a:cubicBezTo>
                      <a:pt x="167" y="3620"/>
                      <a:pt x="239" y="3644"/>
                      <a:pt x="286" y="3644"/>
                    </a:cubicBezTo>
                    <a:cubicBezTo>
                      <a:pt x="358" y="3644"/>
                      <a:pt x="405" y="3620"/>
                      <a:pt x="477" y="3573"/>
                    </a:cubicBezTo>
                    <a:cubicBezTo>
                      <a:pt x="2049" y="2739"/>
                      <a:pt x="2287" y="1834"/>
                      <a:pt x="2287" y="1358"/>
                    </a:cubicBezTo>
                    <a:cubicBezTo>
                      <a:pt x="2334" y="596"/>
                      <a:pt x="1787" y="1"/>
                      <a:pt x="1144" y="1"/>
                    </a:cubicBezTo>
                    <a:close/>
                  </a:path>
                </a:pathLst>
              </a:custGeom>
              <a:solidFill>
                <a:schemeClr val="accen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1" name="Google Shape;511;p45"/>
              <p:cNvSpPr/>
              <p:nvPr/>
            </p:nvSpPr>
            <p:spPr>
              <a:xfrm>
                <a:off x="4241925" y="2323575"/>
                <a:ext cx="270325" cy="262150"/>
              </a:xfrm>
              <a:custGeom>
                <a:rect b="b" l="l" r="r" t="t"/>
                <a:pathLst>
                  <a:path extrusionOk="0" h="10486" w="10813">
                    <a:moveTo>
                      <a:pt x="3525" y="2389"/>
                    </a:moveTo>
                    <a:cubicBezTo>
                      <a:pt x="3668" y="2675"/>
                      <a:pt x="3906" y="2937"/>
                      <a:pt x="4239" y="3222"/>
                    </a:cubicBezTo>
                    <a:lnTo>
                      <a:pt x="4239" y="5104"/>
                    </a:lnTo>
                    <a:lnTo>
                      <a:pt x="3477" y="5104"/>
                    </a:lnTo>
                    <a:lnTo>
                      <a:pt x="3477" y="2556"/>
                    </a:lnTo>
                    <a:cubicBezTo>
                      <a:pt x="3477" y="2484"/>
                      <a:pt x="3525" y="2436"/>
                      <a:pt x="3525" y="2389"/>
                    </a:cubicBezTo>
                    <a:close/>
                    <a:moveTo>
                      <a:pt x="7359" y="2389"/>
                    </a:moveTo>
                    <a:cubicBezTo>
                      <a:pt x="7383" y="2460"/>
                      <a:pt x="7383" y="2484"/>
                      <a:pt x="7383" y="2556"/>
                    </a:cubicBezTo>
                    <a:lnTo>
                      <a:pt x="7383" y="5104"/>
                    </a:lnTo>
                    <a:lnTo>
                      <a:pt x="6645" y="5104"/>
                    </a:lnTo>
                    <a:lnTo>
                      <a:pt x="6645" y="3222"/>
                    </a:lnTo>
                    <a:cubicBezTo>
                      <a:pt x="7002" y="2937"/>
                      <a:pt x="7240" y="2675"/>
                      <a:pt x="7359" y="2389"/>
                    </a:cubicBezTo>
                    <a:close/>
                    <a:moveTo>
                      <a:pt x="8097" y="1794"/>
                    </a:moveTo>
                    <a:cubicBezTo>
                      <a:pt x="8312" y="1794"/>
                      <a:pt x="8478" y="1984"/>
                      <a:pt x="8478" y="2198"/>
                    </a:cubicBezTo>
                    <a:lnTo>
                      <a:pt x="8478" y="2436"/>
                    </a:lnTo>
                    <a:lnTo>
                      <a:pt x="8478" y="5104"/>
                    </a:lnTo>
                    <a:lnTo>
                      <a:pt x="7740" y="5104"/>
                    </a:lnTo>
                    <a:lnTo>
                      <a:pt x="7740" y="2556"/>
                    </a:lnTo>
                    <a:lnTo>
                      <a:pt x="7740" y="2508"/>
                    </a:lnTo>
                    <a:lnTo>
                      <a:pt x="7740" y="2127"/>
                    </a:lnTo>
                    <a:cubicBezTo>
                      <a:pt x="7716" y="1960"/>
                      <a:pt x="7883" y="1794"/>
                      <a:pt x="8097" y="1794"/>
                    </a:cubicBezTo>
                    <a:close/>
                    <a:moveTo>
                      <a:pt x="1737" y="2044"/>
                    </a:moveTo>
                    <a:cubicBezTo>
                      <a:pt x="1927" y="2044"/>
                      <a:pt x="2120" y="2206"/>
                      <a:pt x="2120" y="2436"/>
                    </a:cubicBezTo>
                    <a:lnTo>
                      <a:pt x="2120" y="5128"/>
                    </a:lnTo>
                    <a:lnTo>
                      <a:pt x="2025" y="5128"/>
                    </a:lnTo>
                    <a:lnTo>
                      <a:pt x="2025" y="5104"/>
                    </a:lnTo>
                    <a:cubicBezTo>
                      <a:pt x="2096" y="4937"/>
                      <a:pt x="2096" y="4723"/>
                      <a:pt x="2001" y="4532"/>
                    </a:cubicBezTo>
                    <a:cubicBezTo>
                      <a:pt x="1906" y="4365"/>
                      <a:pt x="1763" y="4223"/>
                      <a:pt x="1572" y="4151"/>
                    </a:cubicBezTo>
                    <a:cubicBezTo>
                      <a:pt x="1525" y="4127"/>
                      <a:pt x="1429" y="4127"/>
                      <a:pt x="1334" y="4104"/>
                    </a:cubicBezTo>
                    <a:lnTo>
                      <a:pt x="1334" y="2389"/>
                    </a:lnTo>
                    <a:cubicBezTo>
                      <a:pt x="1382" y="2341"/>
                      <a:pt x="1429" y="2222"/>
                      <a:pt x="1501" y="2151"/>
                    </a:cubicBezTo>
                    <a:cubicBezTo>
                      <a:pt x="1567" y="2077"/>
                      <a:pt x="1652" y="2044"/>
                      <a:pt x="1737" y="2044"/>
                    </a:cubicBezTo>
                    <a:close/>
                    <a:moveTo>
                      <a:pt x="2811" y="1794"/>
                    </a:moveTo>
                    <a:cubicBezTo>
                      <a:pt x="3001" y="1794"/>
                      <a:pt x="3192" y="1984"/>
                      <a:pt x="3192" y="2198"/>
                    </a:cubicBezTo>
                    <a:lnTo>
                      <a:pt x="3192" y="2579"/>
                    </a:lnTo>
                    <a:lnTo>
                      <a:pt x="3192" y="2603"/>
                    </a:lnTo>
                    <a:lnTo>
                      <a:pt x="3192" y="5175"/>
                    </a:lnTo>
                    <a:lnTo>
                      <a:pt x="2429" y="5175"/>
                    </a:lnTo>
                    <a:lnTo>
                      <a:pt x="2429" y="2484"/>
                    </a:lnTo>
                    <a:lnTo>
                      <a:pt x="2429" y="2246"/>
                    </a:lnTo>
                    <a:cubicBezTo>
                      <a:pt x="2453" y="1960"/>
                      <a:pt x="2596" y="1794"/>
                      <a:pt x="2811" y="1794"/>
                    </a:cubicBezTo>
                    <a:close/>
                    <a:moveTo>
                      <a:pt x="4501" y="3484"/>
                    </a:moveTo>
                    <a:cubicBezTo>
                      <a:pt x="4668" y="3603"/>
                      <a:pt x="4882" y="3770"/>
                      <a:pt x="5144" y="3889"/>
                    </a:cubicBezTo>
                    <a:cubicBezTo>
                      <a:pt x="5192" y="3913"/>
                      <a:pt x="5216" y="3913"/>
                      <a:pt x="5240" y="3913"/>
                    </a:cubicBezTo>
                    <a:lnTo>
                      <a:pt x="5240" y="7056"/>
                    </a:lnTo>
                    <a:cubicBezTo>
                      <a:pt x="5287" y="7676"/>
                      <a:pt x="4787" y="8176"/>
                      <a:pt x="4168" y="8176"/>
                    </a:cubicBezTo>
                    <a:lnTo>
                      <a:pt x="2477" y="8176"/>
                    </a:lnTo>
                    <a:cubicBezTo>
                      <a:pt x="2389" y="8199"/>
                      <a:pt x="2293" y="8210"/>
                      <a:pt x="2191" y="8210"/>
                    </a:cubicBezTo>
                    <a:cubicBezTo>
                      <a:pt x="1768" y="8210"/>
                      <a:pt x="1256" y="8012"/>
                      <a:pt x="929" y="7628"/>
                    </a:cubicBezTo>
                    <a:cubicBezTo>
                      <a:pt x="643" y="7318"/>
                      <a:pt x="405" y="6318"/>
                      <a:pt x="501" y="5913"/>
                    </a:cubicBezTo>
                    <a:cubicBezTo>
                      <a:pt x="501" y="5842"/>
                      <a:pt x="596" y="5628"/>
                      <a:pt x="953" y="4699"/>
                    </a:cubicBezTo>
                    <a:cubicBezTo>
                      <a:pt x="1029" y="4527"/>
                      <a:pt x="1198" y="4416"/>
                      <a:pt x="1360" y="4416"/>
                    </a:cubicBezTo>
                    <a:cubicBezTo>
                      <a:pt x="1400" y="4416"/>
                      <a:pt x="1439" y="4423"/>
                      <a:pt x="1477" y="4437"/>
                    </a:cubicBezTo>
                    <a:cubicBezTo>
                      <a:pt x="1596" y="4485"/>
                      <a:pt x="1667" y="4580"/>
                      <a:pt x="1715" y="4651"/>
                    </a:cubicBezTo>
                    <a:cubicBezTo>
                      <a:pt x="1787" y="4746"/>
                      <a:pt x="1787" y="4866"/>
                      <a:pt x="1715" y="4985"/>
                    </a:cubicBezTo>
                    <a:lnTo>
                      <a:pt x="1358" y="5961"/>
                    </a:lnTo>
                    <a:cubicBezTo>
                      <a:pt x="1310" y="6152"/>
                      <a:pt x="1667" y="6413"/>
                      <a:pt x="1787" y="6461"/>
                    </a:cubicBezTo>
                    <a:cubicBezTo>
                      <a:pt x="2025" y="6556"/>
                      <a:pt x="2191" y="6699"/>
                      <a:pt x="2358" y="6914"/>
                    </a:cubicBezTo>
                    <a:cubicBezTo>
                      <a:pt x="2386" y="6955"/>
                      <a:pt x="2429" y="6981"/>
                      <a:pt x="2471" y="6981"/>
                    </a:cubicBezTo>
                    <a:cubicBezTo>
                      <a:pt x="2500" y="6981"/>
                      <a:pt x="2529" y="6967"/>
                      <a:pt x="2549" y="6937"/>
                    </a:cubicBezTo>
                    <a:cubicBezTo>
                      <a:pt x="2620" y="6890"/>
                      <a:pt x="2644" y="6795"/>
                      <a:pt x="2596" y="6747"/>
                    </a:cubicBezTo>
                    <a:cubicBezTo>
                      <a:pt x="2406" y="6461"/>
                      <a:pt x="2168" y="6294"/>
                      <a:pt x="1882" y="6175"/>
                    </a:cubicBezTo>
                    <a:cubicBezTo>
                      <a:pt x="1810" y="6152"/>
                      <a:pt x="1715" y="6080"/>
                      <a:pt x="1667" y="5985"/>
                    </a:cubicBezTo>
                    <a:lnTo>
                      <a:pt x="1882" y="5437"/>
                    </a:lnTo>
                    <a:lnTo>
                      <a:pt x="4549" y="5437"/>
                    </a:lnTo>
                    <a:cubicBezTo>
                      <a:pt x="4763" y="5437"/>
                      <a:pt x="4763" y="5128"/>
                      <a:pt x="4549" y="5128"/>
                    </a:cubicBezTo>
                    <a:lnTo>
                      <a:pt x="4501" y="5128"/>
                    </a:lnTo>
                    <a:lnTo>
                      <a:pt x="4501" y="3484"/>
                    </a:lnTo>
                    <a:close/>
                    <a:moveTo>
                      <a:pt x="6383" y="3508"/>
                    </a:moveTo>
                    <a:lnTo>
                      <a:pt x="6383" y="5128"/>
                    </a:lnTo>
                    <a:lnTo>
                      <a:pt x="6311" y="5128"/>
                    </a:lnTo>
                    <a:cubicBezTo>
                      <a:pt x="6097" y="5128"/>
                      <a:pt x="6097" y="5437"/>
                      <a:pt x="6311" y="5437"/>
                    </a:cubicBezTo>
                    <a:lnTo>
                      <a:pt x="9002" y="5437"/>
                    </a:lnTo>
                    <a:lnTo>
                      <a:pt x="9193" y="6009"/>
                    </a:lnTo>
                    <a:cubicBezTo>
                      <a:pt x="9145" y="6080"/>
                      <a:pt x="9050" y="6152"/>
                      <a:pt x="9002" y="6175"/>
                    </a:cubicBezTo>
                    <a:cubicBezTo>
                      <a:pt x="8717" y="6294"/>
                      <a:pt x="8478" y="6437"/>
                      <a:pt x="8312" y="6675"/>
                    </a:cubicBezTo>
                    <a:cubicBezTo>
                      <a:pt x="8240" y="6747"/>
                      <a:pt x="8288" y="6866"/>
                      <a:pt x="8335" y="6890"/>
                    </a:cubicBezTo>
                    <a:cubicBezTo>
                      <a:pt x="8363" y="6908"/>
                      <a:pt x="8397" y="6916"/>
                      <a:pt x="8430" y="6916"/>
                    </a:cubicBezTo>
                    <a:cubicBezTo>
                      <a:pt x="8484" y="6916"/>
                      <a:pt x="8535" y="6895"/>
                      <a:pt x="8550" y="6866"/>
                    </a:cubicBezTo>
                    <a:cubicBezTo>
                      <a:pt x="8693" y="6675"/>
                      <a:pt x="8883" y="6533"/>
                      <a:pt x="9074" y="6437"/>
                    </a:cubicBezTo>
                    <a:cubicBezTo>
                      <a:pt x="9240" y="6390"/>
                      <a:pt x="9407" y="6223"/>
                      <a:pt x="9502" y="6080"/>
                    </a:cubicBezTo>
                    <a:cubicBezTo>
                      <a:pt x="9526" y="6056"/>
                      <a:pt x="9526" y="5985"/>
                      <a:pt x="9502" y="5961"/>
                    </a:cubicBezTo>
                    <a:lnTo>
                      <a:pt x="9145" y="4985"/>
                    </a:lnTo>
                    <a:cubicBezTo>
                      <a:pt x="9121" y="4866"/>
                      <a:pt x="9121" y="4770"/>
                      <a:pt x="9145" y="4651"/>
                    </a:cubicBezTo>
                    <a:cubicBezTo>
                      <a:pt x="9169" y="4532"/>
                      <a:pt x="9264" y="4485"/>
                      <a:pt x="9383" y="4437"/>
                    </a:cubicBezTo>
                    <a:cubicBezTo>
                      <a:pt x="9431" y="4413"/>
                      <a:pt x="9526" y="4413"/>
                      <a:pt x="9621" y="4413"/>
                    </a:cubicBezTo>
                    <a:lnTo>
                      <a:pt x="9645" y="4413"/>
                    </a:lnTo>
                    <a:cubicBezTo>
                      <a:pt x="9764" y="4437"/>
                      <a:pt x="9883" y="4532"/>
                      <a:pt x="9955" y="4699"/>
                    </a:cubicBezTo>
                    <a:cubicBezTo>
                      <a:pt x="10312" y="5628"/>
                      <a:pt x="10384" y="5842"/>
                      <a:pt x="10384" y="5913"/>
                    </a:cubicBezTo>
                    <a:cubicBezTo>
                      <a:pt x="10479" y="6318"/>
                      <a:pt x="10264" y="7318"/>
                      <a:pt x="9979" y="7628"/>
                    </a:cubicBezTo>
                    <a:cubicBezTo>
                      <a:pt x="9741" y="7938"/>
                      <a:pt x="9360" y="8152"/>
                      <a:pt x="8955" y="8200"/>
                    </a:cubicBezTo>
                    <a:cubicBezTo>
                      <a:pt x="8886" y="8209"/>
                      <a:pt x="8812" y="8215"/>
                      <a:pt x="8739" y="8215"/>
                    </a:cubicBezTo>
                    <a:cubicBezTo>
                      <a:pt x="8634" y="8215"/>
                      <a:pt x="8528" y="8204"/>
                      <a:pt x="8431" y="8176"/>
                    </a:cubicBezTo>
                    <a:lnTo>
                      <a:pt x="6740" y="8176"/>
                    </a:lnTo>
                    <a:cubicBezTo>
                      <a:pt x="6549" y="8176"/>
                      <a:pt x="6383" y="8152"/>
                      <a:pt x="6216" y="8057"/>
                    </a:cubicBezTo>
                    <a:cubicBezTo>
                      <a:pt x="5859" y="7866"/>
                      <a:pt x="5621" y="7485"/>
                      <a:pt x="5621" y="7080"/>
                    </a:cubicBezTo>
                    <a:lnTo>
                      <a:pt x="5621" y="3913"/>
                    </a:lnTo>
                    <a:cubicBezTo>
                      <a:pt x="5668" y="3913"/>
                      <a:pt x="5692" y="3889"/>
                      <a:pt x="5716" y="3889"/>
                    </a:cubicBezTo>
                    <a:cubicBezTo>
                      <a:pt x="5954" y="3770"/>
                      <a:pt x="6168" y="3627"/>
                      <a:pt x="6383" y="3508"/>
                    </a:cubicBezTo>
                    <a:close/>
                    <a:moveTo>
                      <a:pt x="6287" y="8414"/>
                    </a:moveTo>
                    <a:cubicBezTo>
                      <a:pt x="6430" y="8438"/>
                      <a:pt x="6573" y="8462"/>
                      <a:pt x="6740" y="8462"/>
                    </a:cubicBezTo>
                    <a:lnTo>
                      <a:pt x="8407" y="8462"/>
                    </a:lnTo>
                    <a:cubicBezTo>
                      <a:pt x="8550" y="8509"/>
                      <a:pt x="8693" y="8509"/>
                      <a:pt x="8836" y="8509"/>
                    </a:cubicBezTo>
                    <a:lnTo>
                      <a:pt x="8836" y="10224"/>
                    </a:lnTo>
                    <a:lnTo>
                      <a:pt x="6287" y="10224"/>
                    </a:lnTo>
                    <a:lnTo>
                      <a:pt x="6287" y="8414"/>
                    </a:lnTo>
                    <a:close/>
                    <a:moveTo>
                      <a:pt x="6141" y="0"/>
                    </a:moveTo>
                    <a:cubicBezTo>
                      <a:pt x="5891" y="0"/>
                      <a:pt x="5631" y="70"/>
                      <a:pt x="5382" y="222"/>
                    </a:cubicBezTo>
                    <a:cubicBezTo>
                      <a:pt x="5172" y="86"/>
                      <a:pt x="4885" y="1"/>
                      <a:pt x="4591" y="1"/>
                    </a:cubicBezTo>
                    <a:cubicBezTo>
                      <a:pt x="4318" y="1"/>
                      <a:pt x="4040" y="74"/>
                      <a:pt x="3811" y="246"/>
                    </a:cubicBezTo>
                    <a:cubicBezTo>
                      <a:pt x="3763" y="317"/>
                      <a:pt x="3715" y="412"/>
                      <a:pt x="3787" y="460"/>
                    </a:cubicBezTo>
                    <a:cubicBezTo>
                      <a:pt x="3815" y="501"/>
                      <a:pt x="3858" y="527"/>
                      <a:pt x="3904" y="527"/>
                    </a:cubicBezTo>
                    <a:cubicBezTo>
                      <a:pt x="3937" y="527"/>
                      <a:pt x="3971" y="514"/>
                      <a:pt x="4001" y="484"/>
                    </a:cubicBezTo>
                    <a:cubicBezTo>
                      <a:pt x="4164" y="352"/>
                      <a:pt x="4366" y="298"/>
                      <a:pt x="4569" y="298"/>
                    </a:cubicBezTo>
                    <a:cubicBezTo>
                      <a:pt x="4843" y="298"/>
                      <a:pt x="5120" y="395"/>
                      <a:pt x="5311" y="531"/>
                    </a:cubicBezTo>
                    <a:cubicBezTo>
                      <a:pt x="5335" y="543"/>
                      <a:pt x="5365" y="549"/>
                      <a:pt x="5394" y="549"/>
                    </a:cubicBezTo>
                    <a:cubicBezTo>
                      <a:pt x="5424" y="549"/>
                      <a:pt x="5454" y="543"/>
                      <a:pt x="5478" y="531"/>
                    </a:cubicBezTo>
                    <a:cubicBezTo>
                      <a:pt x="5722" y="370"/>
                      <a:pt x="5964" y="298"/>
                      <a:pt x="6186" y="298"/>
                    </a:cubicBezTo>
                    <a:cubicBezTo>
                      <a:pt x="7374" y="298"/>
                      <a:pt x="8009" y="2336"/>
                      <a:pt x="5502" y="3580"/>
                    </a:cubicBezTo>
                    <a:cubicBezTo>
                      <a:pt x="5478" y="3603"/>
                      <a:pt x="5442" y="3615"/>
                      <a:pt x="5400" y="3615"/>
                    </a:cubicBezTo>
                    <a:cubicBezTo>
                      <a:pt x="5359" y="3615"/>
                      <a:pt x="5311" y="3603"/>
                      <a:pt x="5263" y="3580"/>
                    </a:cubicBezTo>
                    <a:cubicBezTo>
                      <a:pt x="3644" y="2722"/>
                      <a:pt x="3358" y="1770"/>
                      <a:pt x="3644" y="1008"/>
                    </a:cubicBezTo>
                    <a:cubicBezTo>
                      <a:pt x="3668" y="912"/>
                      <a:pt x="3644" y="817"/>
                      <a:pt x="3549" y="793"/>
                    </a:cubicBezTo>
                    <a:cubicBezTo>
                      <a:pt x="3526" y="788"/>
                      <a:pt x="3504" y="785"/>
                      <a:pt x="3482" y="785"/>
                    </a:cubicBezTo>
                    <a:cubicBezTo>
                      <a:pt x="3413" y="785"/>
                      <a:pt x="3353" y="816"/>
                      <a:pt x="3334" y="889"/>
                    </a:cubicBezTo>
                    <a:cubicBezTo>
                      <a:pt x="3239" y="1127"/>
                      <a:pt x="3215" y="1412"/>
                      <a:pt x="3239" y="1674"/>
                    </a:cubicBezTo>
                    <a:cubicBezTo>
                      <a:pt x="3111" y="1527"/>
                      <a:pt x="2927" y="1457"/>
                      <a:pt x="2742" y="1457"/>
                    </a:cubicBezTo>
                    <a:cubicBezTo>
                      <a:pt x="2480" y="1457"/>
                      <a:pt x="2218" y="1599"/>
                      <a:pt x="2120" y="1865"/>
                    </a:cubicBezTo>
                    <a:cubicBezTo>
                      <a:pt x="1995" y="1763"/>
                      <a:pt x="1833" y="1710"/>
                      <a:pt x="1672" y="1710"/>
                    </a:cubicBezTo>
                    <a:cubicBezTo>
                      <a:pt x="1494" y="1710"/>
                      <a:pt x="1316" y="1775"/>
                      <a:pt x="1191" y="1913"/>
                    </a:cubicBezTo>
                    <a:cubicBezTo>
                      <a:pt x="1072" y="2032"/>
                      <a:pt x="977" y="2222"/>
                      <a:pt x="977" y="2389"/>
                    </a:cubicBezTo>
                    <a:lnTo>
                      <a:pt x="977" y="4127"/>
                    </a:lnTo>
                    <a:cubicBezTo>
                      <a:pt x="810" y="4175"/>
                      <a:pt x="667" y="4342"/>
                      <a:pt x="572" y="4532"/>
                    </a:cubicBezTo>
                    <a:cubicBezTo>
                      <a:pt x="310" y="5247"/>
                      <a:pt x="119" y="5675"/>
                      <a:pt x="119" y="5794"/>
                    </a:cubicBezTo>
                    <a:cubicBezTo>
                      <a:pt x="0" y="6318"/>
                      <a:pt x="239" y="7390"/>
                      <a:pt x="596" y="7795"/>
                    </a:cubicBezTo>
                    <a:cubicBezTo>
                      <a:pt x="905" y="8152"/>
                      <a:pt x="1286" y="8342"/>
                      <a:pt x="1667" y="8414"/>
                    </a:cubicBezTo>
                    <a:lnTo>
                      <a:pt x="1667" y="8866"/>
                    </a:lnTo>
                    <a:cubicBezTo>
                      <a:pt x="1667" y="8962"/>
                      <a:pt x="1745" y="9009"/>
                      <a:pt x="1822" y="9009"/>
                    </a:cubicBezTo>
                    <a:cubicBezTo>
                      <a:pt x="1900" y="9009"/>
                      <a:pt x="1977" y="8962"/>
                      <a:pt x="1977" y="8866"/>
                    </a:cubicBezTo>
                    <a:lnTo>
                      <a:pt x="1977" y="8462"/>
                    </a:lnTo>
                    <a:cubicBezTo>
                      <a:pt x="2120" y="8462"/>
                      <a:pt x="2287" y="8462"/>
                      <a:pt x="2406" y="8438"/>
                    </a:cubicBezTo>
                    <a:lnTo>
                      <a:pt x="4073" y="8438"/>
                    </a:lnTo>
                    <a:cubicBezTo>
                      <a:pt x="4239" y="8438"/>
                      <a:pt x="4382" y="8414"/>
                      <a:pt x="4525" y="8390"/>
                    </a:cubicBezTo>
                    <a:lnTo>
                      <a:pt x="4525" y="10200"/>
                    </a:lnTo>
                    <a:lnTo>
                      <a:pt x="2001" y="10200"/>
                    </a:lnTo>
                    <a:lnTo>
                      <a:pt x="2001" y="9581"/>
                    </a:lnTo>
                    <a:cubicBezTo>
                      <a:pt x="2001" y="9474"/>
                      <a:pt x="1923" y="9420"/>
                      <a:pt x="1846" y="9420"/>
                    </a:cubicBezTo>
                    <a:cubicBezTo>
                      <a:pt x="1769" y="9420"/>
                      <a:pt x="1691" y="9474"/>
                      <a:pt x="1691" y="9581"/>
                    </a:cubicBezTo>
                    <a:lnTo>
                      <a:pt x="1691" y="10343"/>
                    </a:lnTo>
                    <a:cubicBezTo>
                      <a:pt x="1691" y="10438"/>
                      <a:pt x="1763" y="10486"/>
                      <a:pt x="1858" y="10486"/>
                    </a:cubicBezTo>
                    <a:lnTo>
                      <a:pt x="4716" y="10486"/>
                    </a:lnTo>
                    <a:cubicBezTo>
                      <a:pt x="4787" y="10486"/>
                      <a:pt x="4859" y="10438"/>
                      <a:pt x="4859" y="10343"/>
                    </a:cubicBezTo>
                    <a:lnTo>
                      <a:pt x="4859" y="8223"/>
                    </a:lnTo>
                    <a:cubicBezTo>
                      <a:pt x="5097" y="8080"/>
                      <a:pt x="5263" y="7914"/>
                      <a:pt x="5382" y="7676"/>
                    </a:cubicBezTo>
                    <a:cubicBezTo>
                      <a:pt x="5502" y="7914"/>
                      <a:pt x="5692" y="8104"/>
                      <a:pt x="5930" y="8223"/>
                    </a:cubicBezTo>
                    <a:lnTo>
                      <a:pt x="5930" y="10343"/>
                    </a:lnTo>
                    <a:cubicBezTo>
                      <a:pt x="5930" y="10438"/>
                      <a:pt x="5978" y="10486"/>
                      <a:pt x="6073" y="10486"/>
                    </a:cubicBezTo>
                    <a:lnTo>
                      <a:pt x="8931" y="10486"/>
                    </a:lnTo>
                    <a:cubicBezTo>
                      <a:pt x="9026" y="10486"/>
                      <a:pt x="9074" y="10438"/>
                      <a:pt x="9074" y="10343"/>
                    </a:cubicBezTo>
                    <a:lnTo>
                      <a:pt x="9074" y="8438"/>
                    </a:lnTo>
                    <a:cubicBezTo>
                      <a:pt x="9502" y="8342"/>
                      <a:pt x="9907" y="8104"/>
                      <a:pt x="10145" y="7819"/>
                    </a:cubicBezTo>
                    <a:cubicBezTo>
                      <a:pt x="10574" y="7438"/>
                      <a:pt x="10812" y="6366"/>
                      <a:pt x="10693" y="5818"/>
                    </a:cubicBezTo>
                    <a:cubicBezTo>
                      <a:pt x="10645" y="5699"/>
                      <a:pt x="10503" y="5294"/>
                      <a:pt x="10241" y="4580"/>
                    </a:cubicBezTo>
                    <a:cubicBezTo>
                      <a:pt x="10145" y="4389"/>
                      <a:pt x="10026" y="4246"/>
                      <a:pt x="9836" y="4151"/>
                    </a:cubicBezTo>
                    <a:lnTo>
                      <a:pt x="9836" y="3865"/>
                    </a:lnTo>
                    <a:cubicBezTo>
                      <a:pt x="9836" y="3758"/>
                      <a:pt x="9758" y="3705"/>
                      <a:pt x="9681" y="3705"/>
                    </a:cubicBezTo>
                    <a:cubicBezTo>
                      <a:pt x="9604" y="3705"/>
                      <a:pt x="9526" y="3758"/>
                      <a:pt x="9526" y="3865"/>
                    </a:cubicBezTo>
                    <a:lnTo>
                      <a:pt x="9526" y="4104"/>
                    </a:lnTo>
                    <a:cubicBezTo>
                      <a:pt x="9431" y="4104"/>
                      <a:pt x="9383" y="4127"/>
                      <a:pt x="9288" y="4151"/>
                    </a:cubicBezTo>
                    <a:cubicBezTo>
                      <a:pt x="9121" y="4223"/>
                      <a:pt x="8955" y="4365"/>
                      <a:pt x="8883" y="4532"/>
                    </a:cubicBezTo>
                    <a:cubicBezTo>
                      <a:pt x="8788" y="4723"/>
                      <a:pt x="8788" y="4937"/>
                      <a:pt x="8836" y="5104"/>
                    </a:cubicBezTo>
                    <a:lnTo>
                      <a:pt x="8836" y="5128"/>
                    </a:lnTo>
                    <a:lnTo>
                      <a:pt x="8764" y="5128"/>
                    </a:lnTo>
                    <a:lnTo>
                      <a:pt x="8764" y="2436"/>
                    </a:lnTo>
                    <a:cubicBezTo>
                      <a:pt x="8764" y="2205"/>
                      <a:pt x="8959" y="2065"/>
                      <a:pt x="9150" y="2065"/>
                    </a:cubicBezTo>
                    <a:cubicBezTo>
                      <a:pt x="9234" y="2065"/>
                      <a:pt x="9318" y="2092"/>
                      <a:pt x="9383" y="2151"/>
                    </a:cubicBezTo>
                    <a:cubicBezTo>
                      <a:pt x="9431" y="2222"/>
                      <a:pt x="9502" y="2317"/>
                      <a:pt x="9502" y="2436"/>
                    </a:cubicBezTo>
                    <a:lnTo>
                      <a:pt x="9502" y="3151"/>
                    </a:lnTo>
                    <a:cubicBezTo>
                      <a:pt x="9502" y="3246"/>
                      <a:pt x="9574" y="3294"/>
                      <a:pt x="9645" y="3294"/>
                    </a:cubicBezTo>
                    <a:cubicBezTo>
                      <a:pt x="9717" y="3294"/>
                      <a:pt x="9788" y="3246"/>
                      <a:pt x="9788" y="3151"/>
                    </a:cubicBezTo>
                    <a:lnTo>
                      <a:pt x="9788" y="2436"/>
                    </a:lnTo>
                    <a:cubicBezTo>
                      <a:pt x="9788" y="2246"/>
                      <a:pt x="9741" y="2079"/>
                      <a:pt x="9598" y="1960"/>
                    </a:cubicBezTo>
                    <a:cubicBezTo>
                      <a:pt x="9463" y="1826"/>
                      <a:pt x="9268" y="1752"/>
                      <a:pt x="9076" y="1752"/>
                    </a:cubicBezTo>
                    <a:cubicBezTo>
                      <a:pt x="8928" y="1752"/>
                      <a:pt x="8783" y="1796"/>
                      <a:pt x="8669" y="1889"/>
                    </a:cubicBezTo>
                    <a:cubicBezTo>
                      <a:pt x="8558" y="1625"/>
                      <a:pt x="8302" y="1475"/>
                      <a:pt x="8042" y="1475"/>
                    </a:cubicBezTo>
                    <a:cubicBezTo>
                      <a:pt x="7855" y="1475"/>
                      <a:pt x="7665" y="1553"/>
                      <a:pt x="7526" y="1722"/>
                    </a:cubicBezTo>
                    <a:cubicBezTo>
                      <a:pt x="7653" y="722"/>
                      <a:pt x="6948" y="0"/>
                      <a:pt x="6141" y="0"/>
                    </a:cubicBezTo>
                    <a:close/>
                  </a:path>
                </a:pathLst>
              </a:custGeom>
              <a:solidFill>
                <a:schemeClr val="lt1"/>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grpSp>
        <p:grpSp>
          <p:nvGrpSpPr>
            <p:cNvPr id="512" name="Google Shape;512;p45"/>
            <p:cNvGrpSpPr/>
            <p:nvPr/>
          </p:nvGrpSpPr>
          <p:grpSpPr>
            <a:xfrm>
              <a:off x="643049" y="2760379"/>
              <a:ext cx="347075" cy="343292"/>
              <a:chOff x="1611025" y="4436675"/>
              <a:chExt cx="263775" cy="260900"/>
            </a:xfrm>
          </p:grpSpPr>
          <p:sp>
            <p:nvSpPr>
              <p:cNvPr id="513" name="Google Shape;513;p45"/>
              <p:cNvSpPr/>
              <p:nvPr/>
            </p:nvSpPr>
            <p:spPr>
              <a:xfrm>
                <a:off x="1818800" y="4620050"/>
                <a:ext cx="52425" cy="60750"/>
              </a:xfrm>
              <a:custGeom>
                <a:rect b="b" l="l" r="r" t="t"/>
                <a:pathLst>
                  <a:path extrusionOk="0" h="2430" w="2097">
                    <a:moveTo>
                      <a:pt x="0" y="0"/>
                    </a:moveTo>
                    <a:lnTo>
                      <a:pt x="120" y="2429"/>
                    </a:lnTo>
                    <a:lnTo>
                      <a:pt x="2096" y="2382"/>
                    </a:lnTo>
                    <a:lnTo>
                      <a:pt x="2096" y="0"/>
                    </a:ln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4" name="Google Shape;514;p45"/>
              <p:cNvSpPr/>
              <p:nvPr/>
            </p:nvSpPr>
            <p:spPr>
              <a:xfrm>
                <a:off x="1729500" y="4571150"/>
                <a:ext cx="100050" cy="91625"/>
              </a:xfrm>
              <a:custGeom>
                <a:rect b="b" l="l" r="r" t="t"/>
                <a:pathLst>
                  <a:path extrusionOk="0" h="3665" w="4002">
                    <a:moveTo>
                      <a:pt x="631" y="0"/>
                    </a:moveTo>
                    <a:cubicBezTo>
                      <a:pt x="518" y="0"/>
                      <a:pt x="405" y="33"/>
                      <a:pt x="310" y="99"/>
                    </a:cubicBezTo>
                    <a:cubicBezTo>
                      <a:pt x="72" y="289"/>
                      <a:pt x="0" y="647"/>
                      <a:pt x="191" y="885"/>
                    </a:cubicBezTo>
                    <a:lnTo>
                      <a:pt x="1048" y="2028"/>
                    </a:lnTo>
                    <a:lnTo>
                      <a:pt x="1786" y="3028"/>
                    </a:lnTo>
                    <a:cubicBezTo>
                      <a:pt x="2165" y="3537"/>
                      <a:pt x="2525" y="3664"/>
                      <a:pt x="2911" y="3664"/>
                    </a:cubicBezTo>
                    <a:cubicBezTo>
                      <a:pt x="3157" y="3664"/>
                      <a:pt x="3414" y="3613"/>
                      <a:pt x="3692" y="3576"/>
                    </a:cubicBezTo>
                    <a:lnTo>
                      <a:pt x="4001" y="2861"/>
                    </a:lnTo>
                    <a:cubicBezTo>
                      <a:pt x="4001" y="1528"/>
                      <a:pt x="2644" y="1433"/>
                      <a:pt x="2239" y="1433"/>
                    </a:cubicBezTo>
                    <a:cubicBezTo>
                      <a:pt x="2096" y="1433"/>
                      <a:pt x="1977" y="1385"/>
                      <a:pt x="1882" y="1266"/>
                    </a:cubicBezTo>
                    <a:lnTo>
                      <a:pt x="1072" y="218"/>
                    </a:lnTo>
                    <a:cubicBezTo>
                      <a:pt x="972" y="75"/>
                      <a:pt x="802" y="0"/>
                      <a:pt x="631" y="0"/>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5" name="Google Shape;515;p45"/>
              <p:cNvSpPr/>
              <p:nvPr/>
            </p:nvSpPr>
            <p:spPr>
              <a:xfrm>
                <a:off x="1735450" y="4571150"/>
                <a:ext cx="95275" cy="91800"/>
              </a:xfrm>
              <a:custGeom>
                <a:rect b="b" l="l" r="r" t="t"/>
                <a:pathLst>
                  <a:path extrusionOk="0" h="3672" w="3811">
                    <a:moveTo>
                      <a:pt x="393" y="0"/>
                    </a:moveTo>
                    <a:cubicBezTo>
                      <a:pt x="280" y="0"/>
                      <a:pt x="167" y="33"/>
                      <a:pt x="72" y="99"/>
                    </a:cubicBezTo>
                    <a:lnTo>
                      <a:pt x="0" y="170"/>
                    </a:lnTo>
                    <a:cubicBezTo>
                      <a:pt x="96" y="194"/>
                      <a:pt x="191" y="242"/>
                      <a:pt x="239" y="337"/>
                    </a:cubicBezTo>
                    <a:lnTo>
                      <a:pt x="1048" y="1385"/>
                    </a:lnTo>
                    <a:cubicBezTo>
                      <a:pt x="1144" y="1504"/>
                      <a:pt x="1286" y="1552"/>
                      <a:pt x="1405" y="1552"/>
                    </a:cubicBezTo>
                    <a:cubicBezTo>
                      <a:pt x="1810" y="1552"/>
                      <a:pt x="3192" y="1647"/>
                      <a:pt x="3192" y="3028"/>
                    </a:cubicBezTo>
                    <a:lnTo>
                      <a:pt x="2930" y="3671"/>
                    </a:lnTo>
                    <a:cubicBezTo>
                      <a:pt x="3096" y="3671"/>
                      <a:pt x="3311" y="3647"/>
                      <a:pt x="3525" y="3623"/>
                    </a:cubicBezTo>
                    <a:lnTo>
                      <a:pt x="3811" y="2909"/>
                    </a:lnTo>
                    <a:cubicBezTo>
                      <a:pt x="3763" y="1528"/>
                      <a:pt x="2406" y="1433"/>
                      <a:pt x="2001" y="1433"/>
                    </a:cubicBezTo>
                    <a:cubicBezTo>
                      <a:pt x="1858" y="1433"/>
                      <a:pt x="1739" y="1385"/>
                      <a:pt x="1644" y="1266"/>
                    </a:cubicBezTo>
                    <a:lnTo>
                      <a:pt x="834" y="218"/>
                    </a:lnTo>
                    <a:cubicBezTo>
                      <a:pt x="734" y="75"/>
                      <a:pt x="564" y="0"/>
                      <a:pt x="393" y="0"/>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6" name="Google Shape;516;p45"/>
              <p:cNvSpPr/>
              <p:nvPr/>
            </p:nvSpPr>
            <p:spPr>
              <a:xfrm>
                <a:off x="1684250" y="4499200"/>
                <a:ext cx="15500" cy="82775"/>
              </a:xfrm>
              <a:custGeom>
                <a:rect b="b" l="l" r="r" t="t"/>
                <a:pathLst>
                  <a:path extrusionOk="0" h="3311" w="620">
                    <a:moveTo>
                      <a:pt x="500" y="0"/>
                    </a:moveTo>
                    <a:cubicBezTo>
                      <a:pt x="215" y="0"/>
                      <a:pt x="0" y="238"/>
                      <a:pt x="0" y="500"/>
                    </a:cubicBezTo>
                    <a:lnTo>
                      <a:pt x="0" y="3001"/>
                    </a:lnTo>
                    <a:cubicBezTo>
                      <a:pt x="0" y="3167"/>
                      <a:pt x="119" y="3310"/>
                      <a:pt x="286" y="3310"/>
                    </a:cubicBezTo>
                    <a:cubicBezTo>
                      <a:pt x="477" y="3310"/>
                      <a:pt x="620" y="3167"/>
                      <a:pt x="620" y="3001"/>
                    </a:cubicBezTo>
                    <a:lnTo>
                      <a:pt x="620" y="0"/>
                    </a:lnTo>
                    <a:close/>
                  </a:path>
                </a:pathLst>
              </a:custGeom>
              <a:solidFill>
                <a:srgbClr val="E8916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7" name="Google Shape;517;p45"/>
              <p:cNvSpPr/>
              <p:nvPr/>
            </p:nvSpPr>
            <p:spPr>
              <a:xfrm>
                <a:off x="1746175" y="4499200"/>
                <a:ext cx="15500" cy="82775"/>
              </a:xfrm>
              <a:custGeom>
                <a:rect b="b" l="l" r="r" t="t"/>
                <a:pathLst>
                  <a:path extrusionOk="0" h="3311" w="620">
                    <a:moveTo>
                      <a:pt x="0" y="0"/>
                    </a:moveTo>
                    <a:lnTo>
                      <a:pt x="0" y="3001"/>
                    </a:lnTo>
                    <a:cubicBezTo>
                      <a:pt x="0" y="3167"/>
                      <a:pt x="143" y="3310"/>
                      <a:pt x="310" y="3310"/>
                    </a:cubicBezTo>
                    <a:cubicBezTo>
                      <a:pt x="500" y="3310"/>
                      <a:pt x="619" y="3167"/>
                      <a:pt x="619" y="3001"/>
                    </a:cubicBezTo>
                    <a:lnTo>
                      <a:pt x="619" y="500"/>
                    </a:lnTo>
                    <a:cubicBezTo>
                      <a:pt x="619" y="238"/>
                      <a:pt x="405" y="0"/>
                      <a:pt x="119" y="0"/>
                    </a:cubicBezTo>
                    <a:close/>
                  </a:path>
                </a:pathLst>
              </a:custGeom>
              <a:solidFill>
                <a:srgbClr val="E8916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8" name="Google Shape;518;p45"/>
              <p:cNvSpPr/>
              <p:nvPr/>
            </p:nvSpPr>
            <p:spPr>
              <a:xfrm>
                <a:off x="1699125" y="4498600"/>
                <a:ext cx="47075" cy="57175"/>
              </a:xfrm>
              <a:custGeom>
                <a:rect b="b" l="l" r="r" t="t"/>
                <a:pathLst>
                  <a:path extrusionOk="0" h="2287" w="1883">
                    <a:moveTo>
                      <a:pt x="1" y="0"/>
                    </a:moveTo>
                    <a:lnTo>
                      <a:pt x="1" y="2286"/>
                    </a:lnTo>
                    <a:lnTo>
                      <a:pt x="1882" y="2286"/>
                    </a:lnTo>
                    <a:lnTo>
                      <a:pt x="1882" y="0"/>
                    </a:lnTo>
                    <a:close/>
                  </a:path>
                </a:pathLst>
              </a:custGeom>
              <a:solidFill>
                <a:schemeClr val="accen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19" name="Google Shape;519;p45"/>
              <p:cNvSpPr/>
              <p:nvPr/>
            </p:nvSpPr>
            <p:spPr>
              <a:xfrm>
                <a:off x="1730100" y="4499200"/>
                <a:ext cx="16100" cy="57175"/>
              </a:xfrm>
              <a:custGeom>
                <a:rect b="b" l="l" r="r" t="t"/>
                <a:pathLst>
                  <a:path extrusionOk="0" h="2287" w="644">
                    <a:moveTo>
                      <a:pt x="0" y="0"/>
                    </a:moveTo>
                    <a:lnTo>
                      <a:pt x="0" y="2286"/>
                    </a:lnTo>
                    <a:lnTo>
                      <a:pt x="643" y="2286"/>
                    </a:lnTo>
                    <a:lnTo>
                      <a:pt x="643" y="0"/>
                    </a:lnTo>
                    <a:close/>
                  </a:path>
                </a:pathLst>
              </a:custGeom>
              <a:solidFill>
                <a:schemeClr val="accent2"/>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0" name="Google Shape;520;p45"/>
              <p:cNvSpPr/>
              <p:nvPr/>
            </p:nvSpPr>
            <p:spPr>
              <a:xfrm>
                <a:off x="1699725" y="4555750"/>
                <a:ext cx="46475" cy="92900"/>
              </a:xfrm>
              <a:custGeom>
                <a:rect b="b" l="l" r="r" t="t"/>
                <a:pathLst>
                  <a:path extrusionOk="0" h="3716" w="1859">
                    <a:moveTo>
                      <a:pt x="1" y="0"/>
                    </a:moveTo>
                    <a:lnTo>
                      <a:pt x="1" y="3716"/>
                    </a:lnTo>
                    <a:lnTo>
                      <a:pt x="620" y="3716"/>
                    </a:lnTo>
                    <a:lnTo>
                      <a:pt x="620" y="929"/>
                    </a:lnTo>
                    <a:cubicBezTo>
                      <a:pt x="620" y="739"/>
                      <a:pt x="786" y="620"/>
                      <a:pt x="929" y="620"/>
                    </a:cubicBezTo>
                    <a:cubicBezTo>
                      <a:pt x="1072" y="620"/>
                      <a:pt x="1215" y="786"/>
                      <a:pt x="1215" y="929"/>
                    </a:cubicBezTo>
                    <a:lnTo>
                      <a:pt x="1215" y="3716"/>
                    </a:lnTo>
                    <a:lnTo>
                      <a:pt x="1858" y="3716"/>
                    </a:lnTo>
                    <a:lnTo>
                      <a:pt x="1858" y="0"/>
                    </a:lnTo>
                    <a:close/>
                  </a:path>
                </a:pathLst>
              </a:custGeom>
              <a:solidFill>
                <a:schemeClr val="lt1"/>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1" name="Google Shape;521;p45"/>
              <p:cNvSpPr/>
              <p:nvPr/>
            </p:nvSpPr>
            <p:spPr>
              <a:xfrm>
                <a:off x="1714600" y="4483700"/>
                <a:ext cx="15525" cy="25050"/>
              </a:xfrm>
              <a:custGeom>
                <a:rect b="b" l="l" r="r" t="t"/>
                <a:pathLst>
                  <a:path extrusionOk="0" h="1002" w="621">
                    <a:moveTo>
                      <a:pt x="1" y="1"/>
                    </a:moveTo>
                    <a:lnTo>
                      <a:pt x="1" y="715"/>
                    </a:lnTo>
                    <a:cubicBezTo>
                      <a:pt x="25" y="882"/>
                      <a:pt x="144" y="1001"/>
                      <a:pt x="334" y="1001"/>
                    </a:cubicBezTo>
                    <a:cubicBezTo>
                      <a:pt x="501" y="1001"/>
                      <a:pt x="620" y="858"/>
                      <a:pt x="620" y="715"/>
                    </a:cubicBezTo>
                    <a:lnTo>
                      <a:pt x="620" y="1"/>
                    </a:lnTo>
                    <a:close/>
                  </a:path>
                </a:pathLst>
              </a:custGeom>
              <a:solidFill>
                <a:srgbClr val="D78878"/>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2" name="Google Shape;522;p45"/>
              <p:cNvSpPr/>
              <p:nvPr/>
            </p:nvSpPr>
            <p:spPr>
              <a:xfrm>
                <a:off x="1707475" y="4451550"/>
                <a:ext cx="30975" cy="39325"/>
              </a:xfrm>
              <a:custGeom>
                <a:rect b="b" l="l" r="r" t="t"/>
                <a:pathLst>
                  <a:path extrusionOk="0" h="1573" w="1239">
                    <a:moveTo>
                      <a:pt x="619" y="1"/>
                    </a:moveTo>
                    <a:cubicBezTo>
                      <a:pt x="262" y="1"/>
                      <a:pt x="0" y="263"/>
                      <a:pt x="0" y="620"/>
                    </a:cubicBezTo>
                    <a:lnTo>
                      <a:pt x="0" y="954"/>
                    </a:lnTo>
                    <a:cubicBezTo>
                      <a:pt x="0" y="1287"/>
                      <a:pt x="262" y="1573"/>
                      <a:pt x="619" y="1573"/>
                    </a:cubicBezTo>
                    <a:cubicBezTo>
                      <a:pt x="977" y="1573"/>
                      <a:pt x="1239" y="1311"/>
                      <a:pt x="1239" y="954"/>
                    </a:cubicBezTo>
                    <a:lnTo>
                      <a:pt x="1239" y="620"/>
                    </a:lnTo>
                    <a:cubicBezTo>
                      <a:pt x="1239" y="263"/>
                      <a:pt x="977" y="1"/>
                      <a:pt x="619" y="1"/>
                    </a:cubicBezTo>
                    <a:close/>
                  </a:path>
                </a:pathLst>
              </a:custGeom>
              <a:solidFill>
                <a:srgbClr val="E8916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3" name="Google Shape;523;p45"/>
              <p:cNvSpPr/>
              <p:nvPr/>
            </p:nvSpPr>
            <p:spPr>
              <a:xfrm>
                <a:off x="1691400" y="4436675"/>
                <a:ext cx="62525" cy="31575"/>
              </a:xfrm>
              <a:custGeom>
                <a:rect b="b" l="l" r="r" t="t"/>
                <a:pathLst>
                  <a:path extrusionOk="0" h="1263" w="2501">
                    <a:moveTo>
                      <a:pt x="643" y="1"/>
                    </a:moveTo>
                    <a:cubicBezTo>
                      <a:pt x="286" y="1"/>
                      <a:pt x="0" y="310"/>
                      <a:pt x="0" y="620"/>
                    </a:cubicBezTo>
                    <a:cubicBezTo>
                      <a:pt x="0" y="977"/>
                      <a:pt x="310" y="1263"/>
                      <a:pt x="643" y="1263"/>
                    </a:cubicBezTo>
                    <a:lnTo>
                      <a:pt x="1882" y="1263"/>
                    </a:lnTo>
                    <a:cubicBezTo>
                      <a:pt x="2215" y="1263"/>
                      <a:pt x="2501" y="953"/>
                      <a:pt x="2501" y="620"/>
                    </a:cubicBezTo>
                    <a:cubicBezTo>
                      <a:pt x="2501" y="263"/>
                      <a:pt x="2215" y="1"/>
                      <a:pt x="1882" y="1"/>
                    </a:cubicBezTo>
                    <a:close/>
                  </a:path>
                </a:pathLst>
              </a:custGeom>
              <a:solidFill>
                <a:schemeClr val="lt1"/>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4" name="Google Shape;524;p45"/>
              <p:cNvSpPr/>
              <p:nvPr/>
            </p:nvSpPr>
            <p:spPr>
              <a:xfrm>
                <a:off x="1722950" y="4436675"/>
                <a:ext cx="30975" cy="31575"/>
              </a:xfrm>
              <a:custGeom>
                <a:rect b="b" l="l" r="r" t="t"/>
                <a:pathLst>
                  <a:path extrusionOk="0" h="1263" w="1239">
                    <a:moveTo>
                      <a:pt x="0" y="1"/>
                    </a:moveTo>
                    <a:cubicBezTo>
                      <a:pt x="334" y="1"/>
                      <a:pt x="620" y="263"/>
                      <a:pt x="620" y="620"/>
                    </a:cubicBezTo>
                    <a:cubicBezTo>
                      <a:pt x="620" y="953"/>
                      <a:pt x="358" y="1263"/>
                      <a:pt x="0" y="1263"/>
                    </a:cubicBezTo>
                    <a:lnTo>
                      <a:pt x="620" y="1263"/>
                    </a:lnTo>
                    <a:cubicBezTo>
                      <a:pt x="953" y="1263"/>
                      <a:pt x="1239" y="977"/>
                      <a:pt x="1239" y="620"/>
                    </a:cubicBezTo>
                    <a:cubicBezTo>
                      <a:pt x="1239" y="263"/>
                      <a:pt x="953" y="1"/>
                      <a:pt x="620" y="1"/>
                    </a:cubicBezTo>
                    <a:close/>
                  </a:path>
                </a:pathLst>
              </a:custGeom>
              <a:solidFill>
                <a:schemeClr val="lt1"/>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5" name="Google Shape;525;p45"/>
              <p:cNvSpPr/>
              <p:nvPr/>
            </p:nvSpPr>
            <p:spPr>
              <a:xfrm>
                <a:off x="1611025" y="4598900"/>
                <a:ext cx="91100" cy="59900"/>
              </a:xfrm>
              <a:custGeom>
                <a:rect b="b" l="l" r="r" t="t"/>
                <a:pathLst>
                  <a:path extrusionOk="0" h="2396" w="3644">
                    <a:moveTo>
                      <a:pt x="723" y="0"/>
                    </a:moveTo>
                    <a:cubicBezTo>
                      <a:pt x="491" y="0"/>
                      <a:pt x="269" y="119"/>
                      <a:pt x="167" y="323"/>
                    </a:cubicBezTo>
                    <a:cubicBezTo>
                      <a:pt x="0" y="632"/>
                      <a:pt x="119" y="1013"/>
                      <a:pt x="429" y="1156"/>
                    </a:cubicBezTo>
                    <a:lnTo>
                      <a:pt x="2667" y="2323"/>
                    </a:lnTo>
                    <a:cubicBezTo>
                      <a:pt x="2763" y="2371"/>
                      <a:pt x="2867" y="2396"/>
                      <a:pt x="2969" y="2396"/>
                    </a:cubicBezTo>
                    <a:cubicBezTo>
                      <a:pt x="3120" y="2396"/>
                      <a:pt x="3268" y="2341"/>
                      <a:pt x="3382" y="2228"/>
                    </a:cubicBezTo>
                    <a:cubicBezTo>
                      <a:pt x="3429" y="2180"/>
                      <a:pt x="3453" y="2156"/>
                      <a:pt x="3501" y="2061"/>
                    </a:cubicBezTo>
                    <a:cubicBezTo>
                      <a:pt x="3644" y="1751"/>
                      <a:pt x="3549" y="1370"/>
                      <a:pt x="3215" y="1227"/>
                    </a:cubicBezTo>
                    <a:lnTo>
                      <a:pt x="1000" y="61"/>
                    </a:lnTo>
                    <a:cubicBezTo>
                      <a:pt x="911" y="19"/>
                      <a:pt x="816" y="0"/>
                      <a:pt x="723" y="0"/>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6" name="Google Shape;526;p45"/>
              <p:cNvSpPr/>
              <p:nvPr/>
            </p:nvSpPr>
            <p:spPr>
              <a:xfrm>
                <a:off x="1636625" y="4603025"/>
                <a:ext cx="197675" cy="92075"/>
              </a:xfrm>
              <a:custGeom>
                <a:rect b="b" l="l" r="r" t="t"/>
                <a:pathLst>
                  <a:path extrusionOk="0" h="3683" w="7907">
                    <a:moveTo>
                      <a:pt x="696" y="0"/>
                    </a:moveTo>
                    <a:cubicBezTo>
                      <a:pt x="510" y="0"/>
                      <a:pt x="326" y="86"/>
                      <a:pt x="215" y="253"/>
                    </a:cubicBezTo>
                    <a:cubicBezTo>
                      <a:pt x="0" y="515"/>
                      <a:pt x="24" y="896"/>
                      <a:pt x="334" y="1110"/>
                    </a:cubicBezTo>
                    <a:lnTo>
                      <a:pt x="3430" y="3563"/>
                    </a:lnTo>
                    <a:cubicBezTo>
                      <a:pt x="3549" y="3634"/>
                      <a:pt x="3668" y="3682"/>
                      <a:pt x="3811" y="3682"/>
                    </a:cubicBezTo>
                    <a:lnTo>
                      <a:pt x="3906" y="3682"/>
                    </a:lnTo>
                    <a:lnTo>
                      <a:pt x="6240" y="3325"/>
                    </a:lnTo>
                    <a:lnTo>
                      <a:pt x="7407" y="3134"/>
                    </a:lnTo>
                    <a:cubicBezTo>
                      <a:pt x="7740" y="3063"/>
                      <a:pt x="7907" y="2753"/>
                      <a:pt x="7907" y="2420"/>
                    </a:cubicBezTo>
                    <a:cubicBezTo>
                      <a:pt x="7907" y="1474"/>
                      <a:pt x="7225" y="890"/>
                      <a:pt x="6264" y="890"/>
                    </a:cubicBezTo>
                    <a:cubicBezTo>
                      <a:pt x="6209" y="890"/>
                      <a:pt x="6153" y="892"/>
                      <a:pt x="6097" y="896"/>
                    </a:cubicBezTo>
                    <a:cubicBezTo>
                      <a:pt x="5049" y="991"/>
                      <a:pt x="3501" y="2039"/>
                      <a:pt x="3501" y="2039"/>
                    </a:cubicBezTo>
                    <a:lnTo>
                      <a:pt x="1072" y="134"/>
                    </a:lnTo>
                    <a:cubicBezTo>
                      <a:pt x="963" y="44"/>
                      <a:pt x="829" y="0"/>
                      <a:pt x="696" y="0"/>
                    </a:cubicBezTo>
                    <a:close/>
                  </a:path>
                </a:pathLst>
              </a:custGeom>
              <a:solidFill>
                <a:srgbClr val="FFCEBF"/>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7" name="Google Shape;527;p45"/>
              <p:cNvSpPr/>
              <p:nvPr/>
            </p:nvSpPr>
            <p:spPr>
              <a:xfrm>
                <a:off x="1718775" y="4624800"/>
                <a:ext cx="116725" cy="69700"/>
              </a:xfrm>
              <a:custGeom>
                <a:rect b="b" l="l" r="r" t="t"/>
                <a:pathLst>
                  <a:path extrusionOk="0" h="2788" w="4669">
                    <a:moveTo>
                      <a:pt x="3168" y="1"/>
                    </a:moveTo>
                    <a:lnTo>
                      <a:pt x="3168" y="1"/>
                    </a:lnTo>
                    <a:cubicBezTo>
                      <a:pt x="3644" y="239"/>
                      <a:pt x="3954" y="715"/>
                      <a:pt x="3954" y="1358"/>
                    </a:cubicBezTo>
                    <a:cubicBezTo>
                      <a:pt x="3954" y="1668"/>
                      <a:pt x="3763" y="2001"/>
                      <a:pt x="3406" y="2073"/>
                    </a:cubicBezTo>
                    <a:lnTo>
                      <a:pt x="2239" y="2239"/>
                    </a:lnTo>
                    <a:lnTo>
                      <a:pt x="1" y="2573"/>
                    </a:lnTo>
                    <a:lnTo>
                      <a:pt x="120" y="2668"/>
                    </a:lnTo>
                    <a:cubicBezTo>
                      <a:pt x="263" y="2740"/>
                      <a:pt x="382" y="2787"/>
                      <a:pt x="525" y="2787"/>
                    </a:cubicBezTo>
                    <a:lnTo>
                      <a:pt x="620" y="2787"/>
                    </a:lnTo>
                    <a:lnTo>
                      <a:pt x="2954" y="2406"/>
                    </a:lnTo>
                    <a:lnTo>
                      <a:pt x="4121" y="2239"/>
                    </a:lnTo>
                    <a:cubicBezTo>
                      <a:pt x="4454" y="2168"/>
                      <a:pt x="4668" y="1882"/>
                      <a:pt x="4668" y="1525"/>
                    </a:cubicBezTo>
                    <a:cubicBezTo>
                      <a:pt x="4621" y="668"/>
                      <a:pt x="4025" y="96"/>
                      <a:pt x="3168" y="1"/>
                    </a:cubicBezTo>
                    <a:close/>
                  </a:path>
                </a:pathLst>
              </a:custGeom>
              <a:solidFill>
                <a:srgbClr val="FFB09E"/>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sp>
            <p:nvSpPr>
              <p:cNvPr id="528" name="Google Shape;528;p45"/>
              <p:cNvSpPr/>
              <p:nvPr/>
            </p:nvSpPr>
            <p:spPr>
              <a:xfrm>
                <a:off x="1701525" y="4665900"/>
                <a:ext cx="173275" cy="31675"/>
              </a:xfrm>
              <a:custGeom>
                <a:rect b="b" l="l" r="r" t="t"/>
                <a:pathLst>
                  <a:path extrusionOk="0" h="1267" w="6931">
                    <a:moveTo>
                      <a:pt x="6740" y="0"/>
                    </a:moveTo>
                    <a:cubicBezTo>
                      <a:pt x="6668" y="0"/>
                      <a:pt x="6597" y="72"/>
                      <a:pt x="6597" y="143"/>
                    </a:cubicBezTo>
                    <a:lnTo>
                      <a:pt x="6597" y="381"/>
                    </a:lnTo>
                    <a:lnTo>
                      <a:pt x="4787" y="453"/>
                    </a:lnTo>
                    <a:lnTo>
                      <a:pt x="1238" y="953"/>
                    </a:lnTo>
                    <a:cubicBezTo>
                      <a:pt x="1217" y="957"/>
                      <a:pt x="1195" y="959"/>
                      <a:pt x="1173" y="959"/>
                    </a:cubicBezTo>
                    <a:cubicBezTo>
                      <a:pt x="1070" y="959"/>
                      <a:pt x="960" y="916"/>
                      <a:pt x="881" y="857"/>
                    </a:cubicBezTo>
                    <a:lnTo>
                      <a:pt x="262" y="381"/>
                    </a:lnTo>
                    <a:cubicBezTo>
                      <a:pt x="237" y="364"/>
                      <a:pt x="205" y="356"/>
                      <a:pt x="174" y="356"/>
                    </a:cubicBezTo>
                    <a:cubicBezTo>
                      <a:pt x="118" y="356"/>
                      <a:pt x="63" y="383"/>
                      <a:pt x="48" y="429"/>
                    </a:cubicBezTo>
                    <a:cubicBezTo>
                      <a:pt x="0" y="476"/>
                      <a:pt x="24" y="595"/>
                      <a:pt x="71" y="619"/>
                    </a:cubicBezTo>
                    <a:lnTo>
                      <a:pt x="714" y="1096"/>
                    </a:lnTo>
                    <a:cubicBezTo>
                      <a:pt x="860" y="1199"/>
                      <a:pt x="1041" y="1267"/>
                      <a:pt x="1227" y="1267"/>
                    </a:cubicBezTo>
                    <a:cubicBezTo>
                      <a:pt x="1254" y="1267"/>
                      <a:pt x="1282" y="1265"/>
                      <a:pt x="1310" y="1262"/>
                    </a:cubicBezTo>
                    <a:lnTo>
                      <a:pt x="4811" y="738"/>
                    </a:lnTo>
                    <a:lnTo>
                      <a:pt x="6787" y="691"/>
                    </a:lnTo>
                    <a:cubicBezTo>
                      <a:pt x="6859" y="691"/>
                      <a:pt x="6930" y="619"/>
                      <a:pt x="6930" y="548"/>
                    </a:cubicBezTo>
                    <a:lnTo>
                      <a:pt x="6930" y="143"/>
                    </a:lnTo>
                    <a:cubicBezTo>
                      <a:pt x="6930" y="72"/>
                      <a:pt x="6835" y="0"/>
                      <a:pt x="6740" y="0"/>
                    </a:cubicBezTo>
                    <a:close/>
                  </a:path>
                </a:pathLst>
              </a:custGeom>
              <a:solidFill>
                <a:schemeClr val="lt1"/>
              </a:solidFill>
              <a:ln>
                <a:noFill/>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None/>
                </a:pPr>
                <a:r>
                  <a:t/>
                </a:r>
                <a:endParaRPr b="0" i="0" sz="2800" u="none" cap="none" strike="noStrike">
                  <a:solidFill>
                    <a:srgbClr val="000000"/>
                  </a:solidFill>
                  <a:latin typeface="Arial"/>
                  <a:ea typeface="Arial"/>
                  <a:cs typeface="Arial"/>
                  <a:sym typeface="Arial"/>
                </a:endParaRPr>
              </a:p>
            </p:txBody>
          </p:sp>
        </p:grpSp>
      </p:grpSp>
      <p:sp>
        <p:nvSpPr>
          <p:cNvPr id="529" name="Google Shape;529;p45"/>
          <p:cNvSpPr/>
          <p:nvPr/>
        </p:nvSpPr>
        <p:spPr>
          <a:xfrm>
            <a:off x="5516289" y="2858248"/>
            <a:ext cx="9964302" cy="1107996"/>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None/>
            </a:pPr>
            <a:r>
              <a:rPr b="0" i="0" lang="en-US" sz="2200" u="none" cap="none" strike="noStrike">
                <a:solidFill>
                  <a:srgbClr val="FFFFFF"/>
                </a:solidFill>
                <a:latin typeface="Arial"/>
                <a:ea typeface="Arial"/>
                <a:cs typeface="Arial"/>
                <a:sym typeface="Arial"/>
              </a:rPr>
              <a:t>Asegurar que los migrantes fueran incluidos en las respuestas normativas, durante la pandemia ayudo a proteger a este grupo particularmente vulnerable durante la crisis.</a:t>
            </a:r>
            <a:endParaRPr/>
          </a:p>
        </p:txBody>
      </p:sp>
      <p:sp>
        <p:nvSpPr>
          <p:cNvPr id="530" name="Google Shape;530;p45"/>
          <p:cNvSpPr/>
          <p:nvPr/>
        </p:nvSpPr>
        <p:spPr>
          <a:xfrm>
            <a:off x="5694915" y="5780750"/>
            <a:ext cx="9785670" cy="769441"/>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None/>
            </a:pPr>
            <a:r>
              <a:rPr b="0" i="0" lang="en-US" sz="2200" u="none" cap="none" strike="noStrike">
                <a:solidFill>
                  <a:srgbClr val="FFFFFF"/>
                </a:solidFill>
                <a:latin typeface="Arial"/>
                <a:ea typeface="Arial"/>
                <a:cs typeface="Arial"/>
                <a:sym typeface="Arial"/>
              </a:rPr>
              <a:t>Decisión económica, inteligente y fundamental para la recuperación de los efectos económicos provocados por el COVID-19. </a:t>
            </a:r>
            <a:endParaRPr/>
          </a:p>
        </p:txBody>
      </p:sp>
      <p:sp>
        <p:nvSpPr>
          <p:cNvPr id="531" name="Google Shape;531;p45"/>
          <p:cNvSpPr/>
          <p:nvPr/>
        </p:nvSpPr>
        <p:spPr>
          <a:xfrm>
            <a:off x="5774425" y="8843816"/>
            <a:ext cx="4945585" cy="52322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None/>
            </a:pPr>
            <a:r>
              <a:rPr b="0" i="0" lang="en-US" sz="2800" u="none" cap="none" strike="noStrike">
                <a:solidFill>
                  <a:srgbClr val="FFFFFF"/>
                </a:solidFill>
                <a:latin typeface="Arial"/>
                <a:ea typeface="Arial"/>
                <a:cs typeface="Arial"/>
                <a:sym typeface="Arial"/>
              </a:rPr>
              <a:t>Buena práctica ámbito laboral</a:t>
            </a:r>
            <a:endParaRPr/>
          </a:p>
        </p:txBody>
      </p:sp>
      <p:pic>
        <p:nvPicPr>
          <p:cNvPr descr="Cientos de ojos vigilan a indígenas ngöbes que vienen a salvar cosecha de  café en medio de pandemia | La Nación" id="532" name="Google Shape;532;p45"/>
          <p:cNvPicPr preferRelativeResize="0"/>
          <p:nvPr/>
        </p:nvPicPr>
        <p:blipFill rotWithShape="1">
          <a:blip r:embed="rId3">
            <a:alphaModFix/>
          </a:blip>
          <a:srcRect b="8324" l="2485" r="4562" t="8629"/>
          <a:stretch/>
        </p:blipFill>
        <p:spPr>
          <a:xfrm>
            <a:off x="3181394" y="8411080"/>
            <a:ext cx="2407597" cy="1481027"/>
          </a:xfrm>
          <a:prstGeom prst="rect">
            <a:avLst/>
          </a:prstGeom>
          <a:noFill/>
          <a:ln>
            <a:noFill/>
          </a:ln>
        </p:spPr>
      </p:pic>
      <p:pic>
        <p:nvPicPr>
          <p:cNvPr id="533" name="Google Shape;533;p45"/>
          <p:cNvPicPr preferRelativeResize="0"/>
          <p:nvPr/>
        </p:nvPicPr>
        <p:blipFill rotWithShape="1">
          <a:blip r:embed="rId4">
            <a:alphaModFix/>
          </a:blip>
          <a:srcRect b="0" l="0" r="0" t="0"/>
          <a:stretch/>
        </p:blipFill>
        <p:spPr>
          <a:xfrm>
            <a:off x="3508538" y="2613657"/>
            <a:ext cx="1737511" cy="1664352"/>
          </a:xfrm>
          <a:prstGeom prst="rect">
            <a:avLst/>
          </a:prstGeom>
          <a:noFill/>
          <a:ln>
            <a:noFill/>
          </a:ln>
        </p:spPr>
      </p:pic>
      <p:pic>
        <p:nvPicPr>
          <p:cNvPr id="534" name="Google Shape;534;p45"/>
          <p:cNvPicPr preferRelativeResize="0"/>
          <p:nvPr/>
        </p:nvPicPr>
        <p:blipFill rotWithShape="1">
          <a:blip r:embed="rId5">
            <a:alphaModFix/>
          </a:blip>
          <a:srcRect b="0" l="0" r="0" t="0"/>
          <a:stretch/>
        </p:blipFill>
        <p:spPr>
          <a:xfrm>
            <a:off x="3150931" y="5480323"/>
            <a:ext cx="2407597" cy="160418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pic>
        <p:nvPicPr>
          <p:cNvPr id="539" name="Google Shape;539;p46"/>
          <p:cNvPicPr preferRelativeResize="0"/>
          <p:nvPr/>
        </p:nvPicPr>
        <p:blipFill rotWithShape="1">
          <a:blip r:embed="rId3">
            <a:alphaModFix/>
          </a:blip>
          <a:srcRect b="46675" l="0" r="0" t="13550"/>
          <a:stretch/>
        </p:blipFill>
        <p:spPr>
          <a:xfrm>
            <a:off x="0" y="0"/>
            <a:ext cx="18288000" cy="10287000"/>
          </a:xfrm>
          <a:prstGeom prst="rect">
            <a:avLst/>
          </a:prstGeom>
          <a:noFill/>
          <a:ln>
            <a:noFill/>
          </a:ln>
        </p:spPr>
      </p:pic>
      <p:cxnSp>
        <p:nvCxnSpPr>
          <p:cNvPr id="540" name="Google Shape;540;p46"/>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541" name="Google Shape;541;p46"/>
          <p:cNvGrpSpPr/>
          <p:nvPr/>
        </p:nvGrpSpPr>
        <p:grpSpPr>
          <a:xfrm>
            <a:off x="17591272" y="-582680"/>
            <a:ext cx="3086100" cy="11307700"/>
            <a:chOff x="0" y="-38100"/>
            <a:chExt cx="812800" cy="2978160"/>
          </a:xfrm>
        </p:grpSpPr>
        <p:sp>
          <p:nvSpPr>
            <p:cNvPr id="542" name="Google Shape;542;p46"/>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543" name="Google Shape;543;p4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544" name="Google Shape;544;p46"/>
          <p:cNvSpPr txBox="1"/>
          <p:nvPr/>
        </p:nvSpPr>
        <p:spPr>
          <a:xfrm>
            <a:off x="1389763" y="538842"/>
            <a:ext cx="6625423" cy="13255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Antecedentes Costa Rica </a:t>
            </a:r>
            <a:endParaRPr b="0" i="0" sz="1400" u="none" cap="none" strike="noStrike">
              <a:solidFill>
                <a:srgbClr val="000000"/>
              </a:solidFill>
              <a:latin typeface="Arial"/>
              <a:ea typeface="Arial"/>
              <a:cs typeface="Arial"/>
              <a:sym typeface="Arial"/>
            </a:endParaRPr>
          </a:p>
        </p:txBody>
      </p:sp>
      <p:sp>
        <p:nvSpPr>
          <p:cNvPr id="545" name="Google Shape;545;p46"/>
          <p:cNvSpPr txBox="1"/>
          <p:nvPr/>
        </p:nvSpPr>
        <p:spPr>
          <a:xfrm>
            <a:off x="1542163" y="691242"/>
            <a:ext cx="6625423"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rial"/>
              <a:buNone/>
            </a:pPr>
            <a:r>
              <a:t/>
            </a:r>
            <a:endParaRPr b="0" i="0" sz="4400" u="none" cap="none" strike="noStrike">
              <a:solidFill>
                <a:schemeClr val="lt1"/>
              </a:solidFill>
              <a:latin typeface="Calibri"/>
              <a:ea typeface="Calibri"/>
              <a:cs typeface="Calibri"/>
              <a:sym typeface="Calibri"/>
            </a:endParaRPr>
          </a:p>
        </p:txBody>
      </p:sp>
      <p:sp>
        <p:nvSpPr>
          <p:cNvPr id="546" name="Google Shape;546;p46"/>
          <p:cNvSpPr txBox="1"/>
          <p:nvPr/>
        </p:nvSpPr>
        <p:spPr>
          <a:xfrm>
            <a:off x="1266933" y="3569681"/>
            <a:ext cx="7276565" cy="2429821"/>
          </a:xfrm>
          <a:prstGeom prst="rect">
            <a:avLst/>
          </a:prstGeom>
          <a:noFill/>
          <a:ln>
            <a:noFill/>
          </a:ln>
        </p:spPr>
        <p:txBody>
          <a:bodyPr anchorCtr="0" anchor="t" bIns="45700" lIns="91425" spcFirstLastPara="1" rIns="91425" wrap="square" tIns="45700">
            <a:normAutofit/>
          </a:bodyPr>
          <a:lstStyle/>
          <a:p>
            <a:pPr indent="-50800" lvl="0" marL="228600" marR="0" rtl="0" algn="just">
              <a:lnSpc>
                <a:spcPct val="90000"/>
              </a:lnSpc>
              <a:spcBef>
                <a:spcPts val="0"/>
              </a:spcBef>
              <a:spcAft>
                <a:spcPts val="0"/>
              </a:spcAft>
              <a:buClr>
                <a:schemeClr val="dk1"/>
              </a:buClr>
              <a:buSzPts val="2800"/>
              <a:buFont typeface="Arial"/>
              <a:buNone/>
            </a:pPr>
            <a:r>
              <a:t/>
            </a:r>
            <a:endParaRPr b="0" i="0" sz="2800" u="none" cap="none" strike="noStrike">
              <a:solidFill>
                <a:schemeClr val="lt1"/>
              </a:solidFill>
              <a:latin typeface="Calibri"/>
              <a:ea typeface="Calibri"/>
              <a:cs typeface="Calibri"/>
              <a:sym typeface="Calibri"/>
            </a:endParaRPr>
          </a:p>
        </p:txBody>
      </p:sp>
      <p:pic>
        <p:nvPicPr>
          <p:cNvPr id="547" name="Google Shape;547;p46"/>
          <p:cNvPicPr preferRelativeResize="0"/>
          <p:nvPr/>
        </p:nvPicPr>
        <p:blipFill rotWithShape="1">
          <a:blip r:embed="rId4">
            <a:alphaModFix/>
          </a:blip>
          <a:srcRect b="0" l="0" r="0" t="0"/>
          <a:stretch/>
        </p:blipFill>
        <p:spPr>
          <a:xfrm>
            <a:off x="6573098" y="1266076"/>
            <a:ext cx="5968501" cy="274953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pic>
        <p:nvPicPr>
          <p:cNvPr id="552" name="Google Shape;552;p47"/>
          <p:cNvPicPr preferRelativeResize="0"/>
          <p:nvPr/>
        </p:nvPicPr>
        <p:blipFill rotWithShape="1">
          <a:blip r:embed="rId3">
            <a:alphaModFix/>
          </a:blip>
          <a:srcRect b="46675" l="0" r="0" t="13550"/>
          <a:stretch/>
        </p:blipFill>
        <p:spPr>
          <a:xfrm>
            <a:off x="0" y="0"/>
            <a:ext cx="18288000" cy="10287000"/>
          </a:xfrm>
          <a:prstGeom prst="rect">
            <a:avLst/>
          </a:prstGeom>
          <a:noFill/>
          <a:ln>
            <a:noFill/>
          </a:ln>
        </p:spPr>
      </p:pic>
      <p:cxnSp>
        <p:nvCxnSpPr>
          <p:cNvPr id="553" name="Google Shape;553;p47"/>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554" name="Google Shape;554;p47"/>
          <p:cNvGrpSpPr/>
          <p:nvPr/>
        </p:nvGrpSpPr>
        <p:grpSpPr>
          <a:xfrm>
            <a:off x="17591272" y="-582680"/>
            <a:ext cx="3086100" cy="11307700"/>
            <a:chOff x="0" y="-38100"/>
            <a:chExt cx="812800" cy="2978160"/>
          </a:xfrm>
        </p:grpSpPr>
        <p:sp>
          <p:nvSpPr>
            <p:cNvPr id="555" name="Google Shape;555;p47"/>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556" name="Google Shape;556;p4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557" name="Google Shape;557;p47"/>
          <p:cNvSpPr txBox="1"/>
          <p:nvPr/>
        </p:nvSpPr>
        <p:spPr>
          <a:xfrm>
            <a:off x="1389763" y="538842"/>
            <a:ext cx="6625423" cy="13255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Antecedentes Costa Rica </a:t>
            </a:r>
            <a:endParaRPr b="0" i="0" sz="1400" u="none" cap="none" strike="noStrike">
              <a:solidFill>
                <a:srgbClr val="000000"/>
              </a:solidFill>
              <a:latin typeface="Arial"/>
              <a:ea typeface="Arial"/>
              <a:cs typeface="Arial"/>
              <a:sym typeface="Arial"/>
            </a:endParaRPr>
          </a:p>
        </p:txBody>
      </p:sp>
      <p:sp>
        <p:nvSpPr>
          <p:cNvPr id="558" name="Google Shape;558;p47"/>
          <p:cNvSpPr txBox="1"/>
          <p:nvPr/>
        </p:nvSpPr>
        <p:spPr>
          <a:xfrm>
            <a:off x="1542163" y="691242"/>
            <a:ext cx="6625423"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rial"/>
              <a:buNone/>
            </a:pPr>
            <a:r>
              <a:t/>
            </a:r>
            <a:endParaRPr b="0" i="0" sz="4400" u="none" cap="none" strike="noStrike">
              <a:solidFill>
                <a:schemeClr val="lt1"/>
              </a:solidFill>
              <a:latin typeface="Calibri"/>
              <a:ea typeface="Calibri"/>
              <a:cs typeface="Calibri"/>
              <a:sym typeface="Calibri"/>
            </a:endParaRPr>
          </a:p>
        </p:txBody>
      </p:sp>
      <p:sp>
        <p:nvSpPr>
          <p:cNvPr id="559" name="Google Shape;559;p47"/>
          <p:cNvSpPr txBox="1"/>
          <p:nvPr/>
        </p:nvSpPr>
        <p:spPr>
          <a:xfrm>
            <a:off x="1266933" y="3569681"/>
            <a:ext cx="7276565" cy="2429821"/>
          </a:xfrm>
          <a:prstGeom prst="rect">
            <a:avLst/>
          </a:prstGeom>
          <a:noFill/>
          <a:ln>
            <a:noFill/>
          </a:ln>
        </p:spPr>
        <p:txBody>
          <a:bodyPr anchorCtr="0" anchor="t" bIns="45700" lIns="91425" spcFirstLastPara="1" rIns="91425" wrap="square" tIns="45700">
            <a:normAutofit/>
          </a:bodyPr>
          <a:lstStyle/>
          <a:p>
            <a:pPr indent="-50800" lvl="0" marL="228600" marR="0" rtl="0" algn="just">
              <a:lnSpc>
                <a:spcPct val="90000"/>
              </a:lnSpc>
              <a:spcBef>
                <a:spcPts val="0"/>
              </a:spcBef>
              <a:spcAft>
                <a:spcPts val="0"/>
              </a:spcAft>
              <a:buClr>
                <a:schemeClr val="dk1"/>
              </a:buClr>
              <a:buSzPts val="2800"/>
              <a:buFont typeface="Arial"/>
              <a:buNone/>
            </a:pPr>
            <a:r>
              <a:t/>
            </a:r>
            <a:endParaRPr b="0" i="0" sz="2800" u="none" cap="none" strike="noStrike">
              <a:solidFill>
                <a:schemeClr val="lt1"/>
              </a:solidFill>
              <a:latin typeface="Calibri"/>
              <a:ea typeface="Calibri"/>
              <a:cs typeface="Calibri"/>
              <a:sym typeface="Calibri"/>
            </a:endParaRPr>
          </a:p>
        </p:txBody>
      </p:sp>
      <p:pic>
        <p:nvPicPr>
          <p:cNvPr id="560" name="Google Shape;560;p47"/>
          <p:cNvPicPr preferRelativeResize="0"/>
          <p:nvPr/>
        </p:nvPicPr>
        <p:blipFill rotWithShape="1">
          <a:blip r:embed="rId4">
            <a:alphaModFix/>
          </a:blip>
          <a:srcRect b="0" l="0" r="0" t="0"/>
          <a:stretch/>
        </p:blipFill>
        <p:spPr>
          <a:xfrm>
            <a:off x="618565" y="349818"/>
            <a:ext cx="16402502" cy="92227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pic>
        <p:nvPicPr>
          <p:cNvPr id="565" name="Google Shape;565;p48"/>
          <p:cNvPicPr preferRelativeResize="0"/>
          <p:nvPr/>
        </p:nvPicPr>
        <p:blipFill rotWithShape="1">
          <a:blip r:embed="rId3">
            <a:alphaModFix/>
          </a:blip>
          <a:srcRect b="46675" l="0" r="0" t="13550"/>
          <a:stretch/>
        </p:blipFill>
        <p:spPr>
          <a:xfrm>
            <a:off x="0" y="0"/>
            <a:ext cx="18288000" cy="10287000"/>
          </a:xfrm>
          <a:prstGeom prst="rect">
            <a:avLst/>
          </a:prstGeom>
          <a:noFill/>
          <a:ln>
            <a:noFill/>
          </a:ln>
        </p:spPr>
      </p:pic>
      <p:cxnSp>
        <p:nvCxnSpPr>
          <p:cNvPr id="566" name="Google Shape;566;p48"/>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567" name="Google Shape;567;p48"/>
          <p:cNvGrpSpPr/>
          <p:nvPr/>
        </p:nvGrpSpPr>
        <p:grpSpPr>
          <a:xfrm>
            <a:off x="17591272" y="-582680"/>
            <a:ext cx="3086100" cy="11307700"/>
            <a:chOff x="0" y="-38100"/>
            <a:chExt cx="812800" cy="2978160"/>
          </a:xfrm>
        </p:grpSpPr>
        <p:sp>
          <p:nvSpPr>
            <p:cNvPr id="568" name="Google Shape;568;p48"/>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569" name="Google Shape;569;p4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570" name="Google Shape;570;p48"/>
          <p:cNvSpPr txBox="1"/>
          <p:nvPr/>
        </p:nvSpPr>
        <p:spPr>
          <a:xfrm>
            <a:off x="1389763" y="538842"/>
            <a:ext cx="6625423" cy="13255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Antecedentes Costa Rica </a:t>
            </a:r>
            <a:endParaRPr b="0" i="0" sz="1400" u="none" cap="none" strike="noStrike">
              <a:solidFill>
                <a:srgbClr val="000000"/>
              </a:solidFill>
              <a:latin typeface="Arial"/>
              <a:ea typeface="Arial"/>
              <a:cs typeface="Arial"/>
              <a:sym typeface="Arial"/>
            </a:endParaRPr>
          </a:p>
        </p:txBody>
      </p:sp>
      <p:sp>
        <p:nvSpPr>
          <p:cNvPr id="571" name="Google Shape;571;p48"/>
          <p:cNvSpPr txBox="1"/>
          <p:nvPr/>
        </p:nvSpPr>
        <p:spPr>
          <a:xfrm>
            <a:off x="1542163" y="691242"/>
            <a:ext cx="6625423"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rial"/>
              <a:buNone/>
            </a:pPr>
            <a:r>
              <a:t/>
            </a:r>
            <a:endParaRPr b="0" i="0" sz="4400" u="none" cap="none" strike="noStrike">
              <a:solidFill>
                <a:schemeClr val="lt1"/>
              </a:solidFill>
              <a:latin typeface="Calibri"/>
              <a:ea typeface="Calibri"/>
              <a:cs typeface="Calibri"/>
              <a:sym typeface="Calibri"/>
            </a:endParaRPr>
          </a:p>
        </p:txBody>
      </p:sp>
      <p:sp>
        <p:nvSpPr>
          <p:cNvPr id="572" name="Google Shape;572;p48"/>
          <p:cNvSpPr txBox="1"/>
          <p:nvPr/>
        </p:nvSpPr>
        <p:spPr>
          <a:xfrm>
            <a:off x="1266933" y="3569681"/>
            <a:ext cx="7276565" cy="2429821"/>
          </a:xfrm>
          <a:prstGeom prst="rect">
            <a:avLst/>
          </a:prstGeom>
          <a:noFill/>
          <a:ln>
            <a:noFill/>
          </a:ln>
        </p:spPr>
        <p:txBody>
          <a:bodyPr anchorCtr="0" anchor="t" bIns="45700" lIns="91425" spcFirstLastPara="1" rIns="91425" wrap="square" tIns="45700">
            <a:normAutofit/>
          </a:bodyPr>
          <a:lstStyle/>
          <a:p>
            <a:pPr indent="-50800" lvl="0" marL="228600" marR="0" rtl="0" algn="just">
              <a:lnSpc>
                <a:spcPct val="90000"/>
              </a:lnSpc>
              <a:spcBef>
                <a:spcPts val="0"/>
              </a:spcBef>
              <a:spcAft>
                <a:spcPts val="0"/>
              </a:spcAft>
              <a:buClr>
                <a:schemeClr val="dk1"/>
              </a:buClr>
              <a:buSzPts val="2800"/>
              <a:buFont typeface="Arial"/>
              <a:buNone/>
            </a:pPr>
            <a:r>
              <a:t/>
            </a:r>
            <a:endParaRPr b="0" i="0" sz="2800" u="none" cap="none" strike="noStrike">
              <a:solidFill>
                <a:schemeClr val="lt1"/>
              </a:solidFill>
              <a:latin typeface="Calibri"/>
              <a:ea typeface="Calibri"/>
              <a:cs typeface="Calibri"/>
              <a:sym typeface="Calibri"/>
            </a:endParaRPr>
          </a:p>
        </p:txBody>
      </p:sp>
      <p:pic>
        <p:nvPicPr>
          <p:cNvPr id="573" name="Google Shape;573;p48"/>
          <p:cNvPicPr preferRelativeResize="0"/>
          <p:nvPr/>
        </p:nvPicPr>
        <p:blipFill rotWithShape="1">
          <a:blip r:embed="rId4">
            <a:alphaModFix/>
          </a:blip>
          <a:srcRect b="0" l="0" r="0" t="0"/>
          <a:stretch/>
        </p:blipFill>
        <p:spPr>
          <a:xfrm>
            <a:off x="4158100" y="2708047"/>
            <a:ext cx="10321423" cy="580389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pic>
        <p:nvPicPr>
          <p:cNvPr id="578" name="Google Shape;578;p49"/>
          <p:cNvPicPr preferRelativeResize="0"/>
          <p:nvPr/>
        </p:nvPicPr>
        <p:blipFill rotWithShape="1">
          <a:blip r:embed="rId3">
            <a:alphaModFix/>
          </a:blip>
          <a:srcRect b="0" l="0" r="0" t="0"/>
          <a:stretch/>
        </p:blipFill>
        <p:spPr>
          <a:xfrm>
            <a:off x="3240741" y="1817997"/>
            <a:ext cx="11873753" cy="668888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grpSp>
        <p:nvGrpSpPr>
          <p:cNvPr id="583" name="Google Shape;583;p50"/>
          <p:cNvGrpSpPr/>
          <p:nvPr/>
        </p:nvGrpSpPr>
        <p:grpSpPr>
          <a:xfrm>
            <a:off x="-3618150" y="-1847197"/>
            <a:ext cx="12833908" cy="12891434"/>
            <a:chOff x="1813" y="0"/>
            <a:chExt cx="809173" cy="812800"/>
          </a:xfrm>
        </p:grpSpPr>
        <p:sp>
          <p:nvSpPr>
            <p:cNvPr id="584" name="Google Shape;584;p50"/>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5000D">
                <a:alpha val="1450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5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586" name="Google Shape;586;p50"/>
          <p:cNvSpPr/>
          <p:nvPr/>
        </p:nvSpPr>
        <p:spPr>
          <a:xfrm>
            <a:off x="-3873011" y="-1891671"/>
            <a:ext cx="12916909" cy="1291685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3">
              <a:alphaModFix/>
            </a:blip>
            <a:stretch>
              <a:fillRect b="0" l="0" r="0" t="-4142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87" name="Google Shape;587;p50"/>
          <p:cNvGrpSpPr/>
          <p:nvPr/>
        </p:nvGrpSpPr>
        <p:grpSpPr>
          <a:xfrm>
            <a:off x="-468810" y="9060060"/>
            <a:ext cx="19225621" cy="3230763"/>
            <a:chOff x="0" y="-38100"/>
            <a:chExt cx="5063538" cy="850900"/>
          </a:xfrm>
        </p:grpSpPr>
        <p:sp>
          <p:nvSpPr>
            <p:cNvPr id="588" name="Google Shape;588;p50"/>
            <p:cNvSpPr/>
            <p:nvPr/>
          </p:nvSpPr>
          <p:spPr>
            <a:xfrm>
              <a:off x="0" y="0"/>
              <a:ext cx="5063538" cy="796105"/>
            </a:xfrm>
            <a:custGeom>
              <a:rect b="b" l="l" r="r" t="t"/>
              <a:pathLst>
                <a:path extrusionOk="0" h="796105" w="5063538">
                  <a:moveTo>
                    <a:pt x="0" y="0"/>
                  </a:moveTo>
                  <a:lnTo>
                    <a:pt x="5063538" y="0"/>
                  </a:lnTo>
                  <a:lnTo>
                    <a:pt x="5063538" y="796105"/>
                  </a:lnTo>
                  <a:lnTo>
                    <a:pt x="0" y="796105"/>
                  </a:lnTo>
                  <a:close/>
                </a:path>
              </a:pathLst>
            </a:custGeom>
            <a:solidFill>
              <a:srgbClr val="FFFFFF"/>
            </a:solidFill>
            <a:ln>
              <a:noFill/>
            </a:ln>
          </p:spPr>
        </p:sp>
        <p:sp>
          <p:nvSpPr>
            <p:cNvPr id="589" name="Google Shape;589;p5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pic>
        <p:nvPicPr>
          <p:cNvPr id="590" name="Google Shape;590;p50"/>
          <p:cNvPicPr preferRelativeResize="0"/>
          <p:nvPr/>
        </p:nvPicPr>
        <p:blipFill rotWithShape="1">
          <a:blip r:embed="rId4">
            <a:alphaModFix/>
          </a:blip>
          <a:srcRect b="0" l="0" r="0" t="0"/>
          <a:stretch/>
        </p:blipFill>
        <p:spPr>
          <a:xfrm>
            <a:off x="8647060" y="9308068"/>
            <a:ext cx="816544" cy="816544"/>
          </a:xfrm>
          <a:prstGeom prst="rect">
            <a:avLst/>
          </a:prstGeom>
          <a:noFill/>
          <a:ln>
            <a:noFill/>
          </a:ln>
        </p:spPr>
      </p:pic>
      <p:pic>
        <p:nvPicPr>
          <p:cNvPr id="591" name="Google Shape;591;p50"/>
          <p:cNvPicPr preferRelativeResize="0"/>
          <p:nvPr/>
        </p:nvPicPr>
        <p:blipFill rotWithShape="1">
          <a:blip r:embed="rId5">
            <a:alphaModFix/>
          </a:blip>
          <a:srcRect b="0" l="0" r="0" t="0"/>
          <a:stretch/>
        </p:blipFill>
        <p:spPr>
          <a:xfrm>
            <a:off x="9492179" y="9395929"/>
            <a:ext cx="1795918" cy="719915"/>
          </a:xfrm>
          <a:prstGeom prst="rect">
            <a:avLst/>
          </a:prstGeom>
          <a:noFill/>
          <a:ln>
            <a:noFill/>
          </a:ln>
        </p:spPr>
      </p:pic>
      <p:pic>
        <p:nvPicPr>
          <p:cNvPr id="592" name="Google Shape;592;p50"/>
          <p:cNvPicPr preferRelativeResize="0"/>
          <p:nvPr/>
        </p:nvPicPr>
        <p:blipFill rotWithShape="1">
          <a:blip r:embed="rId6">
            <a:alphaModFix/>
          </a:blip>
          <a:srcRect b="0" l="0" r="0" t="0"/>
          <a:stretch/>
        </p:blipFill>
        <p:spPr>
          <a:xfrm>
            <a:off x="7776132" y="9308068"/>
            <a:ext cx="861403" cy="887506"/>
          </a:xfrm>
          <a:prstGeom prst="rect">
            <a:avLst/>
          </a:prstGeom>
          <a:noFill/>
          <a:ln>
            <a:noFill/>
          </a:ln>
        </p:spPr>
      </p:pic>
      <p:pic>
        <p:nvPicPr>
          <p:cNvPr id="593" name="Google Shape;593;p50"/>
          <p:cNvPicPr preferRelativeResize="0"/>
          <p:nvPr/>
        </p:nvPicPr>
        <p:blipFill rotWithShape="1">
          <a:blip r:embed="rId7">
            <a:alphaModFix/>
          </a:blip>
          <a:srcRect b="0" l="0" r="0" t="0"/>
          <a:stretch/>
        </p:blipFill>
        <p:spPr>
          <a:xfrm>
            <a:off x="12514169" y="9258300"/>
            <a:ext cx="867933" cy="867933"/>
          </a:xfrm>
          <a:prstGeom prst="rect">
            <a:avLst/>
          </a:prstGeom>
          <a:noFill/>
          <a:ln>
            <a:noFill/>
          </a:ln>
        </p:spPr>
      </p:pic>
      <p:pic>
        <p:nvPicPr>
          <p:cNvPr id="594" name="Google Shape;594;p50"/>
          <p:cNvPicPr preferRelativeResize="0"/>
          <p:nvPr/>
        </p:nvPicPr>
        <p:blipFill rotWithShape="1">
          <a:blip r:embed="rId8">
            <a:alphaModFix/>
          </a:blip>
          <a:srcRect b="0" l="3168" r="0" t="8274"/>
          <a:stretch/>
        </p:blipFill>
        <p:spPr>
          <a:xfrm>
            <a:off x="11385672" y="9391315"/>
            <a:ext cx="993481" cy="783066"/>
          </a:xfrm>
          <a:prstGeom prst="rect">
            <a:avLst/>
          </a:prstGeom>
          <a:noFill/>
          <a:ln>
            <a:noFill/>
          </a:ln>
        </p:spPr>
      </p:pic>
      <p:pic>
        <p:nvPicPr>
          <p:cNvPr id="595" name="Google Shape;595;p50"/>
          <p:cNvPicPr preferRelativeResize="0"/>
          <p:nvPr/>
        </p:nvPicPr>
        <p:blipFill rotWithShape="1">
          <a:blip r:embed="rId9">
            <a:alphaModFix/>
          </a:blip>
          <a:srcRect b="444" l="0" r="4959" t="445"/>
          <a:stretch/>
        </p:blipFill>
        <p:spPr>
          <a:xfrm>
            <a:off x="16853023" y="9408670"/>
            <a:ext cx="1183015" cy="663706"/>
          </a:xfrm>
          <a:prstGeom prst="rect">
            <a:avLst/>
          </a:prstGeom>
          <a:noFill/>
          <a:ln>
            <a:noFill/>
          </a:ln>
        </p:spPr>
      </p:pic>
      <p:pic>
        <p:nvPicPr>
          <p:cNvPr id="596" name="Google Shape;596;p50"/>
          <p:cNvPicPr preferRelativeResize="0"/>
          <p:nvPr/>
        </p:nvPicPr>
        <p:blipFill rotWithShape="1">
          <a:blip r:embed="rId10">
            <a:alphaModFix/>
          </a:blip>
          <a:srcRect b="0" l="0" r="0" t="0"/>
          <a:stretch/>
        </p:blipFill>
        <p:spPr>
          <a:xfrm>
            <a:off x="13517118" y="9349878"/>
            <a:ext cx="1739170" cy="776354"/>
          </a:xfrm>
          <a:prstGeom prst="rect">
            <a:avLst/>
          </a:prstGeom>
          <a:noFill/>
          <a:ln>
            <a:noFill/>
          </a:ln>
        </p:spPr>
      </p:pic>
      <p:pic>
        <p:nvPicPr>
          <p:cNvPr id="597" name="Google Shape;597;p50"/>
          <p:cNvPicPr preferRelativeResize="0"/>
          <p:nvPr/>
        </p:nvPicPr>
        <p:blipFill rotWithShape="1">
          <a:blip r:embed="rId11">
            <a:alphaModFix/>
          </a:blip>
          <a:srcRect b="0" l="0" r="0" t="0"/>
          <a:stretch/>
        </p:blipFill>
        <p:spPr>
          <a:xfrm>
            <a:off x="15388984" y="9423133"/>
            <a:ext cx="1389030" cy="657411"/>
          </a:xfrm>
          <a:prstGeom prst="rect">
            <a:avLst/>
          </a:prstGeom>
          <a:noFill/>
          <a:ln>
            <a:noFill/>
          </a:ln>
        </p:spPr>
      </p:pic>
      <p:sp>
        <p:nvSpPr>
          <p:cNvPr id="598" name="Google Shape;598;p50"/>
          <p:cNvSpPr txBox="1"/>
          <p:nvPr/>
        </p:nvSpPr>
        <p:spPr>
          <a:xfrm>
            <a:off x="4292586" y="9437370"/>
            <a:ext cx="3410700" cy="849630"/>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Clr>
                <a:srgbClr val="000000"/>
              </a:buClr>
              <a:buSzPts val="1500"/>
              <a:buFont typeface="Arial"/>
              <a:buNone/>
            </a:pPr>
            <a:r>
              <a:rPr b="0" i="0" lang="en-US" sz="1500" u="none" cap="none" strike="noStrike">
                <a:solidFill>
                  <a:srgbClr val="636262"/>
                </a:solidFill>
                <a:latin typeface="Arapey"/>
                <a:ea typeface="Arapey"/>
                <a:cs typeface="Arapey"/>
                <a:sym typeface="Arapey"/>
              </a:rPr>
              <a:t>Respuesta sanitaria y socioeconómica de la Zona de Los Santos durante la pandemia y pos-pandemia por COVID-19</a:t>
            </a:r>
            <a:endParaRPr b="0"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rgbClr val="000000"/>
              </a:buClr>
              <a:buSzPts val="1500"/>
              <a:buFont typeface="Arial"/>
              <a:buNone/>
            </a:pPr>
            <a:r>
              <a:t/>
            </a:r>
            <a:endParaRPr b="0" i="0" sz="1500" u="none" cap="none" strike="noStrike">
              <a:solidFill>
                <a:srgbClr val="636262"/>
              </a:solidFill>
              <a:latin typeface="Arapey"/>
              <a:ea typeface="Arapey"/>
              <a:cs typeface="Arapey"/>
              <a:sym typeface="Arapey"/>
            </a:endParaRPr>
          </a:p>
        </p:txBody>
      </p:sp>
      <p:sp>
        <p:nvSpPr>
          <p:cNvPr id="599" name="Google Shape;599;p50"/>
          <p:cNvSpPr txBox="1"/>
          <p:nvPr/>
        </p:nvSpPr>
        <p:spPr>
          <a:xfrm rot="-5400000">
            <a:off x="3428430" y="9635554"/>
            <a:ext cx="1373349" cy="24066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1400"/>
              <a:buFont typeface="Arial"/>
              <a:buNone/>
            </a:pPr>
            <a:r>
              <a:rPr b="1" i="0" lang="en-US" sz="1400" u="none" cap="none" strike="noStrike">
                <a:solidFill>
                  <a:srgbClr val="D12022"/>
                </a:solidFill>
                <a:latin typeface="Arapey"/>
                <a:ea typeface="Arapey"/>
                <a:cs typeface="Arapey"/>
                <a:sym typeface="Arapey"/>
              </a:rPr>
              <a:t>Proyecto</a:t>
            </a:r>
            <a:endParaRPr b="0" i="0" sz="1400" u="none" cap="none" strike="noStrike">
              <a:solidFill>
                <a:srgbClr val="000000"/>
              </a:solidFill>
              <a:latin typeface="Arial"/>
              <a:ea typeface="Arial"/>
              <a:cs typeface="Arial"/>
              <a:sym typeface="Arial"/>
            </a:endParaRPr>
          </a:p>
        </p:txBody>
      </p:sp>
      <p:pic>
        <p:nvPicPr>
          <p:cNvPr descr="C:\Users\Nela\Documents\MEDIOAMBIENTE\General DIRECTO\2015\logo muni 2015.png" id="600" name="Google Shape;600;p50"/>
          <p:cNvPicPr preferRelativeResize="0"/>
          <p:nvPr/>
        </p:nvPicPr>
        <p:blipFill rotWithShape="1">
          <a:blip r:embed="rId12">
            <a:alphaModFix/>
          </a:blip>
          <a:srcRect b="0" l="0" r="0" t="0"/>
          <a:stretch/>
        </p:blipFill>
        <p:spPr>
          <a:xfrm>
            <a:off x="345374" y="1394031"/>
            <a:ext cx="2444048" cy="2514544"/>
          </a:xfrm>
          <a:prstGeom prst="rect">
            <a:avLst/>
          </a:prstGeom>
          <a:noFill/>
          <a:ln>
            <a:noFill/>
          </a:ln>
        </p:spPr>
      </p:pic>
      <p:pic>
        <p:nvPicPr>
          <p:cNvPr id="601" name="Google Shape;601;p50"/>
          <p:cNvPicPr preferRelativeResize="0"/>
          <p:nvPr/>
        </p:nvPicPr>
        <p:blipFill rotWithShape="1">
          <a:blip r:embed="rId13">
            <a:alphaModFix/>
          </a:blip>
          <a:srcRect b="0" l="0" r="0" t="0"/>
          <a:stretch/>
        </p:blipFill>
        <p:spPr>
          <a:xfrm>
            <a:off x="7196445" y="1255083"/>
            <a:ext cx="10365415" cy="583804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pic>
        <p:nvPicPr>
          <p:cNvPr id="606" name="Google Shape;606;p51"/>
          <p:cNvPicPr preferRelativeResize="0"/>
          <p:nvPr/>
        </p:nvPicPr>
        <p:blipFill rotWithShape="1">
          <a:blip r:embed="rId3">
            <a:alphaModFix amt="9999"/>
          </a:blip>
          <a:srcRect b="46675" l="0" r="0" t="13550"/>
          <a:stretch/>
        </p:blipFill>
        <p:spPr>
          <a:xfrm>
            <a:off x="-267533" y="1845206"/>
            <a:ext cx="18288000" cy="10287000"/>
          </a:xfrm>
          <a:prstGeom prst="rect">
            <a:avLst/>
          </a:prstGeom>
          <a:noFill/>
          <a:ln>
            <a:noFill/>
          </a:ln>
        </p:spPr>
      </p:pic>
      <p:cxnSp>
        <p:nvCxnSpPr>
          <p:cNvPr id="607" name="Google Shape;607;p51"/>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608" name="Google Shape;608;p51"/>
          <p:cNvGrpSpPr/>
          <p:nvPr/>
        </p:nvGrpSpPr>
        <p:grpSpPr>
          <a:xfrm>
            <a:off x="17591272" y="-582680"/>
            <a:ext cx="3086100" cy="11307700"/>
            <a:chOff x="0" y="-38100"/>
            <a:chExt cx="812800" cy="2978160"/>
          </a:xfrm>
        </p:grpSpPr>
        <p:sp>
          <p:nvSpPr>
            <p:cNvPr id="609" name="Google Shape;609;p51"/>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610" name="Google Shape;610;p5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611" name="Google Shape;611;p51"/>
          <p:cNvSpPr txBox="1"/>
          <p:nvPr/>
        </p:nvSpPr>
        <p:spPr>
          <a:xfrm>
            <a:off x="1622752" y="2676141"/>
            <a:ext cx="6289732" cy="94795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4400"/>
              <a:buFont typeface="Arial"/>
              <a:buNone/>
            </a:pPr>
            <a:r>
              <a:rPr b="0" i="0" lang="en-US" sz="4400" u="none" cap="none" strike="noStrike">
                <a:solidFill>
                  <a:srgbClr val="000000"/>
                </a:solidFill>
                <a:latin typeface="Jim Nightshade"/>
                <a:ea typeface="Jim Nightshade"/>
                <a:cs typeface="Jim Nightshade"/>
                <a:sym typeface="Jim Nightshade"/>
              </a:rPr>
              <a:t>De lo Local a lo </a:t>
            </a:r>
            <a:r>
              <a:rPr b="0" i="0" lang="en-US" sz="4400" u="none" cap="none" strike="noStrike">
                <a:solidFill>
                  <a:srgbClr val="000000"/>
                </a:solidFill>
                <a:latin typeface="Jim Nightshade"/>
                <a:ea typeface="Jim Nightshade"/>
                <a:cs typeface="Jim Nightshade"/>
                <a:sym typeface="Jim Nightshade"/>
              </a:rPr>
              <a:t>Nacional</a:t>
            </a:r>
            <a:r>
              <a:rPr b="0" i="0" lang="en-US" sz="4400" u="none" cap="none" strike="noStrike">
                <a:solidFill>
                  <a:srgbClr val="000000"/>
                </a:solidFill>
                <a:latin typeface="Jim Nightshade"/>
                <a:ea typeface="Jim Nightshade"/>
                <a:cs typeface="Jim Nightshade"/>
                <a:sym typeface="Jim Nightshade"/>
              </a:rPr>
              <a:t> </a:t>
            </a:r>
            <a:endParaRPr/>
          </a:p>
        </p:txBody>
      </p:sp>
      <p:pic>
        <p:nvPicPr>
          <p:cNvPr descr="Costa Rica Mapa En Blanco. Coloque sus propias imágenes en el mapa de Costa  Rica y aplique el efec… | Mapa costa rica, Trucos de magia para niños,  Imágenes de mapas" id="612" name="Google Shape;612;p51"/>
          <p:cNvPicPr preferRelativeResize="0"/>
          <p:nvPr/>
        </p:nvPicPr>
        <p:blipFill rotWithShape="1">
          <a:blip r:embed="rId4">
            <a:alphaModFix/>
          </a:blip>
          <a:srcRect b="1105" l="16077" r="18154" t="4905"/>
          <a:stretch/>
        </p:blipFill>
        <p:spPr>
          <a:xfrm>
            <a:off x="11223766" y="269957"/>
            <a:ext cx="6057900" cy="5760320"/>
          </a:xfrm>
          <a:prstGeom prst="rect">
            <a:avLst/>
          </a:prstGeom>
          <a:noFill/>
          <a:ln>
            <a:noFill/>
          </a:ln>
        </p:spPr>
      </p:pic>
      <p:pic>
        <p:nvPicPr>
          <p:cNvPr id="613" name="Google Shape;613;p51"/>
          <p:cNvPicPr preferRelativeResize="0"/>
          <p:nvPr/>
        </p:nvPicPr>
        <p:blipFill rotWithShape="1">
          <a:blip r:embed="rId5">
            <a:alphaModFix/>
          </a:blip>
          <a:srcRect b="0" l="0" r="0" t="0"/>
          <a:stretch/>
        </p:blipFill>
        <p:spPr>
          <a:xfrm>
            <a:off x="1070014" y="4228768"/>
            <a:ext cx="4797117" cy="4519126"/>
          </a:xfrm>
          <a:prstGeom prst="rect">
            <a:avLst/>
          </a:prstGeom>
          <a:noFill/>
          <a:ln>
            <a:noFill/>
          </a:ln>
        </p:spPr>
      </p:pic>
      <p:pic>
        <p:nvPicPr>
          <p:cNvPr id="614" name="Google Shape;614;p51"/>
          <p:cNvPicPr preferRelativeResize="0"/>
          <p:nvPr/>
        </p:nvPicPr>
        <p:blipFill rotWithShape="1">
          <a:blip r:embed="rId6">
            <a:alphaModFix/>
          </a:blip>
          <a:srcRect b="3948" l="34066" r="32319" t="21211"/>
          <a:stretch/>
        </p:blipFill>
        <p:spPr>
          <a:xfrm>
            <a:off x="9799434" y="4228768"/>
            <a:ext cx="3398191" cy="4019365"/>
          </a:xfrm>
          <a:prstGeom prst="rect">
            <a:avLst/>
          </a:prstGeom>
          <a:noFill/>
          <a:ln>
            <a:noFill/>
          </a:ln>
        </p:spPr>
      </p:pic>
      <p:sp>
        <p:nvSpPr>
          <p:cNvPr id="615" name="Google Shape;615;p51"/>
          <p:cNvSpPr txBox="1"/>
          <p:nvPr/>
        </p:nvSpPr>
        <p:spPr>
          <a:xfrm>
            <a:off x="1378959" y="830716"/>
            <a:ext cx="6777318"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b="1" i="0" sz="3200" u="none" cap="none" strike="noStrike">
              <a:solidFill>
                <a:srgbClr val="000000"/>
              </a:solidFill>
              <a:latin typeface="Jim Nightshade"/>
              <a:ea typeface="Jim Nightshade"/>
              <a:cs typeface="Jim Nightshade"/>
              <a:sym typeface="Jim Nightshade"/>
            </a:endParaRPr>
          </a:p>
          <a:p>
            <a:pPr indent="0" lvl="0" marL="0" marR="0" rtl="0" algn="l">
              <a:lnSpc>
                <a:spcPct val="100000"/>
              </a:lnSpc>
              <a:spcBef>
                <a:spcPts val="0"/>
              </a:spcBef>
              <a:spcAft>
                <a:spcPts val="0"/>
              </a:spcAft>
              <a:buNone/>
            </a:pPr>
            <a:r>
              <a:rPr b="1" i="0" lang="en-US" sz="3200" u="none" cap="none" strike="noStrike">
                <a:solidFill>
                  <a:srgbClr val="000000"/>
                </a:solidFill>
                <a:latin typeface="Jim Nightshade"/>
                <a:ea typeface="Jim Nightshade"/>
                <a:cs typeface="Jim Nightshade"/>
                <a:sym typeface="Jim Nightshade"/>
              </a:rPr>
              <a:t>EXPERIENCIAS</a:t>
            </a:r>
            <a:r>
              <a:rPr b="1" i="0" lang="en-US" sz="1400" u="none" cap="none" strike="noStrike">
                <a:solidFill>
                  <a:srgbClr val="000000"/>
                </a:solidFill>
                <a:latin typeface="Arial"/>
                <a:ea typeface="Arial"/>
                <a:cs typeface="Arial"/>
                <a:sym typeface="Arial"/>
              </a:rPr>
              <a:t> </a:t>
            </a:r>
            <a:endParaRPr b="1" i="0" sz="1400" u="none" cap="none" strike="noStrike">
              <a:solidFill>
                <a:srgbClr val="000000"/>
              </a:solidFill>
              <a:latin typeface="Arial"/>
              <a:ea typeface="Arial"/>
              <a:cs typeface="Arial"/>
              <a:sym typeface="Arial"/>
            </a:endParaRPr>
          </a:p>
        </p:txBody>
      </p:sp>
      <p:pic>
        <p:nvPicPr>
          <p:cNvPr id="616" name="Google Shape;616;p51"/>
          <p:cNvPicPr preferRelativeResize="0"/>
          <p:nvPr/>
        </p:nvPicPr>
        <p:blipFill rotWithShape="1">
          <a:blip r:embed="rId7">
            <a:alphaModFix/>
          </a:blip>
          <a:srcRect b="0" l="0" r="0" t="0"/>
          <a:stretch/>
        </p:blipFill>
        <p:spPr>
          <a:xfrm>
            <a:off x="6416629" y="4702360"/>
            <a:ext cx="3228002" cy="4637563"/>
          </a:xfrm>
          <a:prstGeom prst="rect">
            <a:avLst/>
          </a:prstGeom>
          <a:noFill/>
          <a:ln>
            <a:noFill/>
          </a:ln>
        </p:spPr>
      </p:pic>
      <p:pic>
        <p:nvPicPr>
          <p:cNvPr id="617" name="Google Shape;617;p51"/>
          <p:cNvPicPr preferRelativeResize="0"/>
          <p:nvPr/>
        </p:nvPicPr>
        <p:blipFill rotWithShape="1">
          <a:blip r:embed="rId8">
            <a:alphaModFix/>
          </a:blip>
          <a:srcRect b="0" l="0" r="0" t="0"/>
          <a:stretch/>
        </p:blipFill>
        <p:spPr>
          <a:xfrm>
            <a:off x="13217767" y="5595843"/>
            <a:ext cx="3045776" cy="401936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pic>
        <p:nvPicPr>
          <p:cNvPr id="354" name="Google Shape;354;p36"/>
          <p:cNvPicPr preferRelativeResize="0"/>
          <p:nvPr/>
        </p:nvPicPr>
        <p:blipFill rotWithShape="1">
          <a:blip r:embed="rId3">
            <a:alphaModFix amt="6999"/>
          </a:blip>
          <a:srcRect b="7786" l="0" r="0" t="7786"/>
          <a:stretch/>
        </p:blipFill>
        <p:spPr>
          <a:xfrm>
            <a:off x="-5047574" y="3063418"/>
            <a:ext cx="28139683" cy="8754552"/>
          </a:xfrm>
          <a:prstGeom prst="rect">
            <a:avLst/>
          </a:prstGeom>
          <a:noFill/>
          <a:ln>
            <a:noFill/>
          </a:ln>
        </p:spPr>
      </p:pic>
      <p:grpSp>
        <p:nvGrpSpPr>
          <p:cNvPr id="355" name="Google Shape;355;p36"/>
          <p:cNvGrpSpPr/>
          <p:nvPr/>
        </p:nvGrpSpPr>
        <p:grpSpPr>
          <a:xfrm>
            <a:off x="-3618150" y="-1946409"/>
            <a:ext cx="12833908" cy="12891434"/>
            <a:chOff x="1813" y="0"/>
            <a:chExt cx="809173" cy="812800"/>
          </a:xfrm>
        </p:grpSpPr>
        <p:sp>
          <p:nvSpPr>
            <p:cNvPr id="356" name="Google Shape;356;p36"/>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1450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3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358" name="Google Shape;358;p36"/>
          <p:cNvSpPr/>
          <p:nvPr/>
        </p:nvSpPr>
        <p:spPr>
          <a:xfrm flipH="1">
            <a:off x="-3873011" y="-1891671"/>
            <a:ext cx="12916909" cy="12916856"/>
          </a:xfrm>
          <a:custGeom>
            <a:rect b="b" l="l" r="r" t="t"/>
            <a:pathLst>
              <a:path extrusionOk="0" h="6349974" w="6350000">
                <a:moveTo>
                  <a:pt x="0" y="3175025"/>
                </a:moveTo>
                <a:cubicBezTo>
                  <a:pt x="0" y="4928451"/>
                  <a:pt x="1421524" y="6349974"/>
                  <a:pt x="3175000" y="6349974"/>
                </a:cubicBezTo>
                <a:cubicBezTo>
                  <a:pt x="4928502" y="6349974"/>
                  <a:pt x="6350000" y="4928451"/>
                  <a:pt x="6350000" y="3175025"/>
                </a:cubicBezTo>
                <a:cubicBezTo>
                  <a:pt x="6350000" y="1421511"/>
                  <a:pt x="4928502" y="0"/>
                  <a:pt x="3175000" y="0"/>
                </a:cubicBezTo>
                <a:cubicBezTo>
                  <a:pt x="1421499" y="0"/>
                  <a:pt x="0" y="1421511"/>
                  <a:pt x="0" y="3175025"/>
                </a:cubicBezTo>
                <a:close/>
              </a:path>
            </a:pathLst>
          </a:custGeom>
          <a:blipFill rotWithShape="1">
            <a:blip r:embed="rId4">
              <a:alphaModFix/>
            </a:blip>
            <a:stretch>
              <a:fillRect b="0" l="-41166" r="-8637"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59" name="Google Shape;359;p36"/>
          <p:cNvGrpSpPr/>
          <p:nvPr/>
        </p:nvGrpSpPr>
        <p:grpSpPr>
          <a:xfrm>
            <a:off x="-468810" y="9060060"/>
            <a:ext cx="19225621" cy="3230763"/>
            <a:chOff x="0" y="-38100"/>
            <a:chExt cx="5063538" cy="850900"/>
          </a:xfrm>
        </p:grpSpPr>
        <p:sp>
          <p:nvSpPr>
            <p:cNvPr id="360" name="Google Shape;360;p36"/>
            <p:cNvSpPr/>
            <p:nvPr/>
          </p:nvSpPr>
          <p:spPr>
            <a:xfrm>
              <a:off x="0" y="0"/>
              <a:ext cx="5063538" cy="796105"/>
            </a:xfrm>
            <a:custGeom>
              <a:rect b="b" l="l" r="r" t="t"/>
              <a:pathLst>
                <a:path extrusionOk="0" h="796105" w="5063538">
                  <a:moveTo>
                    <a:pt x="0" y="0"/>
                  </a:moveTo>
                  <a:lnTo>
                    <a:pt x="5063538" y="0"/>
                  </a:lnTo>
                  <a:lnTo>
                    <a:pt x="5063538" y="796105"/>
                  </a:lnTo>
                  <a:lnTo>
                    <a:pt x="0" y="796105"/>
                  </a:lnTo>
                  <a:close/>
                </a:path>
              </a:pathLst>
            </a:custGeom>
            <a:solidFill>
              <a:srgbClr val="FFFFFF"/>
            </a:solidFill>
            <a:ln>
              <a:noFill/>
            </a:ln>
          </p:spPr>
        </p:sp>
        <p:sp>
          <p:nvSpPr>
            <p:cNvPr id="361" name="Google Shape;361;p3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pic>
        <p:nvPicPr>
          <p:cNvPr id="362" name="Google Shape;362;p36"/>
          <p:cNvPicPr preferRelativeResize="0"/>
          <p:nvPr/>
        </p:nvPicPr>
        <p:blipFill rotWithShape="1">
          <a:blip r:embed="rId5">
            <a:alphaModFix/>
          </a:blip>
          <a:srcRect b="0" l="0" r="0" t="0"/>
          <a:stretch/>
        </p:blipFill>
        <p:spPr>
          <a:xfrm>
            <a:off x="8647060" y="9308068"/>
            <a:ext cx="816544" cy="816544"/>
          </a:xfrm>
          <a:prstGeom prst="rect">
            <a:avLst/>
          </a:prstGeom>
          <a:noFill/>
          <a:ln>
            <a:noFill/>
          </a:ln>
        </p:spPr>
      </p:pic>
      <p:pic>
        <p:nvPicPr>
          <p:cNvPr id="363" name="Google Shape;363;p36"/>
          <p:cNvPicPr preferRelativeResize="0"/>
          <p:nvPr/>
        </p:nvPicPr>
        <p:blipFill rotWithShape="1">
          <a:blip r:embed="rId6">
            <a:alphaModFix/>
          </a:blip>
          <a:srcRect b="0" l="0" r="0" t="0"/>
          <a:stretch/>
        </p:blipFill>
        <p:spPr>
          <a:xfrm>
            <a:off x="9492179" y="9395929"/>
            <a:ext cx="1795918" cy="719915"/>
          </a:xfrm>
          <a:prstGeom prst="rect">
            <a:avLst/>
          </a:prstGeom>
          <a:noFill/>
          <a:ln>
            <a:noFill/>
          </a:ln>
        </p:spPr>
      </p:pic>
      <p:pic>
        <p:nvPicPr>
          <p:cNvPr id="364" name="Google Shape;364;p36"/>
          <p:cNvPicPr preferRelativeResize="0"/>
          <p:nvPr/>
        </p:nvPicPr>
        <p:blipFill rotWithShape="1">
          <a:blip r:embed="rId7">
            <a:alphaModFix/>
          </a:blip>
          <a:srcRect b="0" l="0" r="0" t="0"/>
          <a:stretch/>
        </p:blipFill>
        <p:spPr>
          <a:xfrm>
            <a:off x="7776132" y="9308068"/>
            <a:ext cx="861403" cy="887506"/>
          </a:xfrm>
          <a:prstGeom prst="rect">
            <a:avLst/>
          </a:prstGeom>
          <a:noFill/>
          <a:ln>
            <a:noFill/>
          </a:ln>
        </p:spPr>
      </p:pic>
      <p:pic>
        <p:nvPicPr>
          <p:cNvPr id="365" name="Google Shape;365;p36"/>
          <p:cNvPicPr preferRelativeResize="0"/>
          <p:nvPr/>
        </p:nvPicPr>
        <p:blipFill rotWithShape="1">
          <a:blip r:embed="rId8">
            <a:alphaModFix/>
          </a:blip>
          <a:srcRect b="0" l="0" r="0" t="0"/>
          <a:stretch/>
        </p:blipFill>
        <p:spPr>
          <a:xfrm>
            <a:off x="12514169" y="9258300"/>
            <a:ext cx="867933" cy="867933"/>
          </a:xfrm>
          <a:prstGeom prst="rect">
            <a:avLst/>
          </a:prstGeom>
          <a:noFill/>
          <a:ln>
            <a:noFill/>
          </a:ln>
        </p:spPr>
      </p:pic>
      <p:pic>
        <p:nvPicPr>
          <p:cNvPr id="366" name="Google Shape;366;p36"/>
          <p:cNvPicPr preferRelativeResize="0"/>
          <p:nvPr/>
        </p:nvPicPr>
        <p:blipFill rotWithShape="1">
          <a:blip r:embed="rId9">
            <a:alphaModFix/>
          </a:blip>
          <a:srcRect b="0" l="3168" r="0" t="8274"/>
          <a:stretch/>
        </p:blipFill>
        <p:spPr>
          <a:xfrm>
            <a:off x="11385672" y="9391315"/>
            <a:ext cx="993481" cy="783066"/>
          </a:xfrm>
          <a:prstGeom prst="rect">
            <a:avLst/>
          </a:prstGeom>
          <a:noFill/>
          <a:ln>
            <a:noFill/>
          </a:ln>
        </p:spPr>
      </p:pic>
      <p:pic>
        <p:nvPicPr>
          <p:cNvPr id="367" name="Google Shape;367;p36"/>
          <p:cNvPicPr preferRelativeResize="0"/>
          <p:nvPr/>
        </p:nvPicPr>
        <p:blipFill rotWithShape="1">
          <a:blip r:embed="rId10">
            <a:alphaModFix/>
          </a:blip>
          <a:srcRect b="444" l="0" r="4959" t="445"/>
          <a:stretch/>
        </p:blipFill>
        <p:spPr>
          <a:xfrm>
            <a:off x="16853023" y="9408670"/>
            <a:ext cx="1183015" cy="663706"/>
          </a:xfrm>
          <a:prstGeom prst="rect">
            <a:avLst/>
          </a:prstGeom>
          <a:noFill/>
          <a:ln>
            <a:noFill/>
          </a:ln>
        </p:spPr>
      </p:pic>
      <p:pic>
        <p:nvPicPr>
          <p:cNvPr id="368" name="Google Shape;368;p36"/>
          <p:cNvPicPr preferRelativeResize="0"/>
          <p:nvPr/>
        </p:nvPicPr>
        <p:blipFill rotWithShape="1">
          <a:blip r:embed="rId11">
            <a:alphaModFix/>
          </a:blip>
          <a:srcRect b="0" l="0" r="0" t="0"/>
          <a:stretch/>
        </p:blipFill>
        <p:spPr>
          <a:xfrm>
            <a:off x="13517118" y="9349878"/>
            <a:ext cx="1739170" cy="776354"/>
          </a:xfrm>
          <a:prstGeom prst="rect">
            <a:avLst/>
          </a:prstGeom>
          <a:noFill/>
          <a:ln>
            <a:noFill/>
          </a:ln>
        </p:spPr>
      </p:pic>
      <p:pic>
        <p:nvPicPr>
          <p:cNvPr id="369" name="Google Shape;369;p36"/>
          <p:cNvPicPr preferRelativeResize="0"/>
          <p:nvPr/>
        </p:nvPicPr>
        <p:blipFill rotWithShape="1">
          <a:blip r:embed="rId12">
            <a:alphaModFix/>
          </a:blip>
          <a:srcRect b="0" l="0" r="0" t="0"/>
          <a:stretch/>
        </p:blipFill>
        <p:spPr>
          <a:xfrm>
            <a:off x="15388984" y="9423133"/>
            <a:ext cx="1389030" cy="657411"/>
          </a:xfrm>
          <a:prstGeom prst="rect">
            <a:avLst/>
          </a:prstGeom>
          <a:noFill/>
          <a:ln>
            <a:noFill/>
          </a:ln>
        </p:spPr>
      </p:pic>
      <p:sp>
        <p:nvSpPr>
          <p:cNvPr id="370" name="Google Shape;370;p36"/>
          <p:cNvSpPr txBox="1"/>
          <p:nvPr/>
        </p:nvSpPr>
        <p:spPr>
          <a:xfrm>
            <a:off x="4292586" y="9437370"/>
            <a:ext cx="3410700" cy="849630"/>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Clr>
                <a:srgbClr val="000000"/>
              </a:buClr>
              <a:buSzPts val="1500"/>
              <a:buFont typeface="Arial"/>
              <a:buNone/>
            </a:pPr>
            <a:r>
              <a:rPr b="0" i="0" lang="en-US" sz="1500" u="none" cap="none" strike="noStrike">
                <a:solidFill>
                  <a:srgbClr val="636262"/>
                </a:solidFill>
                <a:latin typeface="Arapey"/>
                <a:ea typeface="Arapey"/>
                <a:cs typeface="Arapey"/>
                <a:sym typeface="Arapey"/>
              </a:rPr>
              <a:t>Respuesta sanitaria y socioeconómica de la Zona de Los Santos durante la pandemia y pos-pandemia por COVID-19</a:t>
            </a:r>
            <a:endParaRPr b="0"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rgbClr val="000000"/>
              </a:buClr>
              <a:buSzPts val="1500"/>
              <a:buFont typeface="Arial"/>
              <a:buNone/>
            </a:pPr>
            <a:r>
              <a:t/>
            </a:r>
            <a:endParaRPr b="0" i="0" sz="1500" u="none" cap="none" strike="noStrike">
              <a:solidFill>
                <a:srgbClr val="636262"/>
              </a:solidFill>
              <a:latin typeface="Arapey"/>
              <a:ea typeface="Arapey"/>
              <a:cs typeface="Arapey"/>
              <a:sym typeface="Arapey"/>
            </a:endParaRPr>
          </a:p>
        </p:txBody>
      </p:sp>
      <p:sp>
        <p:nvSpPr>
          <p:cNvPr id="371" name="Google Shape;371;p36"/>
          <p:cNvSpPr txBox="1"/>
          <p:nvPr/>
        </p:nvSpPr>
        <p:spPr>
          <a:xfrm rot="-5400000">
            <a:off x="3428430" y="9635554"/>
            <a:ext cx="1373349" cy="24066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1400"/>
              <a:buFont typeface="Arial"/>
              <a:buNone/>
            </a:pPr>
            <a:r>
              <a:rPr b="1" i="0" lang="en-US" sz="1400" u="none" cap="none" strike="noStrike">
                <a:solidFill>
                  <a:srgbClr val="D12022"/>
                </a:solidFill>
                <a:latin typeface="Arapey"/>
                <a:ea typeface="Arapey"/>
                <a:cs typeface="Arapey"/>
                <a:sym typeface="Arapey"/>
              </a:rPr>
              <a:t>Proyecto</a:t>
            </a:r>
            <a:endParaRPr b="0" i="0" sz="1400" u="none" cap="none" strike="noStrike">
              <a:solidFill>
                <a:srgbClr val="000000"/>
              </a:solidFill>
              <a:latin typeface="Arial"/>
              <a:ea typeface="Arial"/>
              <a:cs typeface="Arial"/>
              <a:sym typeface="Arial"/>
            </a:endParaRPr>
          </a:p>
        </p:txBody>
      </p:sp>
      <p:sp>
        <p:nvSpPr>
          <p:cNvPr id="372" name="Google Shape;372;p36"/>
          <p:cNvSpPr txBox="1"/>
          <p:nvPr/>
        </p:nvSpPr>
        <p:spPr>
          <a:xfrm>
            <a:off x="9463604" y="2353235"/>
            <a:ext cx="7802420" cy="15696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3200" u="none" cap="none" strike="noStrike">
                <a:solidFill>
                  <a:srgbClr val="000000"/>
                </a:solidFill>
                <a:latin typeface="DM Serif Display"/>
                <a:ea typeface="DM Serif Display"/>
                <a:cs typeface="DM Serif Display"/>
                <a:sym typeface="DM Serif Display"/>
              </a:rPr>
              <a:t>MIGRACIÓN SEGURA ORDENADA Y REGULAR EN TIEMPOS DE COVID-19 </a:t>
            </a:r>
            <a:endParaRPr/>
          </a:p>
          <a:p>
            <a:pPr indent="0" lvl="0" marL="0" marR="0" rtl="0" algn="l">
              <a:lnSpc>
                <a:spcPct val="100000"/>
              </a:lnSpc>
              <a:spcBef>
                <a:spcPts val="0"/>
              </a:spcBef>
              <a:spcAft>
                <a:spcPts val="0"/>
              </a:spcAft>
              <a:buNone/>
            </a:pPr>
            <a:r>
              <a:rPr b="0" i="0" lang="en-US" sz="3200" u="none" cap="none" strike="noStrike">
                <a:solidFill>
                  <a:srgbClr val="000000"/>
                </a:solidFill>
                <a:latin typeface="DM Serif Display"/>
                <a:ea typeface="DM Serif Display"/>
                <a:cs typeface="DM Serif Display"/>
                <a:sym typeface="DM Serif Display"/>
              </a:rPr>
              <a:t>CANTÓN DE COTO BRUS </a:t>
            </a:r>
            <a:endParaRPr b="0" i="0" sz="3200" u="none" cap="none" strike="noStrike">
              <a:solidFill>
                <a:srgbClr val="000000"/>
              </a:solidFill>
              <a:latin typeface="DM Serif Display"/>
              <a:ea typeface="DM Serif Display"/>
              <a:cs typeface="DM Serif Display"/>
              <a:sym typeface="DM Serif Display"/>
            </a:endParaRPr>
          </a:p>
        </p:txBody>
      </p:sp>
      <p:pic>
        <p:nvPicPr>
          <p:cNvPr descr="San Vito Coto Brus, un pedacito de Italia que se esconde en montañas de  Costa Rica" id="373" name="Google Shape;373;p36"/>
          <p:cNvPicPr preferRelativeResize="0"/>
          <p:nvPr/>
        </p:nvPicPr>
        <p:blipFill rotWithShape="1">
          <a:blip r:embed="rId13">
            <a:alphaModFix/>
          </a:blip>
          <a:srcRect b="0" l="0" r="0" t="0"/>
          <a:stretch/>
        </p:blipFill>
        <p:spPr>
          <a:xfrm>
            <a:off x="11385672" y="4755115"/>
            <a:ext cx="3795926" cy="2843280"/>
          </a:xfrm>
          <a:prstGeom prst="rect">
            <a:avLst/>
          </a:prstGeom>
          <a:noFill/>
          <a:ln>
            <a:noFill/>
          </a:ln>
        </p:spPr>
      </p:pic>
      <p:pic>
        <p:nvPicPr>
          <p:cNvPr id="374" name="Google Shape;374;p36"/>
          <p:cNvPicPr preferRelativeResize="0"/>
          <p:nvPr/>
        </p:nvPicPr>
        <p:blipFill rotWithShape="1">
          <a:blip r:embed="rId14">
            <a:alphaModFix/>
          </a:blip>
          <a:srcRect b="0" l="0" r="0" t="0"/>
          <a:stretch/>
        </p:blipFill>
        <p:spPr>
          <a:xfrm>
            <a:off x="-2309019" y="4197165"/>
            <a:ext cx="1579001" cy="18472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pic>
        <p:nvPicPr>
          <p:cNvPr id="379" name="Google Shape;379;p37"/>
          <p:cNvPicPr preferRelativeResize="0"/>
          <p:nvPr/>
        </p:nvPicPr>
        <p:blipFill rotWithShape="1">
          <a:blip r:embed="rId3">
            <a:alphaModFix/>
          </a:blip>
          <a:srcRect b="46675" l="0" r="0" t="13550"/>
          <a:stretch/>
        </p:blipFill>
        <p:spPr>
          <a:xfrm>
            <a:off x="0" y="0"/>
            <a:ext cx="18288000" cy="10287000"/>
          </a:xfrm>
          <a:prstGeom prst="rect">
            <a:avLst/>
          </a:prstGeom>
          <a:noFill/>
          <a:ln>
            <a:noFill/>
          </a:ln>
        </p:spPr>
      </p:pic>
      <p:cxnSp>
        <p:nvCxnSpPr>
          <p:cNvPr id="380" name="Google Shape;380;p37"/>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381" name="Google Shape;381;p37"/>
          <p:cNvGrpSpPr/>
          <p:nvPr/>
        </p:nvGrpSpPr>
        <p:grpSpPr>
          <a:xfrm>
            <a:off x="17591272" y="-582680"/>
            <a:ext cx="3086100" cy="11307700"/>
            <a:chOff x="0" y="-38100"/>
            <a:chExt cx="812800" cy="2978160"/>
          </a:xfrm>
        </p:grpSpPr>
        <p:sp>
          <p:nvSpPr>
            <p:cNvPr id="382" name="Google Shape;382;p37"/>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383" name="Google Shape;383;p3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384" name="Google Shape;384;p37"/>
          <p:cNvSpPr txBox="1"/>
          <p:nvPr/>
        </p:nvSpPr>
        <p:spPr>
          <a:xfrm>
            <a:off x="1389763" y="538842"/>
            <a:ext cx="6625423" cy="13255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Antecedentes Costa Rica </a:t>
            </a:r>
            <a:endParaRPr b="0" i="0" sz="1400" u="none" cap="none" strike="noStrike">
              <a:solidFill>
                <a:srgbClr val="000000"/>
              </a:solidFill>
              <a:latin typeface="Arial"/>
              <a:ea typeface="Arial"/>
              <a:cs typeface="Arial"/>
              <a:sym typeface="Arial"/>
            </a:endParaRPr>
          </a:p>
        </p:txBody>
      </p:sp>
      <p:sp>
        <p:nvSpPr>
          <p:cNvPr id="385" name="Google Shape;385;p37"/>
          <p:cNvSpPr txBox="1"/>
          <p:nvPr/>
        </p:nvSpPr>
        <p:spPr>
          <a:xfrm>
            <a:off x="1542163" y="691242"/>
            <a:ext cx="6625423"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lt1"/>
              </a:buClr>
              <a:buSzPts val="4400"/>
              <a:buFont typeface="Arial"/>
              <a:buNone/>
            </a:pPr>
            <a:r>
              <a:rPr b="0" i="0" lang="en-US" sz="4400" u="none" cap="none" strike="noStrike">
                <a:solidFill>
                  <a:schemeClr val="lt1"/>
                </a:solidFill>
                <a:latin typeface="Calibri"/>
                <a:ea typeface="Calibri"/>
                <a:cs typeface="Calibri"/>
                <a:sym typeface="Calibri"/>
              </a:rPr>
              <a:t>Antecedentes Costa Rica </a:t>
            </a:r>
            <a:endParaRPr/>
          </a:p>
        </p:txBody>
      </p:sp>
      <p:sp>
        <p:nvSpPr>
          <p:cNvPr id="386" name="Google Shape;386;p37"/>
          <p:cNvSpPr txBox="1"/>
          <p:nvPr/>
        </p:nvSpPr>
        <p:spPr>
          <a:xfrm>
            <a:off x="1266933" y="3569681"/>
            <a:ext cx="7276565" cy="2429821"/>
          </a:xfrm>
          <a:prstGeom prst="rect">
            <a:avLst/>
          </a:prstGeom>
          <a:noFill/>
          <a:ln>
            <a:noFill/>
          </a:ln>
        </p:spPr>
        <p:txBody>
          <a:bodyPr anchorCtr="0" anchor="t" bIns="45700" lIns="91425" spcFirstLastPara="1" rIns="91425" wrap="square" tIns="45700">
            <a:normAutofit/>
          </a:bodyPr>
          <a:lstStyle/>
          <a:p>
            <a:pPr indent="-228600" lvl="0" marL="228600" marR="0" rtl="0" algn="just">
              <a:lnSpc>
                <a:spcPct val="90000"/>
              </a:lnSpc>
              <a:spcBef>
                <a:spcPts val="0"/>
              </a:spcBef>
              <a:spcAft>
                <a:spcPts val="0"/>
              </a:spcAft>
              <a:buClr>
                <a:schemeClr val="lt1"/>
              </a:buClr>
              <a:buSzPts val="2800"/>
              <a:buFont typeface="Arial"/>
              <a:buChar char="•"/>
            </a:pPr>
            <a:r>
              <a:rPr b="0" i="0" lang="en-US" sz="2800" u="none" cap="none" strike="noStrike">
                <a:solidFill>
                  <a:schemeClr val="lt1"/>
                </a:solidFill>
                <a:latin typeface="Calibri"/>
                <a:ea typeface="Calibri"/>
                <a:cs typeface="Calibri"/>
                <a:sym typeface="Calibri"/>
              </a:rPr>
              <a:t>Costa Rica es territorio de uno de los corredores migratorios más importantes a nivel global y es uno  de los principales países de América Latina y el Caribe, destino de población inmigrante o solicitante de refugio.</a:t>
            </a:r>
            <a:endParaRPr/>
          </a:p>
        </p:txBody>
      </p:sp>
      <p:pic>
        <p:nvPicPr>
          <p:cNvPr descr="GRUPOS INDÌGENAS DE LA ACTUALIDAD EMBERÀ-WOUNAÀN, BRI-BRI, GNÄBE-BUGLÈ -  ppt video online descargar" id="387" name="Google Shape;387;p37"/>
          <p:cNvPicPr preferRelativeResize="0"/>
          <p:nvPr/>
        </p:nvPicPr>
        <p:blipFill rotWithShape="1">
          <a:blip r:embed="rId4">
            <a:alphaModFix/>
          </a:blip>
          <a:srcRect b="0" l="0" r="0" t="0"/>
          <a:stretch/>
        </p:blipFill>
        <p:spPr>
          <a:xfrm>
            <a:off x="5301911" y="6818029"/>
            <a:ext cx="2986897" cy="1919990"/>
          </a:xfrm>
          <a:prstGeom prst="rect">
            <a:avLst/>
          </a:prstGeom>
          <a:noFill/>
          <a:ln>
            <a:noFill/>
          </a:ln>
        </p:spPr>
      </p:pic>
      <p:pic>
        <p:nvPicPr>
          <p:cNvPr descr="Los indígenas de Panamá | Webscolar" id="388" name="Google Shape;388;p37"/>
          <p:cNvPicPr preferRelativeResize="0"/>
          <p:nvPr/>
        </p:nvPicPr>
        <p:blipFill rotWithShape="1">
          <a:blip r:embed="rId5">
            <a:alphaModFix/>
          </a:blip>
          <a:srcRect b="0" l="0" r="0" t="0"/>
          <a:stretch/>
        </p:blipFill>
        <p:spPr>
          <a:xfrm>
            <a:off x="1867977" y="6803297"/>
            <a:ext cx="2986897" cy="1949453"/>
          </a:xfrm>
          <a:prstGeom prst="rect">
            <a:avLst/>
          </a:prstGeom>
          <a:noFill/>
          <a:ln>
            <a:noFill/>
          </a:ln>
        </p:spPr>
      </p:pic>
      <p:pic>
        <p:nvPicPr>
          <p:cNvPr descr="Cientos de ojos vigilan a indígenas ngöbes que vienen a salvar cosecha de  café en medio de pandemia | La Nación" id="389" name="Google Shape;389;p37"/>
          <p:cNvPicPr preferRelativeResize="0"/>
          <p:nvPr/>
        </p:nvPicPr>
        <p:blipFill rotWithShape="1">
          <a:blip r:embed="rId6">
            <a:alphaModFix/>
          </a:blip>
          <a:srcRect b="0" l="0" r="0" t="0"/>
          <a:stretch/>
        </p:blipFill>
        <p:spPr>
          <a:xfrm>
            <a:off x="12169097" y="6773833"/>
            <a:ext cx="2986896" cy="1919990"/>
          </a:xfrm>
          <a:prstGeom prst="rect">
            <a:avLst/>
          </a:prstGeom>
          <a:noFill/>
          <a:ln>
            <a:noFill/>
          </a:ln>
        </p:spPr>
      </p:pic>
      <p:pic>
        <p:nvPicPr>
          <p:cNvPr descr="Los Ngäbe (Guamyes)en Costa Rica. | Mi Costa Rica de Antaño" id="390" name="Google Shape;390;p37"/>
          <p:cNvPicPr preferRelativeResize="0"/>
          <p:nvPr/>
        </p:nvPicPr>
        <p:blipFill rotWithShape="1">
          <a:blip r:embed="rId7">
            <a:alphaModFix/>
          </a:blip>
          <a:srcRect b="0" l="0" r="0" t="0"/>
          <a:stretch/>
        </p:blipFill>
        <p:spPr>
          <a:xfrm>
            <a:off x="8942294" y="6803297"/>
            <a:ext cx="2759195" cy="191999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pic>
        <p:nvPicPr>
          <p:cNvPr id="395" name="Google Shape;395;p38"/>
          <p:cNvPicPr preferRelativeResize="0"/>
          <p:nvPr/>
        </p:nvPicPr>
        <p:blipFill rotWithShape="1">
          <a:blip r:embed="rId3">
            <a:alphaModFix amt="9999"/>
          </a:blip>
          <a:srcRect b="46675" l="0" r="0" t="13550"/>
          <a:stretch/>
        </p:blipFill>
        <p:spPr>
          <a:xfrm>
            <a:off x="0" y="0"/>
            <a:ext cx="18288000" cy="10287000"/>
          </a:xfrm>
          <a:prstGeom prst="rect">
            <a:avLst/>
          </a:prstGeom>
          <a:noFill/>
          <a:ln>
            <a:noFill/>
          </a:ln>
        </p:spPr>
      </p:pic>
      <p:cxnSp>
        <p:nvCxnSpPr>
          <p:cNvPr id="396" name="Google Shape;396;p38"/>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397" name="Google Shape;397;p38"/>
          <p:cNvGrpSpPr/>
          <p:nvPr/>
        </p:nvGrpSpPr>
        <p:grpSpPr>
          <a:xfrm>
            <a:off x="17591272" y="-582680"/>
            <a:ext cx="3086100" cy="11307700"/>
            <a:chOff x="0" y="-38100"/>
            <a:chExt cx="812800" cy="2978160"/>
          </a:xfrm>
        </p:grpSpPr>
        <p:sp>
          <p:nvSpPr>
            <p:cNvPr id="398" name="Google Shape;398;p38"/>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399" name="Google Shape;399;p3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400" name="Google Shape;400;p38"/>
          <p:cNvSpPr txBox="1"/>
          <p:nvPr/>
        </p:nvSpPr>
        <p:spPr>
          <a:xfrm>
            <a:off x="2363337" y="897254"/>
            <a:ext cx="6289732" cy="94795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4400"/>
              <a:buFont typeface="Arial"/>
              <a:buNone/>
            </a:pPr>
            <a:r>
              <a:rPr b="0" i="0" lang="en-US" sz="4400" u="none" cap="none" strike="noStrike">
                <a:solidFill>
                  <a:srgbClr val="000000"/>
                </a:solidFill>
                <a:latin typeface="Arial"/>
                <a:ea typeface="Arial"/>
                <a:cs typeface="Arial"/>
                <a:sym typeface="Arial"/>
              </a:rPr>
              <a:t>De lo Nacional a lo Local </a:t>
            </a:r>
            <a:endParaRPr/>
          </a:p>
        </p:txBody>
      </p:sp>
      <p:pic>
        <p:nvPicPr>
          <p:cNvPr descr="Costa Rica Mapa En Blanco. Coloque sus propias imágenes en el mapa de Costa  Rica y aplique el efec… | Mapa costa rica, Trucos de magia para niños,  Imágenes de mapas" id="401" name="Google Shape;401;p38"/>
          <p:cNvPicPr preferRelativeResize="0"/>
          <p:nvPr/>
        </p:nvPicPr>
        <p:blipFill rotWithShape="1">
          <a:blip r:embed="rId4">
            <a:alphaModFix/>
          </a:blip>
          <a:srcRect b="1105" l="16077" r="18154" t="4905"/>
          <a:stretch/>
        </p:blipFill>
        <p:spPr>
          <a:xfrm>
            <a:off x="1719559" y="3356725"/>
            <a:ext cx="5061165" cy="4812547"/>
          </a:xfrm>
          <a:prstGeom prst="rect">
            <a:avLst/>
          </a:prstGeom>
          <a:noFill/>
          <a:ln>
            <a:noFill/>
          </a:ln>
        </p:spPr>
      </p:pic>
      <p:pic>
        <p:nvPicPr>
          <p:cNvPr id="402" name="Google Shape;402;p38"/>
          <p:cNvPicPr preferRelativeResize="0"/>
          <p:nvPr/>
        </p:nvPicPr>
        <p:blipFill rotWithShape="1">
          <a:blip r:embed="rId5">
            <a:alphaModFix/>
          </a:blip>
          <a:srcRect b="0" l="0" r="0" t="0"/>
          <a:stretch/>
        </p:blipFill>
        <p:spPr>
          <a:xfrm>
            <a:off x="8074373" y="3030900"/>
            <a:ext cx="5257723" cy="495304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pic>
        <p:nvPicPr>
          <p:cNvPr id="407" name="Google Shape;407;p39"/>
          <p:cNvPicPr preferRelativeResize="0"/>
          <p:nvPr/>
        </p:nvPicPr>
        <p:blipFill rotWithShape="1">
          <a:blip r:embed="rId3">
            <a:alphaModFix/>
          </a:blip>
          <a:srcRect b="58242" l="0" r="0" t="1980"/>
          <a:stretch/>
        </p:blipFill>
        <p:spPr>
          <a:xfrm>
            <a:off x="0" y="0"/>
            <a:ext cx="18288000" cy="10287000"/>
          </a:xfrm>
          <a:prstGeom prst="rect">
            <a:avLst/>
          </a:prstGeom>
          <a:noFill/>
          <a:ln>
            <a:noFill/>
          </a:ln>
        </p:spPr>
      </p:pic>
      <p:cxnSp>
        <p:nvCxnSpPr>
          <p:cNvPr id="408" name="Google Shape;408;p39"/>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409" name="Google Shape;409;p39"/>
          <p:cNvGrpSpPr/>
          <p:nvPr/>
        </p:nvGrpSpPr>
        <p:grpSpPr>
          <a:xfrm>
            <a:off x="17591272" y="-582680"/>
            <a:ext cx="3086100" cy="11307700"/>
            <a:chOff x="0" y="-38100"/>
            <a:chExt cx="812800" cy="2978160"/>
          </a:xfrm>
        </p:grpSpPr>
        <p:sp>
          <p:nvSpPr>
            <p:cNvPr id="410" name="Google Shape;410;p39"/>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411" name="Google Shape;411;p3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412" name="Google Shape;412;p39"/>
          <p:cNvSpPr txBox="1"/>
          <p:nvPr/>
        </p:nvSpPr>
        <p:spPr>
          <a:xfrm>
            <a:off x="713250" y="539499"/>
            <a:ext cx="7717500" cy="1070935"/>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3600"/>
              <a:buFont typeface="Caveat"/>
              <a:buNone/>
            </a:pPr>
            <a:r>
              <a:rPr b="0" i="0" lang="en-US" sz="2800" u="none" cap="none" strike="noStrike">
                <a:solidFill>
                  <a:srgbClr val="FFFFFF"/>
                </a:solidFill>
                <a:latin typeface="DM Serif Display"/>
                <a:ea typeface="DM Serif Display"/>
                <a:cs typeface="DM Serif Display"/>
                <a:sym typeface="DM Serif Display"/>
              </a:rPr>
              <a:t>ANTECEDENTES DEL CANTÓN</a:t>
            </a:r>
            <a:endParaRPr/>
          </a:p>
        </p:txBody>
      </p:sp>
      <p:sp>
        <p:nvSpPr>
          <p:cNvPr id="413" name="Google Shape;413;p39"/>
          <p:cNvSpPr txBox="1"/>
          <p:nvPr/>
        </p:nvSpPr>
        <p:spPr>
          <a:xfrm>
            <a:off x="1587885" y="3826177"/>
            <a:ext cx="3086100" cy="153738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0" i="0" sz="2400" u="none" cap="none" strike="noStrike">
              <a:solidFill>
                <a:schemeClr val="lt1"/>
              </a:solidFill>
              <a:latin typeface="Arial"/>
              <a:ea typeface="Arial"/>
              <a:cs typeface="Arial"/>
              <a:sym typeface="Arial"/>
            </a:endParaRPr>
          </a:p>
        </p:txBody>
      </p:sp>
      <p:sp>
        <p:nvSpPr>
          <p:cNvPr id="414" name="Google Shape;414;p39"/>
          <p:cNvSpPr txBox="1"/>
          <p:nvPr/>
        </p:nvSpPr>
        <p:spPr>
          <a:xfrm>
            <a:off x="5404513" y="4117817"/>
            <a:ext cx="4162567" cy="175432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FFFFFF"/>
                </a:solidFill>
                <a:latin typeface="DM Serif Display"/>
                <a:ea typeface="DM Serif Display"/>
                <a:cs typeface="DM Serif Display"/>
                <a:sym typeface="DM Serif Display"/>
              </a:rPr>
              <a:t>Como hecho social e histórico, la migración ha estado presente en el territorio desde la colonia con el convenio con la SICA para establecer una colonia agrícola de italianos en Quebrada Java</a:t>
            </a:r>
            <a:endParaRPr b="0" i="0" sz="1800" u="none" cap="none" strike="noStrike">
              <a:solidFill>
                <a:srgbClr val="000000"/>
              </a:solidFill>
              <a:latin typeface="Arial"/>
              <a:ea typeface="Arial"/>
              <a:cs typeface="Arial"/>
              <a:sym typeface="Arial"/>
            </a:endParaRPr>
          </a:p>
        </p:txBody>
      </p:sp>
      <p:sp>
        <p:nvSpPr>
          <p:cNvPr id="415" name="Google Shape;415;p39"/>
          <p:cNvSpPr txBox="1"/>
          <p:nvPr/>
        </p:nvSpPr>
        <p:spPr>
          <a:xfrm>
            <a:off x="1530971" y="4162568"/>
            <a:ext cx="2823729"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chemeClr val="lt1"/>
                </a:solidFill>
                <a:latin typeface="DM Serif Display"/>
                <a:ea typeface="DM Serif Display"/>
                <a:cs typeface="DM Serif Display"/>
                <a:sym typeface="DM Serif Display"/>
              </a:rPr>
              <a:t>Coto Brus está ubicada en la provincia de Puntarenas.</a:t>
            </a:r>
            <a:endParaRPr/>
          </a:p>
        </p:txBody>
      </p:sp>
      <p:sp>
        <p:nvSpPr>
          <p:cNvPr id="416" name="Google Shape;416;p39"/>
          <p:cNvSpPr txBox="1"/>
          <p:nvPr/>
        </p:nvSpPr>
        <p:spPr>
          <a:xfrm>
            <a:off x="10616893" y="3994374"/>
            <a:ext cx="4162567" cy="20313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chemeClr val="lt1"/>
                </a:solidFill>
                <a:latin typeface="DM Serif Display"/>
                <a:ea typeface="DM Serif Display"/>
                <a:cs typeface="DM Serif Display"/>
                <a:sym typeface="DM Serif Display"/>
              </a:rPr>
              <a:t>Con la consolidación de la producción de café en el cantón, hacia finales de la década de los años ochenta inicia un proceso de recepción de migración indígena Ngäbe Buglé que no solo llega a Coto Brus, sino en general a territorios con producción cafetalera.</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0" name="Shape 420"/>
        <p:cNvGrpSpPr/>
        <p:nvPr/>
      </p:nvGrpSpPr>
      <p:grpSpPr>
        <a:xfrm>
          <a:off x="0" y="0"/>
          <a:ext cx="0" cy="0"/>
          <a:chOff x="0" y="0"/>
          <a:chExt cx="0" cy="0"/>
        </a:xfrm>
      </p:grpSpPr>
      <p:sp>
        <p:nvSpPr>
          <p:cNvPr id="421" name="Google Shape;421;p40"/>
          <p:cNvSpPr/>
          <p:nvPr/>
        </p:nvSpPr>
        <p:spPr>
          <a:xfrm>
            <a:off x="0" y="0"/>
            <a:ext cx="18287998" cy="1028604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22" name="Google Shape;422;p40"/>
          <p:cNvSpPr txBox="1"/>
          <p:nvPr>
            <p:ph idx="1" type="body"/>
          </p:nvPr>
        </p:nvSpPr>
        <p:spPr>
          <a:xfrm>
            <a:off x="1402054" y="3327627"/>
            <a:ext cx="6054500" cy="256477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000"/>
              <a:buNone/>
            </a:pPr>
            <a:r>
              <a:rPr lang="en-US" sz="3000">
                <a:solidFill>
                  <a:schemeClr val="dk1"/>
                </a:solidFill>
                <a:latin typeface="Arial"/>
                <a:ea typeface="Arial"/>
                <a:cs typeface="Arial"/>
                <a:sym typeface="Arial"/>
              </a:rPr>
              <a:t>COTO BRUS</a:t>
            </a:r>
            <a:endParaRPr/>
          </a:p>
          <a:p>
            <a:pPr indent="0" lvl="0" marL="0" rtl="0" algn="l">
              <a:lnSpc>
                <a:spcPct val="90000"/>
              </a:lnSpc>
              <a:spcBef>
                <a:spcPts val="1000"/>
              </a:spcBef>
              <a:spcAft>
                <a:spcPts val="0"/>
              </a:spcAft>
              <a:buSzPts val="2000"/>
              <a:buNone/>
            </a:pPr>
            <a:r>
              <a:t/>
            </a:r>
            <a:endParaRPr sz="3000">
              <a:solidFill>
                <a:schemeClr val="dk1"/>
              </a:solidFill>
              <a:latin typeface="Arial"/>
              <a:ea typeface="Arial"/>
              <a:cs typeface="Arial"/>
              <a:sym typeface="Arial"/>
            </a:endParaRPr>
          </a:p>
          <a:p>
            <a:pPr indent="0" lvl="0" marL="0" rtl="0" algn="l">
              <a:lnSpc>
                <a:spcPct val="90000"/>
              </a:lnSpc>
              <a:spcBef>
                <a:spcPts val="1000"/>
              </a:spcBef>
              <a:spcAft>
                <a:spcPts val="0"/>
              </a:spcAft>
              <a:buSzPts val="2000"/>
              <a:buNone/>
            </a:pPr>
            <a:r>
              <a:rPr lang="en-US" sz="3000">
                <a:solidFill>
                  <a:schemeClr val="dk1"/>
                </a:solidFill>
                <a:latin typeface="Arial"/>
                <a:ea typeface="Arial"/>
                <a:cs typeface="Arial"/>
                <a:sym typeface="Arial"/>
              </a:rPr>
              <a:t>Cantón fronterizo sur país</a:t>
            </a:r>
            <a:endParaRPr sz="3000">
              <a:solidFill>
                <a:schemeClr val="dk1"/>
              </a:solidFill>
              <a:latin typeface="Arial"/>
              <a:ea typeface="Arial"/>
              <a:cs typeface="Arial"/>
              <a:sym typeface="Arial"/>
            </a:endParaRPr>
          </a:p>
          <a:p>
            <a:pPr indent="0" lvl="0" marL="0" rtl="0" algn="l">
              <a:lnSpc>
                <a:spcPct val="90000"/>
              </a:lnSpc>
              <a:spcBef>
                <a:spcPts val="1000"/>
              </a:spcBef>
              <a:spcAft>
                <a:spcPts val="0"/>
              </a:spcAft>
              <a:buSzPts val="2000"/>
              <a:buNone/>
            </a:pPr>
            <a:r>
              <a:rPr lang="en-US" sz="3000">
                <a:solidFill>
                  <a:schemeClr val="dk1"/>
                </a:solidFill>
                <a:latin typeface="Arial"/>
                <a:ea typeface="Arial"/>
                <a:cs typeface="Arial"/>
                <a:sym typeface="Arial"/>
              </a:rPr>
              <a:t>70 Km frontera transitable </a:t>
            </a:r>
            <a:endParaRPr/>
          </a:p>
        </p:txBody>
      </p:sp>
      <p:grpSp>
        <p:nvGrpSpPr>
          <p:cNvPr id="423" name="Google Shape;423;p40"/>
          <p:cNvGrpSpPr/>
          <p:nvPr/>
        </p:nvGrpSpPr>
        <p:grpSpPr>
          <a:xfrm>
            <a:off x="4" y="4477488"/>
            <a:ext cx="1097283" cy="1010190"/>
            <a:chOff x="3940602" y="308034"/>
            <a:chExt cx="2116791" cy="3428999"/>
          </a:xfrm>
        </p:grpSpPr>
        <p:sp>
          <p:nvSpPr>
            <p:cNvPr id="424" name="Google Shape;424;p40"/>
            <p:cNvSpPr/>
            <p:nvPr/>
          </p:nvSpPr>
          <p:spPr>
            <a:xfrm>
              <a:off x="3940602" y="308034"/>
              <a:ext cx="566743" cy="342899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25" name="Google Shape;425;p40"/>
            <p:cNvSpPr/>
            <p:nvPr/>
          </p:nvSpPr>
          <p:spPr>
            <a:xfrm>
              <a:off x="4715626" y="308034"/>
              <a:ext cx="566743" cy="342899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26" name="Google Shape;426;p40"/>
            <p:cNvSpPr/>
            <p:nvPr/>
          </p:nvSpPr>
          <p:spPr>
            <a:xfrm>
              <a:off x="5490650" y="308034"/>
              <a:ext cx="566743" cy="342899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grpSp>
      <p:sp>
        <p:nvSpPr>
          <p:cNvPr id="427" name="Google Shape;427;p40"/>
          <p:cNvSpPr/>
          <p:nvPr/>
        </p:nvSpPr>
        <p:spPr>
          <a:xfrm flipH="1">
            <a:off x="16046505" y="0"/>
            <a:ext cx="2241495" cy="10287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28" name="Google Shape;428;p40"/>
          <p:cNvSpPr/>
          <p:nvPr/>
        </p:nvSpPr>
        <p:spPr>
          <a:xfrm>
            <a:off x="8528715" y="587829"/>
            <a:ext cx="9014049" cy="9025617"/>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29" name="Google Shape;429;p40"/>
          <p:cNvPicPr preferRelativeResize="0"/>
          <p:nvPr/>
        </p:nvPicPr>
        <p:blipFill rotWithShape="1">
          <a:blip r:embed="rId3">
            <a:alphaModFix/>
          </a:blip>
          <a:srcRect b="0" l="0" r="0" t="0"/>
          <a:stretch/>
        </p:blipFill>
        <p:spPr>
          <a:xfrm>
            <a:off x="7046260" y="1730352"/>
            <a:ext cx="10141480" cy="570458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3" name="Shape 433"/>
        <p:cNvGrpSpPr/>
        <p:nvPr/>
      </p:nvGrpSpPr>
      <p:grpSpPr>
        <a:xfrm>
          <a:off x="0" y="0"/>
          <a:ext cx="0" cy="0"/>
          <a:chOff x="0" y="0"/>
          <a:chExt cx="0" cy="0"/>
        </a:xfrm>
      </p:grpSpPr>
      <p:sp>
        <p:nvSpPr>
          <p:cNvPr id="434" name="Google Shape;434;p41"/>
          <p:cNvSpPr/>
          <p:nvPr/>
        </p:nvSpPr>
        <p:spPr>
          <a:xfrm>
            <a:off x="0" y="0"/>
            <a:ext cx="18287998" cy="1028604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35" name="Google Shape;435;p41"/>
          <p:cNvPicPr preferRelativeResize="0"/>
          <p:nvPr/>
        </p:nvPicPr>
        <p:blipFill rotWithShape="1">
          <a:blip r:embed="rId3">
            <a:alphaModFix/>
          </a:blip>
          <a:srcRect b="0" l="0" r="0" t="0"/>
          <a:stretch/>
        </p:blipFill>
        <p:spPr>
          <a:xfrm>
            <a:off x="5918936" y="2967039"/>
            <a:ext cx="6450127" cy="4352921"/>
          </a:xfrm>
          <a:prstGeom prst="rect">
            <a:avLst/>
          </a:prstGeom>
          <a:noFill/>
          <a:ln>
            <a:noFill/>
          </a:ln>
        </p:spPr>
      </p:pic>
      <p:sp>
        <p:nvSpPr>
          <p:cNvPr id="436" name="Google Shape;436;p41"/>
          <p:cNvSpPr/>
          <p:nvPr/>
        </p:nvSpPr>
        <p:spPr>
          <a:xfrm rot="-5400000">
            <a:off x="5150960" y="-1240850"/>
            <a:ext cx="2573217" cy="1287513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37" name="Google Shape;437;p41"/>
          <p:cNvSpPr/>
          <p:nvPr/>
        </p:nvSpPr>
        <p:spPr>
          <a:xfrm>
            <a:off x="453127" y="996462"/>
            <a:ext cx="12123948" cy="8400510"/>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438" name="Google Shape;438;p41"/>
          <p:cNvPicPr preferRelativeResize="0"/>
          <p:nvPr/>
        </p:nvPicPr>
        <p:blipFill rotWithShape="1">
          <a:blip r:embed="rId4">
            <a:alphaModFix/>
          </a:blip>
          <a:srcRect b="0" l="0" r="0" t="0"/>
          <a:stretch/>
        </p:blipFill>
        <p:spPr>
          <a:xfrm>
            <a:off x="817857" y="1986962"/>
            <a:ext cx="11412456" cy="6419508"/>
          </a:xfrm>
          <a:prstGeom prst="rect">
            <a:avLst/>
          </a:prstGeom>
          <a:noFill/>
          <a:ln>
            <a:noFill/>
          </a:ln>
        </p:spPr>
      </p:pic>
      <p:sp>
        <p:nvSpPr>
          <p:cNvPr id="439" name="Google Shape;439;p41"/>
          <p:cNvSpPr/>
          <p:nvPr/>
        </p:nvSpPr>
        <p:spPr>
          <a:xfrm rot="5400000">
            <a:off x="11925671" y="5088146"/>
            <a:ext cx="2578608" cy="22857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Diario Extra - Se necesitan 159 mil extranjeros para cosecha de café  2020-2021" id="440" name="Google Shape;440;p41"/>
          <p:cNvPicPr preferRelativeResize="0"/>
          <p:nvPr/>
        </p:nvPicPr>
        <p:blipFill rotWithShape="1">
          <a:blip r:embed="rId5">
            <a:alphaModFix/>
          </a:blip>
          <a:srcRect b="0" l="0" r="0" t="0"/>
          <a:stretch/>
        </p:blipFill>
        <p:spPr>
          <a:xfrm>
            <a:off x="13743689" y="3495506"/>
            <a:ext cx="3934465" cy="265576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42"/>
          <p:cNvSpPr txBox="1"/>
          <p:nvPr>
            <p:ph idx="1" type="body"/>
          </p:nvPr>
        </p:nvSpPr>
        <p:spPr>
          <a:xfrm>
            <a:off x="644596" y="3007235"/>
            <a:ext cx="7772400" cy="1500187"/>
          </a:xfrm>
          <a:prstGeom prst="rect">
            <a:avLst/>
          </a:prstGeom>
          <a:noFill/>
          <a:ln>
            <a:noFill/>
          </a:ln>
        </p:spPr>
        <p:txBody>
          <a:bodyPr anchorCtr="0" anchor="b" bIns="45700" lIns="91425" spcFirstLastPara="1" rIns="91425" wrap="square" tIns="45700">
            <a:normAutofit/>
          </a:bodyPr>
          <a:lstStyle/>
          <a:p>
            <a:pPr indent="-228600" lvl="0" marL="457200" rtl="0" algn="l">
              <a:lnSpc>
                <a:spcPct val="100000"/>
              </a:lnSpc>
              <a:spcBef>
                <a:spcPts val="400"/>
              </a:spcBef>
              <a:spcAft>
                <a:spcPts val="0"/>
              </a:spcAft>
              <a:buClr>
                <a:srgbClr val="888888"/>
              </a:buClr>
              <a:buSzPts val="2000"/>
              <a:buNone/>
            </a:pPr>
            <a:r>
              <a:rPr b="1" lang="en-US" sz="4800">
                <a:solidFill>
                  <a:srgbClr val="3F3F3F"/>
                </a:solidFill>
              </a:rPr>
              <a:t>Antecedentes </a:t>
            </a:r>
            <a:endParaRPr b="1" sz="4800">
              <a:solidFill>
                <a:srgbClr val="3F3F3F"/>
              </a:solidFill>
            </a:endParaRPr>
          </a:p>
        </p:txBody>
      </p:sp>
      <p:pic>
        <p:nvPicPr>
          <p:cNvPr id="446" name="Google Shape;446;p42"/>
          <p:cNvPicPr preferRelativeResize="0"/>
          <p:nvPr/>
        </p:nvPicPr>
        <p:blipFill rotWithShape="1">
          <a:blip r:embed="rId3">
            <a:alphaModFix/>
          </a:blip>
          <a:srcRect b="0" l="0" r="0" t="0"/>
          <a:stretch/>
        </p:blipFill>
        <p:spPr>
          <a:xfrm>
            <a:off x="5593218" y="1705710"/>
            <a:ext cx="11584928" cy="6593164"/>
          </a:xfrm>
          <a:prstGeom prst="rect">
            <a:avLst/>
          </a:prstGeom>
          <a:noFill/>
          <a:ln>
            <a:noFill/>
          </a:ln>
        </p:spPr>
      </p:pic>
      <p:pic>
        <p:nvPicPr>
          <p:cNvPr descr="Servicio Nacional de Migración expide 235 permisos a indígenas para  trabajar en cafetales de Costa Rica" id="447" name="Google Shape;447;p42"/>
          <p:cNvPicPr preferRelativeResize="0"/>
          <p:nvPr/>
        </p:nvPicPr>
        <p:blipFill rotWithShape="1">
          <a:blip r:embed="rId4">
            <a:alphaModFix/>
          </a:blip>
          <a:srcRect b="0" l="0" r="0" t="0"/>
          <a:stretch/>
        </p:blipFill>
        <p:spPr>
          <a:xfrm>
            <a:off x="5282447" y="1705710"/>
            <a:ext cx="4855408" cy="4626850"/>
          </a:xfrm>
          <a:prstGeom prst="rect">
            <a:avLst/>
          </a:prstGeom>
          <a:noFill/>
          <a:ln>
            <a:noFill/>
          </a:ln>
        </p:spPr>
      </p:pic>
      <p:pic>
        <p:nvPicPr>
          <p:cNvPr descr="Icafé y Trabajo califican de 'muy positiva' la respuesta de mano de obra  agrícola | La Nación" id="448" name="Google Shape;448;p42"/>
          <p:cNvPicPr preferRelativeResize="0"/>
          <p:nvPr/>
        </p:nvPicPr>
        <p:blipFill rotWithShape="1">
          <a:blip r:embed="rId5">
            <a:alphaModFix/>
          </a:blip>
          <a:srcRect b="0" l="0" r="0" t="0"/>
          <a:stretch/>
        </p:blipFill>
        <p:spPr>
          <a:xfrm>
            <a:off x="5038245" y="4452830"/>
            <a:ext cx="5099610" cy="4498546"/>
          </a:xfrm>
          <a:prstGeom prst="ellipse">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cxnSp>
        <p:nvCxnSpPr>
          <p:cNvPr id="453" name="Google Shape;453;p43"/>
          <p:cNvCxnSpPr/>
          <p:nvPr/>
        </p:nvCxnSpPr>
        <p:spPr>
          <a:xfrm rot="10800000">
            <a:off x="89" y="2401628"/>
            <a:ext cx="6780635" cy="0"/>
          </a:xfrm>
          <a:prstGeom prst="straightConnector1">
            <a:avLst/>
          </a:prstGeom>
          <a:noFill/>
          <a:ln cap="flat" cmpd="sng" w="38100">
            <a:solidFill>
              <a:srgbClr val="0C430E"/>
            </a:solidFill>
            <a:prstDash val="solid"/>
            <a:round/>
            <a:headEnd len="sm" w="sm" type="none"/>
            <a:tailEnd len="sm" w="sm" type="none"/>
          </a:ln>
        </p:spPr>
      </p:cxnSp>
      <p:pic>
        <p:nvPicPr>
          <p:cNvPr id="454" name="Google Shape;454;p43"/>
          <p:cNvPicPr preferRelativeResize="0"/>
          <p:nvPr/>
        </p:nvPicPr>
        <p:blipFill rotWithShape="1">
          <a:blip r:embed="rId3">
            <a:alphaModFix amt="56000"/>
          </a:blip>
          <a:srcRect b="0" l="0" r="0" t="0"/>
          <a:stretch/>
        </p:blipFill>
        <p:spPr>
          <a:xfrm rot="5400000">
            <a:off x="16426029" y="-1794023"/>
            <a:ext cx="12941635" cy="13875047"/>
          </a:xfrm>
          <a:prstGeom prst="rect">
            <a:avLst/>
          </a:prstGeom>
          <a:noFill/>
          <a:ln>
            <a:noFill/>
          </a:ln>
        </p:spPr>
      </p:pic>
      <p:pic>
        <p:nvPicPr>
          <p:cNvPr descr="Ni uno solo de los Inser se queda sin ir al cafetal | La Nación" id="455" name="Google Shape;455;p43"/>
          <p:cNvPicPr preferRelativeResize="0"/>
          <p:nvPr/>
        </p:nvPicPr>
        <p:blipFill rotWithShape="1">
          <a:blip r:embed="rId4">
            <a:alphaModFix/>
          </a:blip>
          <a:srcRect b="0" l="0" r="0" t="0"/>
          <a:stretch/>
        </p:blipFill>
        <p:spPr>
          <a:xfrm>
            <a:off x="8885501" y="2789598"/>
            <a:ext cx="5349240" cy="3558730"/>
          </a:xfrm>
          <a:prstGeom prst="rect">
            <a:avLst/>
          </a:prstGeom>
          <a:noFill/>
          <a:ln>
            <a:noFill/>
          </a:ln>
        </p:spPr>
      </p:pic>
      <p:sp>
        <p:nvSpPr>
          <p:cNvPr id="456" name="Google Shape;456;p43"/>
          <p:cNvSpPr txBox="1"/>
          <p:nvPr/>
        </p:nvSpPr>
        <p:spPr>
          <a:xfrm>
            <a:off x="831274" y="1379642"/>
            <a:ext cx="14311744" cy="76944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4400" u="none" cap="none" strike="noStrike">
                <a:solidFill>
                  <a:schemeClr val="dk1"/>
                </a:solidFill>
                <a:latin typeface="DM Serif Display"/>
                <a:ea typeface="DM Serif Display"/>
                <a:cs typeface="DM Serif Display"/>
                <a:sym typeface="DM Serif Display"/>
              </a:rPr>
              <a:t>ANTES DEL COVID-19</a:t>
            </a:r>
            <a:endParaRPr b="0" i="0" sz="4400" u="none" cap="none" strike="noStrike">
              <a:solidFill>
                <a:schemeClr val="dk1"/>
              </a:solidFill>
              <a:latin typeface="Arial"/>
              <a:ea typeface="Arial"/>
              <a:cs typeface="Arial"/>
              <a:sym typeface="Arial"/>
            </a:endParaRPr>
          </a:p>
        </p:txBody>
      </p:sp>
      <p:sp>
        <p:nvSpPr>
          <p:cNvPr id="457" name="Google Shape;457;p43"/>
          <p:cNvSpPr txBox="1"/>
          <p:nvPr/>
        </p:nvSpPr>
        <p:spPr>
          <a:xfrm>
            <a:off x="518991" y="3414801"/>
            <a:ext cx="8777409"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2060"/>
              </a:buClr>
              <a:buSzPts val="2400"/>
              <a:buFont typeface="Arial"/>
              <a:buNone/>
            </a:pPr>
            <a:r>
              <a:rPr b="1" i="0" lang="en-US" sz="2400" u="none" cap="none" strike="noStrike">
                <a:solidFill>
                  <a:srgbClr val="002060"/>
                </a:solidFill>
                <a:latin typeface="Poppins"/>
                <a:ea typeface="Poppins"/>
                <a:cs typeface="Poppins"/>
                <a:sym typeface="Poppins"/>
              </a:rPr>
              <a:t>Desarticulación </a:t>
            </a:r>
            <a:r>
              <a:rPr b="1" i="0" lang="en-US" sz="2400" u="none" cap="none" strike="noStrike">
                <a:solidFill>
                  <a:srgbClr val="002060"/>
                </a:solidFill>
                <a:latin typeface="Poppins"/>
                <a:ea typeface="Poppins"/>
                <a:cs typeface="Poppins"/>
                <a:sym typeface="Poppins"/>
              </a:rPr>
              <a:t>de acciones interinstitucionales e intersectoriales en el cantón de Coto Brus.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Internship Report by Slidesgo">
  <a:themeElements>
    <a:clrScheme name="Simple Light">
      <a:dk1>
        <a:srgbClr val="FFFFFF"/>
      </a:dk1>
      <a:lt1>
        <a:srgbClr val="282938"/>
      </a:lt1>
      <a:dk2>
        <a:srgbClr val="484C68"/>
      </a:dk2>
      <a:lt2>
        <a:srgbClr val="70B1DA"/>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