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37"/>
  </p:notesMasterIdLst>
  <p:handoutMasterIdLst>
    <p:handoutMasterId r:id="rId38"/>
  </p:handoutMasterIdLst>
  <p:sldIdLst>
    <p:sldId id="256" r:id="rId3"/>
    <p:sldId id="321" r:id="rId4"/>
    <p:sldId id="258" r:id="rId5"/>
    <p:sldId id="320" r:id="rId6"/>
    <p:sldId id="310" r:id="rId7"/>
    <p:sldId id="311" r:id="rId8"/>
    <p:sldId id="313" r:id="rId9"/>
    <p:sldId id="312" r:id="rId10"/>
    <p:sldId id="314" r:id="rId11"/>
    <p:sldId id="315" r:id="rId12"/>
    <p:sldId id="274" r:id="rId13"/>
    <p:sldId id="284" r:id="rId14"/>
    <p:sldId id="299" r:id="rId15"/>
    <p:sldId id="316" r:id="rId16"/>
    <p:sldId id="262" r:id="rId17"/>
    <p:sldId id="271" r:id="rId18"/>
    <p:sldId id="298" r:id="rId19"/>
    <p:sldId id="272" r:id="rId20"/>
    <p:sldId id="273" r:id="rId21"/>
    <p:sldId id="303" r:id="rId22"/>
    <p:sldId id="318" r:id="rId23"/>
    <p:sldId id="304" r:id="rId24"/>
    <p:sldId id="305" r:id="rId25"/>
    <p:sldId id="306" r:id="rId26"/>
    <p:sldId id="307" r:id="rId27"/>
    <p:sldId id="308" r:id="rId28"/>
    <p:sldId id="319" r:id="rId29"/>
    <p:sldId id="296" r:id="rId30"/>
    <p:sldId id="297" r:id="rId31"/>
    <p:sldId id="301" r:id="rId32"/>
    <p:sldId id="302" r:id="rId33"/>
    <p:sldId id="293" r:id="rId34"/>
    <p:sldId id="294" r:id="rId35"/>
    <p:sldId id="295" r:id="rId3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200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2880">
          <p15:clr>
            <a:srgbClr val="A4A3A4"/>
          </p15:clr>
        </p15:guide>
        <p15:guide id="5" orient="horz" pos="3216">
          <p15:clr>
            <a:srgbClr val="A4A3A4"/>
          </p15:clr>
        </p15:guide>
        <p15:guide id="6" orient="horz" pos="816">
          <p15:clr>
            <a:srgbClr val="A4A3A4"/>
          </p15:clr>
        </p15:guide>
        <p15:guide id="7" orient="horz" pos="175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6143">
          <p15:clr>
            <a:srgbClr val="A4A3A4"/>
          </p15:clr>
        </p15:guide>
        <p15:guide id="12" pos="2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54" autoAdjust="0"/>
    <p:restoredTop sz="94660"/>
  </p:normalViewPr>
  <p:slideViewPr>
    <p:cSldViewPr>
      <p:cViewPr varScale="1">
        <p:scale>
          <a:sx n="65" d="100"/>
          <a:sy n="65" d="100"/>
        </p:scale>
        <p:origin x="78" y="480"/>
      </p:cViewPr>
      <p:guideLst>
        <p:guide orient="horz" pos="2160"/>
        <p:guide orient="horz" pos="1200"/>
        <p:guide orient="horz" pos="3888"/>
        <p:guide orient="horz" pos="2880"/>
        <p:guide orient="horz" pos="3216"/>
        <p:guide orient="horz" pos="816"/>
        <p:guide orient="horz" pos="175"/>
        <p:guide pos="3839"/>
        <p:guide pos="959"/>
        <p:guide pos="6719"/>
        <p:guide pos="6143"/>
        <p:guide pos="28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690160-D328-4B69-A035-90D3C82FA0A6}" type="doc">
      <dgm:prSet loTypeId="urn:microsoft.com/office/officeart/2005/8/layout/pList2#1" loCatId="list" qsTypeId="urn:microsoft.com/office/officeart/2005/8/quickstyle/3d9" qsCatId="3D" csTypeId="urn:microsoft.com/office/officeart/2005/8/colors/colorful2" csCatId="colorful" phldr="1"/>
      <dgm:spPr/>
    </dgm:pt>
    <dgm:pt modelId="{476E4177-EF8D-419E-AB8A-93E66CC82482}">
      <dgm:prSet phldrT="[Text]" custT="1"/>
      <dgm:spPr/>
      <dgm:t>
        <a:bodyPr lIns="73152" tIns="274320" rIns="73152"/>
        <a:lstStyle/>
        <a:p>
          <a:pPr algn="l" defTabSz="914400">
            <a:buNone/>
          </a:pPr>
          <a:r>
            <a:rPr lang="es-ES_tradnl" sz="2200" noProof="0">
              <a:solidFill>
                <a:schemeClr val="bg1"/>
              </a:solidFill>
              <a:latin typeface="Corbel" pitchFamily="34" charset="0"/>
            </a:rPr>
            <a:t>TESIS	</a:t>
          </a:r>
          <a:endParaRPr lang="es-ES_tradnl" sz="2200" noProof="0" dirty="0">
            <a:solidFill>
              <a:schemeClr val="bg1"/>
            </a:solidFill>
            <a:latin typeface="Corbel" pitchFamily="34" charset="0"/>
          </a:endParaRPr>
        </a:p>
      </dgm:t>
    </dgm:pt>
    <dgm:pt modelId="{50A25A56-CEA1-40EB-822C-18475EA4B47A}" type="parTrans" cxnId="{9A40B199-C1E6-4AA6-9486-07915ED7CAE7}">
      <dgm:prSet/>
      <dgm:spPr/>
      <dgm:t>
        <a:bodyPr/>
        <a:lstStyle/>
        <a:p>
          <a:endParaRPr lang="es-ES_tradnl" noProof="0">
            <a:solidFill>
              <a:schemeClr val="bg1"/>
            </a:solidFill>
          </a:endParaRPr>
        </a:p>
      </dgm:t>
    </dgm:pt>
    <dgm:pt modelId="{A91F7A1B-DD1E-4B26-839C-2A5EF0A403AD}" type="sibTrans" cxnId="{9A40B199-C1E6-4AA6-9486-07915ED7CAE7}">
      <dgm:prSet/>
      <dgm:spPr/>
      <dgm:t>
        <a:bodyPr/>
        <a:lstStyle/>
        <a:p>
          <a:endParaRPr lang="es-ES_tradnl" noProof="0">
            <a:solidFill>
              <a:schemeClr val="bg1"/>
            </a:solidFill>
          </a:endParaRPr>
        </a:p>
      </dgm:t>
    </dgm:pt>
    <dgm:pt modelId="{5DD0A7D4-5781-4819-AF33-C5CE25A2D297}">
      <dgm:prSet phldrT="[Text]" custT="1"/>
      <dgm:spPr/>
      <dgm:t>
        <a:bodyPr lIns="73152" tIns="274320" rIns="73152"/>
        <a:lstStyle/>
        <a:p>
          <a:pPr algn="l" defTabSz="914400">
            <a:buNone/>
          </a:pPr>
          <a:r>
            <a:rPr lang="es-ES_tradnl" sz="2200" noProof="0">
              <a:solidFill>
                <a:schemeClr val="bg1"/>
              </a:solidFill>
              <a:latin typeface="Corbel" pitchFamily="34" charset="0"/>
            </a:rPr>
            <a:t>SEMINARIO</a:t>
          </a:r>
          <a:endParaRPr lang="es-ES_tradnl" sz="2200" noProof="0" dirty="0">
            <a:solidFill>
              <a:schemeClr val="bg1"/>
            </a:solidFill>
            <a:latin typeface="Corbel" pitchFamily="34" charset="0"/>
          </a:endParaRPr>
        </a:p>
      </dgm:t>
    </dgm:pt>
    <dgm:pt modelId="{05B7C26E-C389-4346-849B-05526EF2C457}" type="parTrans" cxnId="{7417CC53-98FE-43F4-BF56-8508FB7DA803}">
      <dgm:prSet/>
      <dgm:spPr/>
      <dgm:t>
        <a:bodyPr/>
        <a:lstStyle/>
        <a:p>
          <a:endParaRPr lang="es-ES_tradnl" noProof="0">
            <a:solidFill>
              <a:schemeClr val="bg1"/>
            </a:solidFill>
          </a:endParaRPr>
        </a:p>
      </dgm:t>
    </dgm:pt>
    <dgm:pt modelId="{FD53903F-8A86-4D24-917A-36748269F973}" type="sibTrans" cxnId="{7417CC53-98FE-43F4-BF56-8508FB7DA803}">
      <dgm:prSet/>
      <dgm:spPr/>
      <dgm:t>
        <a:bodyPr/>
        <a:lstStyle/>
        <a:p>
          <a:endParaRPr lang="es-ES_tradnl" noProof="0">
            <a:solidFill>
              <a:schemeClr val="bg1"/>
            </a:solidFill>
          </a:endParaRPr>
        </a:p>
      </dgm:t>
    </dgm:pt>
    <dgm:pt modelId="{77AF15ED-F058-4A0B-B979-9880C6062DF0}">
      <dgm:prSet phldrT="[Text]" custT="1"/>
      <dgm:spPr/>
      <dgm:t>
        <a:bodyPr lIns="73152" tIns="274320" rIns="73152"/>
        <a:lstStyle/>
        <a:p>
          <a:pPr algn="l" defTabSz="914400">
            <a:buNone/>
          </a:pPr>
          <a:r>
            <a:rPr lang="es-ES_tradnl" sz="2200" noProof="0">
              <a:solidFill>
                <a:schemeClr val="bg1"/>
              </a:solidFill>
              <a:latin typeface="Corbel" pitchFamily="34" charset="0"/>
            </a:rPr>
            <a:t>PROYECTO</a:t>
          </a:r>
          <a:endParaRPr lang="es-ES_tradnl" sz="2200" noProof="0" dirty="0">
            <a:solidFill>
              <a:schemeClr val="bg1"/>
            </a:solidFill>
            <a:latin typeface="Corbel" pitchFamily="34" charset="0"/>
          </a:endParaRPr>
        </a:p>
      </dgm:t>
    </dgm:pt>
    <dgm:pt modelId="{0DF2CDB2-0880-4047-8447-A17EAE7580E4}" type="parTrans" cxnId="{CD3B69F4-72CF-49E2-8926-8FD63E771977}">
      <dgm:prSet/>
      <dgm:spPr/>
      <dgm:t>
        <a:bodyPr/>
        <a:lstStyle/>
        <a:p>
          <a:endParaRPr lang="es-ES_tradnl" noProof="0">
            <a:solidFill>
              <a:schemeClr val="bg1"/>
            </a:solidFill>
          </a:endParaRPr>
        </a:p>
      </dgm:t>
    </dgm:pt>
    <dgm:pt modelId="{E3B236AA-E864-46E4-BC91-F2D73633FEA4}" type="sibTrans" cxnId="{CD3B69F4-72CF-49E2-8926-8FD63E771977}">
      <dgm:prSet/>
      <dgm:spPr/>
      <dgm:t>
        <a:bodyPr/>
        <a:lstStyle/>
        <a:p>
          <a:endParaRPr lang="es-ES_tradnl" noProof="0">
            <a:solidFill>
              <a:schemeClr val="bg1"/>
            </a:solidFill>
          </a:endParaRPr>
        </a:p>
      </dgm:t>
    </dgm:pt>
    <dgm:pt modelId="{5DF8D196-4D3D-4940-9F32-682169997D7A}">
      <dgm:prSet phldrT="[Text]" custT="1"/>
      <dgm:spPr/>
      <dgm:t>
        <a:bodyPr lIns="73152" tIns="274320" rIns="73152"/>
        <a:lstStyle/>
        <a:p>
          <a:pPr algn="l" defTabSz="914400">
            <a:buNone/>
          </a:pPr>
          <a:r>
            <a:rPr lang="es-ES_tradnl" sz="2200" noProof="0">
              <a:solidFill>
                <a:schemeClr val="bg1"/>
              </a:solidFill>
              <a:latin typeface="Corbel" pitchFamily="34" charset="0"/>
            </a:rPr>
            <a:t>PRÁCTICA</a:t>
          </a:r>
          <a:endParaRPr lang="es-ES_tradnl" sz="2200" noProof="0" dirty="0">
            <a:solidFill>
              <a:schemeClr val="bg1"/>
            </a:solidFill>
            <a:latin typeface="Corbel" pitchFamily="34" charset="0"/>
          </a:endParaRPr>
        </a:p>
      </dgm:t>
    </dgm:pt>
    <dgm:pt modelId="{51CE1848-AB2A-4E28-8CF5-8442E546E0C5}" type="parTrans" cxnId="{B9B85342-AC50-4E97-8E9E-2FD870B1E881}">
      <dgm:prSet/>
      <dgm:spPr/>
      <dgm:t>
        <a:bodyPr/>
        <a:lstStyle/>
        <a:p>
          <a:endParaRPr lang="es-ES_tradnl" noProof="0">
            <a:solidFill>
              <a:schemeClr val="bg1"/>
            </a:solidFill>
          </a:endParaRPr>
        </a:p>
      </dgm:t>
    </dgm:pt>
    <dgm:pt modelId="{90C1E242-23BD-452C-B222-DCFA2D4DAE3B}" type="sibTrans" cxnId="{B9B85342-AC50-4E97-8E9E-2FD870B1E881}">
      <dgm:prSet/>
      <dgm:spPr/>
      <dgm:t>
        <a:bodyPr/>
        <a:lstStyle/>
        <a:p>
          <a:endParaRPr lang="es-ES_tradnl" noProof="0">
            <a:solidFill>
              <a:schemeClr val="bg1"/>
            </a:solidFill>
          </a:endParaRPr>
        </a:p>
      </dgm:t>
    </dgm:pt>
    <dgm:pt modelId="{C20F2834-7A4B-463C-ABDE-12FFE93933A3}">
      <dgm:prSet phldrT="[Text]" custT="1"/>
      <dgm:spPr/>
      <dgm:t>
        <a:bodyPr lIns="73152" tIns="274320" rIns="73152"/>
        <a:lstStyle/>
        <a:p>
          <a:pPr algn="l" defTabSz="914400">
            <a:buNone/>
          </a:pPr>
          <a:r>
            <a:rPr lang="es-ES_tradnl" sz="2000" noProof="0" dirty="0">
              <a:solidFill>
                <a:schemeClr val="bg1"/>
              </a:solidFill>
              <a:latin typeface="Corbel" pitchFamily="34" charset="0"/>
            </a:rPr>
            <a:t>PRODUCCIÓN DIDÁCTICA</a:t>
          </a:r>
        </a:p>
      </dgm:t>
    </dgm:pt>
    <dgm:pt modelId="{BCFE97E8-F389-4CB9-AF67-54F99688D24C}" type="parTrans" cxnId="{4C839C11-576D-4F8B-A506-F28B1DFFF881}">
      <dgm:prSet/>
      <dgm:spPr/>
      <dgm:t>
        <a:bodyPr/>
        <a:lstStyle/>
        <a:p>
          <a:endParaRPr lang="es-ES_tradnl" noProof="0">
            <a:solidFill>
              <a:schemeClr val="bg1"/>
            </a:solidFill>
          </a:endParaRPr>
        </a:p>
      </dgm:t>
    </dgm:pt>
    <dgm:pt modelId="{CAE5F0D1-5C6A-4BF8-ACC0-DB67084C99C7}" type="sibTrans" cxnId="{4C839C11-576D-4F8B-A506-F28B1DFFF881}">
      <dgm:prSet/>
      <dgm:spPr/>
      <dgm:t>
        <a:bodyPr/>
        <a:lstStyle/>
        <a:p>
          <a:endParaRPr lang="es-ES_tradnl" noProof="0">
            <a:solidFill>
              <a:schemeClr val="bg1"/>
            </a:solidFill>
          </a:endParaRPr>
        </a:p>
      </dgm:t>
    </dgm:pt>
    <dgm:pt modelId="{9E4DC8AD-1AC7-4E53-B32C-25202AFDB195}" type="pres">
      <dgm:prSet presAssocID="{AA690160-D328-4B69-A035-90D3C82FA0A6}" presName="Name0" presStyleCnt="0">
        <dgm:presLayoutVars>
          <dgm:dir/>
          <dgm:resizeHandles val="exact"/>
        </dgm:presLayoutVars>
      </dgm:prSet>
      <dgm:spPr/>
    </dgm:pt>
    <dgm:pt modelId="{ACBF4AF3-FAB8-444C-81AB-52C89640E279}" type="pres">
      <dgm:prSet presAssocID="{AA690160-D328-4B69-A035-90D3C82FA0A6}" presName="bkgdShp" presStyleLbl="alignAccFollowNode1" presStyleIdx="0" presStyleCnt="1"/>
      <dgm:spPr/>
    </dgm:pt>
    <dgm:pt modelId="{78248EF9-FFBB-4EB0-94C4-16A1D0A1A170}" type="pres">
      <dgm:prSet presAssocID="{AA690160-D328-4B69-A035-90D3C82FA0A6}" presName="linComp" presStyleCnt="0"/>
      <dgm:spPr/>
    </dgm:pt>
    <dgm:pt modelId="{CC8831C0-DF59-484B-83B2-A708366B3EB6}" type="pres">
      <dgm:prSet presAssocID="{476E4177-EF8D-419E-AB8A-93E66CC82482}" presName="compNode" presStyleCnt="0"/>
      <dgm:spPr/>
    </dgm:pt>
    <dgm:pt modelId="{2572025E-E8B8-4F94-94D0-DC22D7F762FB}" type="pres">
      <dgm:prSet presAssocID="{476E4177-EF8D-419E-AB8A-93E66CC82482}" presName="node" presStyleLbl="node1" presStyleIdx="0" presStyleCnt="5">
        <dgm:presLayoutVars>
          <dgm:bulletEnabled val="1"/>
        </dgm:presLayoutVars>
      </dgm:prSet>
      <dgm:spPr/>
    </dgm:pt>
    <dgm:pt modelId="{2E2B4276-DB06-4C66-80FF-919CDE10A5FE}" type="pres">
      <dgm:prSet presAssocID="{476E4177-EF8D-419E-AB8A-93E66CC82482}" presName="invisiNode" presStyleLbl="node1" presStyleIdx="0" presStyleCnt="5"/>
      <dgm:spPr/>
    </dgm:pt>
    <dgm:pt modelId="{C43EB61A-2E04-409F-8F87-79F190ED3CE0}" type="pres">
      <dgm:prSet presAssocID="{476E4177-EF8D-419E-AB8A-93E66CC82482}" presName="imagNode" presStyleLbl="fgImgPlace1" presStyleIdx="0" presStyleCnt="5"/>
      <dgm:spPr>
        <a:blipFill dpi="0" rotWithShape="0">
          <a:blip xmlns:r="http://schemas.openxmlformats.org/officeDocument/2006/relationships" r:embed="rId1"/>
          <a:srcRect/>
          <a:tile tx="0" ty="0" sx="40000" sy="40000" flip="none" algn="ctr"/>
        </a:blipFill>
      </dgm:spPr>
    </dgm:pt>
    <dgm:pt modelId="{3DB5F289-A8C3-40D5-8393-8636D9BFFD29}" type="pres">
      <dgm:prSet presAssocID="{A91F7A1B-DD1E-4B26-839C-2A5EF0A403AD}" presName="sibTrans" presStyleLbl="sibTrans2D1" presStyleIdx="0" presStyleCnt="0"/>
      <dgm:spPr/>
    </dgm:pt>
    <dgm:pt modelId="{0C509E44-86D3-42D8-94FF-9B9788BAB857}" type="pres">
      <dgm:prSet presAssocID="{5DD0A7D4-5781-4819-AF33-C5CE25A2D297}" presName="compNode" presStyleCnt="0"/>
      <dgm:spPr/>
    </dgm:pt>
    <dgm:pt modelId="{E4B0666F-2CF1-4C21-A251-46E6EBFF7C1D}" type="pres">
      <dgm:prSet presAssocID="{5DD0A7D4-5781-4819-AF33-C5CE25A2D297}" presName="node" presStyleLbl="node1" presStyleIdx="1" presStyleCnt="5">
        <dgm:presLayoutVars>
          <dgm:bulletEnabled val="1"/>
        </dgm:presLayoutVars>
      </dgm:prSet>
      <dgm:spPr/>
    </dgm:pt>
    <dgm:pt modelId="{BBFA0B92-8C45-4EAA-A200-A78384D846A7}" type="pres">
      <dgm:prSet presAssocID="{5DD0A7D4-5781-4819-AF33-C5CE25A2D297}" presName="invisiNode" presStyleLbl="node1" presStyleIdx="1" presStyleCnt="5"/>
      <dgm:spPr/>
    </dgm:pt>
    <dgm:pt modelId="{BF646D7A-C7D0-4489-A68F-61F32B7DB0C6}" type="pres">
      <dgm:prSet presAssocID="{5DD0A7D4-5781-4819-AF33-C5CE25A2D297}" presName="imagNode" presStyleLbl="fgImgPlace1" presStyleIdx="1" presStyleCnt="5"/>
      <dgm:spPr>
        <a:blipFill dpi="0" rotWithShape="0">
          <a:blip xmlns:r="http://schemas.openxmlformats.org/officeDocument/2006/relationships" r:embed="rId2"/>
          <a:srcRect/>
          <a:tile tx="0" ty="0" sx="30000" sy="30000" flip="none" algn="ctr"/>
        </a:blipFill>
      </dgm:spPr>
    </dgm:pt>
    <dgm:pt modelId="{CAAEED2F-AC44-4514-84C2-160FDC42F579}" type="pres">
      <dgm:prSet presAssocID="{FD53903F-8A86-4D24-917A-36748269F973}" presName="sibTrans" presStyleLbl="sibTrans2D1" presStyleIdx="0" presStyleCnt="0"/>
      <dgm:spPr/>
    </dgm:pt>
    <dgm:pt modelId="{3617A269-0CD9-4948-9932-FA1AD12DE27E}" type="pres">
      <dgm:prSet presAssocID="{77AF15ED-F058-4A0B-B979-9880C6062DF0}" presName="compNode" presStyleCnt="0"/>
      <dgm:spPr/>
    </dgm:pt>
    <dgm:pt modelId="{5284ED54-4761-44DA-8086-D5FD397A1C95}" type="pres">
      <dgm:prSet presAssocID="{77AF15ED-F058-4A0B-B979-9880C6062DF0}" presName="node" presStyleLbl="node1" presStyleIdx="2" presStyleCnt="5">
        <dgm:presLayoutVars>
          <dgm:bulletEnabled val="1"/>
        </dgm:presLayoutVars>
      </dgm:prSet>
      <dgm:spPr/>
    </dgm:pt>
    <dgm:pt modelId="{9666B65F-B8AB-44AD-8F33-AF566667E781}" type="pres">
      <dgm:prSet presAssocID="{77AF15ED-F058-4A0B-B979-9880C6062DF0}" presName="invisiNode" presStyleLbl="node1" presStyleIdx="2" presStyleCnt="5"/>
      <dgm:spPr/>
    </dgm:pt>
    <dgm:pt modelId="{41BC1ABA-1F87-4B1E-94EC-41724CD12655}" type="pres">
      <dgm:prSet presAssocID="{77AF15ED-F058-4A0B-B979-9880C6062DF0}" presName="imagNode" presStyleLbl="fgImgPlace1" presStyleIdx="2" presStyleCnt="5"/>
      <dgm:spPr>
        <a:blipFill dpi="0" rotWithShape="0">
          <a:blip xmlns:r="http://schemas.openxmlformats.org/officeDocument/2006/relationships" r:embed="rId3"/>
          <a:srcRect/>
          <a:tile tx="222250" ty="-762000" sx="40000" sy="40000" flip="none" algn="ctr"/>
        </a:blipFill>
      </dgm:spPr>
    </dgm:pt>
    <dgm:pt modelId="{A9D6457D-CBBF-4A28-8C38-C3F75EA43CF1}" type="pres">
      <dgm:prSet presAssocID="{E3B236AA-E864-46E4-BC91-F2D73633FEA4}" presName="sibTrans" presStyleLbl="sibTrans2D1" presStyleIdx="0" presStyleCnt="0"/>
      <dgm:spPr/>
    </dgm:pt>
    <dgm:pt modelId="{CDFA4098-C274-4C84-9513-F0698696D98A}" type="pres">
      <dgm:prSet presAssocID="{5DF8D196-4D3D-4940-9F32-682169997D7A}" presName="compNode" presStyleCnt="0"/>
      <dgm:spPr/>
    </dgm:pt>
    <dgm:pt modelId="{87B5BDBA-3C7A-41F1-8C33-F13937A84B36}" type="pres">
      <dgm:prSet presAssocID="{5DF8D196-4D3D-4940-9F32-682169997D7A}" presName="node" presStyleLbl="node1" presStyleIdx="3" presStyleCnt="5">
        <dgm:presLayoutVars>
          <dgm:bulletEnabled val="1"/>
        </dgm:presLayoutVars>
      </dgm:prSet>
      <dgm:spPr/>
    </dgm:pt>
    <dgm:pt modelId="{928528D1-DD5F-4687-9BFE-878C43D23D5D}" type="pres">
      <dgm:prSet presAssocID="{5DF8D196-4D3D-4940-9F32-682169997D7A}" presName="invisiNode" presStyleLbl="node1" presStyleIdx="3" presStyleCnt="5"/>
      <dgm:spPr/>
    </dgm:pt>
    <dgm:pt modelId="{D88C7409-AB93-4FE3-A61D-F51EE8A4B008}" type="pres">
      <dgm:prSet presAssocID="{5DF8D196-4D3D-4940-9F32-682169997D7A}" presName="imagNode" presStyleLbl="fgImgPlace1" presStyleIdx="3" presStyleCnt="5"/>
      <dgm:spPr>
        <a:blipFill dpi="0" rotWithShape="0">
          <a:blip xmlns:r="http://schemas.openxmlformats.org/officeDocument/2006/relationships" r:embed="rId4"/>
          <a:srcRect/>
          <a:tile tx="0" ty="0" sx="60000" sy="60000" flip="none" algn="ctr"/>
        </a:blipFill>
      </dgm:spPr>
    </dgm:pt>
    <dgm:pt modelId="{CA6E58D0-F06D-4082-9183-0F2955E6C631}" type="pres">
      <dgm:prSet presAssocID="{90C1E242-23BD-452C-B222-DCFA2D4DAE3B}" presName="sibTrans" presStyleLbl="sibTrans2D1" presStyleIdx="0" presStyleCnt="0"/>
      <dgm:spPr/>
    </dgm:pt>
    <dgm:pt modelId="{8AC8F713-1879-4B70-BB31-C5C195E24471}" type="pres">
      <dgm:prSet presAssocID="{C20F2834-7A4B-463C-ABDE-12FFE93933A3}" presName="compNode" presStyleCnt="0"/>
      <dgm:spPr/>
    </dgm:pt>
    <dgm:pt modelId="{9B706799-997B-4F74-B652-58B58A51EA58}" type="pres">
      <dgm:prSet presAssocID="{C20F2834-7A4B-463C-ABDE-12FFE93933A3}" presName="node" presStyleLbl="node1" presStyleIdx="4" presStyleCnt="5" custScaleX="112753">
        <dgm:presLayoutVars>
          <dgm:bulletEnabled val="1"/>
        </dgm:presLayoutVars>
      </dgm:prSet>
      <dgm:spPr/>
    </dgm:pt>
    <dgm:pt modelId="{AF8C36F4-A127-4733-8CAC-70994BB842F2}" type="pres">
      <dgm:prSet presAssocID="{C20F2834-7A4B-463C-ABDE-12FFE93933A3}" presName="invisiNode" presStyleLbl="node1" presStyleIdx="4" presStyleCnt="5"/>
      <dgm:spPr/>
    </dgm:pt>
    <dgm:pt modelId="{B68F94D2-D73D-420A-802B-DFDC9BE4ED4C}" type="pres">
      <dgm:prSet presAssocID="{C20F2834-7A4B-463C-ABDE-12FFE93933A3}" presName="imagNode" presStyleLbl="fgImgPlace1" presStyleIdx="4" presStyleCnt="5"/>
      <dgm:spPr>
        <a:blipFill dpi="0" rotWithShape="0">
          <a:blip xmlns:r="http://schemas.openxmlformats.org/officeDocument/2006/relationships" r:embed="rId5"/>
          <a:srcRect/>
          <a:tile tx="889000" ty="0" sx="90000" sy="90000" flip="none" algn="r"/>
        </a:blipFill>
      </dgm:spPr>
    </dgm:pt>
  </dgm:ptLst>
  <dgm:cxnLst>
    <dgm:cxn modelId="{7417CC53-98FE-43F4-BF56-8508FB7DA803}" srcId="{AA690160-D328-4B69-A035-90D3C82FA0A6}" destId="{5DD0A7D4-5781-4819-AF33-C5CE25A2D297}" srcOrd="1" destOrd="0" parTransId="{05B7C26E-C389-4346-849B-05526EF2C457}" sibTransId="{FD53903F-8A86-4D24-917A-36748269F973}"/>
    <dgm:cxn modelId="{CD3B69F4-72CF-49E2-8926-8FD63E771977}" srcId="{AA690160-D328-4B69-A035-90D3C82FA0A6}" destId="{77AF15ED-F058-4A0B-B979-9880C6062DF0}" srcOrd="2" destOrd="0" parTransId="{0DF2CDB2-0880-4047-8447-A17EAE7580E4}" sibTransId="{E3B236AA-E864-46E4-BC91-F2D73633FEA4}"/>
    <dgm:cxn modelId="{706A038D-8296-47A1-B45D-5380A845F92C}" type="presOf" srcId="{C20F2834-7A4B-463C-ABDE-12FFE93933A3}" destId="{9B706799-997B-4F74-B652-58B58A51EA58}" srcOrd="0" destOrd="0" presId="urn:microsoft.com/office/officeart/2005/8/layout/pList2#1"/>
    <dgm:cxn modelId="{4C839C11-576D-4F8B-A506-F28B1DFFF881}" srcId="{AA690160-D328-4B69-A035-90D3C82FA0A6}" destId="{C20F2834-7A4B-463C-ABDE-12FFE93933A3}" srcOrd="4" destOrd="0" parTransId="{BCFE97E8-F389-4CB9-AF67-54F99688D24C}" sibTransId="{CAE5F0D1-5C6A-4BF8-ACC0-DB67084C99C7}"/>
    <dgm:cxn modelId="{B9B85342-AC50-4E97-8E9E-2FD870B1E881}" srcId="{AA690160-D328-4B69-A035-90D3C82FA0A6}" destId="{5DF8D196-4D3D-4940-9F32-682169997D7A}" srcOrd="3" destOrd="0" parTransId="{51CE1848-AB2A-4E28-8CF5-8442E546E0C5}" sibTransId="{90C1E242-23BD-452C-B222-DCFA2D4DAE3B}"/>
    <dgm:cxn modelId="{17198DA8-2CD2-4577-B691-82156752C8E6}" type="presOf" srcId="{90C1E242-23BD-452C-B222-DCFA2D4DAE3B}" destId="{CA6E58D0-F06D-4082-9183-0F2955E6C631}" srcOrd="0" destOrd="0" presId="urn:microsoft.com/office/officeart/2005/8/layout/pList2#1"/>
    <dgm:cxn modelId="{0C854ED3-0952-48B2-B3D3-905A86E909FD}" type="presOf" srcId="{FD53903F-8A86-4D24-917A-36748269F973}" destId="{CAAEED2F-AC44-4514-84C2-160FDC42F579}" srcOrd="0" destOrd="0" presId="urn:microsoft.com/office/officeart/2005/8/layout/pList2#1"/>
    <dgm:cxn modelId="{345746E6-BE7E-4C9E-B94D-60002613ACE1}" type="presOf" srcId="{5DF8D196-4D3D-4940-9F32-682169997D7A}" destId="{87B5BDBA-3C7A-41F1-8C33-F13937A84B36}" srcOrd="0" destOrd="0" presId="urn:microsoft.com/office/officeart/2005/8/layout/pList2#1"/>
    <dgm:cxn modelId="{9A40B199-C1E6-4AA6-9486-07915ED7CAE7}" srcId="{AA690160-D328-4B69-A035-90D3C82FA0A6}" destId="{476E4177-EF8D-419E-AB8A-93E66CC82482}" srcOrd="0" destOrd="0" parTransId="{50A25A56-CEA1-40EB-822C-18475EA4B47A}" sibTransId="{A91F7A1B-DD1E-4B26-839C-2A5EF0A403AD}"/>
    <dgm:cxn modelId="{8E8B6983-D3D3-4D5F-ACC1-6B985FCF61AA}" type="presOf" srcId="{5DD0A7D4-5781-4819-AF33-C5CE25A2D297}" destId="{E4B0666F-2CF1-4C21-A251-46E6EBFF7C1D}" srcOrd="0" destOrd="0" presId="urn:microsoft.com/office/officeart/2005/8/layout/pList2#1"/>
    <dgm:cxn modelId="{93C469CE-6E7B-4CE8-B5E8-21BEE3DB40C3}" type="presOf" srcId="{77AF15ED-F058-4A0B-B979-9880C6062DF0}" destId="{5284ED54-4761-44DA-8086-D5FD397A1C95}" srcOrd="0" destOrd="0" presId="urn:microsoft.com/office/officeart/2005/8/layout/pList2#1"/>
    <dgm:cxn modelId="{6571F110-83C8-4831-855E-15D89B3B48E3}" type="presOf" srcId="{E3B236AA-E864-46E4-BC91-F2D73633FEA4}" destId="{A9D6457D-CBBF-4A28-8C38-C3F75EA43CF1}" srcOrd="0" destOrd="0" presId="urn:microsoft.com/office/officeart/2005/8/layout/pList2#1"/>
    <dgm:cxn modelId="{C00BA1DB-EA39-47D5-A9B5-3D292DB90473}" type="presOf" srcId="{A91F7A1B-DD1E-4B26-839C-2A5EF0A403AD}" destId="{3DB5F289-A8C3-40D5-8393-8636D9BFFD29}" srcOrd="0" destOrd="0" presId="urn:microsoft.com/office/officeart/2005/8/layout/pList2#1"/>
    <dgm:cxn modelId="{DE554A76-26D8-443C-9AA2-3E71C6327785}" type="presOf" srcId="{AA690160-D328-4B69-A035-90D3C82FA0A6}" destId="{9E4DC8AD-1AC7-4E53-B32C-25202AFDB195}" srcOrd="0" destOrd="0" presId="urn:microsoft.com/office/officeart/2005/8/layout/pList2#1"/>
    <dgm:cxn modelId="{921ED535-F325-4A2F-A25A-5D90A356B092}" type="presOf" srcId="{476E4177-EF8D-419E-AB8A-93E66CC82482}" destId="{2572025E-E8B8-4F94-94D0-DC22D7F762FB}" srcOrd="0" destOrd="0" presId="urn:microsoft.com/office/officeart/2005/8/layout/pList2#1"/>
    <dgm:cxn modelId="{1BC2B97B-E6E0-4C4D-A92D-03CAA8814A85}" type="presParOf" srcId="{9E4DC8AD-1AC7-4E53-B32C-25202AFDB195}" destId="{ACBF4AF3-FAB8-444C-81AB-52C89640E279}" srcOrd="0" destOrd="0" presId="urn:microsoft.com/office/officeart/2005/8/layout/pList2#1"/>
    <dgm:cxn modelId="{84930CC1-F5E3-4866-BD93-5E3B16DAE09A}" type="presParOf" srcId="{9E4DC8AD-1AC7-4E53-B32C-25202AFDB195}" destId="{78248EF9-FFBB-4EB0-94C4-16A1D0A1A170}" srcOrd="1" destOrd="0" presId="urn:microsoft.com/office/officeart/2005/8/layout/pList2#1"/>
    <dgm:cxn modelId="{39A9C9EA-1788-48B1-9228-096750BC8EFD}" type="presParOf" srcId="{78248EF9-FFBB-4EB0-94C4-16A1D0A1A170}" destId="{CC8831C0-DF59-484B-83B2-A708366B3EB6}" srcOrd="0" destOrd="0" presId="urn:microsoft.com/office/officeart/2005/8/layout/pList2#1"/>
    <dgm:cxn modelId="{ABAB2965-5546-48CF-A210-E018BD8253D8}" type="presParOf" srcId="{CC8831C0-DF59-484B-83B2-A708366B3EB6}" destId="{2572025E-E8B8-4F94-94D0-DC22D7F762FB}" srcOrd="0" destOrd="0" presId="urn:microsoft.com/office/officeart/2005/8/layout/pList2#1"/>
    <dgm:cxn modelId="{64AD21EF-2CF1-4E9D-A95D-92592E76EDD3}" type="presParOf" srcId="{CC8831C0-DF59-484B-83B2-A708366B3EB6}" destId="{2E2B4276-DB06-4C66-80FF-919CDE10A5FE}" srcOrd="1" destOrd="0" presId="urn:microsoft.com/office/officeart/2005/8/layout/pList2#1"/>
    <dgm:cxn modelId="{6FF9E78B-96D9-45FE-BFD0-97721A7C5EB1}" type="presParOf" srcId="{CC8831C0-DF59-484B-83B2-A708366B3EB6}" destId="{C43EB61A-2E04-409F-8F87-79F190ED3CE0}" srcOrd="2" destOrd="0" presId="urn:microsoft.com/office/officeart/2005/8/layout/pList2#1"/>
    <dgm:cxn modelId="{68B67723-357C-4090-A940-1ABA6B136BA9}" type="presParOf" srcId="{78248EF9-FFBB-4EB0-94C4-16A1D0A1A170}" destId="{3DB5F289-A8C3-40D5-8393-8636D9BFFD29}" srcOrd="1" destOrd="0" presId="urn:microsoft.com/office/officeart/2005/8/layout/pList2#1"/>
    <dgm:cxn modelId="{287AF909-3DE9-47C3-9B74-FEF4ACCCC8B2}" type="presParOf" srcId="{78248EF9-FFBB-4EB0-94C4-16A1D0A1A170}" destId="{0C509E44-86D3-42D8-94FF-9B9788BAB857}" srcOrd="2" destOrd="0" presId="urn:microsoft.com/office/officeart/2005/8/layout/pList2#1"/>
    <dgm:cxn modelId="{573B75FF-28B3-46D4-B1F6-C194B6E2D3EC}" type="presParOf" srcId="{0C509E44-86D3-42D8-94FF-9B9788BAB857}" destId="{E4B0666F-2CF1-4C21-A251-46E6EBFF7C1D}" srcOrd="0" destOrd="0" presId="urn:microsoft.com/office/officeart/2005/8/layout/pList2#1"/>
    <dgm:cxn modelId="{E76D4AC3-0DF5-4DCD-90A1-4809BA5F8666}" type="presParOf" srcId="{0C509E44-86D3-42D8-94FF-9B9788BAB857}" destId="{BBFA0B92-8C45-4EAA-A200-A78384D846A7}" srcOrd="1" destOrd="0" presId="urn:microsoft.com/office/officeart/2005/8/layout/pList2#1"/>
    <dgm:cxn modelId="{95D4BB9D-36B5-4B09-8018-8E0A6C261E14}" type="presParOf" srcId="{0C509E44-86D3-42D8-94FF-9B9788BAB857}" destId="{BF646D7A-C7D0-4489-A68F-61F32B7DB0C6}" srcOrd="2" destOrd="0" presId="urn:microsoft.com/office/officeart/2005/8/layout/pList2#1"/>
    <dgm:cxn modelId="{7F880AC8-DDF1-4C3A-8EC8-32B1FA88D85E}" type="presParOf" srcId="{78248EF9-FFBB-4EB0-94C4-16A1D0A1A170}" destId="{CAAEED2F-AC44-4514-84C2-160FDC42F579}" srcOrd="3" destOrd="0" presId="urn:microsoft.com/office/officeart/2005/8/layout/pList2#1"/>
    <dgm:cxn modelId="{7AE6E5D4-B8DA-4F0D-AB8E-4BB6872460D3}" type="presParOf" srcId="{78248EF9-FFBB-4EB0-94C4-16A1D0A1A170}" destId="{3617A269-0CD9-4948-9932-FA1AD12DE27E}" srcOrd="4" destOrd="0" presId="urn:microsoft.com/office/officeart/2005/8/layout/pList2#1"/>
    <dgm:cxn modelId="{28B03836-9C75-4570-B5AD-432B183BEC4C}" type="presParOf" srcId="{3617A269-0CD9-4948-9932-FA1AD12DE27E}" destId="{5284ED54-4761-44DA-8086-D5FD397A1C95}" srcOrd="0" destOrd="0" presId="urn:microsoft.com/office/officeart/2005/8/layout/pList2#1"/>
    <dgm:cxn modelId="{2FA480F5-7052-4189-A6AD-21DE3FBB0C21}" type="presParOf" srcId="{3617A269-0CD9-4948-9932-FA1AD12DE27E}" destId="{9666B65F-B8AB-44AD-8F33-AF566667E781}" srcOrd="1" destOrd="0" presId="urn:microsoft.com/office/officeart/2005/8/layout/pList2#1"/>
    <dgm:cxn modelId="{7F49C6DE-EA2A-4FE9-92C6-E20EB4D4323D}" type="presParOf" srcId="{3617A269-0CD9-4948-9932-FA1AD12DE27E}" destId="{41BC1ABA-1F87-4B1E-94EC-41724CD12655}" srcOrd="2" destOrd="0" presId="urn:microsoft.com/office/officeart/2005/8/layout/pList2#1"/>
    <dgm:cxn modelId="{8D33635E-04CE-41B6-9069-676E47ECDC89}" type="presParOf" srcId="{78248EF9-FFBB-4EB0-94C4-16A1D0A1A170}" destId="{A9D6457D-CBBF-4A28-8C38-C3F75EA43CF1}" srcOrd="5" destOrd="0" presId="urn:microsoft.com/office/officeart/2005/8/layout/pList2#1"/>
    <dgm:cxn modelId="{3960BE98-1339-4307-A08E-A6295CE53F6E}" type="presParOf" srcId="{78248EF9-FFBB-4EB0-94C4-16A1D0A1A170}" destId="{CDFA4098-C274-4C84-9513-F0698696D98A}" srcOrd="6" destOrd="0" presId="urn:microsoft.com/office/officeart/2005/8/layout/pList2#1"/>
    <dgm:cxn modelId="{1B626275-2B0F-44CC-8F46-D9917FA15668}" type="presParOf" srcId="{CDFA4098-C274-4C84-9513-F0698696D98A}" destId="{87B5BDBA-3C7A-41F1-8C33-F13937A84B36}" srcOrd="0" destOrd="0" presId="urn:microsoft.com/office/officeart/2005/8/layout/pList2#1"/>
    <dgm:cxn modelId="{C86D0F50-9816-40F2-86A0-4C56E73C5364}" type="presParOf" srcId="{CDFA4098-C274-4C84-9513-F0698696D98A}" destId="{928528D1-DD5F-4687-9BFE-878C43D23D5D}" srcOrd="1" destOrd="0" presId="urn:microsoft.com/office/officeart/2005/8/layout/pList2#1"/>
    <dgm:cxn modelId="{31049EF6-4857-47FA-B7E2-B5BC8CE868A3}" type="presParOf" srcId="{CDFA4098-C274-4C84-9513-F0698696D98A}" destId="{D88C7409-AB93-4FE3-A61D-F51EE8A4B008}" srcOrd="2" destOrd="0" presId="urn:microsoft.com/office/officeart/2005/8/layout/pList2#1"/>
    <dgm:cxn modelId="{4A373D48-1808-429C-8602-2674A004FA11}" type="presParOf" srcId="{78248EF9-FFBB-4EB0-94C4-16A1D0A1A170}" destId="{CA6E58D0-F06D-4082-9183-0F2955E6C631}" srcOrd="7" destOrd="0" presId="urn:microsoft.com/office/officeart/2005/8/layout/pList2#1"/>
    <dgm:cxn modelId="{B4194DAD-28C4-4705-AB57-631F1C6C5817}" type="presParOf" srcId="{78248EF9-FFBB-4EB0-94C4-16A1D0A1A170}" destId="{8AC8F713-1879-4B70-BB31-C5C195E24471}" srcOrd="8" destOrd="0" presId="urn:microsoft.com/office/officeart/2005/8/layout/pList2#1"/>
    <dgm:cxn modelId="{A51156BC-7205-4D71-819B-B2F1B5FEFE20}" type="presParOf" srcId="{8AC8F713-1879-4B70-BB31-C5C195E24471}" destId="{9B706799-997B-4F74-B652-58B58A51EA58}" srcOrd="0" destOrd="0" presId="urn:microsoft.com/office/officeart/2005/8/layout/pList2#1"/>
    <dgm:cxn modelId="{9A7FBBB9-9B19-435F-9686-2358EF7CF3B3}" type="presParOf" srcId="{8AC8F713-1879-4B70-BB31-C5C195E24471}" destId="{AF8C36F4-A127-4733-8CAC-70994BB842F2}" srcOrd="1" destOrd="0" presId="urn:microsoft.com/office/officeart/2005/8/layout/pList2#1"/>
    <dgm:cxn modelId="{F408CCF7-84BB-406F-9DE9-1025EE48321A}" type="presParOf" srcId="{8AC8F713-1879-4B70-BB31-C5C195E24471}" destId="{B68F94D2-D73D-420A-802B-DFDC9BE4ED4C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CA77E0-6F8D-4BEA-9A08-883594D7E65D}" type="doc">
      <dgm:prSet loTypeId="urn:microsoft.com/office/officeart/2005/8/layout/hList9" loCatId="list" qsTypeId="urn:microsoft.com/office/officeart/2005/8/quickstyle/3d2#6" qsCatId="3D" csTypeId="urn:microsoft.com/office/officeart/2005/8/colors/colorful1#2" csCatId="colorful" phldr="1"/>
      <dgm:spPr/>
      <dgm:t>
        <a:bodyPr/>
        <a:lstStyle/>
        <a:p>
          <a:endParaRPr lang="es-CR"/>
        </a:p>
      </dgm:t>
    </dgm:pt>
    <dgm:pt modelId="{F2B97929-9D56-42C6-9F1B-8CCBC8E15A8A}">
      <dgm:prSet phldrT="[Texto]"/>
      <dgm:spPr/>
      <dgm:t>
        <a:bodyPr/>
        <a:lstStyle/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 hay una modalidad más sencilla que otra</a:t>
          </a:r>
        </a:p>
      </dgm:t>
    </dgm:pt>
    <dgm:pt modelId="{5C2451C2-0B54-4906-8F93-DC3E70CA5F41}" type="parTrans" cxnId="{C29B90D1-9CFB-4DB8-B211-E947AE5AD6E5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72C24BA-C182-4B6E-B7D6-624427F41C92}" type="sibTrans" cxnId="{C29B90D1-9CFB-4DB8-B211-E947AE5AD6E5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705442-2191-4DA8-8302-7E07F57E2DA1}">
      <dgm:prSet phldrT="[Texto]"/>
      <dgm:spPr/>
      <dgm:t>
        <a:bodyPr/>
        <a:lstStyle/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 escoge</a:t>
          </a:r>
        </a:p>
      </dgm:t>
    </dgm:pt>
    <dgm:pt modelId="{4871CF21-086F-446D-97EF-EC7D6088298D}" type="parTrans" cxnId="{FBAB70FB-A6E5-460B-8722-F6444B9A4460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8575633-C0AC-4FAB-A101-80667D059F36}" type="sibTrans" cxnId="{FBAB70FB-A6E5-460B-8722-F6444B9A4460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31A6E49-A8BB-4B2A-B4F1-3101F7D6729D}">
      <dgm:prSet/>
      <dgm:spPr/>
      <dgm:t>
        <a:bodyPr/>
        <a:lstStyle/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Hay que considerar nuestras habilidades e intereses</a:t>
          </a:r>
        </a:p>
      </dgm:t>
    </dgm:pt>
    <dgm:pt modelId="{429628A1-C38A-4532-9A50-7F0E7FE0A54B}" type="parTrans" cxnId="{D0851CA5-9E45-4F14-9AAE-BB1DA5153288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92E48E-8FA1-45B3-BFA8-63F70F535138}" type="sibTrans" cxnId="{D0851CA5-9E45-4F14-9AAE-BB1DA5153288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C90A1A-306B-47B1-94DD-97F0AA9FC83B}">
      <dgm:prSet/>
      <dgm:spPr/>
      <dgm:t>
        <a:bodyPr/>
        <a:lstStyle/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El tema me interesa </a:t>
          </a:r>
        </a:p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(Me enamora la idea)</a:t>
          </a:r>
        </a:p>
      </dgm:t>
    </dgm:pt>
    <dgm:pt modelId="{16876356-A59A-4059-BA30-6ED262667391}" type="parTrans" cxnId="{4C920B95-298D-480A-8946-5487CA7E4E5D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4A5F578-C853-4DBB-B6FD-12F7E2782197}" type="sibTrans" cxnId="{4C920B95-298D-480A-8946-5487CA7E4E5D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8303FA7-D5B6-499C-B491-BFAC9AE5A612}">
      <dgm:prSet/>
      <dgm:spPr/>
      <dgm:t>
        <a:bodyPr/>
        <a:lstStyle/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Todas tienen el mismo nivel de dedicación y exigencia</a:t>
          </a:r>
        </a:p>
      </dgm:t>
    </dgm:pt>
    <dgm:pt modelId="{F3876437-0BF0-4FAC-B248-AAF652125C18}" type="parTrans" cxnId="{A0818ED0-C654-4C61-911C-F78D16D45747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F00B8C-A4B6-45B9-A5B3-CA24501211FD}" type="sibTrans" cxnId="{A0818ED0-C654-4C61-911C-F78D16D45747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3DA0234-59D3-4DB1-A402-044BCBBE176A}">
      <dgm:prSet/>
      <dgm:spPr/>
      <dgm:t>
        <a:bodyPr/>
        <a:lstStyle/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 una necesidad real</a:t>
          </a:r>
        </a:p>
      </dgm:t>
    </dgm:pt>
    <dgm:pt modelId="{D3111698-6C81-4A96-A543-9B1722D4DABA}" type="parTrans" cxnId="{1A7017DF-C10E-4B33-A91A-EBE249F43137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9BDE5A1-F017-4A82-AF76-8FADD7555378}" type="sibTrans" cxnId="{1A7017DF-C10E-4B33-A91A-EBE249F43137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65EFC29-D450-4337-89F4-61DE74B201AA}">
      <dgm:prSet/>
      <dgm:spPr/>
      <dgm:t>
        <a:bodyPr/>
        <a:lstStyle/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Tengo las condiciones:  </a:t>
          </a:r>
        </a:p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Espacio estable</a:t>
          </a:r>
        </a:p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Accesible</a:t>
          </a:r>
        </a:p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Recursos</a:t>
          </a:r>
        </a:p>
      </dgm:t>
    </dgm:pt>
    <dgm:pt modelId="{615520F9-C9CE-4740-ACBC-BF45F6865EE7}" type="parTrans" cxnId="{7807E4A0-BCF1-4003-8AA2-EE0F8E4C51ED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AF8F6CE-32E2-4074-80EE-ECC9C2ABA3AA}" type="sibTrans" cxnId="{7807E4A0-BCF1-4003-8AA2-EE0F8E4C51ED}">
      <dgm:prSet/>
      <dgm:spPr/>
      <dgm:t>
        <a:bodyPr/>
        <a:lstStyle/>
        <a:p>
          <a:endParaRPr lang="es-CR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83B56B-0D23-4089-B0ED-C3C9475B592B}">
      <dgm:prSet/>
      <dgm:spPr/>
      <dgm:t>
        <a:bodyPr/>
        <a:lstStyle/>
        <a:p>
          <a:r>
            <a:rPr lang="es-C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modalidad está en función de lo que se quiere hacer</a:t>
          </a:r>
        </a:p>
      </dgm:t>
    </dgm:pt>
    <dgm:pt modelId="{34C42A2F-4716-4481-9462-4AA680B6933C}" type="parTrans" cxnId="{0E4C7C78-C004-476D-B3FE-6A1135C36D49}">
      <dgm:prSet/>
      <dgm:spPr/>
      <dgm:t>
        <a:bodyPr/>
        <a:lstStyle/>
        <a:p>
          <a:endParaRPr lang="es-CR"/>
        </a:p>
      </dgm:t>
    </dgm:pt>
    <dgm:pt modelId="{3BCE79DD-1C91-4BB5-8F1A-052B665DADBC}" type="sibTrans" cxnId="{0E4C7C78-C004-476D-B3FE-6A1135C36D49}">
      <dgm:prSet/>
      <dgm:spPr/>
      <dgm:t>
        <a:bodyPr/>
        <a:lstStyle/>
        <a:p>
          <a:endParaRPr lang="es-CR"/>
        </a:p>
      </dgm:t>
    </dgm:pt>
    <dgm:pt modelId="{BD213D61-1FFB-4342-B694-6460E6B23DF6}" type="pres">
      <dgm:prSet presAssocID="{D9CA77E0-6F8D-4BEA-9A08-883594D7E65D}" presName="list" presStyleCnt="0">
        <dgm:presLayoutVars>
          <dgm:dir/>
          <dgm:animLvl val="lvl"/>
        </dgm:presLayoutVars>
      </dgm:prSet>
      <dgm:spPr/>
    </dgm:pt>
    <dgm:pt modelId="{C2BA3FCA-2B49-469F-BE14-6BD29AADCF78}" type="pres">
      <dgm:prSet presAssocID="{F2B97929-9D56-42C6-9F1B-8CCBC8E15A8A}" presName="posSpace" presStyleCnt="0"/>
      <dgm:spPr/>
    </dgm:pt>
    <dgm:pt modelId="{DECFEFAC-8B63-4415-B39B-91C4DC6B9D7D}" type="pres">
      <dgm:prSet presAssocID="{F2B97929-9D56-42C6-9F1B-8CCBC8E15A8A}" presName="vertFlow" presStyleCnt="0"/>
      <dgm:spPr/>
    </dgm:pt>
    <dgm:pt modelId="{C941659A-BF82-4352-8B4B-4F9C45B57B12}" type="pres">
      <dgm:prSet presAssocID="{F2B97929-9D56-42C6-9F1B-8CCBC8E15A8A}" presName="topSpace" presStyleCnt="0"/>
      <dgm:spPr/>
    </dgm:pt>
    <dgm:pt modelId="{1582C271-4F51-4D66-A886-E90F1DC3C08D}" type="pres">
      <dgm:prSet presAssocID="{F2B97929-9D56-42C6-9F1B-8CCBC8E15A8A}" presName="firstComp" presStyleCnt="0"/>
      <dgm:spPr/>
    </dgm:pt>
    <dgm:pt modelId="{3A71A53D-400F-4804-BDDB-CBBAB183310B}" type="pres">
      <dgm:prSet presAssocID="{F2B97929-9D56-42C6-9F1B-8CCBC8E15A8A}" presName="firstChild" presStyleLbl="bgAccFollowNode1" presStyleIdx="0" presStyleCnt="6" custScaleY="73473"/>
      <dgm:spPr/>
    </dgm:pt>
    <dgm:pt modelId="{D553BDB1-AF64-4060-878F-AA8D45EDC307}" type="pres">
      <dgm:prSet presAssocID="{F2B97929-9D56-42C6-9F1B-8CCBC8E15A8A}" presName="firstChildTx" presStyleLbl="bgAccFollowNode1" presStyleIdx="0" presStyleCnt="6">
        <dgm:presLayoutVars>
          <dgm:bulletEnabled val="1"/>
        </dgm:presLayoutVars>
      </dgm:prSet>
      <dgm:spPr/>
    </dgm:pt>
    <dgm:pt modelId="{72729FDF-F183-40A8-971A-580012184F6C}" type="pres">
      <dgm:prSet presAssocID="{98303FA7-D5B6-499C-B491-BFAC9AE5A612}" presName="comp" presStyleCnt="0"/>
      <dgm:spPr/>
    </dgm:pt>
    <dgm:pt modelId="{ED6D82DF-D0E7-493F-A286-98BD21292CC7}" type="pres">
      <dgm:prSet presAssocID="{98303FA7-D5B6-499C-B491-BFAC9AE5A612}" presName="child" presStyleLbl="bgAccFollowNode1" presStyleIdx="1" presStyleCnt="6" custScaleY="71114"/>
      <dgm:spPr/>
    </dgm:pt>
    <dgm:pt modelId="{AF133CD2-A5DD-44DE-A2C3-AE55CD707747}" type="pres">
      <dgm:prSet presAssocID="{98303FA7-D5B6-499C-B491-BFAC9AE5A612}" presName="childTx" presStyleLbl="bgAccFollowNode1" presStyleIdx="1" presStyleCnt="6">
        <dgm:presLayoutVars>
          <dgm:bulletEnabled val="1"/>
        </dgm:presLayoutVars>
      </dgm:prSet>
      <dgm:spPr/>
    </dgm:pt>
    <dgm:pt modelId="{19754D7C-134F-458D-8BB5-0445C3E70959}" type="pres">
      <dgm:prSet presAssocID="{6383B56B-0D23-4089-B0ED-C3C9475B592B}" presName="comp" presStyleCnt="0"/>
      <dgm:spPr/>
    </dgm:pt>
    <dgm:pt modelId="{B9C56F74-E17D-4402-B116-FB93CCCA7D61}" type="pres">
      <dgm:prSet presAssocID="{6383B56B-0D23-4089-B0ED-C3C9475B592B}" presName="child" presStyleLbl="bgAccFollowNode1" presStyleIdx="2" presStyleCnt="6" custScaleY="63688"/>
      <dgm:spPr/>
    </dgm:pt>
    <dgm:pt modelId="{FCD001BC-6BC7-46A9-AD71-4118760B95BC}" type="pres">
      <dgm:prSet presAssocID="{6383B56B-0D23-4089-B0ED-C3C9475B592B}" presName="childTx" presStyleLbl="bgAccFollowNode1" presStyleIdx="2" presStyleCnt="6">
        <dgm:presLayoutVars>
          <dgm:bulletEnabled val="1"/>
        </dgm:presLayoutVars>
      </dgm:prSet>
      <dgm:spPr/>
    </dgm:pt>
    <dgm:pt modelId="{84A8DBC8-6748-492F-94D4-F3D6F9E67DB6}" type="pres">
      <dgm:prSet presAssocID="{F2B97929-9D56-42C6-9F1B-8CCBC8E15A8A}" presName="negSpace" presStyleCnt="0"/>
      <dgm:spPr/>
    </dgm:pt>
    <dgm:pt modelId="{F457D5C5-DF10-42E7-BCB3-CB2AA1634F34}" type="pres">
      <dgm:prSet presAssocID="{F2B97929-9D56-42C6-9F1B-8CCBC8E15A8A}" presName="circle" presStyleLbl="node1" presStyleIdx="0" presStyleCnt="2"/>
      <dgm:spPr/>
    </dgm:pt>
    <dgm:pt modelId="{1AE25B10-714E-462B-B2EE-D0F306304740}" type="pres">
      <dgm:prSet presAssocID="{D72C24BA-C182-4B6E-B7D6-624427F41C92}" presName="transSpace" presStyleCnt="0"/>
      <dgm:spPr/>
    </dgm:pt>
    <dgm:pt modelId="{6D33C2E7-94E6-43BA-B767-7FE6D4C6CCE7}" type="pres">
      <dgm:prSet presAssocID="{E8705442-2191-4DA8-8302-7E07F57E2DA1}" presName="posSpace" presStyleCnt="0"/>
      <dgm:spPr/>
    </dgm:pt>
    <dgm:pt modelId="{F7E901B3-816C-443E-94FF-1B26881B741C}" type="pres">
      <dgm:prSet presAssocID="{E8705442-2191-4DA8-8302-7E07F57E2DA1}" presName="vertFlow" presStyleCnt="0"/>
      <dgm:spPr/>
    </dgm:pt>
    <dgm:pt modelId="{E72A897E-833A-467D-843B-CBC03D850480}" type="pres">
      <dgm:prSet presAssocID="{E8705442-2191-4DA8-8302-7E07F57E2DA1}" presName="topSpace" presStyleCnt="0"/>
      <dgm:spPr/>
    </dgm:pt>
    <dgm:pt modelId="{31FD46FB-0891-40C2-BD09-86E15F9425FE}" type="pres">
      <dgm:prSet presAssocID="{E8705442-2191-4DA8-8302-7E07F57E2DA1}" presName="firstComp" presStyleCnt="0"/>
      <dgm:spPr/>
    </dgm:pt>
    <dgm:pt modelId="{A78DB131-3F64-4581-A43E-6506A9EB85F1}" type="pres">
      <dgm:prSet presAssocID="{E8705442-2191-4DA8-8302-7E07F57E2DA1}" presName="firstChild" presStyleLbl="bgAccFollowNode1" presStyleIdx="3" presStyleCnt="6" custScaleY="62765"/>
      <dgm:spPr/>
    </dgm:pt>
    <dgm:pt modelId="{DA9B931D-4D98-4A5B-B5A6-E1B9158E086F}" type="pres">
      <dgm:prSet presAssocID="{E8705442-2191-4DA8-8302-7E07F57E2DA1}" presName="firstChildTx" presStyleLbl="bgAccFollowNode1" presStyleIdx="3" presStyleCnt="6">
        <dgm:presLayoutVars>
          <dgm:bulletEnabled val="1"/>
        </dgm:presLayoutVars>
      </dgm:prSet>
      <dgm:spPr/>
    </dgm:pt>
    <dgm:pt modelId="{2350A359-7EF2-4A1D-877C-37F9A61EA9D7}" type="pres">
      <dgm:prSet presAssocID="{D3DA0234-59D3-4DB1-A402-044BCBBE176A}" presName="comp" presStyleCnt="0"/>
      <dgm:spPr/>
    </dgm:pt>
    <dgm:pt modelId="{62EE30FC-9D85-4E03-8CD7-F2866F959B9F}" type="pres">
      <dgm:prSet presAssocID="{D3DA0234-59D3-4DB1-A402-044BCBBE176A}" presName="child" presStyleLbl="bgAccFollowNode1" presStyleIdx="4" presStyleCnt="6" custScaleY="59514"/>
      <dgm:spPr/>
    </dgm:pt>
    <dgm:pt modelId="{8F7BAD41-9BC2-4581-8AB4-8ECF87B6D184}" type="pres">
      <dgm:prSet presAssocID="{D3DA0234-59D3-4DB1-A402-044BCBBE176A}" presName="childTx" presStyleLbl="bgAccFollowNode1" presStyleIdx="4" presStyleCnt="6">
        <dgm:presLayoutVars>
          <dgm:bulletEnabled val="1"/>
        </dgm:presLayoutVars>
      </dgm:prSet>
      <dgm:spPr/>
    </dgm:pt>
    <dgm:pt modelId="{6CD7C420-8006-4CC3-A08A-1DC85AAF1CBF}" type="pres">
      <dgm:prSet presAssocID="{665EFC29-D450-4337-89F4-61DE74B201AA}" presName="comp" presStyleCnt="0"/>
      <dgm:spPr/>
    </dgm:pt>
    <dgm:pt modelId="{AC6C120C-1532-49A0-907C-F7F00D5F626D}" type="pres">
      <dgm:prSet presAssocID="{665EFC29-D450-4337-89F4-61DE74B201AA}" presName="child" presStyleLbl="bgAccFollowNode1" presStyleIdx="5" presStyleCnt="6" custScaleY="81851"/>
      <dgm:spPr/>
    </dgm:pt>
    <dgm:pt modelId="{D18E14DE-4ED3-4A1D-B078-4C3C62AE22B5}" type="pres">
      <dgm:prSet presAssocID="{665EFC29-D450-4337-89F4-61DE74B201AA}" presName="childTx" presStyleLbl="bgAccFollowNode1" presStyleIdx="5" presStyleCnt="6">
        <dgm:presLayoutVars>
          <dgm:bulletEnabled val="1"/>
        </dgm:presLayoutVars>
      </dgm:prSet>
      <dgm:spPr/>
    </dgm:pt>
    <dgm:pt modelId="{F41D8574-8525-4921-9D92-5DEA78C1B9F2}" type="pres">
      <dgm:prSet presAssocID="{E8705442-2191-4DA8-8302-7E07F57E2DA1}" presName="negSpace" presStyleCnt="0"/>
      <dgm:spPr/>
    </dgm:pt>
    <dgm:pt modelId="{5EAE9AD1-BF59-49EB-98CC-E5FC7D2BA60A}" type="pres">
      <dgm:prSet presAssocID="{E8705442-2191-4DA8-8302-7E07F57E2DA1}" presName="circle" presStyleLbl="node1" presStyleIdx="1" presStyleCnt="2"/>
      <dgm:spPr/>
    </dgm:pt>
  </dgm:ptLst>
  <dgm:cxnLst>
    <dgm:cxn modelId="{4C920B95-298D-480A-8946-5487CA7E4E5D}" srcId="{E8705442-2191-4DA8-8302-7E07F57E2DA1}" destId="{21C90A1A-306B-47B1-94DD-97F0AA9FC83B}" srcOrd="0" destOrd="0" parTransId="{16876356-A59A-4059-BA30-6ED262667391}" sibTransId="{C4A5F578-C853-4DBB-B6FD-12F7E2782197}"/>
    <dgm:cxn modelId="{27367F8D-5CBB-4D9D-9943-8049B598E4B6}" type="presOf" srcId="{98303FA7-D5B6-499C-B491-BFAC9AE5A612}" destId="{AF133CD2-A5DD-44DE-A2C3-AE55CD707747}" srcOrd="1" destOrd="0" presId="urn:microsoft.com/office/officeart/2005/8/layout/hList9"/>
    <dgm:cxn modelId="{1A7017DF-C10E-4B33-A91A-EBE249F43137}" srcId="{E8705442-2191-4DA8-8302-7E07F57E2DA1}" destId="{D3DA0234-59D3-4DB1-A402-044BCBBE176A}" srcOrd="1" destOrd="0" parTransId="{D3111698-6C81-4A96-A543-9B1722D4DABA}" sibTransId="{D9BDE5A1-F017-4A82-AF76-8FADD7555378}"/>
    <dgm:cxn modelId="{364A652F-F183-464A-8A5A-2831DF41B34E}" type="presOf" srcId="{E8705442-2191-4DA8-8302-7E07F57E2DA1}" destId="{5EAE9AD1-BF59-49EB-98CC-E5FC7D2BA60A}" srcOrd="0" destOrd="0" presId="urn:microsoft.com/office/officeart/2005/8/layout/hList9"/>
    <dgm:cxn modelId="{A0818ED0-C654-4C61-911C-F78D16D45747}" srcId="{F2B97929-9D56-42C6-9F1B-8CCBC8E15A8A}" destId="{98303FA7-D5B6-499C-B491-BFAC9AE5A612}" srcOrd="1" destOrd="0" parTransId="{F3876437-0BF0-4FAC-B248-AAF652125C18}" sibTransId="{55F00B8C-A4B6-45B9-A5B3-CA24501211FD}"/>
    <dgm:cxn modelId="{531FAEBC-5576-4550-BE54-FBD78F0504E4}" type="presOf" srcId="{6383B56B-0D23-4089-B0ED-C3C9475B592B}" destId="{B9C56F74-E17D-4402-B116-FB93CCCA7D61}" srcOrd="0" destOrd="0" presId="urn:microsoft.com/office/officeart/2005/8/layout/hList9"/>
    <dgm:cxn modelId="{06088636-4DD1-443F-872E-C7DE06F24C41}" type="presOf" srcId="{665EFC29-D450-4337-89F4-61DE74B201AA}" destId="{D18E14DE-4ED3-4A1D-B078-4C3C62AE22B5}" srcOrd="1" destOrd="0" presId="urn:microsoft.com/office/officeart/2005/8/layout/hList9"/>
    <dgm:cxn modelId="{C29B90D1-9CFB-4DB8-B211-E947AE5AD6E5}" srcId="{D9CA77E0-6F8D-4BEA-9A08-883594D7E65D}" destId="{F2B97929-9D56-42C6-9F1B-8CCBC8E15A8A}" srcOrd="0" destOrd="0" parTransId="{5C2451C2-0B54-4906-8F93-DC3E70CA5F41}" sibTransId="{D72C24BA-C182-4B6E-B7D6-624427F41C92}"/>
    <dgm:cxn modelId="{FD0C0D56-DCA4-44D8-A6A8-06E96D1A6702}" type="presOf" srcId="{C31A6E49-A8BB-4B2A-B4F1-3101F7D6729D}" destId="{3A71A53D-400F-4804-BDDB-CBBAB183310B}" srcOrd="0" destOrd="0" presId="urn:microsoft.com/office/officeart/2005/8/layout/hList9"/>
    <dgm:cxn modelId="{D75CC8BB-5EC1-4C38-9796-1910A446F3C8}" type="presOf" srcId="{D9CA77E0-6F8D-4BEA-9A08-883594D7E65D}" destId="{BD213D61-1FFB-4342-B694-6460E6B23DF6}" srcOrd="0" destOrd="0" presId="urn:microsoft.com/office/officeart/2005/8/layout/hList9"/>
    <dgm:cxn modelId="{FAC043AC-9F33-427B-AA60-6D59312C7EF7}" type="presOf" srcId="{D3DA0234-59D3-4DB1-A402-044BCBBE176A}" destId="{62EE30FC-9D85-4E03-8CD7-F2866F959B9F}" srcOrd="0" destOrd="0" presId="urn:microsoft.com/office/officeart/2005/8/layout/hList9"/>
    <dgm:cxn modelId="{0E4C7C78-C004-476D-B3FE-6A1135C36D49}" srcId="{F2B97929-9D56-42C6-9F1B-8CCBC8E15A8A}" destId="{6383B56B-0D23-4089-B0ED-C3C9475B592B}" srcOrd="2" destOrd="0" parTransId="{34C42A2F-4716-4481-9462-4AA680B6933C}" sibTransId="{3BCE79DD-1C91-4BB5-8F1A-052B665DADBC}"/>
    <dgm:cxn modelId="{8753B6F5-C372-449C-A2C6-668CE35642F6}" type="presOf" srcId="{D3DA0234-59D3-4DB1-A402-044BCBBE176A}" destId="{8F7BAD41-9BC2-4581-8AB4-8ECF87B6D184}" srcOrd="1" destOrd="0" presId="urn:microsoft.com/office/officeart/2005/8/layout/hList9"/>
    <dgm:cxn modelId="{D28BDDE9-2E16-4285-AC54-732A36FE46C5}" type="presOf" srcId="{6383B56B-0D23-4089-B0ED-C3C9475B592B}" destId="{FCD001BC-6BC7-46A9-AD71-4118760B95BC}" srcOrd="1" destOrd="0" presId="urn:microsoft.com/office/officeart/2005/8/layout/hList9"/>
    <dgm:cxn modelId="{FBAB70FB-A6E5-460B-8722-F6444B9A4460}" srcId="{D9CA77E0-6F8D-4BEA-9A08-883594D7E65D}" destId="{E8705442-2191-4DA8-8302-7E07F57E2DA1}" srcOrd="1" destOrd="0" parTransId="{4871CF21-086F-446D-97EF-EC7D6088298D}" sibTransId="{F8575633-C0AC-4FAB-A101-80667D059F36}"/>
    <dgm:cxn modelId="{7807E4A0-BCF1-4003-8AA2-EE0F8E4C51ED}" srcId="{E8705442-2191-4DA8-8302-7E07F57E2DA1}" destId="{665EFC29-D450-4337-89F4-61DE74B201AA}" srcOrd="2" destOrd="0" parTransId="{615520F9-C9CE-4740-ACBC-BF45F6865EE7}" sibTransId="{5AF8F6CE-32E2-4074-80EE-ECC9C2ABA3AA}"/>
    <dgm:cxn modelId="{DECF5597-2AF4-486F-966E-4C4404761326}" type="presOf" srcId="{665EFC29-D450-4337-89F4-61DE74B201AA}" destId="{AC6C120C-1532-49A0-907C-F7F00D5F626D}" srcOrd="0" destOrd="0" presId="urn:microsoft.com/office/officeart/2005/8/layout/hList9"/>
    <dgm:cxn modelId="{92C8502A-97C0-40B7-8CAD-97D92C24F3AD}" type="presOf" srcId="{98303FA7-D5B6-499C-B491-BFAC9AE5A612}" destId="{ED6D82DF-D0E7-493F-A286-98BD21292CC7}" srcOrd="0" destOrd="0" presId="urn:microsoft.com/office/officeart/2005/8/layout/hList9"/>
    <dgm:cxn modelId="{D0851CA5-9E45-4F14-9AAE-BB1DA5153288}" srcId="{F2B97929-9D56-42C6-9F1B-8CCBC8E15A8A}" destId="{C31A6E49-A8BB-4B2A-B4F1-3101F7D6729D}" srcOrd="0" destOrd="0" parTransId="{429628A1-C38A-4532-9A50-7F0E7FE0A54B}" sibTransId="{AD92E48E-8FA1-45B3-BFA8-63F70F535138}"/>
    <dgm:cxn modelId="{28E579A0-3B18-47C6-AE81-99CCE76E115B}" type="presOf" srcId="{21C90A1A-306B-47B1-94DD-97F0AA9FC83B}" destId="{A78DB131-3F64-4581-A43E-6506A9EB85F1}" srcOrd="0" destOrd="0" presId="urn:microsoft.com/office/officeart/2005/8/layout/hList9"/>
    <dgm:cxn modelId="{2285D2ED-A336-447B-9B90-A83DC60ABD5B}" type="presOf" srcId="{F2B97929-9D56-42C6-9F1B-8CCBC8E15A8A}" destId="{F457D5C5-DF10-42E7-BCB3-CB2AA1634F34}" srcOrd="0" destOrd="0" presId="urn:microsoft.com/office/officeart/2005/8/layout/hList9"/>
    <dgm:cxn modelId="{418BA3E6-D3E8-4C48-8635-7F27E251676A}" type="presOf" srcId="{21C90A1A-306B-47B1-94DD-97F0AA9FC83B}" destId="{DA9B931D-4D98-4A5B-B5A6-E1B9158E086F}" srcOrd="1" destOrd="0" presId="urn:microsoft.com/office/officeart/2005/8/layout/hList9"/>
    <dgm:cxn modelId="{56F860D9-C53B-45DC-97B1-01D2A6CCA06F}" type="presOf" srcId="{C31A6E49-A8BB-4B2A-B4F1-3101F7D6729D}" destId="{D553BDB1-AF64-4060-878F-AA8D45EDC307}" srcOrd="1" destOrd="0" presId="urn:microsoft.com/office/officeart/2005/8/layout/hList9"/>
    <dgm:cxn modelId="{2DA301EC-7533-49A3-8333-FB2DBB962285}" type="presParOf" srcId="{BD213D61-1FFB-4342-B694-6460E6B23DF6}" destId="{C2BA3FCA-2B49-469F-BE14-6BD29AADCF78}" srcOrd="0" destOrd="0" presId="urn:microsoft.com/office/officeart/2005/8/layout/hList9"/>
    <dgm:cxn modelId="{D89A9F7C-F866-4B29-8F50-EE130CBCC0DA}" type="presParOf" srcId="{BD213D61-1FFB-4342-B694-6460E6B23DF6}" destId="{DECFEFAC-8B63-4415-B39B-91C4DC6B9D7D}" srcOrd="1" destOrd="0" presId="urn:microsoft.com/office/officeart/2005/8/layout/hList9"/>
    <dgm:cxn modelId="{8FB1BE28-F732-4C81-8DBE-7B1A02B8FB4D}" type="presParOf" srcId="{DECFEFAC-8B63-4415-B39B-91C4DC6B9D7D}" destId="{C941659A-BF82-4352-8B4B-4F9C45B57B12}" srcOrd="0" destOrd="0" presId="urn:microsoft.com/office/officeart/2005/8/layout/hList9"/>
    <dgm:cxn modelId="{0FBCDB14-E2FB-4417-A4BB-5D5F8B924D6B}" type="presParOf" srcId="{DECFEFAC-8B63-4415-B39B-91C4DC6B9D7D}" destId="{1582C271-4F51-4D66-A886-E90F1DC3C08D}" srcOrd="1" destOrd="0" presId="urn:microsoft.com/office/officeart/2005/8/layout/hList9"/>
    <dgm:cxn modelId="{874E471E-5C26-4EE9-8959-4574C802AC73}" type="presParOf" srcId="{1582C271-4F51-4D66-A886-E90F1DC3C08D}" destId="{3A71A53D-400F-4804-BDDB-CBBAB183310B}" srcOrd="0" destOrd="0" presId="urn:microsoft.com/office/officeart/2005/8/layout/hList9"/>
    <dgm:cxn modelId="{64B43D36-2B75-4415-A469-A690E48AA339}" type="presParOf" srcId="{1582C271-4F51-4D66-A886-E90F1DC3C08D}" destId="{D553BDB1-AF64-4060-878F-AA8D45EDC307}" srcOrd="1" destOrd="0" presId="urn:microsoft.com/office/officeart/2005/8/layout/hList9"/>
    <dgm:cxn modelId="{88CA3269-952A-45BF-A0F5-ECD8ABE231E9}" type="presParOf" srcId="{DECFEFAC-8B63-4415-B39B-91C4DC6B9D7D}" destId="{72729FDF-F183-40A8-971A-580012184F6C}" srcOrd="2" destOrd="0" presId="urn:microsoft.com/office/officeart/2005/8/layout/hList9"/>
    <dgm:cxn modelId="{1CD20FB9-F2C3-45A0-8677-4DB60F368AE7}" type="presParOf" srcId="{72729FDF-F183-40A8-971A-580012184F6C}" destId="{ED6D82DF-D0E7-493F-A286-98BD21292CC7}" srcOrd="0" destOrd="0" presId="urn:microsoft.com/office/officeart/2005/8/layout/hList9"/>
    <dgm:cxn modelId="{E0428FCC-1B83-44D1-BAF1-BC7BEA62AD06}" type="presParOf" srcId="{72729FDF-F183-40A8-971A-580012184F6C}" destId="{AF133CD2-A5DD-44DE-A2C3-AE55CD707747}" srcOrd="1" destOrd="0" presId="urn:microsoft.com/office/officeart/2005/8/layout/hList9"/>
    <dgm:cxn modelId="{679E1B82-1425-4EC2-9CB6-1B12783EA3BB}" type="presParOf" srcId="{DECFEFAC-8B63-4415-B39B-91C4DC6B9D7D}" destId="{19754D7C-134F-458D-8BB5-0445C3E70959}" srcOrd="3" destOrd="0" presId="urn:microsoft.com/office/officeart/2005/8/layout/hList9"/>
    <dgm:cxn modelId="{38D77B1E-A54A-490D-AD6F-751C7CFE9D3F}" type="presParOf" srcId="{19754D7C-134F-458D-8BB5-0445C3E70959}" destId="{B9C56F74-E17D-4402-B116-FB93CCCA7D61}" srcOrd="0" destOrd="0" presId="urn:microsoft.com/office/officeart/2005/8/layout/hList9"/>
    <dgm:cxn modelId="{91EB31FD-74E3-4DD1-99C8-E5837967B5EC}" type="presParOf" srcId="{19754D7C-134F-458D-8BB5-0445C3E70959}" destId="{FCD001BC-6BC7-46A9-AD71-4118760B95BC}" srcOrd="1" destOrd="0" presId="urn:microsoft.com/office/officeart/2005/8/layout/hList9"/>
    <dgm:cxn modelId="{C1BDB1F1-3469-48CD-9E9B-E9732C46DB97}" type="presParOf" srcId="{BD213D61-1FFB-4342-B694-6460E6B23DF6}" destId="{84A8DBC8-6748-492F-94D4-F3D6F9E67DB6}" srcOrd="2" destOrd="0" presId="urn:microsoft.com/office/officeart/2005/8/layout/hList9"/>
    <dgm:cxn modelId="{C9973951-E070-4680-BB12-D5AC5A2D1B1E}" type="presParOf" srcId="{BD213D61-1FFB-4342-B694-6460E6B23DF6}" destId="{F457D5C5-DF10-42E7-BCB3-CB2AA1634F34}" srcOrd="3" destOrd="0" presId="urn:microsoft.com/office/officeart/2005/8/layout/hList9"/>
    <dgm:cxn modelId="{AADF12CD-6136-43CA-921A-3A8898757B6C}" type="presParOf" srcId="{BD213D61-1FFB-4342-B694-6460E6B23DF6}" destId="{1AE25B10-714E-462B-B2EE-D0F306304740}" srcOrd="4" destOrd="0" presId="urn:microsoft.com/office/officeart/2005/8/layout/hList9"/>
    <dgm:cxn modelId="{04937DE5-E856-47A5-AA29-32BB66D68D54}" type="presParOf" srcId="{BD213D61-1FFB-4342-B694-6460E6B23DF6}" destId="{6D33C2E7-94E6-43BA-B767-7FE6D4C6CCE7}" srcOrd="5" destOrd="0" presId="urn:microsoft.com/office/officeart/2005/8/layout/hList9"/>
    <dgm:cxn modelId="{77AF0B2D-5100-447D-A9ED-1970442C22E6}" type="presParOf" srcId="{BD213D61-1FFB-4342-B694-6460E6B23DF6}" destId="{F7E901B3-816C-443E-94FF-1B26881B741C}" srcOrd="6" destOrd="0" presId="urn:microsoft.com/office/officeart/2005/8/layout/hList9"/>
    <dgm:cxn modelId="{118DEDD9-B5A5-404C-B216-F7B66D27626A}" type="presParOf" srcId="{F7E901B3-816C-443E-94FF-1B26881B741C}" destId="{E72A897E-833A-467D-843B-CBC03D850480}" srcOrd="0" destOrd="0" presId="urn:microsoft.com/office/officeart/2005/8/layout/hList9"/>
    <dgm:cxn modelId="{926B1645-2B10-4180-810C-524768C85684}" type="presParOf" srcId="{F7E901B3-816C-443E-94FF-1B26881B741C}" destId="{31FD46FB-0891-40C2-BD09-86E15F9425FE}" srcOrd="1" destOrd="0" presId="urn:microsoft.com/office/officeart/2005/8/layout/hList9"/>
    <dgm:cxn modelId="{44DF011A-5241-4C8F-BB69-68A45306598A}" type="presParOf" srcId="{31FD46FB-0891-40C2-BD09-86E15F9425FE}" destId="{A78DB131-3F64-4581-A43E-6506A9EB85F1}" srcOrd="0" destOrd="0" presId="urn:microsoft.com/office/officeart/2005/8/layout/hList9"/>
    <dgm:cxn modelId="{7AA71D1D-E383-4505-86BE-28FCDFFF3859}" type="presParOf" srcId="{31FD46FB-0891-40C2-BD09-86E15F9425FE}" destId="{DA9B931D-4D98-4A5B-B5A6-E1B9158E086F}" srcOrd="1" destOrd="0" presId="urn:microsoft.com/office/officeart/2005/8/layout/hList9"/>
    <dgm:cxn modelId="{9F4B7069-A7CF-4D64-AC88-8307BA8D44A9}" type="presParOf" srcId="{F7E901B3-816C-443E-94FF-1B26881B741C}" destId="{2350A359-7EF2-4A1D-877C-37F9A61EA9D7}" srcOrd="2" destOrd="0" presId="urn:microsoft.com/office/officeart/2005/8/layout/hList9"/>
    <dgm:cxn modelId="{0D7E8A52-6420-4474-A34F-ECF6E519FA65}" type="presParOf" srcId="{2350A359-7EF2-4A1D-877C-37F9A61EA9D7}" destId="{62EE30FC-9D85-4E03-8CD7-F2866F959B9F}" srcOrd="0" destOrd="0" presId="urn:microsoft.com/office/officeart/2005/8/layout/hList9"/>
    <dgm:cxn modelId="{5DC2D6E9-0B7E-4E17-85CF-456BCEA5F1EC}" type="presParOf" srcId="{2350A359-7EF2-4A1D-877C-37F9A61EA9D7}" destId="{8F7BAD41-9BC2-4581-8AB4-8ECF87B6D184}" srcOrd="1" destOrd="0" presId="urn:microsoft.com/office/officeart/2005/8/layout/hList9"/>
    <dgm:cxn modelId="{338272A6-FBA7-4A37-A9A3-F694AD8667EA}" type="presParOf" srcId="{F7E901B3-816C-443E-94FF-1B26881B741C}" destId="{6CD7C420-8006-4CC3-A08A-1DC85AAF1CBF}" srcOrd="3" destOrd="0" presId="urn:microsoft.com/office/officeart/2005/8/layout/hList9"/>
    <dgm:cxn modelId="{8B858948-A398-44A0-9B92-D129A867332D}" type="presParOf" srcId="{6CD7C420-8006-4CC3-A08A-1DC85AAF1CBF}" destId="{AC6C120C-1532-49A0-907C-F7F00D5F626D}" srcOrd="0" destOrd="0" presId="urn:microsoft.com/office/officeart/2005/8/layout/hList9"/>
    <dgm:cxn modelId="{EC888F1E-C711-415D-97A8-F8A5A59E7652}" type="presParOf" srcId="{6CD7C420-8006-4CC3-A08A-1DC85AAF1CBF}" destId="{D18E14DE-4ED3-4A1D-B078-4C3C62AE22B5}" srcOrd="1" destOrd="0" presId="urn:microsoft.com/office/officeart/2005/8/layout/hList9"/>
    <dgm:cxn modelId="{67F18F82-DE48-4F30-AF67-B5766A8CD2D0}" type="presParOf" srcId="{BD213D61-1FFB-4342-B694-6460E6B23DF6}" destId="{F41D8574-8525-4921-9D92-5DEA78C1B9F2}" srcOrd="7" destOrd="0" presId="urn:microsoft.com/office/officeart/2005/8/layout/hList9"/>
    <dgm:cxn modelId="{A9D629AB-6C12-4323-974F-CAC46E513B42}" type="presParOf" srcId="{BD213D61-1FFB-4342-B694-6460E6B23DF6}" destId="{5EAE9AD1-BF59-49EB-98CC-E5FC7D2BA60A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61FB37-7631-49A5-92BD-A1350145A155}" type="doc">
      <dgm:prSet loTypeId="urn:microsoft.com/office/officeart/2005/8/layout/hierarchy2" loCatId="hierarchy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CR"/>
        </a:p>
      </dgm:t>
    </dgm:pt>
    <dgm:pt modelId="{8476A6BF-79F7-485D-B5B6-26C39D0A3610}">
      <dgm:prSet phldrT="[Texto]"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Objetivo</a:t>
          </a:r>
        </a:p>
      </dgm:t>
    </dgm:pt>
    <dgm:pt modelId="{9EDA9A92-933E-4A4C-B3E2-DF43140680B4}" type="parTrans" cxnId="{45234715-4E88-4EB4-B05C-6B20A3F21744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0E67EC-B766-4F9C-A928-8901D4490A97}" type="sibTrans" cxnId="{45234715-4E88-4EB4-B05C-6B20A3F21744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372FA2B-56E3-438D-9AB8-EDB9B9DA20AD}">
      <dgm:prSet phldrT="[Texto]"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Objetivo específico</a:t>
          </a:r>
        </a:p>
      </dgm:t>
    </dgm:pt>
    <dgm:pt modelId="{2EE61005-77D7-4299-9A7B-B6E18B4BDCE9}" type="parTrans" cxnId="{B404BE61-09D9-4ADB-8C73-44EF3BA5F2EF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AE000C6-CDE1-4C5B-B994-ABF52FEEB93F}" type="sibTrans" cxnId="{B404BE61-09D9-4ADB-8C73-44EF3BA5F2EF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CB18C4C-E23E-4145-B43B-13407B38B207}">
      <dgm:prSet phldrT="[Texto]"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Actividad</a:t>
          </a:r>
        </a:p>
      </dgm:t>
    </dgm:pt>
    <dgm:pt modelId="{771E381B-4717-43C8-983D-C25DAAEF9D88}" type="parTrans" cxnId="{F54855F6-1F72-4089-9B33-0D5346831CEB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BCC421-A880-4369-A6C6-327A8949988C}" type="sibTrans" cxnId="{F54855F6-1F72-4089-9B33-0D5346831CEB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E1F423-9F8D-4C42-8A60-7D429A1A8DEA}">
      <dgm:prSet phldrT="[Texto]"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Tarea</a:t>
          </a:r>
        </a:p>
      </dgm:t>
    </dgm:pt>
    <dgm:pt modelId="{04178533-1C3E-41CA-82D6-964FA6116318}" type="parTrans" cxnId="{23824572-3823-4AD6-9820-E57DE5D459BB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ED4F187-10D4-40FA-952C-280905CC1343}" type="sibTrans" cxnId="{23824572-3823-4AD6-9820-E57DE5D459BB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7DAE187-A3EB-49AC-AEAD-642FAE7476DC}">
      <dgm:prSet phldrT="[Texto]"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Objetivo específico</a:t>
          </a:r>
        </a:p>
      </dgm:t>
    </dgm:pt>
    <dgm:pt modelId="{E31567BA-98B4-4A77-B602-33B9FB8A86EE}" type="parTrans" cxnId="{48A8250C-5F67-4F40-8D0D-E1CB7B46F340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346A6DF-24FB-447C-B4DD-3834014C62B9}" type="sibTrans" cxnId="{48A8250C-5F67-4F40-8D0D-E1CB7B46F340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77E9FC-29ED-4B2F-AD8F-4DE2284E44CF}">
      <dgm:prSet phldrT="[Texto]"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Actividad</a:t>
          </a:r>
        </a:p>
      </dgm:t>
    </dgm:pt>
    <dgm:pt modelId="{C6925F12-987F-4EDD-AE60-3A8A47CC8D77}" type="parTrans" cxnId="{014FE496-10E7-447F-90A6-B56A36A4DCA0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9B7948-C371-4EFC-A26F-9BC131655545}" type="sibTrans" cxnId="{014FE496-10E7-447F-90A6-B56A36A4DCA0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ED9A95-88F6-4D3F-BB31-BB968DD8CA68}">
      <dgm:prSet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Tarea</a:t>
          </a:r>
        </a:p>
      </dgm:t>
    </dgm:pt>
    <dgm:pt modelId="{5AD6D449-8F2F-40A7-A568-BB211D7502EC}" type="parTrans" cxnId="{EB95A846-9B07-4C2A-B2F0-97E7855850D7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C6BFCD-5A85-48FC-9F36-13F919D267FB}" type="sibTrans" cxnId="{EB95A846-9B07-4C2A-B2F0-97E7855850D7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91ABF6-A3BC-4743-8BED-8AE7AF21C68B}">
      <dgm:prSet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tarea</a:t>
          </a:r>
        </a:p>
      </dgm:t>
    </dgm:pt>
    <dgm:pt modelId="{5F56167C-2BDD-48FD-A0BE-A60B6E191CED}" type="parTrans" cxnId="{7CFC5418-F6DD-4BD6-8E04-BCE2740DD582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72243B-1380-452F-87F2-A4E30719FA20}" type="sibTrans" cxnId="{7CFC5418-F6DD-4BD6-8E04-BCE2740DD582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A75B51B-A794-497F-920B-A5786AE311FE}">
      <dgm:prSet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Tarea</a:t>
          </a:r>
        </a:p>
      </dgm:t>
    </dgm:pt>
    <dgm:pt modelId="{DD663E8E-50F5-44BB-ABEA-F1F873D78871}" type="parTrans" cxnId="{28F4782A-D60D-41BA-A87C-752EF7A5D6C1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F62D9C-B1F0-45CD-979A-18F21D84AD0D}" type="sibTrans" cxnId="{28F4782A-D60D-41BA-A87C-752EF7A5D6C1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EC7B0F-2E87-4624-AE8D-A820403309F9}">
      <dgm:prSet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Tarea</a:t>
          </a:r>
        </a:p>
      </dgm:t>
    </dgm:pt>
    <dgm:pt modelId="{A11F437D-ABE1-4617-BCA3-21B8865AA446}" type="parTrans" cxnId="{F708B51F-D11B-45FD-A739-CADA5D8911D2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3B5FDF8-76B1-4B21-AFAC-FD2B53BC44C4}" type="sibTrans" cxnId="{F708B51F-D11B-45FD-A739-CADA5D8911D2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4A10269-4091-4248-B53A-731A1ABABA4C}">
      <dgm:prSet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Actividad</a:t>
          </a:r>
        </a:p>
      </dgm:t>
    </dgm:pt>
    <dgm:pt modelId="{7237D410-2CDA-4F21-BB19-367F657B05BD}" type="parTrans" cxnId="{47B7899D-CDA2-4414-999A-9402664CE0B3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F5F1B43-7BFF-46C0-A078-84C9131AD5EA}" type="sibTrans" cxnId="{47B7899D-CDA2-4414-999A-9402664CE0B3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E2A8F8-BEFE-44B5-BB20-CFB1DD999D5E}">
      <dgm:prSet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Objetivo específico</a:t>
          </a:r>
        </a:p>
      </dgm:t>
    </dgm:pt>
    <dgm:pt modelId="{08A73170-9CA7-442D-B56D-6D31BAE71866}" type="parTrans" cxnId="{E75F508D-CB89-4E23-B860-89DC51A2CB32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02054B6-A726-4B58-9CF8-ECFEC8C1BD9A}" type="sibTrans" cxnId="{E75F508D-CB89-4E23-B860-89DC51A2CB32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773643-7693-4B49-BD43-318FCB8B5483}">
      <dgm:prSet custT="1"/>
      <dgm:spPr/>
      <dgm:t>
        <a:bodyPr/>
        <a:lstStyle/>
        <a:p>
          <a:r>
            <a:rPr lang="es-C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Actividad</a:t>
          </a:r>
        </a:p>
      </dgm:t>
    </dgm:pt>
    <dgm:pt modelId="{6D2F32BC-543A-4F1F-9CFC-5FB2DCD83B2A}" type="parTrans" cxnId="{2E159FE5-9BE2-417B-BABA-A320D080385C}">
      <dgm:prSet custT="1"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72EF77B-F756-4ADB-9D8D-7B43A648FE77}" type="sibTrans" cxnId="{2E159FE5-9BE2-417B-BABA-A320D080385C}">
      <dgm:prSet/>
      <dgm:spPr/>
      <dgm:t>
        <a:bodyPr/>
        <a:lstStyle/>
        <a:p>
          <a:endParaRPr lang="es-CR" sz="24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51A2D3-333E-421C-9C09-8761B5127024}" type="pres">
      <dgm:prSet presAssocID="{2461FB37-7631-49A5-92BD-A1350145A15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A31FE21-1F6B-4025-B06B-177D6AA34A3D}" type="pres">
      <dgm:prSet presAssocID="{8476A6BF-79F7-485D-B5B6-26C39D0A3610}" presName="root1" presStyleCnt="0"/>
      <dgm:spPr/>
    </dgm:pt>
    <dgm:pt modelId="{BAA97C46-CDD4-4421-A5AA-4CE3A62B9471}" type="pres">
      <dgm:prSet presAssocID="{8476A6BF-79F7-485D-B5B6-26C39D0A3610}" presName="LevelOneTextNode" presStyleLbl="node0" presStyleIdx="0" presStyleCnt="1">
        <dgm:presLayoutVars>
          <dgm:chPref val="3"/>
        </dgm:presLayoutVars>
      </dgm:prSet>
      <dgm:spPr/>
    </dgm:pt>
    <dgm:pt modelId="{3EE61941-CE8A-4445-928A-3705106009B6}" type="pres">
      <dgm:prSet presAssocID="{8476A6BF-79F7-485D-B5B6-26C39D0A3610}" presName="level2hierChild" presStyleCnt="0"/>
      <dgm:spPr/>
    </dgm:pt>
    <dgm:pt modelId="{B8F8F37F-5D0A-472A-95E8-57D4AC29232D}" type="pres">
      <dgm:prSet presAssocID="{2EE61005-77D7-4299-9A7B-B6E18B4BDCE9}" presName="conn2-1" presStyleLbl="parChTrans1D2" presStyleIdx="0" presStyleCnt="3"/>
      <dgm:spPr/>
    </dgm:pt>
    <dgm:pt modelId="{23D3BC27-11FE-4263-BC97-AB0405B028C8}" type="pres">
      <dgm:prSet presAssocID="{2EE61005-77D7-4299-9A7B-B6E18B4BDCE9}" presName="connTx" presStyleLbl="parChTrans1D2" presStyleIdx="0" presStyleCnt="3"/>
      <dgm:spPr/>
    </dgm:pt>
    <dgm:pt modelId="{BCA21682-4399-4630-A8FB-C03FC3636895}" type="pres">
      <dgm:prSet presAssocID="{4372FA2B-56E3-438D-9AB8-EDB9B9DA20AD}" presName="root2" presStyleCnt="0"/>
      <dgm:spPr/>
    </dgm:pt>
    <dgm:pt modelId="{1836139F-E4F6-4372-9558-CB80698DEB48}" type="pres">
      <dgm:prSet presAssocID="{4372FA2B-56E3-438D-9AB8-EDB9B9DA20AD}" presName="LevelTwoTextNode" presStyleLbl="node2" presStyleIdx="0" presStyleCnt="3">
        <dgm:presLayoutVars>
          <dgm:chPref val="3"/>
        </dgm:presLayoutVars>
      </dgm:prSet>
      <dgm:spPr/>
    </dgm:pt>
    <dgm:pt modelId="{5899D502-DA75-4542-B7D1-9E2C4EF3EDDA}" type="pres">
      <dgm:prSet presAssocID="{4372FA2B-56E3-438D-9AB8-EDB9B9DA20AD}" presName="level3hierChild" presStyleCnt="0"/>
      <dgm:spPr/>
    </dgm:pt>
    <dgm:pt modelId="{52F56591-9F07-400D-8966-58CF916431B8}" type="pres">
      <dgm:prSet presAssocID="{771E381B-4717-43C8-983D-C25DAAEF9D88}" presName="conn2-1" presStyleLbl="parChTrans1D3" presStyleIdx="0" presStyleCnt="4"/>
      <dgm:spPr/>
    </dgm:pt>
    <dgm:pt modelId="{ED695A30-DC6C-4BBD-9F75-86D0556FB5FF}" type="pres">
      <dgm:prSet presAssocID="{771E381B-4717-43C8-983D-C25DAAEF9D88}" presName="connTx" presStyleLbl="parChTrans1D3" presStyleIdx="0" presStyleCnt="4"/>
      <dgm:spPr/>
    </dgm:pt>
    <dgm:pt modelId="{78C601C2-4F00-44FB-B7E0-4A08F466964A}" type="pres">
      <dgm:prSet presAssocID="{9CB18C4C-E23E-4145-B43B-13407B38B207}" presName="root2" presStyleCnt="0"/>
      <dgm:spPr/>
    </dgm:pt>
    <dgm:pt modelId="{FBF528E8-CC75-48D3-AF3B-8672C5AF9D89}" type="pres">
      <dgm:prSet presAssocID="{9CB18C4C-E23E-4145-B43B-13407B38B207}" presName="LevelTwoTextNode" presStyleLbl="node3" presStyleIdx="0" presStyleCnt="4">
        <dgm:presLayoutVars>
          <dgm:chPref val="3"/>
        </dgm:presLayoutVars>
      </dgm:prSet>
      <dgm:spPr/>
    </dgm:pt>
    <dgm:pt modelId="{4F8A4AE6-1A85-4B6D-95D7-78DE391009B2}" type="pres">
      <dgm:prSet presAssocID="{9CB18C4C-E23E-4145-B43B-13407B38B207}" presName="level3hierChild" presStyleCnt="0"/>
      <dgm:spPr/>
    </dgm:pt>
    <dgm:pt modelId="{2F658602-1DBA-4274-B03E-FC51CD9AB2F4}" type="pres">
      <dgm:prSet presAssocID="{5AD6D449-8F2F-40A7-A568-BB211D7502EC}" presName="conn2-1" presStyleLbl="parChTrans1D4" presStyleIdx="0" presStyleCnt="5"/>
      <dgm:spPr/>
    </dgm:pt>
    <dgm:pt modelId="{1C52D505-912C-4BD2-B8CA-DCC6A2FC3936}" type="pres">
      <dgm:prSet presAssocID="{5AD6D449-8F2F-40A7-A568-BB211D7502EC}" presName="connTx" presStyleLbl="parChTrans1D4" presStyleIdx="0" presStyleCnt="5"/>
      <dgm:spPr/>
    </dgm:pt>
    <dgm:pt modelId="{E2E6CEB0-C49B-4A63-989A-DE60C99A1E46}" type="pres">
      <dgm:prSet presAssocID="{EDED9A95-88F6-4D3F-BB31-BB968DD8CA68}" presName="root2" presStyleCnt="0"/>
      <dgm:spPr/>
    </dgm:pt>
    <dgm:pt modelId="{5CA2525F-C7CD-4125-9D3B-5E65C1584B53}" type="pres">
      <dgm:prSet presAssocID="{EDED9A95-88F6-4D3F-BB31-BB968DD8CA68}" presName="LevelTwoTextNode" presStyleLbl="node4" presStyleIdx="0" presStyleCnt="5">
        <dgm:presLayoutVars>
          <dgm:chPref val="3"/>
        </dgm:presLayoutVars>
      </dgm:prSet>
      <dgm:spPr/>
    </dgm:pt>
    <dgm:pt modelId="{F33ED0BE-AB10-462C-BF78-A42A99290AFC}" type="pres">
      <dgm:prSet presAssocID="{EDED9A95-88F6-4D3F-BB31-BB968DD8CA68}" presName="level3hierChild" presStyleCnt="0"/>
      <dgm:spPr/>
    </dgm:pt>
    <dgm:pt modelId="{F8F5093C-9BA2-4102-B562-A173D05D5988}" type="pres">
      <dgm:prSet presAssocID="{04178533-1C3E-41CA-82D6-964FA6116318}" presName="conn2-1" presStyleLbl="parChTrans1D4" presStyleIdx="1" presStyleCnt="5"/>
      <dgm:spPr/>
    </dgm:pt>
    <dgm:pt modelId="{0DEAC0FD-4929-44AE-92C4-B0AD42B7517E}" type="pres">
      <dgm:prSet presAssocID="{04178533-1C3E-41CA-82D6-964FA6116318}" presName="connTx" presStyleLbl="parChTrans1D4" presStyleIdx="1" presStyleCnt="5"/>
      <dgm:spPr/>
    </dgm:pt>
    <dgm:pt modelId="{B2100D15-D4DB-4365-B375-5EF4703524A9}" type="pres">
      <dgm:prSet presAssocID="{AFE1F423-9F8D-4C42-8A60-7D429A1A8DEA}" presName="root2" presStyleCnt="0"/>
      <dgm:spPr/>
    </dgm:pt>
    <dgm:pt modelId="{35C3F84F-9FAC-41DE-87E1-10092417A919}" type="pres">
      <dgm:prSet presAssocID="{AFE1F423-9F8D-4C42-8A60-7D429A1A8DEA}" presName="LevelTwoTextNode" presStyleLbl="node4" presStyleIdx="1" presStyleCnt="5">
        <dgm:presLayoutVars>
          <dgm:chPref val="3"/>
        </dgm:presLayoutVars>
      </dgm:prSet>
      <dgm:spPr/>
    </dgm:pt>
    <dgm:pt modelId="{B6D205B8-753E-49EC-BA8C-99E61D481F6C}" type="pres">
      <dgm:prSet presAssocID="{AFE1F423-9F8D-4C42-8A60-7D429A1A8DEA}" presName="level3hierChild" presStyleCnt="0"/>
      <dgm:spPr/>
    </dgm:pt>
    <dgm:pt modelId="{0E527C09-C5A3-4370-84AC-13FA6616E19E}" type="pres">
      <dgm:prSet presAssocID="{DD663E8E-50F5-44BB-ABEA-F1F873D78871}" presName="conn2-1" presStyleLbl="parChTrans1D4" presStyleIdx="2" presStyleCnt="5"/>
      <dgm:spPr/>
    </dgm:pt>
    <dgm:pt modelId="{D6918C4F-4B6D-4BBE-8D5A-B1A3533C4180}" type="pres">
      <dgm:prSet presAssocID="{DD663E8E-50F5-44BB-ABEA-F1F873D78871}" presName="connTx" presStyleLbl="parChTrans1D4" presStyleIdx="2" presStyleCnt="5"/>
      <dgm:spPr/>
    </dgm:pt>
    <dgm:pt modelId="{656A3E0B-7553-4DA9-8714-27BB9ADBEB97}" type="pres">
      <dgm:prSet presAssocID="{AA75B51B-A794-497F-920B-A5786AE311FE}" presName="root2" presStyleCnt="0"/>
      <dgm:spPr/>
    </dgm:pt>
    <dgm:pt modelId="{0447983F-D484-4FC5-8401-F2446D18E031}" type="pres">
      <dgm:prSet presAssocID="{AA75B51B-A794-497F-920B-A5786AE311FE}" presName="LevelTwoTextNode" presStyleLbl="node4" presStyleIdx="2" presStyleCnt="5">
        <dgm:presLayoutVars>
          <dgm:chPref val="3"/>
        </dgm:presLayoutVars>
      </dgm:prSet>
      <dgm:spPr/>
    </dgm:pt>
    <dgm:pt modelId="{C01D95B0-729E-4FF8-B4F8-96795120E6D5}" type="pres">
      <dgm:prSet presAssocID="{AA75B51B-A794-497F-920B-A5786AE311FE}" presName="level3hierChild" presStyleCnt="0"/>
      <dgm:spPr/>
    </dgm:pt>
    <dgm:pt modelId="{A419B65E-E409-403B-AC53-DDE67EBF246E}" type="pres">
      <dgm:prSet presAssocID="{7237D410-2CDA-4F21-BB19-367F657B05BD}" presName="conn2-1" presStyleLbl="parChTrans1D3" presStyleIdx="1" presStyleCnt="4"/>
      <dgm:spPr/>
    </dgm:pt>
    <dgm:pt modelId="{84E6BCFE-EDBB-48E8-896F-997FE722DE05}" type="pres">
      <dgm:prSet presAssocID="{7237D410-2CDA-4F21-BB19-367F657B05BD}" presName="connTx" presStyleLbl="parChTrans1D3" presStyleIdx="1" presStyleCnt="4"/>
      <dgm:spPr/>
    </dgm:pt>
    <dgm:pt modelId="{97656737-AA40-4E9B-AF08-780E10ED77BC}" type="pres">
      <dgm:prSet presAssocID="{94A10269-4091-4248-B53A-731A1ABABA4C}" presName="root2" presStyleCnt="0"/>
      <dgm:spPr/>
    </dgm:pt>
    <dgm:pt modelId="{F91DA5F7-5050-434B-BB70-3165E2493412}" type="pres">
      <dgm:prSet presAssocID="{94A10269-4091-4248-B53A-731A1ABABA4C}" presName="LevelTwoTextNode" presStyleLbl="node3" presStyleIdx="1" presStyleCnt="4">
        <dgm:presLayoutVars>
          <dgm:chPref val="3"/>
        </dgm:presLayoutVars>
      </dgm:prSet>
      <dgm:spPr/>
    </dgm:pt>
    <dgm:pt modelId="{C75716C6-6DF9-4A98-AB40-3DB702C6A366}" type="pres">
      <dgm:prSet presAssocID="{94A10269-4091-4248-B53A-731A1ABABA4C}" presName="level3hierChild" presStyleCnt="0"/>
      <dgm:spPr/>
    </dgm:pt>
    <dgm:pt modelId="{A4FD7471-9387-43AF-974A-682B4A3CBCF8}" type="pres">
      <dgm:prSet presAssocID="{E31567BA-98B4-4A77-B602-33B9FB8A86EE}" presName="conn2-1" presStyleLbl="parChTrans1D2" presStyleIdx="1" presStyleCnt="3"/>
      <dgm:spPr/>
    </dgm:pt>
    <dgm:pt modelId="{C243D6BA-CD91-4D33-B9CF-95999C741094}" type="pres">
      <dgm:prSet presAssocID="{E31567BA-98B4-4A77-B602-33B9FB8A86EE}" presName="connTx" presStyleLbl="parChTrans1D2" presStyleIdx="1" presStyleCnt="3"/>
      <dgm:spPr/>
    </dgm:pt>
    <dgm:pt modelId="{57B1978E-14D3-4FE8-9CD3-F389B7338953}" type="pres">
      <dgm:prSet presAssocID="{97DAE187-A3EB-49AC-AEAD-642FAE7476DC}" presName="root2" presStyleCnt="0"/>
      <dgm:spPr/>
    </dgm:pt>
    <dgm:pt modelId="{9C583868-6197-4AF0-B4D7-A86CB1050CEF}" type="pres">
      <dgm:prSet presAssocID="{97DAE187-A3EB-49AC-AEAD-642FAE7476DC}" presName="LevelTwoTextNode" presStyleLbl="node2" presStyleIdx="1" presStyleCnt="3">
        <dgm:presLayoutVars>
          <dgm:chPref val="3"/>
        </dgm:presLayoutVars>
      </dgm:prSet>
      <dgm:spPr/>
    </dgm:pt>
    <dgm:pt modelId="{637EBBA0-E184-407D-B84E-67CDA53853BD}" type="pres">
      <dgm:prSet presAssocID="{97DAE187-A3EB-49AC-AEAD-642FAE7476DC}" presName="level3hierChild" presStyleCnt="0"/>
      <dgm:spPr/>
    </dgm:pt>
    <dgm:pt modelId="{8A290E48-5321-47A9-8685-1D16AE7A826B}" type="pres">
      <dgm:prSet presAssocID="{C6925F12-987F-4EDD-AE60-3A8A47CC8D77}" presName="conn2-1" presStyleLbl="parChTrans1D3" presStyleIdx="2" presStyleCnt="4"/>
      <dgm:spPr/>
    </dgm:pt>
    <dgm:pt modelId="{6A5BAC58-0F36-4CA9-AD3F-18A4988217B7}" type="pres">
      <dgm:prSet presAssocID="{C6925F12-987F-4EDD-AE60-3A8A47CC8D77}" presName="connTx" presStyleLbl="parChTrans1D3" presStyleIdx="2" presStyleCnt="4"/>
      <dgm:spPr/>
    </dgm:pt>
    <dgm:pt modelId="{0BAEDDCF-E067-45AA-9EDC-56DA56C1EA0A}" type="pres">
      <dgm:prSet presAssocID="{5877E9FC-29ED-4B2F-AD8F-4DE2284E44CF}" presName="root2" presStyleCnt="0"/>
      <dgm:spPr/>
    </dgm:pt>
    <dgm:pt modelId="{BB0624B4-5676-40D7-BD10-A13E7B933F30}" type="pres">
      <dgm:prSet presAssocID="{5877E9FC-29ED-4B2F-AD8F-4DE2284E44CF}" presName="LevelTwoTextNode" presStyleLbl="node3" presStyleIdx="2" presStyleCnt="4">
        <dgm:presLayoutVars>
          <dgm:chPref val="3"/>
        </dgm:presLayoutVars>
      </dgm:prSet>
      <dgm:spPr/>
    </dgm:pt>
    <dgm:pt modelId="{C15DA675-6F18-41A7-93EA-CD2DE714BCD2}" type="pres">
      <dgm:prSet presAssocID="{5877E9FC-29ED-4B2F-AD8F-4DE2284E44CF}" presName="level3hierChild" presStyleCnt="0"/>
      <dgm:spPr/>
    </dgm:pt>
    <dgm:pt modelId="{47ACA8DC-09DC-4B78-A27E-651661C7CCBF}" type="pres">
      <dgm:prSet presAssocID="{5F56167C-2BDD-48FD-A0BE-A60B6E191CED}" presName="conn2-1" presStyleLbl="parChTrans1D4" presStyleIdx="3" presStyleCnt="5"/>
      <dgm:spPr/>
    </dgm:pt>
    <dgm:pt modelId="{14311191-3054-435F-BC60-0A78431E0277}" type="pres">
      <dgm:prSet presAssocID="{5F56167C-2BDD-48FD-A0BE-A60B6E191CED}" presName="connTx" presStyleLbl="parChTrans1D4" presStyleIdx="3" presStyleCnt="5"/>
      <dgm:spPr/>
    </dgm:pt>
    <dgm:pt modelId="{48722D08-B130-48F2-95C5-4B69ECF5C0F1}" type="pres">
      <dgm:prSet presAssocID="{3E91ABF6-A3BC-4743-8BED-8AE7AF21C68B}" presName="root2" presStyleCnt="0"/>
      <dgm:spPr/>
    </dgm:pt>
    <dgm:pt modelId="{ECDBA6FB-ADC3-4EC8-8B6F-5E39C7A0D467}" type="pres">
      <dgm:prSet presAssocID="{3E91ABF6-A3BC-4743-8BED-8AE7AF21C68B}" presName="LevelTwoTextNode" presStyleLbl="node4" presStyleIdx="3" presStyleCnt="5">
        <dgm:presLayoutVars>
          <dgm:chPref val="3"/>
        </dgm:presLayoutVars>
      </dgm:prSet>
      <dgm:spPr/>
    </dgm:pt>
    <dgm:pt modelId="{2EEEB917-72EA-423B-9B32-569C3EA22DAC}" type="pres">
      <dgm:prSet presAssocID="{3E91ABF6-A3BC-4743-8BED-8AE7AF21C68B}" presName="level3hierChild" presStyleCnt="0"/>
      <dgm:spPr/>
    </dgm:pt>
    <dgm:pt modelId="{A6BDEAB3-0375-404D-B1A8-7390B2424B13}" type="pres">
      <dgm:prSet presAssocID="{A11F437D-ABE1-4617-BCA3-21B8865AA446}" presName="conn2-1" presStyleLbl="parChTrans1D4" presStyleIdx="4" presStyleCnt="5"/>
      <dgm:spPr/>
    </dgm:pt>
    <dgm:pt modelId="{E3A5619B-1926-4E4D-AA71-4F623E90F1FC}" type="pres">
      <dgm:prSet presAssocID="{A11F437D-ABE1-4617-BCA3-21B8865AA446}" presName="connTx" presStyleLbl="parChTrans1D4" presStyleIdx="4" presStyleCnt="5"/>
      <dgm:spPr/>
    </dgm:pt>
    <dgm:pt modelId="{5EC40316-87BF-4D8B-AB97-FDF2392E8EF6}" type="pres">
      <dgm:prSet presAssocID="{AFEC7B0F-2E87-4624-AE8D-A820403309F9}" presName="root2" presStyleCnt="0"/>
      <dgm:spPr/>
    </dgm:pt>
    <dgm:pt modelId="{B6D0A67C-6428-41F4-8F57-572529777F73}" type="pres">
      <dgm:prSet presAssocID="{AFEC7B0F-2E87-4624-AE8D-A820403309F9}" presName="LevelTwoTextNode" presStyleLbl="node4" presStyleIdx="4" presStyleCnt="5">
        <dgm:presLayoutVars>
          <dgm:chPref val="3"/>
        </dgm:presLayoutVars>
      </dgm:prSet>
      <dgm:spPr/>
    </dgm:pt>
    <dgm:pt modelId="{8B063A78-956A-4245-841B-3CA54A049920}" type="pres">
      <dgm:prSet presAssocID="{AFEC7B0F-2E87-4624-AE8D-A820403309F9}" presName="level3hierChild" presStyleCnt="0"/>
      <dgm:spPr/>
    </dgm:pt>
    <dgm:pt modelId="{89D91EBF-D253-4150-9816-6E0F127DAF9F}" type="pres">
      <dgm:prSet presAssocID="{08A73170-9CA7-442D-B56D-6D31BAE71866}" presName="conn2-1" presStyleLbl="parChTrans1D2" presStyleIdx="2" presStyleCnt="3"/>
      <dgm:spPr/>
    </dgm:pt>
    <dgm:pt modelId="{958AE497-C936-4AD0-B96A-34C9EA8F2BE8}" type="pres">
      <dgm:prSet presAssocID="{08A73170-9CA7-442D-B56D-6D31BAE71866}" presName="connTx" presStyleLbl="parChTrans1D2" presStyleIdx="2" presStyleCnt="3"/>
      <dgm:spPr/>
    </dgm:pt>
    <dgm:pt modelId="{63AD387D-4A3C-447E-B9BA-787B3657086A}" type="pres">
      <dgm:prSet presAssocID="{1EE2A8F8-BEFE-44B5-BB20-CFB1DD999D5E}" presName="root2" presStyleCnt="0"/>
      <dgm:spPr/>
    </dgm:pt>
    <dgm:pt modelId="{7AF762AB-C94E-4927-BE7F-5A0E186FC093}" type="pres">
      <dgm:prSet presAssocID="{1EE2A8F8-BEFE-44B5-BB20-CFB1DD999D5E}" presName="LevelTwoTextNode" presStyleLbl="node2" presStyleIdx="2" presStyleCnt="3">
        <dgm:presLayoutVars>
          <dgm:chPref val="3"/>
        </dgm:presLayoutVars>
      </dgm:prSet>
      <dgm:spPr/>
    </dgm:pt>
    <dgm:pt modelId="{ADA135B8-CBB3-4ED1-9BEF-9A33449B60E4}" type="pres">
      <dgm:prSet presAssocID="{1EE2A8F8-BEFE-44B5-BB20-CFB1DD999D5E}" presName="level3hierChild" presStyleCnt="0"/>
      <dgm:spPr/>
    </dgm:pt>
    <dgm:pt modelId="{B61B6A77-F1F7-4BCC-B791-9A7BB34B27F8}" type="pres">
      <dgm:prSet presAssocID="{6D2F32BC-543A-4F1F-9CFC-5FB2DCD83B2A}" presName="conn2-1" presStyleLbl="parChTrans1D3" presStyleIdx="3" presStyleCnt="4"/>
      <dgm:spPr/>
    </dgm:pt>
    <dgm:pt modelId="{82572A28-58CD-4FA2-9F68-B989E8A51E19}" type="pres">
      <dgm:prSet presAssocID="{6D2F32BC-543A-4F1F-9CFC-5FB2DCD83B2A}" presName="connTx" presStyleLbl="parChTrans1D3" presStyleIdx="3" presStyleCnt="4"/>
      <dgm:spPr/>
    </dgm:pt>
    <dgm:pt modelId="{C1B4D82B-44BC-4611-BAEA-D8AB3CB3B9DF}" type="pres">
      <dgm:prSet presAssocID="{B8773643-7693-4B49-BD43-318FCB8B5483}" presName="root2" presStyleCnt="0"/>
      <dgm:spPr/>
    </dgm:pt>
    <dgm:pt modelId="{DC5FA3C2-4613-48D7-9D16-093A71162C81}" type="pres">
      <dgm:prSet presAssocID="{B8773643-7693-4B49-BD43-318FCB8B5483}" presName="LevelTwoTextNode" presStyleLbl="node3" presStyleIdx="3" presStyleCnt="4">
        <dgm:presLayoutVars>
          <dgm:chPref val="3"/>
        </dgm:presLayoutVars>
      </dgm:prSet>
      <dgm:spPr/>
    </dgm:pt>
    <dgm:pt modelId="{CC960F97-5397-44A5-AE06-23BEA1A0066B}" type="pres">
      <dgm:prSet presAssocID="{B8773643-7693-4B49-BD43-318FCB8B5483}" presName="level3hierChild" presStyleCnt="0"/>
      <dgm:spPr/>
    </dgm:pt>
  </dgm:ptLst>
  <dgm:cxnLst>
    <dgm:cxn modelId="{DEAE1247-8B8B-48A2-B76A-FC51B94B66E0}" type="presOf" srcId="{6D2F32BC-543A-4F1F-9CFC-5FB2DCD83B2A}" destId="{B61B6A77-F1F7-4BCC-B791-9A7BB34B27F8}" srcOrd="0" destOrd="0" presId="urn:microsoft.com/office/officeart/2005/8/layout/hierarchy2"/>
    <dgm:cxn modelId="{690BF2F0-0501-461E-A335-DD85C9706ECB}" type="presOf" srcId="{B8773643-7693-4B49-BD43-318FCB8B5483}" destId="{DC5FA3C2-4613-48D7-9D16-093A71162C81}" srcOrd="0" destOrd="0" presId="urn:microsoft.com/office/officeart/2005/8/layout/hierarchy2"/>
    <dgm:cxn modelId="{10FFFA5B-E979-4A6C-9C01-A680F81ACBC4}" type="presOf" srcId="{771E381B-4717-43C8-983D-C25DAAEF9D88}" destId="{52F56591-9F07-400D-8966-58CF916431B8}" srcOrd="0" destOrd="0" presId="urn:microsoft.com/office/officeart/2005/8/layout/hierarchy2"/>
    <dgm:cxn modelId="{E75F508D-CB89-4E23-B860-89DC51A2CB32}" srcId="{8476A6BF-79F7-485D-B5B6-26C39D0A3610}" destId="{1EE2A8F8-BEFE-44B5-BB20-CFB1DD999D5E}" srcOrd="2" destOrd="0" parTransId="{08A73170-9CA7-442D-B56D-6D31BAE71866}" sibTransId="{202054B6-A726-4B58-9CF8-ECFEC8C1BD9A}"/>
    <dgm:cxn modelId="{262E2587-AAD8-4C88-8900-2CEB435F49A7}" type="presOf" srcId="{A11F437D-ABE1-4617-BCA3-21B8865AA446}" destId="{A6BDEAB3-0375-404D-B1A8-7390B2424B13}" srcOrd="0" destOrd="0" presId="urn:microsoft.com/office/officeart/2005/8/layout/hierarchy2"/>
    <dgm:cxn modelId="{EB95A846-9B07-4C2A-B2F0-97E7855850D7}" srcId="{9CB18C4C-E23E-4145-B43B-13407B38B207}" destId="{EDED9A95-88F6-4D3F-BB31-BB968DD8CA68}" srcOrd="0" destOrd="0" parTransId="{5AD6D449-8F2F-40A7-A568-BB211D7502EC}" sibTransId="{1FC6BFCD-5A85-48FC-9F36-13F919D267FB}"/>
    <dgm:cxn modelId="{DEEBE889-DB02-4F6B-90C0-9E95394502A3}" type="presOf" srcId="{5AD6D449-8F2F-40A7-A568-BB211D7502EC}" destId="{2F658602-1DBA-4274-B03E-FC51CD9AB2F4}" srcOrd="0" destOrd="0" presId="urn:microsoft.com/office/officeart/2005/8/layout/hierarchy2"/>
    <dgm:cxn modelId="{4FE6E0D9-B445-4137-9047-2BD7D4B9BAFF}" type="presOf" srcId="{2461FB37-7631-49A5-92BD-A1350145A155}" destId="{9351A2D3-333E-421C-9C09-8761B5127024}" srcOrd="0" destOrd="0" presId="urn:microsoft.com/office/officeart/2005/8/layout/hierarchy2"/>
    <dgm:cxn modelId="{E3670F60-98F1-48A2-9E85-391B093B24E5}" type="presOf" srcId="{EDED9A95-88F6-4D3F-BB31-BB968DD8CA68}" destId="{5CA2525F-C7CD-4125-9D3B-5E65C1584B53}" srcOrd="0" destOrd="0" presId="urn:microsoft.com/office/officeart/2005/8/layout/hierarchy2"/>
    <dgm:cxn modelId="{64359DB3-AB3E-4728-982D-41085B8ED8FB}" type="presOf" srcId="{7237D410-2CDA-4F21-BB19-367F657B05BD}" destId="{A419B65E-E409-403B-AC53-DDE67EBF246E}" srcOrd="0" destOrd="0" presId="urn:microsoft.com/office/officeart/2005/8/layout/hierarchy2"/>
    <dgm:cxn modelId="{23824572-3823-4AD6-9820-E57DE5D459BB}" srcId="{9CB18C4C-E23E-4145-B43B-13407B38B207}" destId="{AFE1F423-9F8D-4C42-8A60-7D429A1A8DEA}" srcOrd="1" destOrd="0" parTransId="{04178533-1C3E-41CA-82D6-964FA6116318}" sibTransId="{4ED4F187-10D4-40FA-952C-280905CC1343}"/>
    <dgm:cxn modelId="{B404BE61-09D9-4ADB-8C73-44EF3BA5F2EF}" srcId="{8476A6BF-79F7-485D-B5B6-26C39D0A3610}" destId="{4372FA2B-56E3-438D-9AB8-EDB9B9DA20AD}" srcOrd="0" destOrd="0" parTransId="{2EE61005-77D7-4299-9A7B-B6E18B4BDCE9}" sibTransId="{2AE000C6-CDE1-4C5B-B994-ABF52FEEB93F}"/>
    <dgm:cxn modelId="{3FE387FA-33DC-41DE-AA97-6CDC251813B6}" type="presOf" srcId="{94A10269-4091-4248-B53A-731A1ABABA4C}" destId="{F91DA5F7-5050-434B-BB70-3165E2493412}" srcOrd="0" destOrd="0" presId="urn:microsoft.com/office/officeart/2005/8/layout/hierarchy2"/>
    <dgm:cxn modelId="{924DDCA8-290D-4CE7-9978-6904ABC60FCF}" type="presOf" srcId="{08A73170-9CA7-442D-B56D-6D31BAE71866}" destId="{89D91EBF-D253-4150-9816-6E0F127DAF9F}" srcOrd="0" destOrd="0" presId="urn:microsoft.com/office/officeart/2005/8/layout/hierarchy2"/>
    <dgm:cxn modelId="{48A8250C-5F67-4F40-8D0D-E1CB7B46F340}" srcId="{8476A6BF-79F7-485D-B5B6-26C39D0A3610}" destId="{97DAE187-A3EB-49AC-AEAD-642FAE7476DC}" srcOrd="1" destOrd="0" parTransId="{E31567BA-98B4-4A77-B602-33B9FB8A86EE}" sibTransId="{4346A6DF-24FB-447C-B4DD-3834014C62B9}"/>
    <dgm:cxn modelId="{5524174D-46EA-4862-B6B9-B758AED06025}" type="presOf" srcId="{2EE61005-77D7-4299-9A7B-B6E18B4BDCE9}" destId="{23D3BC27-11FE-4263-BC97-AB0405B028C8}" srcOrd="1" destOrd="0" presId="urn:microsoft.com/office/officeart/2005/8/layout/hierarchy2"/>
    <dgm:cxn modelId="{E5F25E18-9D6C-44C4-8E3B-849B56EACA4F}" type="presOf" srcId="{C6925F12-987F-4EDD-AE60-3A8A47CC8D77}" destId="{8A290E48-5321-47A9-8685-1D16AE7A826B}" srcOrd="0" destOrd="0" presId="urn:microsoft.com/office/officeart/2005/8/layout/hierarchy2"/>
    <dgm:cxn modelId="{14E5B25B-794E-411C-A75E-A618B3055536}" type="presOf" srcId="{E31567BA-98B4-4A77-B602-33B9FB8A86EE}" destId="{A4FD7471-9387-43AF-974A-682B4A3CBCF8}" srcOrd="0" destOrd="0" presId="urn:microsoft.com/office/officeart/2005/8/layout/hierarchy2"/>
    <dgm:cxn modelId="{F510577C-D18A-4802-A32F-73CFBEBBB4A1}" type="presOf" srcId="{97DAE187-A3EB-49AC-AEAD-642FAE7476DC}" destId="{9C583868-6197-4AF0-B4D7-A86CB1050CEF}" srcOrd="0" destOrd="0" presId="urn:microsoft.com/office/officeart/2005/8/layout/hierarchy2"/>
    <dgm:cxn modelId="{2E159FE5-9BE2-417B-BABA-A320D080385C}" srcId="{1EE2A8F8-BEFE-44B5-BB20-CFB1DD999D5E}" destId="{B8773643-7693-4B49-BD43-318FCB8B5483}" srcOrd="0" destOrd="0" parTransId="{6D2F32BC-543A-4F1F-9CFC-5FB2DCD83B2A}" sibTransId="{F72EF77B-F756-4ADB-9D8D-7B43A648FE77}"/>
    <dgm:cxn modelId="{558F2095-20A6-404B-BF13-5FCE9E33494F}" type="presOf" srcId="{AFE1F423-9F8D-4C42-8A60-7D429A1A8DEA}" destId="{35C3F84F-9FAC-41DE-87E1-10092417A919}" srcOrd="0" destOrd="0" presId="urn:microsoft.com/office/officeart/2005/8/layout/hierarchy2"/>
    <dgm:cxn modelId="{01E763A1-6BA1-4EE7-9CE5-51E191BAB384}" type="presOf" srcId="{9CB18C4C-E23E-4145-B43B-13407B38B207}" destId="{FBF528E8-CC75-48D3-AF3B-8672C5AF9D89}" srcOrd="0" destOrd="0" presId="urn:microsoft.com/office/officeart/2005/8/layout/hierarchy2"/>
    <dgm:cxn modelId="{7CFC5418-F6DD-4BD6-8E04-BCE2740DD582}" srcId="{5877E9FC-29ED-4B2F-AD8F-4DE2284E44CF}" destId="{3E91ABF6-A3BC-4743-8BED-8AE7AF21C68B}" srcOrd="0" destOrd="0" parTransId="{5F56167C-2BDD-48FD-A0BE-A60B6E191CED}" sibTransId="{B372243B-1380-452F-87F2-A4E30719FA20}"/>
    <dgm:cxn modelId="{03B53B76-0A07-4F98-AAA0-26E27E3E85D0}" type="presOf" srcId="{C6925F12-987F-4EDD-AE60-3A8A47CC8D77}" destId="{6A5BAC58-0F36-4CA9-AD3F-18A4988217B7}" srcOrd="1" destOrd="0" presId="urn:microsoft.com/office/officeart/2005/8/layout/hierarchy2"/>
    <dgm:cxn modelId="{8BEF0C54-5B0A-41B4-AB4A-AA95C8775153}" type="presOf" srcId="{04178533-1C3E-41CA-82D6-964FA6116318}" destId="{F8F5093C-9BA2-4102-B562-A173D05D5988}" srcOrd="0" destOrd="0" presId="urn:microsoft.com/office/officeart/2005/8/layout/hierarchy2"/>
    <dgm:cxn modelId="{1E8ED4CF-51D6-4557-B162-4D6519A13E0D}" type="presOf" srcId="{5F56167C-2BDD-48FD-A0BE-A60B6E191CED}" destId="{47ACA8DC-09DC-4B78-A27E-651661C7CCBF}" srcOrd="0" destOrd="0" presId="urn:microsoft.com/office/officeart/2005/8/layout/hierarchy2"/>
    <dgm:cxn modelId="{6F146A9F-C375-48A4-B24C-471847686D35}" type="presOf" srcId="{5AD6D449-8F2F-40A7-A568-BB211D7502EC}" destId="{1C52D505-912C-4BD2-B8CA-DCC6A2FC3936}" srcOrd="1" destOrd="0" presId="urn:microsoft.com/office/officeart/2005/8/layout/hierarchy2"/>
    <dgm:cxn modelId="{F54855F6-1F72-4089-9B33-0D5346831CEB}" srcId="{4372FA2B-56E3-438D-9AB8-EDB9B9DA20AD}" destId="{9CB18C4C-E23E-4145-B43B-13407B38B207}" srcOrd="0" destOrd="0" parTransId="{771E381B-4717-43C8-983D-C25DAAEF9D88}" sibTransId="{2DBCC421-A880-4369-A6C6-327A8949988C}"/>
    <dgm:cxn modelId="{47B7899D-CDA2-4414-999A-9402664CE0B3}" srcId="{4372FA2B-56E3-438D-9AB8-EDB9B9DA20AD}" destId="{94A10269-4091-4248-B53A-731A1ABABA4C}" srcOrd="1" destOrd="0" parTransId="{7237D410-2CDA-4F21-BB19-367F657B05BD}" sibTransId="{6F5F1B43-7BFF-46C0-A078-84C9131AD5EA}"/>
    <dgm:cxn modelId="{F5EB0067-C49F-4903-A64D-5D64DAF86D37}" type="presOf" srcId="{1EE2A8F8-BEFE-44B5-BB20-CFB1DD999D5E}" destId="{7AF762AB-C94E-4927-BE7F-5A0E186FC093}" srcOrd="0" destOrd="0" presId="urn:microsoft.com/office/officeart/2005/8/layout/hierarchy2"/>
    <dgm:cxn modelId="{EDD504C9-9DDC-4DC4-A778-D31735B6EBC4}" type="presOf" srcId="{E31567BA-98B4-4A77-B602-33B9FB8A86EE}" destId="{C243D6BA-CD91-4D33-B9CF-95999C741094}" srcOrd="1" destOrd="0" presId="urn:microsoft.com/office/officeart/2005/8/layout/hierarchy2"/>
    <dgm:cxn modelId="{8183D8BA-CC86-4B6C-A2FD-0ADBD58753FB}" type="presOf" srcId="{5877E9FC-29ED-4B2F-AD8F-4DE2284E44CF}" destId="{BB0624B4-5676-40D7-BD10-A13E7B933F30}" srcOrd="0" destOrd="0" presId="urn:microsoft.com/office/officeart/2005/8/layout/hierarchy2"/>
    <dgm:cxn modelId="{EDD6E9A8-CE38-4CC5-91C9-A9277A8087FE}" type="presOf" srcId="{04178533-1C3E-41CA-82D6-964FA6116318}" destId="{0DEAC0FD-4929-44AE-92C4-B0AD42B7517E}" srcOrd="1" destOrd="0" presId="urn:microsoft.com/office/officeart/2005/8/layout/hierarchy2"/>
    <dgm:cxn modelId="{28F4782A-D60D-41BA-A87C-752EF7A5D6C1}" srcId="{9CB18C4C-E23E-4145-B43B-13407B38B207}" destId="{AA75B51B-A794-497F-920B-A5786AE311FE}" srcOrd="2" destOrd="0" parTransId="{DD663E8E-50F5-44BB-ABEA-F1F873D78871}" sibTransId="{1FF62D9C-B1F0-45CD-979A-18F21D84AD0D}"/>
    <dgm:cxn modelId="{F708B51F-D11B-45FD-A739-CADA5D8911D2}" srcId="{5877E9FC-29ED-4B2F-AD8F-4DE2284E44CF}" destId="{AFEC7B0F-2E87-4624-AE8D-A820403309F9}" srcOrd="1" destOrd="0" parTransId="{A11F437D-ABE1-4617-BCA3-21B8865AA446}" sibTransId="{D3B5FDF8-76B1-4B21-AFAC-FD2B53BC44C4}"/>
    <dgm:cxn modelId="{C46B1CB9-3AF3-4E88-AE3E-3DEFAB048708}" type="presOf" srcId="{AFEC7B0F-2E87-4624-AE8D-A820403309F9}" destId="{B6D0A67C-6428-41F4-8F57-572529777F73}" srcOrd="0" destOrd="0" presId="urn:microsoft.com/office/officeart/2005/8/layout/hierarchy2"/>
    <dgm:cxn modelId="{E6512635-A054-43A9-9886-E919A8204457}" type="presOf" srcId="{8476A6BF-79F7-485D-B5B6-26C39D0A3610}" destId="{BAA97C46-CDD4-4421-A5AA-4CE3A62B9471}" srcOrd="0" destOrd="0" presId="urn:microsoft.com/office/officeart/2005/8/layout/hierarchy2"/>
    <dgm:cxn modelId="{713E345E-59C2-479D-B2DA-E365B5CD14B1}" type="presOf" srcId="{5F56167C-2BDD-48FD-A0BE-A60B6E191CED}" destId="{14311191-3054-435F-BC60-0A78431E0277}" srcOrd="1" destOrd="0" presId="urn:microsoft.com/office/officeart/2005/8/layout/hierarchy2"/>
    <dgm:cxn modelId="{974C0492-A4F4-4328-93DA-C8D73FFF16CC}" type="presOf" srcId="{4372FA2B-56E3-438D-9AB8-EDB9B9DA20AD}" destId="{1836139F-E4F6-4372-9558-CB80698DEB48}" srcOrd="0" destOrd="0" presId="urn:microsoft.com/office/officeart/2005/8/layout/hierarchy2"/>
    <dgm:cxn modelId="{6AEE73BD-3A91-474B-8CA7-8121FB0B31E9}" type="presOf" srcId="{A11F437D-ABE1-4617-BCA3-21B8865AA446}" destId="{E3A5619B-1926-4E4D-AA71-4F623E90F1FC}" srcOrd="1" destOrd="0" presId="urn:microsoft.com/office/officeart/2005/8/layout/hierarchy2"/>
    <dgm:cxn modelId="{D5A46226-CE7D-4291-847E-5F04BEEE4ACA}" type="presOf" srcId="{08A73170-9CA7-442D-B56D-6D31BAE71866}" destId="{958AE497-C936-4AD0-B96A-34C9EA8F2BE8}" srcOrd="1" destOrd="0" presId="urn:microsoft.com/office/officeart/2005/8/layout/hierarchy2"/>
    <dgm:cxn modelId="{79F397C5-9DFA-475E-B911-CD6CD47BC802}" type="presOf" srcId="{6D2F32BC-543A-4F1F-9CFC-5FB2DCD83B2A}" destId="{82572A28-58CD-4FA2-9F68-B989E8A51E19}" srcOrd="1" destOrd="0" presId="urn:microsoft.com/office/officeart/2005/8/layout/hierarchy2"/>
    <dgm:cxn modelId="{258FF21B-0224-4AA0-A183-71C112D22E14}" type="presOf" srcId="{AA75B51B-A794-497F-920B-A5786AE311FE}" destId="{0447983F-D484-4FC5-8401-F2446D18E031}" srcOrd="0" destOrd="0" presId="urn:microsoft.com/office/officeart/2005/8/layout/hierarchy2"/>
    <dgm:cxn modelId="{C200124D-3A26-4219-B495-B2F670B6D472}" type="presOf" srcId="{771E381B-4717-43C8-983D-C25DAAEF9D88}" destId="{ED695A30-DC6C-4BBD-9F75-86D0556FB5FF}" srcOrd="1" destOrd="0" presId="urn:microsoft.com/office/officeart/2005/8/layout/hierarchy2"/>
    <dgm:cxn modelId="{8D2AFEEE-A890-48EA-A8B6-6441C4FABD2C}" type="presOf" srcId="{3E91ABF6-A3BC-4743-8BED-8AE7AF21C68B}" destId="{ECDBA6FB-ADC3-4EC8-8B6F-5E39C7A0D467}" srcOrd="0" destOrd="0" presId="urn:microsoft.com/office/officeart/2005/8/layout/hierarchy2"/>
    <dgm:cxn modelId="{FE7CE605-D137-4CC7-9E62-6E39EAA654B6}" type="presOf" srcId="{2EE61005-77D7-4299-9A7B-B6E18B4BDCE9}" destId="{B8F8F37F-5D0A-472A-95E8-57D4AC29232D}" srcOrd="0" destOrd="0" presId="urn:microsoft.com/office/officeart/2005/8/layout/hierarchy2"/>
    <dgm:cxn modelId="{9D67E4F8-020A-4857-B684-4BFEFF0F3460}" type="presOf" srcId="{DD663E8E-50F5-44BB-ABEA-F1F873D78871}" destId="{0E527C09-C5A3-4370-84AC-13FA6616E19E}" srcOrd="0" destOrd="0" presId="urn:microsoft.com/office/officeart/2005/8/layout/hierarchy2"/>
    <dgm:cxn modelId="{B389F6A9-0E9A-47E5-BA27-08F1667654C2}" type="presOf" srcId="{DD663E8E-50F5-44BB-ABEA-F1F873D78871}" destId="{D6918C4F-4B6D-4BBE-8D5A-B1A3533C4180}" srcOrd="1" destOrd="0" presId="urn:microsoft.com/office/officeart/2005/8/layout/hierarchy2"/>
    <dgm:cxn modelId="{45234715-4E88-4EB4-B05C-6B20A3F21744}" srcId="{2461FB37-7631-49A5-92BD-A1350145A155}" destId="{8476A6BF-79F7-485D-B5B6-26C39D0A3610}" srcOrd="0" destOrd="0" parTransId="{9EDA9A92-933E-4A4C-B3E2-DF43140680B4}" sibTransId="{020E67EC-B766-4F9C-A928-8901D4490A97}"/>
    <dgm:cxn modelId="{9B7FACA6-E4EC-4E7A-AF8B-64EEF6EB8261}" type="presOf" srcId="{7237D410-2CDA-4F21-BB19-367F657B05BD}" destId="{84E6BCFE-EDBB-48E8-896F-997FE722DE05}" srcOrd="1" destOrd="0" presId="urn:microsoft.com/office/officeart/2005/8/layout/hierarchy2"/>
    <dgm:cxn modelId="{014FE496-10E7-447F-90A6-B56A36A4DCA0}" srcId="{97DAE187-A3EB-49AC-AEAD-642FAE7476DC}" destId="{5877E9FC-29ED-4B2F-AD8F-4DE2284E44CF}" srcOrd="0" destOrd="0" parTransId="{C6925F12-987F-4EDD-AE60-3A8A47CC8D77}" sibTransId="{319B7948-C371-4EFC-A26F-9BC131655545}"/>
    <dgm:cxn modelId="{CD6AC5F4-EBB4-4645-82F0-1DABCEE939EF}" type="presParOf" srcId="{9351A2D3-333E-421C-9C09-8761B5127024}" destId="{3A31FE21-1F6B-4025-B06B-177D6AA34A3D}" srcOrd="0" destOrd="0" presId="urn:microsoft.com/office/officeart/2005/8/layout/hierarchy2"/>
    <dgm:cxn modelId="{505BEE1D-5070-4B42-B3D4-72A053FCB964}" type="presParOf" srcId="{3A31FE21-1F6B-4025-B06B-177D6AA34A3D}" destId="{BAA97C46-CDD4-4421-A5AA-4CE3A62B9471}" srcOrd="0" destOrd="0" presId="urn:microsoft.com/office/officeart/2005/8/layout/hierarchy2"/>
    <dgm:cxn modelId="{961EDC07-4777-4E96-9297-F6541795EEA4}" type="presParOf" srcId="{3A31FE21-1F6B-4025-B06B-177D6AA34A3D}" destId="{3EE61941-CE8A-4445-928A-3705106009B6}" srcOrd="1" destOrd="0" presId="urn:microsoft.com/office/officeart/2005/8/layout/hierarchy2"/>
    <dgm:cxn modelId="{CBEA15A3-68F6-430F-B248-D3F72A8C05A1}" type="presParOf" srcId="{3EE61941-CE8A-4445-928A-3705106009B6}" destId="{B8F8F37F-5D0A-472A-95E8-57D4AC29232D}" srcOrd="0" destOrd="0" presId="urn:microsoft.com/office/officeart/2005/8/layout/hierarchy2"/>
    <dgm:cxn modelId="{E1A26374-D756-4024-BEA3-A25FD9D3A35F}" type="presParOf" srcId="{B8F8F37F-5D0A-472A-95E8-57D4AC29232D}" destId="{23D3BC27-11FE-4263-BC97-AB0405B028C8}" srcOrd="0" destOrd="0" presId="urn:microsoft.com/office/officeart/2005/8/layout/hierarchy2"/>
    <dgm:cxn modelId="{FADAEF1D-2CF0-4624-B23C-39FD28BADDF8}" type="presParOf" srcId="{3EE61941-CE8A-4445-928A-3705106009B6}" destId="{BCA21682-4399-4630-A8FB-C03FC3636895}" srcOrd="1" destOrd="0" presId="urn:microsoft.com/office/officeart/2005/8/layout/hierarchy2"/>
    <dgm:cxn modelId="{FC874F7A-E20A-43C3-A6DF-CCEB278068F6}" type="presParOf" srcId="{BCA21682-4399-4630-A8FB-C03FC3636895}" destId="{1836139F-E4F6-4372-9558-CB80698DEB48}" srcOrd="0" destOrd="0" presId="urn:microsoft.com/office/officeart/2005/8/layout/hierarchy2"/>
    <dgm:cxn modelId="{B4B17634-D611-4BAB-B514-E64A173DC90B}" type="presParOf" srcId="{BCA21682-4399-4630-A8FB-C03FC3636895}" destId="{5899D502-DA75-4542-B7D1-9E2C4EF3EDDA}" srcOrd="1" destOrd="0" presId="urn:microsoft.com/office/officeart/2005/8/layout/hierarchy2"/>
    <dgm:cxn modelId="{46DEA3D1-05FC-4CE7-8965-7983EB457AA7}" type="presParOf" srcId="{5899D502-DA75-4542-B7D1-9E2C4EF3EDDA}" destId="{52F56591-9F07-400D-8966-58CF916431B8}" srcOrd="0" destOrd="0" presId="urn:microsoft.com/office/officeart/2005/8/layout/hierarchy2"/>
    <dgm:cxn modelId="{46E70ADC-E8BB-4C71-883F-EE5343D67BC4}" type="presParOf" srcId="{52F56591-9F07-400D-8966-58CF916431B8}" destId="{ED695A30-DC6C-4BBD-9F75-86D0556FB5FF}" srcOrd="0" destOrd="0" presId="urn:microsoft.com/office/officeart/2005/8/layout/hierarchy2"/>
    <dgm:cxn modelId="{76B60C40-D806-4C2D-86DE-845F7E224B40}" type="presParOf" srcId="{5899D502-DA75-4542-B7D1-9E2C4EF3EDDA}" destId="{78C601C2-4F00-44FB-B7E0-4A08F466964A}" srcOrd="1" destOrd="0" presId="urn:microsoft.com/office/officeart/2005/8/layout/hierarchy2"/>
    <dgm:cxn modelId="{4B01F4ED-176E-4B27-8537-7784A7BB4CE8}" type="presParOf" srcId="{78C601C2-4F00-44FB-B7E0-4A08F466964A}" destId="{FBF528E8-CC75-48D3-AF3B-8672C5AF9D89}" srcOrd="0" destOrd="0" presId="urn:microsoft.com/office/officeart/2005/8/layout/hierarchy2"/>
    <dgm:cxn modelId="{D1041955-94DD-4249-B812-9B7797F94A65}" type="presParOf" srcId="{78C601C2-4F00-44FB-B7E0-4A08F466964A}" destId="{4F8A4AE6-1A85-4B6D-95D7-78DE391009B2}" srcOrd="1" destOrd="0" presId="urn:microsoft.com/office/officeart/2005/8/layout/hierarchy2"/>
    <dgm:cxn modelId="{BCB02BB0-E78E-4776-ACB7-DA38ADC5E2BA}" type="presParOf" srcId="{4F8A4AE6-1A85-4B6D-95D7-78DE391009B2}" destId="{2F658602-1DBA-4274-B03E-FC51CD9AB2F4}" srcOrd="0" destOrd="0" presId="urn:microsoft.com/office/officeart/2005/8/layout/hierarchy2"/>
    <dgm:cxn modelId="{1154356A-E69C-47D1-AE36-397622BD65E2}" type="presParOf" srcId="{2F658602-1DBA-4274-B03E-FC51CD9AB2F4}" destId="{1C52D505-912C-4BD2-B8CA-DCC6A2FC3936}" srcOrd="0" destOrd="0" presId="urn:microsoft.com/office/officeart/2005/8/layout/hierarchy2"/>
    <dgm:cxn modelId="{81D04610-ED28-4DF7-A34A-CF23277CE393}" type="presParOf" srcId="{4F8A4AE6-1A85-4B6D-95D7-78DE391009B2}" destId="{E2E6CEB0-C49B-4A63-989A-DE60C99A1E46}" srcOrd="1" destOrd="0" presId="urn:microsoft.com/office/officeart/2005/8/layout/hierarchy2"/>
    <dgm:cxn modelId="{B2AA182C-5A47-4EF2-990A-87D57B5B512C}" type="presParOf" srcId="{E2E6CEB0-C49B-4A63-989A-DE60C99A1E46}" destId="{5CA2525F-C7CD-4125-9D3B-5E65C1584B53}" srcOrd="0" destOrd="0" presId="urn:microsoft.com/office/officeart/2005/8/layout/hierarchy2"/>
    <dgm:cxn modelId="{36A1C7B7-F342-4A38-9BF5-1E5786CEFEA5}" type="presParOf" srcId="{E2E6CEB0-C49B-4A63-989A-DE60C99A1E46}" destId="{F33ED0BE-AB10-462C-BF78-A42A99290AFC}" srcOrd="1" destOrd="0" presId="urn:microsoft.com/office/officeart/2005/8/layout/hierarchy2"/>
    <dgm:cxn modelId="{6D761ED9-2397-42F2-9678-5936784DCA8E}" type="presParOf" srcId="{4F8A4AE6-1A85-4B6D-95D7-78DE391009B2}" destId="{F8F5093C-9BA2-4102-B562-A173D05D5988}" srcOrd="2" destOrd="0" presId="urn:microsoft.com/office/officeart/2005/8/layout/hierarchy2"/>
    <dgm:cxn modelId="{2D56B2E1-7758-48FF-AB4F-022D9440DAAE}" type="presParOf" srcId="{F8F5093C-9BA2-4102-B562-A173D05D5988}" destId="{0DEAC0FD-4929-44AE-92C4-B0AD42B7517E}" srcOrd="0" destOrd="0" presId="urn:microsoft.com/office/officeart/2005/8/layout/hierarchy2"/>
    <dgm:cxn modelId="{6C272F00-7D68-4BE3-8199-627B3A7A09E2}" type="presParOf" srcId="{4F8A4AE6-1A85-4B6D-95D7-78DE391009B2}" destId="{B2100D15-D4DB-4365-B375-5EF4703524A9}" srcOrd="3" destOrd="0" presId="urn:microsoft.com/office/officeart/2005/8/layout/hierarchy2"/>
    <dgm:cxn modelId="{DE1BA52A-3603-4AF6-BD65-479C0D11C4D9}" type="presParOf" srcId="{B2100D15-D4DB-4365-B375-5EF4703524A9}" destId="{35C3F84F-9FAC-41DE-87E1-10092417A919}" srcOrd="0" destOrd="0" presId="urn:microsoft.com/office/officeart/2005/8/layout/hierarchy2"/>
    <dgm:cxn modelId="{B0C618F9-815E-4C09-9673-45461C8B09FC}" type="presParOf" srcId="{B2100D15-D4DB-4365-B375-5EF4703524A9}" destId="{B6D205B8-753E-49EC-BA8C-99E61D481F6C}" srcOrd="1" destOrd="0" presId="urn:microsoft.com/office/officeart/2005/8/layout/hierarchy2"/>
    <dgm:cxn modelId="{E6D55694-DD84-4A57-8BB4-B3CB9C435122}" type="presParOf" srcId="{4F8A4AE6-1A85-4B6D-95D7-78DE391009B2}" destId="{0E527C09-C5A3-4370-84AC-13FA6616E19E}" srcOrd="4" destOrd="0" presId="urn:microsoft.com/office/officeart/2005/8/layout/hierarchy2"/>
    <dgm:cxn modelId="{6846692A-6A1E-4FF7-96E7-EEA8E3216505}" type="presParOf" srcId="{0E527C09-C5A3-4370-84AC-13FA6616E19E}" destId="{D6918C4F-4B6D-4BBE-8D5A-B1A3533C4180}" srcOrd="0" destOrd="0" presId="urn:microsoft.com/office/officeart/2005/8/layout/hierarchy2"/>
    <dgm:cxn modelId="{217F10FB-1C31-4DE8-B406-C8F402723B81}" type="presParOf" srcId="{4F8A4AE6-1A85-4B6D-95D7-78DE391009B2}" destId="{656A3E0B-7553-4DA9-8714-27BB9ADBEB97}" srcOrd="5" destOrd="0" presId="urn:microsoft.com/office/officeart/2005/8/layout/hierarchy2"/>
    <dgm:cxn modelId="{ABFDA689-424D-419F-8251-FBFF371AF5B5}" type="presParOf" srcId="{656A3E0B-7553-4DA9-8714-27BB9ADBEB97}" destId="{0447983F-D484-4FC5-8401-F2446D18E031}" srcOrd="0" destOrd="0" presId="urn:microsoft.com/office/officeart/2005/8/layout/hierarchy2"/>
    <dgm:cxn modelId="{512D528E-CE4B-4D93-AFBB-47BB2E0BD801}" type="presParOf" srcId="{656A3E0B-7553-4DA9-8714-27BB9ADBEB97}" destId="{C01D95B0-729E-4FF8-B4F8-96795120E6D5}" srcOrd="1" destOrd="0" presId="urn:microsoft.com/office/officeart/2005/8/layout/hierarchy2"/>
    <dgm:cxn modelId="{55E548C1-11EF-4805-9C39-344F36348650}" type="presParOf" srcId="{5899D502-DA75-4542-B7D1-9E2C4EF3EDDA}" destId="{A419B65E-E409-403B-AC53-DDE67EBF246E}" srcOrd="2" destOrd="0" presId="urn:microsoft.com/office/officeart/2005/8/layout/hierarchy2"/>
    <dgm:cxn modelId="{F25F3297-C5B3-4BB1-9D15-DEF11A8865FB}" type="presParOf" srcId="{A419B65E-E409-403B-AC53-DDE67EBF246E}" destId="{84E6BCFE-EDBB-48E8-896F-997FE722DE05}" srcOrd="0" destOrd="0" presId="urn:microsoft.com/office/officeart/2005/8/layout/hierarchy2"/>
    <dgm:cxn modelId="{9AB6AD46-1AF5-4E49-9DA1-686082E58A0D}" type="presParOf" srcId="{5899D502-DA75-4542-B7D1-9E2C4EF3EDDA}" destId="{97656737-AA40-4E9B-AF08-780E10ED77BC}" srcOrd="3" destOrd="0" presId="urn:microsoft.com/office/officeart/2005/8/layout/hierarchy2"/>
    <dgm:cxn modelId="{E7E473E8-C553-43E4-9CD0-B64AE595E444}" type="presParOf" srcId="{97656737-AA40-4E9B-AF08-780E10ED77BC}" destId="{F91DA5F7-5050-434B-BB70-3165E2493412}" srcOrd="0" destOrd="0" presId="urn:microsoft.com/office/officeart/2005/8/layout/hierarchy2"/>
    <dgm:cxn modelId="{1B42405C-8CC6-4D51-AC72-E8E58CD75EE7}" type="presParOf" srcId="{97656737-AA40-4E9B-AF08-780E10ED77BC}" destId="{C75716C6-6DF9-4A98-AB40-3DB702C6A366}" srcOrd="1" destOrd="0" presId="urn:microsoft.com/office/officeart/2005/8/layout/hierarchy2"/>
    <dgm:cxn modelId="{4266D345-77F5-466E-895C-5D3AC9A35612}" type="presParOf" srcId="{3EE61941-CE8A-4445-928A-3705106009B6}" destId="{A4FD7471-9387-43AF-974A-682B4A3CBCF8}" srcOrd="2" destOrd="0" presId="urn:microsoft.com/office/officeart/2005/8/layout/hierarchy2"/>
    <dgm:cxn modelId="{0CC06A15-6788-40A2-AA37-F400C7BD9B83}" type="presParOf" srcId="{A4FD7471-9387-43AF-974A-682B4A3CBCF8}" destId="{C243D6BA-CD91-4D33-B9CF-95999C741094}" srcOrd="0" destOrd="0" presId="urn:microsoft.com/office/officeart/2005/8/layout/hierarchy2"/>
    <dgm:cxn modelId="{DF76AC17-F59A-4118-BBB6-FC4B8C428E1C}" type="presParOf" srcId="{3EE61941-CE8A-4445-928A-3705106009B6}" destId="{57B1978E-14D3-4FE8-9CD3-F389B7338953}" srcOrd="3" destOrd="0" presId="urn:microsoft.com/office/officeart/2005/8/layout/hierarchy2"/>
    <dgm:cxn modelId="{F81BE71E-A88B-4ECC-95C8-6456EE6A8551}" type="presParOf" srcId="{57B1978E-14D3-4FE8-9CD3-F389B7338953}" destId="{9C583868-6197-4AF0-B4D7-A86CB1050CEF}" srcOrd="0" destOrd="0" presId="urn:microsoft.com/office/officeart/2005/8/layout/hierarchy2"/>
    <dgm:cxn modelId="{3512F9BD-AC4C-4C80-83F0-6AEB5666918D}" type="presParOf" srcId="{57B1978E-14D3-4FE8-9CD3-F389B7338953}" destId="{637EBBA0-E184-407D-B84E-67CDA53853BD}" srcOrd="1" destOrd="0" presId="urn:microsoft.com/office/officeart/2005/8/layout/hierarchy2"/>
    <dgm:cxn modelId="{E0170CDB-038B-4DC2-8952-0169645854EE}" type="presParOf" srcId="{637EBBA0-E184-407D-B84E-67CDA53853BD}" destId="{8A290E48-5321-47A9-8685-1D16AE7A826B}" srcOrd="0" destOrd="0" presId="urn:microsoft.com/office/officeart/2005/8/layout/hierarchy2"/>
    <dgm:cxn modelId="{11E75F1A-FFAD-481B-94F3-50E8205B6351}" type="presParOf" srcId="{8A290E48-5321-47A9-8685-1D16AE7A826B}" destId="{6A5BAC58-0F36-4CA9-AD3F-18A4988217B7}" srcOrd="0" destOrd="0" presId="urn:microsoft.com/office/officeart/2005/8/layout/hierarchy2"/>
    <dgm:cxn modelId="{8827A6DF-8C88-4843-BDAF-3DCD4992A3B8}" type="presParOf" srcId="{637EBBA0-E184-407D-B84E-67CDA53853BD}" destId="{0BAEDDCF-E067-45AA-9EDC-56DA56C1EA0A}" srcOrd="1" destOrd="0" presId="urn:microsoft.com/office/officeart/2005/8/layout/hierarchy2"/>
    <dgm:cxn modelId="{FA2A3E74-78A6-4F7A-A9D0-3F8D1675DAB8}" type="presParOf" srcId="{0BAEDDCF-E067-45AA-9EDC-56DA56C1EA0A}" destId="{BB0624B4-5676-40D7-BD10-A13E7B933F30}" srcOrd="0" destOrd="0" presId="urn:microsoft.com/office/officeart/2005/8/layout/hierarchy2"/>
    <dgm:cxn modelId="{9A7E533D-22BE-4C8B-A5CE-D1DCD24EEC26}" type="presParOf" srcId="{0BAEDDCF-E067-45AA-9EDC-56DA56C1EA0A}" destId="{C15DA675-6F18-41A7-93EA-CD2DE714BCD2}" srcOrd="1" destOrd="0" presId="urn:microsoft.com/office/officeart/2005/8/layout/hierarchy2"/>
    <dgm:cxn modelId="{815AEA6C-76E8-48A9-975B-EBA19843285C}" type="presParOf" srcId="{C15DA675-6F18-41A7-93EA-CD2DE714BCD2}" destId="{47ACA8DC-09DC-4B78-A27E-651661C7CCBF}" srcOrd="0" destOrd="0" presId="urn:microsoft.com/office/officeart/2005/8/layout/hierarchy2"/>
    <dgm:cxn modelId="{2F5C0579-28EB-4E40-A6F8-CA5A61300A4D}" type="presParOf" srcId="{47ACA8DC-09DC-4B78-A27E-651661C7CCBF}" destId="{14311191-3054-435F-BC60-0A78431E0277}" srcOrd="0" destOrd="0" presId="urn:microsoft.com/office/officeart/2005/8/layout/hierarchy2"/>
    <dgm:cxn modelId="{B9AB1A95-AFEC-4526-88C8-AC7F2E93AE87}" type="presParOf" srcId="{C15DA675-6F18-41A7-93EA-CD2DE714BCD2}" destId="{48722D08-B130-48F2-95C5-4B69ECF5C0F1}" srcOrd="1" destOrd="0" presId="urn:microsoft.com/office/officeart/2005/8/layout/hierarchy2"/>
    <dgm:cxn modelId="{4951C3D5-DCC3-4357-B64F-8FC86D99064F}" type="presParOf" srcId="{48722D08-B130-48F2-95C5-4B69ECF5C0F1}" destId="{ECDBA6FB-ADC3-4EC8-8B6F-5E39C7A0D467}" srcOrd="0" destOrd="0" presId="urn:microsoft.com/office/officeart/2005/8/layout/hierarchy2"/>
    <dgm:cxn modelId="{814524B8-5EC4-4425-98BA-1791A5EDF838}" type="presParOf" srcId="{48722D08-B130-48F2-95C5-4B69ECF5C0F1}" destId="{2EEEB917-72EA-423B-9B32-569C3EA22DAC}" srcOrd="1" destOrd="0" presId="urn:microsoft.com/office/officeart/2005/8/layout/hierarchy2"/>
    <dgm:cxn modelId="{A69DD3AC-B5C2-44CA-B6EF-6F37005F8B17}" type="presParOf" srcId="{C15DA675-6F18-41A7-93EA-CD2DE714BCD2}" destId="{A6BDEAB3-0375-404D-B1A8-7390B2424B13}" srcOrd="2" destOrd="0" presId="urn:microsoft.com/office/officeart/2005/8/layout/hierarchy2"/>
    <dgm:cxn modelId="{74731A28-EFE6-479A-89EF-961A47F2BDF3}" type="presParOf" srcId="{A6BDEAB3-0375-404D-B1A8-7390B2424B13}" destId="{E3A5619B-1926-4E4D-AA71-4F623E90F1FC}" srcOrd="0" destOrd="0" presId="urn:microsoft.com/office/officeart/2005/8/layout/hierarchy2"/>
    <dgm:cxn modelId="{142E79EE-18F6-40DC-9CF9-D76D780575C5}" type="presParOf" srcId="{C15DA675-6F18-41A7-93EA-CD2DE714BCD2}" destId="{5EC40316-87BF-4D8B-AB97-FDF2392E8EF6}" srcOrd="3" destOrd="0" presId="urn:microsoft.com/office/officeart/2005/8/layout/hierarchy2"/>
    <dgm:cxn modelId="{022571CE-4B31-4D6E-B43E-741A53B19713}" type="presParOf" srcId="{5EC40316-87BF-4D8B-AB97-FDF2392E8EF6}" destId="{B6D0A67C-6428-41F4-8F57-572529777F73}" srcOrd="0" destOrd="0" presId="urn:microsoft.com/office/officeart/2005/8/layout/hierarchy2"/>
    <dgm:cxn modelId="{96D10372-1B63-4127-8F4B-4AFF54225EDE}" type="presParOf" srcId="{5EC40316-87BF-4D8B-AB97-FDF2392E8EF6}" destId="{8B063A78-956A-4245-841B-3CA54A049920}" srcOrd="1" destOrd="0" presId="urn:microsoft.com/office/officeart/2005/8/layout/hierarchy2"/>
    <dgm:cxn modelId="{AC411A9B-D829-4E97-90DE-23EA62A26A3C}" type="presParOf" srcId="{3EE61941-CE8A-4445-928A-3705106009B6}" destId="{89D91EBF-D253-4150-9816-6E0F127DAF9F}" srcOrd="4" destOrd="0" presId="urn:microsoft.com/office/officeart/2005/8/layout/hierarchy2"/>
    <dgm:cxn modelId="{BE114B5B-954D-4654-BA54-E901432AAC2F}" type="presParOf" srcId="{89D91EBF-D253-4150-9816-6E0F127DAF9F}" destId="{958AE497-C936-4AD0-B96A-34C9EA8F2BE8}" srcOrd="0" destOrd="0" presId="urn:microsoft.com/office/officeart/2005/8/layout/hierarchy2"/>
    <dgm:cxn modelId="{9A030080-941A-4237-B19E-FA563F2ED0BB}" type="presParOf" srcId="{3EE61941-CE8A-4445-928A-3705106009B6}" destId="{63AD387D-4A3C-447E-B9BA-787B3657086A}" srcOrd="5" destOrd="0" presId="urn:microsoft.com/office/officeart/2005/8/layout/hierarchy2"/>
    <dgm:cxn modelId="{D6EE456A-7DB0-46F6-8196-E6B2A22CEB4C}" type="presParOf" srcId="{63AD387D-4A3C-447E-B9BA-787B3657086A}" destId="{7AF762AB-C94E-4927-BE7F-5A0E186FC093}" srcOrd="0" destOrd="0" presId="urn:microsoft.com/office/officeart/2005/8/layout/hierarchy2"/>
    <dgm:cxn modelId="{F5779245-08E7-4634-BB74-1A1285C3D482}" type="presParOf" srcId="{63AD387D-4A3C-447E-B9BA-787B3657086A}" destId="{ADA135B8-CBB3-4ED1-9BEF-9A33449B60E4}" srcOrd="1" destOrd="0" presId="urn:microsoft.com/office/officeart/2005/8/layout/hierarchy2"/>
    <dgm:cxn modelId="{08DA0C26-0727-4B83-81D5-9B2A75D49509}" type="presParOf" srcId="{ADA135B8-CBB3-4ED1-9BEF-9A33449B60E4}" destId="{B61B6A77-F1F7-4BCC-B791-9A7BB34B27F8}" srcOrd="0" destOrd="0" presId="urn:microsoft.com/office/officeart/2005/8/layout/hierarchy2"/>
    <dgm:cxn modelId="{221678A3-CDF0-4352-957D-5EC3D104161A}" type="presParOf" srcId="{B61B6A77-F1F7-4BCC-B791-9A7BB34B27F8}" destId="{82572A28-58CD-4FA2-9F68-B989E8A51E19}" srcOrd="0" destOrd="0" presId="urn:microsoft.com/office/officeart/2005/8/layout/hierarchy2"/>
    <dgm:cxn modelId="{6446D518-873C-4F75-9C9E-7DC1E2394CFF}" type="presParOf" srcId="{ADA135B8-CBB3-4ED1-9BEF-9A33449B60E4}" destId="{C1B4D82B-44BC-4611-BAEA-D8AB3CB3B9DF}" srcOrd="1" destOrd="0" presId="urn:microsoft.com/office/officeart/2005/8/layout/hierarchy2"/>
    <dgm:cxn modelId="{A5AFBF91-76F2-4E9E-BCB6-82EB63F05151}" type="presParOf" srcId="{C1B4D82B-44BC-4611-BAEA-D8AB3CB3B9DF}" destId="{DC5FA3C2-4613-48D7-9D16-093A71162C81}" srcOrd="0" destOrd="0" presId="urn:microsoft.com/office/officeart/2005/8/layout/hierarchy2"/>
    <dgm:cxn modelId="{54E3C1CC-86B8-4A11-AC24-9EFE1F4CAA20}" type="presParOf" srcId="{C1B4D82B-44BC-4611-BAEA-D8AB3CB3B9DF}" destId="{CC960F97-5397-44A5-AE06-23BEA1A0066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2FD8EC-B030-4ED3-A9FE-31E8841D9693}" type="doc">
      <dgm:prSet loTypeId="urn:microsoft.com/office/officeart/2005/8/layout/hProcess4" loCatId="process" qsTypeId="urn:microsoft.com/office/officeart/2005/8/quickstyle/3d2#7" qsCatId="3D" csTypeId="urn:microsoft.com/office/officeart/2005/8/colors/colorful5" csCatId="colorful" phldr="1"/>
      <dgm:spPr/>
      <dgm:t>
        <a:bodyPr/>
        <a:lstStyle/>
        <a:p>
          <a:endParaRPr lang="es-CR"/>
        </a:p>
      </dgm:t>
    </dgm:pt>
    <dgm:pt modelId="{93FAB73A-6736-499E-A944-DBE26F45B7CE}">
      <dgm:prSet phldrT="[Texto]"/>
      <dgm:spPr/>
      <dgm:t>
        <a:bodyPr/>
        <a:lstStyle/>
        <a:p>
          <a:r>
            <a:rPr lang="es-CR" dirty="0"/>
            <a:t>Actividad</a:t>
          </a:r>
        </a:p>
      </dgm:t>
    </dgm:pt>
    <dgm:pt modelId="{8F187D3A-D53A-4627-B62E-1DCEC7AA95AE}" type="parTrans" cxnId="{DCB57B50-FC75-4719-B59A-F0ACEFD2A285}">
      <dgm:prSet/>
      <dgm:spPr/>
      <dgm:t>
        <a:bodyPr/>
        <a:lstStyle/>
        <a:p>
          <a:endParaRPr lang="es-CR"/>
        </a:p>
      </dgm:t>
    </dgm:pt>
    <dgm:pt modelId="{464EA428-7599-49AB-9A17-261AD234E148}" type="sibTrans" cxnId="{DCB57B50-FC75-4719-B59A-F0ACEFD2A285}">
      <dgm:prSet/>
      <dgm:spPr/>
      <dgm:t>
        <a:bodyPr/>
        <a:lstStyle/>
        <a:p>
          <a:endParaRPr lang="es-CR"/>
        </a:p>
      </dgm:t>
    </dgm:pt>
    <dgm:pt modelId="{AF74FCC5-4FB3-4370-99B6-FB5F0E20A864}">
      <dgm:prSet phldrT="[Texto]"/>
      <dgm:spPr/>
      <dgm:t>
        <a:bodyPr/>
        <a:lstStyle/>
        <a:p>
          <a:r>
            <a:rPr lang="es-CR" dirty="0"/>
            <a:t>Tarea</a:t>
          </a:r>
        </a:p>
      </dgm:t>
    </dgm:pt>
    <dgm:pt modelId="{75E12DBE-8C34-4DAC-9053-3776C9750517}" type="parTrans" cxnId="{99B5BF05-8B4D-4932-A548-A1A758695AA1}">
      <dgm:prSet/>
      <dgm:spPr/>
      <dgm:t>
        <a:bodyPr/>
        <a:lstStyle/>
        <a:p>
          <a:endParaRPr lang="es-CR"/>
        </a:p>
      </dgm:t>
    </dgm:pt>
    <dgm:pt modelId="{B991DE80-2DFE-422D-8AB7-18F6A98A8AD8}" type="sibTrans" cxnId="{99B5BF05-8B4D-4932-A548-A1A758695AA1}">
      <dgm:prSet/>
      <dgm:spPr/>
      <dgm:t>
        <a:bodyPr/>
        <a:lstStyle/>
        <a:p>
          <a:endParaRPr lang="es-CR"/>
        </a:p>
      </dgm:t>
    </dgm:pt>
    <dgm:pt modelId="{8E0F9364-FEF4-4DEB-9147-094EA67CDEB7}">
      <dgm:prSet phldrT="[Texto]"/>
      <dgm:spPr/>
      <dgm:t>
        <a:bodyPr/>
        <a:lstStyle/>
        <a:p>
          <a:r>
            <a:rPr lang="es-CR" dirty="0"/>
            <a:t>Tarea</a:t>
          </a:r>
        </a:p>
      </dgm:t>
    </dgm:pt>
    <dgm:pt modelId="{829650CD-63D4-4660-8292-205740173930}" type="parTrans" cxnId="{7DF9F18F-4368-42A3-9D11-5AA88FDD802D}">
      <dgm:prSet/>
      <dgm:spPr/>
      <dgm:t>
        <a:bodyPr/>
        <a:lstStyle/>
        <a:p>
          <a:endParaRPr lang="es-CR"/>
        </a:p>
      </dgm:t>
    </dgm:pt>
    <dgm:pt modelId="{4BF3FB1E-D204-477A-A0A2-15E9F6132BD2}" type="sibTrans" cxnId="{7DF9F18F-4368-42A3-9D11-5AA88FDD802D}">
      <dgm:prSet/>
      <dgm:spPr/>
      <dgm:t>
        <a:bodyPr/>
        <a:lstStyle/>
        <a:p>
          <a:endParaRPr lang="es-CR"/>
        </a:p>
      </dgm:t>
    </dgm:pt>
    <dgm:pt modelId="{C0905F18-08D4-464C-AD90-3FBE2E7B3883}">
      <dgm:prSet phldrT="[Texto]"/>
      <dgm:spPr/>
      <dgm:t>
        <a:bodyPr/>
        <a:lstStyle/>
        <a:p>
          <a:r>
            <a:rPr lang="es-CR" dirty="0"/>
            <a:t>Actividad</a:t>
          </a:r>
        </a:p>
      </dgm:t>
    </dgm:pt>
    <dgm:pt modelId="{859C4FBE-7750-4C45-86F0-34A612A3DBEB}" type="parTrans" cxnId="{845ADA6E-944A-414F-BA45-15F66E5433EE}">
      <dgm:prSet/>
      <dgm:spPr/>
      <dgm:t>
        <a:bodyPr/>
        <a:lstStyle/>
        <a:p>
          <a:endParaRPr lang="es-CR"/>
        </a:p>
      </dgm:t>
    </dgm:pt>
    <dgm:pt modelId="{BDC4B569-64BD-48FE-B38D-D3F0120199E5}" type="sibTrans" cxnId="{845ADA6E-944A-414F-BA45-15F66E5433EE}">
      <dgm:prSet/>
      <dgm:spPr/>
      <dgm:t>
        <a:bodyPr/>
        <a:lstStyle/>
        <a:p>
          <a:endParaRPr lang="es-CR"/>
        </a:p>
      </dgm:t>
    </dgm:pt>
    <dgm:pt modelId="{5882FFBC-746D-42BB-826F-BDD985DE8909}">
      <dgm:prSet phldrT="[Texto]"/>
      <dgm:spPr/>
      <dgm:t>
        <a:bodyPr/>
        <a:lstStyle/>
        <a:p>
          <a:r>
            <a:rPr lang="es-CR" dirty="0"/>
            <a:t>Tarea</a:t>
          </a:r>
        </a:p>
      </dgm:t>
    </dgm:pt>
    <dgm:pt modelId="{DEEBE22A-4A49-45B4-A3E1-98EDEFFB2767}" type="parTrans" cxnId="{C1D56715-A075-4882-A3BC-11C7CBD8C9D9}">
      <dgm:prSet/>
      <dgm:spPr/>
      <dgm:t>
        <a:bodyPr/>
        <a:lstStyle/>
        <a:p>
          <a:endParaRPr lang="es-CR"/>
        </a:p>
      </dgm:t>
    </dgm:pt>
    <dgm:pt modelId="{37C7540C-F489-4FD6-B92F-D73BF5E7119A}" type="sibTrans" cxnId="{C1D56715-A075-4882-A3BC-11C7CBD8C9D9}">
      <dgm:prSet/>
      <dgm:spPr/>
      <dgm:t>
        <a:bodyPr/>
        <a:lstStyle/>
        <a:p>
          <a:endParaRPr lang="es-CR"/>
        </a:p>
      </dgm:t>
    </dgm:pt>
    <dgm:pt modelId="{9C82B6FB-0AB3-436A-8984-B0B423E8F640}">
      <dgm:prSet phldrT="[Texto]"/>
      <dgm:spPr/>
      <dgm:t>
        <a:bodyPr/>
        <a:lstStyle/>
        <a:p>
          <a:r>
            <a:rPr lang="es-CR" dirty="0"/>
            <a:t>Tarea</a:t>
          </a:r>
        </a:p>
      </dgm:t>
    </dgm:pt>
    <dgm:pt modelId="{4320058E-6871-44BF-B0AB-6F9D23ED27F8}" type="parTrans" cxnId="{ED81989A-53F9-4931-95CD-96BDF8A0D2FC}">
      <dgm:prSet/>
      <dgm:spPr/>
      <dgm:t>
        <a:bodyPr/>
        <a:lstStyle/>
        <a:p>
          <a:endParaRPr lang="es-CR"/>
        </a:p>
      </dgm:t>
    </dgm:pt>
    <dgm:pt modelId="{DC3C4AFA-B41B-485E-8CBD-B3DDC0FDFDC9}" type="sibTrans" cxnId="{ED81989A-53F9-4931-95CD-96BDF8A0D2FC}">
      <dgm:prSet/>
      <dgm:spPr/>
      <dgm:t>
        <a:bodyPr/>
        <a:lstStyle/>
        <a:p>
          <a:endParaRPr lang="es-CR"/>
        </a:p>
      </dgm:t>
    </dgm:pt>
    <dgm:pt modelId="{C285DF88-AB3D-441E-9E1E-9A0EE371D5EE}">
      <dgm:prSet phldrT="[Texto]"/>
      <dgm:spPr/>
      <dgm:t>
        <a:bodyPr/>
        <a:lstStyle/>
        <a:p>
          <a:r>
            <a:rPr lang="es-CR" dirty="0"/>
            <a:t>Actividad</a:t>
          </a:r>
        </a:p>
      </dgm:t>
    </dgm:pt>
    <dgm:pt modelId="{DC2E9364-5120-467C-B419-FC5D3C14734C}" type="parTrans" cxnId="{680C905E-3B17-4F97-B9CA-066A08EFB868}">
      <dgm:prSet/>
      <dgm:spPr/>
      <dgm:t>
        <a:bodyPr/>
        <a:lstStyle/>
        <a:p>
          <a:endParaRPr lang="es-CR"/>
        </a:p>
      </dgm:t>
    </dgm:pt>
    <dgm:pt modelId="{89E99944-96F0-45CB-9BAB-344331127EA4}" type="sibTrans" cxnId="{680C905E-3B17-4F97-B9CA-066A08EFB868}">
      <dgm:prSet/>
      <dgm:spPr/>
      <dgm:t>
        <a:bodyPr/>
        <a:lstStyle/>
        <a:p>
          <a:endParaRPr lang="es-CR"/>
        </a:p>
      </dgm:t>
    </dgm:pt>
    <dgm:pt modelId="{9B50651E-3406-4CCF-958B-5EB8B6067D34}">
      <dgm:prSet phldrT="[Texto]"/>
      <dgm:spPr/>
      <dgm:t>
        <a:bodyPr/>
        <a:lstStyle/>
        <a:p>
          <a:r>
            <a:rPr lang="es-CR" dirty="0"/>
            <a:t>Tarea</a:t>
          </a:r>
        </a:p>
      </dgm:t>
    </dgm:pt>
    <dgm:pt modelId="{997FB40A-04CD-4303-BD33-B2138F86C228}" type="parTrans" cxnId="{90F98506-D081-417D-8272-02AACEE735E0}">
      <dgm:prSet/>
      <dgm:spPr/>
      <dgm:t>
        <a:bodyPr/>
        <a:lstStyle/>
        <a:p>
          <a:endParaRPr lang="es-CR"/>
        </a:p>
      </dgm:t>
    </dgm:pt>
    <dgm:pt modelId="{F889FAE3-B02E-44CE-AF8C-E9769E938B9D}" type="sibTrans" cxnId="{90F98506-D081-417D-8272-02AACEE735E0}">
      <dgm:prSet/>
      <dgm:spPr/>
      <dgm:t>
        <a:bodyPr/>
        <a:lstStyle/>
        <a:p>
          <a:endParaRPr lang="es-CR"/>
        </a:p>
      </dgm:t>
    </dgm:pt>
    <dgm:pt modelId="{CA60C75F-6575-42B6-957A-1F2B52C4A435}">
      <dgm:prSet phldrT="[Texto]"/>
      <dgm:spPr/>
      <dgm:t>
        <a:bodyPr/>
        <a:lstStyle/>
        <a:p>
          <a:r>
            <a:rPr lang="es-CR" dirty="0"/>
            <a:t>Tarea</a:t>
          </a:r>
        </a:p>
      </dgm:t>
    </dgm:pt>
    <dgm:pt modelId="{E74B395A-48FB-495A-8017-58875F9144AD}" type="parTrans" cxnId="{4CBA1B2A-5422-45E4-B2A1-A1F35B550364}">
      <dgm:prSet/>
      <dgm:spPr/>
      <dgm:t>
        <a:bodyPr/>
        <a:lstStyle/>
        <a:p>
          <a:endParaRPr lang="es-CR"/>
        </a:p>
      </dgm:t>
    </dgm:pt>
    <dgm:pt modelId="{B8DD5DFE-B1E4-4ED7-AE96-ACF283F0BDC6}" type="sibTrans" cxnId="{4CBA1B2A-5422-45E4-B2A1-A1F35B550364}">
      <dgm:prSet/>
      <dgm:spPr/>
      <dgm:t>
        <a:bodyPr/>
        <a:lstStyle/>
        <a:p>
          <a:endParaRPr lang="es-CR"/>
        </a:p>
      </dgm:t>
    </dgm:pt>
    <dgm:pt modelId="{83496007-1E86-43EA-AD0A-756720D98853}" type="pres">
      <dgm:prSet presAssocID="{192FD8EC-B030-4ED3-A9FE-31E8841D9693}" presName="Name0" presStyleCnt="0">
        <dgm:presLayoutVars>
          <dgm:dir/>
          <dgm:animLvl val="lvl"/>
          <dgm:resizeHandles val="exact"/>
        </dgm:presLayoutVars>
      </dgm:prSet>
      <dgm:spPr/>
    </dgm:pt>
    <dgm:pt modelId="{CB10E0A7-2DAE-481B-BDE1-278B5F2EA6C7}" type="pres">
      <dgm:prSet presAssocID="{192FD8EC-B030-4ED3-A9FE-31E8841D9693}" presName="tSp" presStyleCnt="0"/>
      <dgm:spPr/>
    </dgm:pt>
    <dgm:pt modelId="{A02DB2E0-1A38-402C-8434-25567C5179C1}" type="pres">
      <dgm:prSet presAssocID="{192FD8EC-B030-4ED3-A9FE-31E8841D9693}" presName="bSp" presStyleCnt="0"/>
      <dgm:spPr/>
    </dgm:pt>
    <dgm:pt modelId="{75A85B29-6960-4233-A51A-601710564292}" type="pres">
      <dgm:prSet presAssocID="{192FD8EC-B030-4ED3-A9FE-31E8841D9693}" presName="process" presStyleCnt="0"/>
      <dgm:spPr/>
    </dgm:pt>
    <dgm:pt modelId="{13652CE3-F151-49B2-8BCC-E93FD0283053}" type="pres">
      <dgm:prSet presAssocID="{93FAB73A-6736-499E-A944-DBE26F45B7CE}" presName="composite1" presStyleCnt="0"/>
      <dgm:spPr/>
    </dgm:pt>
    <dgm:pt modelId="{04BF6FE7-36EF-48C7-9577-DCF7EE4B7C19}" type="pres">
      <dgm:prSet presAssocID="{93FAB73A-6736-499E-A944-DBE26F45B7CE}" presName="dummyNode1" presStyleLbl="node1" presStyleIdx="0" presStyleCnt="3"/>
      <dgm:spPr/>
    </dgm:pt>
    <dgm:pt modelId="{625FD7F2-01FB-4F1C-9CEE-EB092FE7FC87}" type="pres">
      <dgm:prSet presAssocID="{93FAB73A-6736-499E-A944-DBE26F45B7CE}" presName="childNode1" presStyleLbl="bgAcc1" presStyleIdx="0" presStyleCnt="3">
        <dgm:presLayoutVars>
          <dgm:bulletEnabled val="1"/>
        </dgm:presLayoutVars>
      </dgm:prSet>
      <dgm:spPr/>
    </dgm:pt>
    <dgm:pt modelId="{630FCE20-48E9-4FBD-A712-9D8318C4AFE5}" type="pres">
      <dgm:prSet presAssocID="{93FAB73A-6736-499E-A944-DBE26F45B7CE}" presName="childNode1tx" presStyleLbl="bgAcc1" presStyleIdx="0" presStyleCnt="3">
        <dgm:presLayoutVars>
          <dgm:bulletEnabled val="1"/>
        </dgm:presLayoutVars>
      </dgm:prSet>
      <dgm:spPr/>
    </dgm:pt>
    <dgm:pt modelId="{4365DC72-EA04-4793-B7AB-08B9CC2AF3C7}" type="pres">
      <dgm:prSet presAssocID="{93FAB73A-6736-499E-A944-DBE26F45B7CE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55B79F49-DEA2-448A-A787-BF8173A1BDA0}" type="pres">
      <dgm:prSet presAssocID="{93FAB73A-6736-499E-A944-DBE26F45B7CE}" presName="connSite1" presStyleCnt="0"/>
      <dgm:spPr/>
    </dgm:pt>
    <dgm:pt modelId="{C7DC453D-A88E-4E36-90D8-D0A08C7CFBA1}" type="pres">
      <dgm:prSet presAssocID="{464EA428-7599-49AB-9A17-261AD234E148}" presName="Name9" presStyleLbl="sibTrans2D1" presStyleIdx="0" presStyleCnt="2"/>
      <dgm:spPr/>
    </dgm:pt>
    <dgm:pt modelId="{E5C75DBB-5B96-4328-902E-2D8600DCEB82}" type="pres">
      <dgm:prSet presAssocID="{C0905F18-08D4-464C-AD90-3FBE2E7B3883}" presName="composite2" presStyleCnt="0"/>
      <dgm:spPr/>
    </dgm:pt>
    <dgm:pt modelId="{81DA392F-6744-4FAF-A360-A7E367FCDE9D}" type="pres">
      <dgm:prSet presAssocID="{C0905F18-08D4-464C-AD90-3FBE2E7B3883}" presName="dummyNode2" presStyleLbl="node1" presStyleIdx="0" presStyleCnt="3"/>
      <dgm:spPr/>
    </dgm:pt>
    <dgm:pt modelId="{71E0EBDA-7052-456C-8C49-8575D191ACF9}" type="pres">
      <dgm:prSet presAssocID="{C0905F18-08D4-464C-AD90-3FBE2E7B3883}" presName="childNode2" presStyleLbl="bgAcc1" presStyleIdx="1" presStyleCnt="3">
        <dgm:presLayoutVars>
          <dgm:bulletEnabled val="1"/>
        </dgm:presLayoutVars>
      </dgm:prSet>
      <dgm:spPr/>
    </dgm:pt>
    <dgm:pt modelId="{657E7BBE-E135-4302-99EF-624ABECB5FDC}" type="pres">
      <dgm:prSet presAssocID="{C0905F18-08D4-464C-AD90-3FBE2E7B3883}" presName="childNode2tx" presStyleLbl="bgAcc1" presStyleIdx="1" presStyleCnt="3">
        <dgm:presLayoutVars>
          <dgm:bulletEnabled val="1"/>
        </dgm:presLayoutVars>
      </dgm:prSet>
      <dgm:spPr/>
    </dgm:pt>
    <dgm:pt modelId="{DD9ECB6A-7AA2-460D-8681-81A2F560D8B8}" type="pres">
      <dgm:prSet presAssocID="{C0905F18-08D4-464C-AD90-3FBE2E7B3883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6FB26CDC-10FF-45CA-A892-834F1A1BCC18}" type="pres">
      <dgm:prSet presAssocID="{C0905F18-08D4-464C-AD90-3FBE2E7B3883}" presName="connSite2" presStyleCnt="0"/>
      <dgm:spPr/>
    </dgm:pt>
    <dgm:pt modelId="{992C8DB3-5B8C-4D2C-ABA3-4BA9669BC58B}" type="pres">
      <dgm:prSet presAssocID="{BDC4B569-64BD-48FE-B38D-D3F0120199E5}" presName="Name18" presStyleLbl="sibTrans2D1" presStyleIdx="1" presStyleCnt="2"/>
      <dgm:spPr/>
    </dgm:pt>
    <dgm:pt modelId="{DA369396-C8E0-47B4-A716-BDE7BFEF7491}" type="pres">
      <dgm:prSet presAssocID="{C285DF88-AB3D-441E-9E1E-9A0EE371D5EE}" presName="composite1" presStyleCnt="0"/>
      <dgm:spPr/>
    </dgm:pt>
    <dgm:pt modelId="{C56E9192-B1D1-4C9D-9222-45BE6A6FD65B}" type="pres">
      <dgm:prSet presAssocID="{C285DF88-AB3D-441E-9E1E-9A0EE371D5EE}" presName="dummyNode1" presStyleLbl="node1" presStyleIdx="1" presStyleCnt="3"/>
      <dgm:spPr/>
    </dgm:pt>
    <dgm:pt modelId="{2D28C8AD-584A-488F-9330-AE21DDC06B4F}" type="pres">
      <dgm:prSet presAssocID="{C285DF88-AB3D-441E-9E1E-9A0EE371D5EE}" presName="childNode1" presStyleLbl="bgAcc1" presStyleIdx="2" presStyleCnt="3">
        <dgm:presLayoutVars>
          <dgm:bulletEnabled val="1"/>
        </dgm:presLayoutVars>
      </dgm:prSet>
      <dgm:spPr/>
    </dgm:pt>
    <dgm:pt modelId="{DD867B1D-499C-49A1-B44F-1EADA64EEE83}" type="pres">
      <dgm:prSet presAssocID="{C285DF88-AB3D-441E-9E1E-9A0EE371D5EE}" presName="childNode1tx" presStyleLbl="bgAcc1" presStyleIdx="2" presStyleCnt="3">
        <dgm:presLayoutVars>
          <dgm:bulletEnabled val="1"/>
        </dgm:presLayoutVars>
      </dgm:prSet>
      <dgm:spPr/>
    </dgm:pt>
    <dgm:pt modelId="{BF627AFD-E490-477A-BB2B-98AE6143F31B}" type="pres">
      <dgm:prSet presAssocID="{C285DF88-AB3D-441E-9E1E-9A0EE371D5EE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51DB8351-393C-4144-847F-CA96C1EA669E}" type="pres">
      <dgm:prSet presAssocID="{C285DF88-AB3D-441E-9E1E-9A0EE371D5EE}" presName="connSite1" presStyleCnt="0"/>
      <dgm:spPr/>
    </dgm:pt>
  </dgm:ptLst>
  <dgm:cxnLst>
    <dgm:cxn modelId="{680C905E-3B17-4F97-B9CA-066A08EFB868}" srcId="{192FD8EC-B030-4ED3-A9FE-31E8841D9693}" destId="{C285DF88-AB3D-441E-9E1E-9A0EE371D5EE}" srcOrd="2" destOrd="0" parTransId="{DC2E9364-5120-467C-B419-FC5D3C14734C}" sibTransId="{89E99944-96F0-45CB-9BAB-344331127EA4}"/>
    <dgm:cxn modelId="{FB493082-E0F5-4990-A733-619FE8B3565F}" type="presOf" srcId="{AF74FCC5-4FB3-4370-99B6-FB5F0E20A864}" destId="{630FCE20-48E9-4FBD-A712-9D8318C4AFE5}" srcOrd="1" destOrd="0" presId="urn:microsoft.com/office/officeart/2005/8/layout/hProcess4"/>
    <dgm:cxn modelId="{C629670D-47DF-47D4-9B34-BD15A18191AA}" type="presOf" srcId="{8E0F9364-FEF4-4DEB-9147-094EA67CDEB7}" destId="{625FD7F2-01FB-4F1C-9CEE-EB092FE7FC87}" srcOrd="0" destOrd="1" presId="urn:microsoft.com/office/officeart/2005/8/layout/hProcess4"/>
    <dgm:cxn modelId="{1A06E543-5EDD-4E0E-8649-EE8F4E73DACD}" type="presOf" srcId="{5882FFBC-746D-42BB-826F-BDD985DE8909}" destId="{71E0EBDA-7052-456C-8C49-8575D191ACF9}" srcOrd="0" destOrd="0" presId="urn:microsoft.com/office/officeart/2005/8/layout/hProcess4"/>
    <dgm:cxn modelId="{0ADF3876-A191-451A-934C-09F86686BA42}" type="presOf" srcId="{C0905F18-08D4-464C-AD90-3FBE2E7B3883}" destId="{DD9ECB6A-7AA2-460D-8681-81A2F560D8B8}" srcOrd="0" destOrd="0" presId="urn:microsoft.com/office/officeart/2005/8/layout/hProcess4"/>
    <dgm:cxn modelId="{845ADA6E-944A-414F-BA45-15F66E5433EE}" srcId="{192FD8EC-B030-4ED3-A9FE-31E8841D9693}" destId="{C0905F18-08D4-464C-AD90-3FBE2E7B3883}" srcOrd="1" destOrd="0" parTransId="{859C4FBE-7750-4C45-86F0-34A612A3DBEB}" sibTransId="{BDC4B569-64BD-48FE-B38D-D3F0120199E5}"/>
    <dgm:cxn modelId="{0E271CE4-6125-401B-9A76-9F53F60D8F3C}" type="presOf" srcId="{8E0F9364-FEF4-4DEB-9147-094EA67CDEB7}" destId="{630FCE20-48E9-4FBD-A712-9D8318C4AFE5}" srcOrd="1" destOrd="1" presId="urn:microsoft.com/office/officeart/2005/8/layout/hProcess4"/>
    <dgm:cxn modelId="{00BDCD50-8F6E-4D12-A8C9-527A038D8116}" type="presOf" srcId="{192FD8EC-B030-4ED3-A9FE-31E8841D9693}" destId="{83496007-1E86-43EA-AD0A-756720D98853}" srcOrd="0" destOrd="0" presId="urn:microsoft.com/office/officeart/2005/8/layout/hProcess4"/>
    <dgm:cxn modelId="{ED81989A-53F9-4931-95CD-96BDF8A0D2FC}" srcId="{C0905F18-08D4-464C-AD90-3FBE2E7B3883}" destId="{9C82B6FB-0AB3-436A-8984-B0B423E8F640}" srcOrd="1" destOrd="0" parTransId="{4320058E-6871-44BF-B0AB-6F9D23ED27F8}" sibTransId="{DC3C4AFA-B41B-485E-8CBD-B3DDC0FDFDC9}"/>
    <dgm:cxn modelId="{0C11EFD8-96EE-417D-8358-2571EB45202A}" type="presOf" srcId="{5882FFBC-746D-42BB-826F-BDD985DE8909}" destId="{657E7BBE-E135-4302-99EF-624ABECB5FDC}" srcOrd="1" destOrd="0" presId="urn:microsoft.com/office/officeart/2005/8/layout/hProcess4"/>
    <dgm:cxn modelId="{C1D56715-A075-4882-A3BC-11C7CBD8C9D9}" srcId="{C0905F18-08D4-464C-AD90-3FBE2E7B3883}" destId="{5882FFBC-746D-42BB-826F-BDD985DE8909}" srcOrd="0" destOrd="0" parTransId="{DEEBE22A-4A49-45B4-A3E1-98EDEFFB2767}" sibTransId="{37C7540C-F489-4FD6-B92F-D73BF5E7119A}"/>
    <dgm:cxn modelId="{9248E827-A356-41A1-A236-48D78355B0F9}" type="presOf" srcId="{9B50651E-3406-4CCF-958B-5EB8B6067D34}" destId="{2D28C8AD-584A-488F-9330-AE21DDC06B4F}" srcOrd="0" destOrd="0" presId="urn:microsoft.com/office/officeart/2005/8/layout/hProcess4"/>
    <dgm:cxn modelId="{99B5BF05-8B4D-4932-A548-A1A758695AA1}" srcId="{93FAB73A-6736-499E-A944-DBE26F45B7CE}" destId="{AF74FCC5-4FB3-4370-99B6-FB5F0E20A864}" srcOrd="0" destOrd="0" parTransId="{75E12DBE-8C34-4DAC-9053-3776C9750517}" sibTransId="{B991DE80-2DFE-422D-8AB7-18F6A98A8AD8}"/>
    <dgm:cxn modelId="{23BB73EA-898E-41D5-A865-ADDBAFD2F16E}" type="presOf" srcId="{9C82B6FB-0AB3-436A-8984-B0B423E8F640}" destId="{71E0EBDA-7052-456C-8C49-8575D191ACF9}" srcOrd="0" destOrd="1" presId="urn:microsoft.com/office/officeart/2005/8/layout/hProcess4"/>
    <dgm:cxn modelId="{4313B825-5890-46E9-9BD8-3F11DA04B48E}" type="presOf" srcId="{AF74FCC5-4FB3-4370-99B6-FB5F0E20A864}" destId="{625FD7F2-01FB-4F1C-9CEE-EB092FE7FC87}" srcOrd="0" destOrd="0" presId="urn:microsoft.com/office/officeart/2005/8/layout/hProcess4"/>
    <dgm:cxn modelId="{4E491855-0CC1-42E8-90FF-C8AB4C5247BC}" type="presOf" srcId="{C285DF88-AB3D-441E-9E1E-9A0EE371D5EE}" destId="{BF627AFD-E490-477A-BB2B-98AE6143F31B}" srcOrd="0" destOrd="0" presId="urn:microsoft.com/office/officeart/2005/8/layout/hProcess4"/>
    <dgm:cxn modelId="{7DF9F18F-4368-42A3-9D11-5AA88FDD802D}" srcId="{93FAB73A-6736-499E-A944-DBE26F45B7CE}" destId="{8E0F9364-FEF4-4DEB-9147-094EA67CDEB7}" srcOrd="1" destOrd="0" parTransId="{829650CD-63D4-4660-8292-205740173930}" sibTransId="{4BF3FB1E-D204-477A-A0A2-15E9F6132BD2}"/>
    <dgm:cxn modelId="{70011798-64DA-4538-8A80-881D4D4E4EC8}" type="presOf" srcId="{9C82B6FB-0AB3-436A-8984-B0B423E8F640}" destId="{657E7BBE-E135-4302-99EF-624ABECB5FDC}" srcOrd="1" destOrd="1" presId="urn:microsoft.com/office/officeart/2005/8/layout/hProcess4"/>
    <dgm:cxn modelId="{4C83E86A-F8D8-4028-8FB2-1A8B75BA51D1}" type="presOf" srcId="{BDC4B569-64BD-48FE-B38D-D3F0120199E5}" destId="{992C8DB3-5B8C-4D2C-ABA3-4BA9669BC58B}" srcOrd="0" destOrd="0" presId="urn:microsoft.com/office/officeart/2005/8/layout/hProcess4"/>
    <dgm:cxn modelId="{131231C0-0CC4-40DD-B874-DA6BFCC3D7B9}" type="presOf" srcId="{CA60C75F-6575-42B6-957A-1F2B52C4A435}" destId="{DD867B1D-499C-49A1-B44F-1EADA64EEE83}" srcOrd="1" destOrd="1" presId="urn:microsoft.com/office/officeart/2005/8/layout/hProcess4"/>
    <dgm:cxn modelId="{73AB9E3C-B6B2-4C6B-BF77-2BC0877299B6}" type="presOf" srcId="{93FAB73A-6736-499E-A944-DBE26F45B7CE}" destId="{4365DC72-EA04-4793-B7AB-08B9CC2AF3C7}" srcOrd="0" destOrd="0" presId="urn:microsoft.com/office/officeart/2005/8/layout/hProcess4"/>
    <dgm:cxn modelId="{1A2899E1-F75D-4388-B6E8-B1FC71308675}" type="presOf" srcId="{CA60C75F-6575-42B6-957A-1F2B52C4A435}" destId="{2D28C8AD-584A-488F-9330-AE21DDC06B4F}" srcOrd="0" destOrd="1" presId="urn:microsoft.com/office/officeart/2005/8/layout/hProcess4"/>
    <dgm:cxn modelId="{90F98506-D081-417D-8272-02AACEE735E0}" srcId="{C285DF88-AB3D-441E-9E1E-9A0EE371D5EE}" destId="{9B50651E-3406-4CCF-958B-5EB8B6067D34}" srcOrd="0" destOrd="0" parTransId="{997FB40A-04CD-4303-BD33-B2138F86C228}" sibTransId="{F889FAE3-B02E-44CE-AF8C-E9769E938B9D}"/>
    <dgm:cxn modelId="{4CBA1B2A-5422-45E4-B2A1-A1F35B550364}" srcId="{C285DF88-AB3D-441E-9E1E-9A0EE371D5EE}" destId="{CA60C75F-6575-42B6-957A-1F2B52C4A435}" srcOrd="1" destOrd="0" parTransId="{E74B395A-48FB-495A-8017-58875F9144AD}" sibTransId="{B8DD5DFE-B1E4-4ED7-AE96-ACF283F0BDC6}"/>
    <dgm:cxn modelId="{EACC4DB5-93D1-4895-9292-7C070A9E0D03}" type="presOf" srcId="{464EA428-7599-49AB-9A17-261AD234E148}" destId="{C7DC453D-A88E-4E36-90D8-D0A08C7CFBA1}" srcOrd="0" destOrd="0" presId="urn:microsoft.com/office/officeart/2005/8/layout/hProcess4"/>
    <dgm:cxn modelId="{03E96A23-6896-4BD0-A0A5-FF1693243136}" type="presOf" srcId="{9B50651E-3406-4CCF-958B-5EB8B6067D34}" destId="{DD867B1D-499C-49A1-B44F-1EADA64EEE83}" srcOrd="1" destOrd="0" presId="urn:microsoft.com/office/officeart/2005/8/layout/hProcess4"/>
    <dgm:cxn modelId="{DCB57B50-FC75-4719-B59A-F0ACEFD2A285}" srcId="{192FD8EC-B030-4ED3-A9FE-31E8841D9693}" destId="{93FAB73A-6736-499E-A944-DBE26F45B7CE}" srcOrd="0" destOrd="0" parTransId="{8F187D3A-D53A-4627-B62E-1DCEC7AA95AE}" sibTransId="{464EA428-7599-49AB-9A17-261AD234E148}"/>
    <dgm:cxn modelId="{6A3EE33B-7D0A-4A85-AC18-8047A76C6C32}" type="presParOf" srcId="{83496007-1E86-43EA-AD0A-756720D98853}" destId="{CB10E0A7-2DAE-481B-BDE1-278B5F2EA6C7}" srcOrd="0" destOrd="0" presId="urn:microsoft.com/office/officeart/2005/8/layout/hProcess4"/>
    <dgm:cxn modelId="{BE60AFE1-005A-4084-8750-A17E4D0CA3EF}" type="presParOf" srcId="{83496007-1E86-43EA-AD0A-756720D98853}" destId="{A02DB2E0-1A38-402C-8434-25567C5179C1}" srcOrd="1" destOrd="0" presId="urn:microsoft.com/office/officeart/2005/8/layout/hProcess4"/>
    <dgm:cxn modelId="{4097BEEB-90FB-47DF-834B-4EAAD0F2CD70}" type="presParOf" srcId="{83496007-1E86-43EA-AD0A-756720D98853}" destId="{75A85B29-6960-4233-A51A-601710564292}" srcOrd="2" destOrd="0" presId="urn:microsoft.com/office/officeart/2005/8/layout/hProcess4"/>
    <dgm:cxn modelId="{2B90DBD1-63BC-4B30-AC33-B4CF29CE59B1}" type="presParOf" srcId="{75A85B29-6960-4233-A51A-601710564292}" destId="{13652CE3-F151-49B2-8BCC-E93FD0283053}" srcOrd="0" destOrd="0" presId="urn:microsoft.com/office/officeart/2005/8/layout/hProcess4"/>
    <dgm:cxn modelId="{3D7CD28A-775C-43F5-BA50-B64E5560A1EF}" type="presParOf" srcId="{13652CE3-F151-49B2-8BCC-E93FD0283053}" destId="{04BF6FE7-36EF-48C7-9577-DCF7EE4B7C19}" srcOrd="0" destOrd="0" presId="urn:microsoft.com/office/officeart/2005/8/layout/hProcess4"/>
    <dgm:cxn modelId="{FA2E4A1B-81F1-4539-BE33-91DFB5C352C3}" type="presParOf" srcId="{13652CE3-F151-49B2-8BCC-E93FD0283053}" destId="{625FD7F2-01FB-4F1C-9CEE-EB092FE7FC87}" srcOrd="1" destOrd="0" presId="urn:microsoft.com/office/officeart/2005/8/layout/hProcess4"/>
    <dgm:cxn modelId="{EFD60176-1496-49D8-993E-65373EC7CA0F}" type="presParOf" srcId="{13652CE3-F151-49B2-8BCC-E93FD0283053}" destId="{630FCE20-48E9-4FBD-A712-9D8318C4AFE5}" srcOrd="2" destOrd="0" presId="urn:microsoft.com/office/officeart/2005/8/layout/hProcess4"/>
    <dgm:cxn modelId="{56F7B379-FF7F-41BD-A610-360708D028C2}" type="presParOf" srcId="{13652CE3-F151-49B2-8BCC-E93FD0283053}" destId="{4365DC72-EA04-4793-B7AB-08B9CC2AF3C7}" srcOrd="3" destOrd="0" presId="urn:microsoft.com/office/officeart/2005/8/layout/hProcess4"/>
    <dgm:cxn modelId="{36232C12-F0BD-486F-9FF6-23E521C97DF2}" type="presParOf" srcId="{13652CE3-F151-49B2-8BCC-E93FD0283053}" destId="{55B79F49-DEA2-448A-A787-BF8173A1BDA0}" srcOrd="4" destOrd="0" presId="urn:microsoft.com/office/officeart/2005/8/layout/hProcess4"/>
    <dgm:cxn modelId="{BF9E3E23-3084-4BDD-B8C0-E16C0FDBF7C5}" type="presParOf" srcId="{75A85B29-6960-4233-A51A-601710564292}" destId="{C7DC453D-A88E-4E36-90D8-D0A08C7CFBA1}" srcOrd="1" destOrd="0" presId="urn:microsoft.com/office/officeart/2005/8/layout/hProcess4"/>
    <dgm:cxn modelId="{C31F76B1-4608-4EBE-B89F-B4520C4742FB}" type="presParOf" srcId="{75A85B29-6960-4233-A51A-601710564292}" destId="{E5C75DBB-5B96-4328-902E-2D8600DCEB82}" srcOrd="2" destOrd="0" presId="urn:microsoft.com/office/officeart/2005/8/layout/hProcess4"/>
    <dgm:cxn modelId="{FA45D3C6-79E6-4ECE-958D-719CF18CE427}" type="presParOf" srcId="{E5C75DBB-5B96-4328-902E-2D8600DCEB82}" destId="{81DA392F-6744-4FAF-A360-A7E367FCDE9D}" srcOrd="0" destOrd="0" presId="urn:microsoft.com/office/officeart/2005/8/layout/hProcess4"/>
    <dgm:cxn modelId="{4AB14D29-C8C9-45C5-BA03-162B18B828C8}" type="presParOf" srcId="{E5C75DBB-5B96-4328-902E-2D8600DCEB82}" destId="{71E0EBDA-7052-456C-8C49-8575D191ACF9}" srcOrd="1" destOrd="0" presId="urn:microsoft.com/office/officeart/2005/8/layout/hProcess4"/>
    <dgm:cxn modelId="{19A6CD2D-F70F-4BC8-BF0C-B87830EA6450}" type="presParOf" srcId="{E5C75DBB-5B96-4328-902E-2D8600DCEB82}" destId="{657E7BBE-E135-4302-99EF-624ABECB5FDC}" srcOrd="2" destOrd="0" presId="urn:microsoft.com/office/officeart/2005/8/layout/hProcess4"/>
    <dgm:cxn modelId="{A85C2330-90FF-4884-9F19-7F2B415E0682}" type="presParOf" srcId="{E5C75DBB-5B96-4328-902E-2D8600DCEB82}" destId="{DD9ECB6A-7AA2-460D-8681-81A2F560D8B8}" srcOrd="3" destOrd="0" presId="urn:microsoft.com/office/officeart/2005/8/layout/hProcess4"/>
    <dgm:cxn modelId="{D32D0930-1CD9-4A31-9EE6-27D5157071EF}" type="presParOf" srcId="{E5C75DBB-5B96-4328-902E-2D8600DCEB82}" destId="{6FB26CDC-10FF-45CA-A892-834F1A1BCC18}" srcOrd="4" destOrd="0" presId="urn:microsoft.com/office/officeart/2005/8/layout/hProcess4"/>
    <dgm:cxn modelId="{D991BFDA-D53D-44C7-AF14-C760F787B17C}" type="presParOf" srcId="{75A85B29-6960-4233-A51A-601710564292}" destId="{992C8DB3-5B8C-4D2C-ABA3-4BA9669BC58B}" srcOrd="3" destOrd="0" presId="urn:microsoft.com/office/officeart/2005/8/layout/hProcess4"/>
    <dgm:cxn modelId="{0667C153-CE03-4121-AEB8-611987C4C406}" type="presParOf" srcId="{75A85B29-6960-4233-A51A-601710564292}" destId="{DA369396-C8E0-47B4-A716-BDE7BFEF7491}" srcOrd="4" destOrd="0" presId="urn:microsoft.com/office/officeart/2005/8/layout/hProcess4"/>
    <dgm:cxn modelId="{CAAD1E9F-11A2-4CE7-BB58-2CFFD6380894}" type="presParOf" srcId="{DA369396-C8E0-47B4-A716-BDE7BFEF7491}" destId="{C56E9192-B1D1-4C9D-9222-45BE6A6FD65B}" srcOrd="0" destOrd="0" presId="urn:microsoft.com/office/officeart/2005/8/layout/hProcess4"/>
    <dgm:cxn modelId="{FDF1D673-3A5C-47C9-B03B-33B1641F9511}" type="presParOf" srcId="{DA369396-C8E0-47B4-A716-BDE7BFEF7491}" destId="{2D28C8AD-584A-488F-9330-AE21DDC06B4F}" srcOrd="1" destOrd="0" presId="urn:microsoft.com/office/officeart/2005/8/layout/hProcess4"/>
    <dgm:cxn modelId="{3302D142-2D6C-4180-A457-111DED38F3BE}" type="presParOf" srcId="{DA369396-C8E0-47B4-A716-BDE7BFEF7491}" destId="{DD867B1D-499C-49A1-B44F-1EADA64EEE83}" srcOrd="2" destOrd="0" presId="urn:microsoft.com/office/officeart/2005/8/layout/hProcess4"/>
    <dgm:cxn modelId="{455C876D-4022-49F8-BF5E-CEBEB0B4EEA3}" type="presParOf" srcId="{DA369396-C8E0-47B4-A716-BDE7BFEF7491}" destId="{BF627AFD-E490-477A-BB2B-98AE6143F31B}" srcOrd="3" destOrd="0" presId="urn:microsoft.com/office/officeart/2005/8/layout/hProcess4"/>
    <dgm:cxn modelId="{A80305D9-C3B6-4BEE-957F-6E4BEF23D96F}" type="presParOf" srcId="{DA369396-C8E0-47B4-A716-BDE7BFEF7491}" destId="{51DB8351-393C-4144-847F-CA96C1EA669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ADADEA-7CED-45AD-92AC-C9C729F4ED67}" type="doc">
      <dgm:prSet loTypeId="urn:microsoft.com/office/officeart/2005/8/layout/radial3" loCatId="cycle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s-CR"/>
        </a:p>
      </dgm:t>
    </dgm:pt>
    <dgm:pt modelId="{88624963-A6DB-4E1D-9410-B7D6C8508785}">
      <dgm:prSet phldrT="[Texto]" custT="1"/>
      <dgm:spPr/>
      <dgm:t>
        <a:bodyPr/>
        <a:lstStyle/>
        <a:p>
          <a:r>
            <a:rPr lang="es-C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Actividades</a:t>
          </a:r>
        </a:p>
      </dgm:t>
    </dgm:pt>
    <dgm:pt modelId="{5EB8D896-DF3C-4F26-944E-B6B8579B8857}" type="parTrans" cxnId="{F61E5C4F-8E01-404D-99A1-5AEC209C1A34}">
      <dgm:prSet/>
      <dgm:spPr/>
      <dgm:t>
        <a:bodyPr/>
        <a:lstStyle/>
        <a:p>
          <a:endParaRPr lang="es-CR" sz="20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3A0AFA0-AA8B-4D38-9C24-C8FB557A7834}" type="sibTrans" cxnId="{F61E5C4F-8E01-404D-99A1-5AEC209C1A34}">
      <dgm:prSet/>
      <dgm:spPr/>
      <dgm:t>
        <a:bodyPr/>
        <a:lstStyle/>
        <a:p>
          <a:endParaRPr lang="es-CR" sz="20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84866A-FE78-4418-80BD-3E5C92D1F9ED}">
      <dgm:prSet phldrT="[Texto]" custT="1"/>
      <dgm:spPr/>
      <dgm:t>
        <a:bodyPr/>
        <a:lstStyle/>
        <a:p>
          <a:r>
            <a:rPr lang="es-CR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Recursos humanos</a:t>
          </a:r>
        </a:p>
      </dgm:t>
    </dgm:pt>
    <dgm:pt modelId="{3D65DE46-2C75-45FD-B024-9AAA08CAA846}" type="parTrans" cxnId="{B8FAF0E4-A54F-477E-86B6-AB3F561F155A}">
      <dgm:prSet/>
      <dgm:spPr/>
      <dgm:t>
        <a:bodyPr/>
        <a:lstStyle/>
        <a:p>
          <a:endParaRPr lang="es-CR" sz="20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2BD1C8-36B4-4BF6-B2D3-65B12FDE00F8}" type="sibTrans" cxnId="{B8FAF0E4-A54F-477E-86B6-AB3F561F155A}">
      <dgm:prSet/>
      <dgm:spPr/>
      <dgm:t>
        <a:bodyPr/>
        <a:lstStyle/>
        <a:p>
          <a:endParaRPr lang="es-CR" sz="20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0A5E2FB-681D-4AE3-92B5-0B2B3B5B4849}">
      <dgm:prSet phldrT="[Texto]" custT="1"/>
      <dgm:spPr/>
      <dgm:t>
        <a:bodyPr/>
        <a:lstStyle/>
        <a:p>
          <a:r>
            <a:rPr lang="es-CR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Recursos</a:t>
          </a:r>
        </a:p>
        <a:p>
          <a:r>
            <a:rPr lang="es-CR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Materiales</a:t>
          </a:r>
        </a:p>
      </dgm:t>
    </dgm:pt>
    <dgm:pt modelId="{B0009DBF-05C6-4DE2-A23A-67C043EF255B}" type="parTrans" cxnId="{CB302304-9483-4CB0-BEE7-8EE0F20DE581}">
      <dgm:prSet/>
      <dgm:spPr/>
      <dgm:t>
        <a:bodyPr/>
        <a:lstStyle/>
        <a:p>
          <a:endParaRPr lang="es-CR" sz="20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CE489E7-79F4-466F-90F1-EEA5303FCC75}" type="sibTrans" cxnId="{CB302304-9483-4CB0-BEE7-8EE0F20DE581}">
      <dgm:prSet/>
      <dgm:spPr/>
      <dgm:t>
        <a:bodyPr/>
        <a:lstStyle/>
        <a:p>
          <a:endParaRPr lang="es-CR" sz="20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BE52BF-C440-4475-A154-C43B444481CD}">
      <dgm:prSet phldrT="[Texto]" custT="1"/>
      <dgm:spPr/>
      <dgm:t>
        <a:bodyPr/>
        <a:lstStyle/>
        <a:p>
          <a:r>
            <a:rPr lang="es-CR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Recursos técnicos</a:t>
          </a:r>
        </a:p>
      </dgm:t>
    </dgm:pt>
    <dgm:pt modelId="{1100B8D4-909C-4976-9AFA-860E4A0150CA}" type="parTrans" cxnId="{88D0FD8E-10DB-4383-B476-EC9C640BD1F8}">
      <dgm:prSet/>
      <dgm:spPr/>
      <dgm:t>
        <a:bodyPr/>
        <a:lstStyle/>
        <a:p>
          <a:endParaRPr lang="es-CR" sz="20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017889-BF0A-4391-A04B-4F1F4E3520A3}" type="sibTrans" cxnId="{88D0FD8E-10DB-4383-B476-EC9C640BD1F8}">
      <dgm:prSet/>
      <dgm:spPr/>
      <dgm:t>
        <a:bodyPr/>
        <a:lstStyle/>
        <a:p>
          <a:endParaRPr lang="es-CR" sz="20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FCDC4E9-760D-4FF0-B830-54A4304F74AD}">
      <dgm:prSet phldrT="[Texto]" custT="1"/>
      <dgm:spPr/>
      <dgm:t>
        <a:bodyPr/>
        <a:lstStyle/>
        <a:p>
          <a:r>
            <a:rPr lang="es-CR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Investigación</a:t>
          </a:r>
        </a:p>
      </dgm:t>
    </dgm:pt>
    <dgm:pt modelId="{6812C647-F4CE-444B-AA9B-ADA27B79A02A}" type="parTrans" cxnId="{3115073B-6848-4A9A-A41B-29FD74D8E710}">
      <dgm:prSet/>
      <dgm:spPr/>
      <dgm:t>
        <a:bodyPr/>
        <a:lstStyle/>
        <a:p>
          <a:endParaRPr lang="es-CR" sz="20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C7330E6-A7B4-412C-B13F-D93AFD536CF5}" type="sibTrans" cxnId="{3115073B-6848-4A9A-A41B-29FD74D8E710}">
      <dgm:prSet/>
      <dgm:spPr/>
      <dgm:t>
        <a:bodyPr/>
        <a:lstStyle/>
        <a:p>
          <a:endParaRPr lang="es-CR" sz="20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5E84110-6323-4357-933F-A1DD3196C880}" type="pres">
      <dgm:prSet presAssocID="{ABADADEA-7CED-45AD-92AC-C9C729F4ED67}" presName="composite" presStyleCnt="0">
        <dgm:presLayoutVars>
          <dgm:chMax val="1"/>
          <dgm:dir/>
          <dgm:resizeHandles val="exact"/>
        </dgm:presLayoutVars>
      </dgm:prSet>
      <dgm:spPr/>
    </dgm:pt>
    <dgm:pt modelId="{74889F87-317F-402A-951D-C7309064D2C6}" type="pres">
      <dgm:prSet presAssocID="{ABADADEA-7CED-45AD-92AC-C9C729F4ED67}" presName="radial" presStyleCnt="0">
        <dgm:presLayoutVars>
          <dgm:animLvl val="ctr"/>
        </dgm:presLayoutVars>
      </dgm:prSet>
      <dgm:spPr/>
    </dgm:pt>
    <dgm:pt modelId="{F9ABFB11-B3AB-4C6A-8DE4-6BAB134BB77A}" type="pres">
      <dgm:prSet presAssocID="{88624963-A6DB-4E1D-9410-B7D6C8508785}" presName="centerShape" presStyleLbl="vennNode1" presStyleIdx="0" presStyleCnt="5"/>
      <dgm:spPr/>
    </dgm:pt>
    <dgm:pt modelId="{5F88DB24-5443-4014-A341-F36CCEEB2C6D}" type="pres">
      <dgm:prSet presAssocID="{3184866A-FE78-4418-80BD-3E5C92D1F9ED}" presName="node" presStyleLbl="vennNode1" presStyleIdx="1" presStyleCnt="5">
        <dgm:presLayoutVars>
          <dgm:bulletEnabled val="1"/>
        </dgm:presLayoutVars>
      </dgm:prSet>
      <dgm:spPr/>
    </dgm:pt>
    <dgm:pt modelId="{32B31232-5C27-4DB4-BBA8-D81D6E36DDCA}" type="pres">
      <dgm:prSet presAssocID="{90A5E2FB-681D-4AE3-92B5-0B2B3B5B4849}" presName="node" presStyleLbl="vennNode1" presStyleIdx="2" presStyleCnt="5" custScaleX="109144">
        <dgm:presLayoutVars>
          <dgm:bulletEnabled val="1"/>
        </dgm:presLayoutVars>
      </dgm:prSet>
      <dgm:spPr/>
    </dgm:pt>
    <dgm:pt modelId="{9FC54F74-9F52-40C6-9A08-9A4AB956BDAF}" type="pres">
      <dgm:prSet presAssocID="{87BE52BF-C440-4475-A154-C43B444481CD}" presName="node" presStyleLbl="vennNode1" presStyleIdx="3" presStyleCnt="5">
        <dgm:presLayoutVars>
          <dgm:bulletEnabled val="1"/>
        </dgm:presLayoutVars>
      </dgm:prSet>
      <dgm:spPr/>
    </dgm:pt>
    <dgm:pt modelId="{9D89624F-ABE7-4A06-9A30-3B30A62EDE18}" type="pres">
      <dgm:prSet presAssocID="{9FCDC4E9-760D-4FF0-B830-54A4304F74AD}" presName="node" presStyleLbl="vennNode1" presStyleIdx="4" presStyleCnt="5" custScaleX="122644">
        <dgm:presLayoutVars>
          <dgm:bulletEnabled val="1"/>
        </dgm:presLayoutVars>
      </dgm:prSet>
      <dgm:spPr/>
    </dgm:pt>
  </dgm:ptLst>
  <dgm:cxnLst>
    <dgm:cxn modelId="{48D5DBFB-7713-4615-8F16-596CFC0C3AFE}" type="presOf" srcId="{88624963-A6DB-4E1D-9410-B7D6C8508785}" destId="{F9ABFB11-B3AB-4C6A-8DE4-6BAB134BB77A}" srcOrd="0" destOrd="0" presId="urn:microsoft.com/office/officeart/2005/8/layout/radial3"/>
    <dgm:cxn modelId="{CB302304-9483-4CB0-BEE7-8EE0F20DE581}" srcId="{88624963-A6DB-4E1D-9410-B7D6C8508785}" destId="{90A5E2FB-681D-4AE3-92B5-0B2B3B5B4849}" srcOrd="1" destOrd="0" parTransId="{B0009DBF-05C6-4DE2-A23A-67C043EF255B}" sibTransId="{0CE489E7-79F4-466F-90F1-EEA5303FCC75}"/>
    <dgm:cxn modelId="{B8FAF0E4-A54F-477E-86B6-AB3F561F155A}" srcId="{88624963-A6DB-4E1D-9410-B7D6C8508785}" destId="{3184866A-FE78-4418-80BD-3E5C92D1F9ED}" srcOrd="0" destOrd="0" parTransId="{3D65DE46-2C75-45FD-B024-9AAA08CAA846}" sibTransId="{3E2BD1C8-36B4-4BF6-B2D3-65B12FDE00F8}"/>
    <dgm:cxn modelId="{2C4352D9-670D-43A2-87BC-99B450EC2DC0}" type="presOf" srcId="{ABADADEA-7CED-45AD-92AC-C9C729F4ED67}" destId="{75E84110-6323-4357-933F-A1DD3196C880}" srcOrd="0" destOrd="0" presId="urn:microsoft.com/office/officeart/2005/8/layout/radial3"/>
    <dgm:cxn modelId="{735FA875-A880-4DDE-B49B-85141D0D73B3}" type="presOf" srcId="{3184866A-FE78-4418-80BD-3E5C92D1F9ED}" destId="{5F88DB24-5443-4014-A341-F36CCEEB2C6D}" srcOrd="0" destOrd="0" presId="urn:microsoft.com/office/officeart/2005/8/layout/radial3"/>
    <dgm:cxn modelId="{F61E5C4F-8E01-404D-99A1-5AEC209C1A34}" srcId="{ABADADEA-7CED-45AD-92AC-C9C729F4ED67}" destId="{88624963-A6DB-4E1D-9410-B7D6C8508785}" srcOrd="0" destOrd="0" parTransId="{5EB8D896-DF3C-4F26-944E-B6B8579B8857}" sibTransId="{F3A0AFA0-AA8B-4D38-9C24-C8FB557A7834}"/>
    <dgm:cxn modelId="{88D0FD8E-10DB-4383-B476-EC9C640BD1F8}" srcId="{88624963-A6DB-4E1D-9410-B7D6C8508785}" destId="{87BE52BF-C440-4475-A154-C43B444481CD}" srcOrd="2" destOrd="0" parTransId="{1100B8D4-909C-4976-9AFA-860E4A0150CA}" sibTransId="{AD017889-BF0A-4391-A04B-4F1F4E3520A3}"/>
    <dgm:cxn modelId="{6050D37C-AEA3-47B3-A1BD-191BBBDF8D70}" type="presOf" srcId="{87BE52BF-C440-4475-A154-C43B444481CD}" destId="{9FC54F74-9F52-40C6-9A08-9A4AB956BDAF}" srcOrd="0" destOrd="0" presId="urn:microsoft.com/office/officeart/2005/8/layout/radial3"/>
    <dgm:cxn modelId="{E4F7F948-8F79-42FE-B1C7-71950F80EFFE}" type="presOf" srcId="{90A5E2FB-681D-4AE3-92B5-0B2B3B5B4849}" destId="{32B31232-5C27-4DB4-BBA8-D81D6E36DDCA}" srcOrd="0" destOrd="0" presId="urn:microsoft.com/office/officeart/2005/8/layout/radial3"/>
    <dgm:cxn modelId="{198EC2B2-D216-40DA-BD30-BA93F1A7317E}" type="presOf" srcId="{9FCDC4E9-760D-4FF0-B830-54A4304F74AD}" destId="{9D89624F-ABE7-4A06-9A30-3B30A62EDE18}" srcOrd="0" destOrd="0" presId="urn:microsoft.com/office/officeart/2005/8/layout/radial3"/>
    <dgm:cxn modelId="{3115073B-6848-4A9A-A41B-29FD74D8E710}" srcId="{88624963-A6DB-4E1D-9410-B7D6C8508785}" destId="{9FCDC4E9-760D-4FF0-B830-54A4304F74AD}" srcOrd="3" destOrd="0" parTransId="{6812C647-F4CE-444B-AA9B-ADA27B79A02A}" sibTransId="{0C7330E6-A7B4-412C-B13F-D93AFD536CF5}"/>
    <dgm:cxn modelId="{92DB208C-8B02-49E3-A43C-71191409E366}" type="presParOf" srcId="{75E84110-6323-4357-933F-A1DD3196C880}" destId="{74889F87-317F-402A-951D-C7309064D2C6}" srcOrd="0" destOrd="0" presId="urn:microsoft.com/office/officeart/2005/8/layout/radial3"/>
    <dgm:cxn modelId="{0F3C52E0-9C79-4362-BE4E-605E9A8B9BD9}" type="presParOf" srcId="{74889F87-317F-402A-951D-C7309064D2C6}" destId="{F9ABFB11-B3AB-4C6A-8DE4-6BAB134BB77A}" srcOrd="0" destOrd="0" presId="urn:microsoft.com/office/officeart/2005/8/layout/radial3"/>
    <dgm:cxn modelId="{C2B7972D-22D1-4090-974E-533A95840C3B}" type="presParOf" srcId="{74889F87-317F-402A-951D-C7309064D2C6}" destId="{5F88DB24-5443-4014-A341-F36CCEEB2C6D}" srcOrd="1" destOrd="0" presId="urn:microsoft.com/office/officeart/2005/8/layout/radial3"/>
    <dgm:cxn modelId="{EDF835DF-0AEE-4634-A1ED-80E74D6D5AE7}" type="presParOf" srcId="{74889F87-317F-402A-951D-C7309064D2C6}" destId="{32B31232-5C27-4DB4-BBA8-D81D6E36DDCA}" srcOrd="2" destOrd="0" presId="urn:microsoft.com/office/officeart/2005/8/layout/radial3"/>
    <dgm:cxn modelId="{746B027E-981F-4B6D-9EDE-21E7C21EACD1}" type="presParOf" srcId="{74889F87-317F-402A-951D-C7309064D2C6}" destId="{9FC54F74-9F52-40C6-9A08-9A4AB956BDAF}" srcOrd="3" destOrd="0" presId="urn:microsoft.com/office/officeart/2005/8/layout/radial3"/>
    <dgm:cxn modelId="{21C29A7F-0F23-42B1-8844-D5C7587D4BB0}" type="presParOf" srcId="{74889F87-317F-402A-951D-C7309064D2C6}" destId="{9D89624F-ABE7-4A06-9A30-3B30A62EDE18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ED2D420-8E68-4923-87BD-B90D16CAA6B2}" type="doc">
      <dgm:prSet loTypeId="urn:microsoft.com/office/officeart/2005/8/layout/bProcess3" loCatId="process" qsTypeId="urn:microsoft.com/office/officeart/2005/8/quickstyle/3d2#8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91CDCE75-3F92-4F8A-A6B5-48DC7244F6AE}">
      <dgm:prSet phldrT="[Texto]"/>
      <dgm:spPr/>
      <dgm:t>
        <a:bodyPr/>
        <a:lstStyle/>
        <a:p>
          <a:r>
            <a:rPr lang="es-ES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Identifica necesidad</a:t>
          </a:r>
          <a:endParaRPr lang="es-ES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BD802BE-7C56-442B-8276-4ED5CB4A79F3}" type="parTrans" cxnId="{7E22F120-C62E-4B5F-BE6A-B9E2C7DA29E9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AD2885C-AE1C-4FAB-83CE-FC6E6E8C9A70}" type="sibTrans" cxnId="{7E22F120-C62E-4B5F-BE6A-B9E2C7DA29E9}">
      <dgm:prSet/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1AA109-17DD-4B97-8AE5-692568CA6C37}">
      <dgm:prSet phldrT="[Texto]"/>
      <dgm:spPr/>
      <dgm:t>
        <a:bodyPr/>
        <a:lstStyle/>
        <a:p>
          <a:r>
            <a: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Diagnóstico</a:t>
          </a:r>
        </a:p>
      </dgm:t>
    </dgm:pt>
    <dgm:pt modelId="{E2942EB3-6805-4A9D-8877-8AA762B03CE4}" type="parTrans" cxnId="{E00BF95F-274B-418F-B14C-20E1778EEF6C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65D9C9-9AA7-4EE9-A38B-37F1C46B775C}" type="sibTrans" cxnId="{E00BF95F-274B-418F-B14C-20E1778EEF6C}">
      <dgm:prSet/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2F79883-CEED-499A-B99C-01E4B7D5CE0C}">
      <dgm:prSet phldrT="[Texto]" custT="1"/>
      <dgm:spPr/>
      <dgm:t>
        <a:bodyPr/>
        <a:lstStyle/>
        <a:p>
          <a:r>
            <a:rPr lang="es-ES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Diseño</a:t>
          </a:r>
        </a:p>
        <a:p>
          <a:r>
            <a:rPr lang="es-ES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</a:t>
          </a:r>
          <a:r>
            <a: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considera enfoque pedagógico)</a:t>
          </a:r>
        </a:p>
      </dgm:t>
    </dgm:pt>
    <dgm:pt modelId="{1C4D5CCC-D3C9-469D-BC1C-68DBA7F9F07F}" type="parTrans" cxnId="{534E6503-9C94-4E93-8002-CDD29BDB1912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6C66C2-BFC4-4E54-BC5F-8813230516A4}" type="sibTrans" cxnId="{534E6503-9C94-4E93-8002-CDD29BDB1912}">
      <dgm:prSet/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A8160C-757A-4E5C-B744-8362B3AEC0FC}">
      <dgm:prSet phldrT="[Texto]"/>
      <dgm:spPr/>
      <dgm:t>
        <a:bodyPr/>
        <a:lstStyle/>
        <a:p>
          <a:r>
            <a:rPr lang="es-ES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Elaboración</a:t>
          </a:r>
          <a:endParaRPr lang="es-ES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60639F5-321A-4AD2-B68D-DB8C30CD365E}" type="parTrans" cxnId="{E9C84928-2AA4-4F0F-8341-3A2FC41290EB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AAC854-F76A-44FA-8248-F1FAD9A615E3}" type="sibTrans" cxnId="{E9C84928-2AA4-4F0F-8341-3A2FC41290EB}">
      <dgm:prSet/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7F068B-CBB2-4417-9AEB-49769B89B537}">
      <dgm:prSet phldrT="[Texto]"/>
      <dgm:spPr/>
      <dgm:t>
        <a:bodyPr/>
        <a:lstStyle/>
        <a:p>
          <a:r>
            <a: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Aplicación</a:t>
          </a:r>
        </a:p>
      </dgm:t>
    </dgm:pt>
    <dgm:pt modelId="{E53B8F39-3CA9-4028-8741-F30FDC9C0E53}" type="parTrans" cxnId="{5D586BAA-66EC-4F3F-A415-775FAFB0E6D2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0EEF4A-2BF9-498F-8937-EFDB34779681}" type="sibTrans" cxnId="{5D586BAA-66EC-4F3F-A415-775FAFB0E6D2}">
      <dgm:prSet/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A079A08-758D-4CC3-BDAE-371E56374B75}">
      <dgm:prSet phldrT="[Texto]"/>
      <dgm:spPr/>
      <dgm:t>
        <a:bodyPr/>
        <a:lstStyle/>
        <a:p>
          <a:r>
            <a: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Sistematización y análisis</a:t>
          </a:r>
        </a:p>
      </dgm:t>
    </dgm:pt>
    <dgm:pt modelId="{534CE80E-F0F1-4D8F-9BDD-5AADD89E6432}" type="parTrans" cxnId="{C2FDDB2D-C5C6-4FC4-BB77-4FD85D9CFBCC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37ACBE-A024-44F2-A632-4BB85D4E858C}" type="sibTrans" cxnId="{C2FDDB2D-C5C6-4FC4-BB77-4FD85D9CFBCC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11543D-90C9-450E-98B7-B47D6E2D1486}" type="pres">
      <dgm:prSet presAssocID="{FED2D420-8E68-4923-87BD-B90D16CAA6B2}" presName="Name0" presStyleCnt="0">
        <dgm:presLayoutVars>
          <dgm:dir/>
          <dgm:resizeHandles val="exact"/>
        </dgm:presLayoutVars>
      </dgm:prSet>
      <dgm:spPr/>
    </dgm:pt>
    <dgm:pt modelId="{52B727CC-192B-4975-9409-F40ABDD6A301}" type="pres">
      <dgm:prSet presAssocID="{91CDCE75-3F92-4F8A-A6B5-48DC7244F6AE}" presName="node" presStyleLbl="node1" presStyleIdx="0" presStyleCnt="6">
        <dgm:presLayoutVars>
          <dgm:bulletEnabled val="1"/>
        </dgm:presLayoutVars>
      </dgm:prSet>
      <dgm:spPr/>
    </dgm:pt>
    <dgm:pt modelId="{C85CA285-2330-4466-9166-F290859583A1}" type="pres">
      <dgm:prSet presAssocID="{7AD2885C-AE1C-4FAB-83CE-FC6E6E8C9A70}" presName="sibTrans" presStyleLbl="sibTrans1D1" presStyleIdx="0" presStyleCnt="5"/>
      <dgm:spPr/>
    </dgm:pt>
    <dgm:pt modelId="{59166D20-E360-495A-8AA9-E3B101AF21B5}" type="pres">
      <dgm:prSet presAssocID="{7AD2885C-AE1C-4FAB-83CE-FC6E6E8C9A70}" presName="connectorText" presStyleLbl="sibTrans1D1" presStyleIdx="0" presStyleCnt="5"/>
      <dgm:spPr/>
    </dgm:pt>
    <dgm:pt modelId="{433AC5AB-6128-458D-A902-B98C1F391E09}" type="pres">
      <dgm:prSet presAssocID="{791AA109-17DD-4B97-8AE5-692568CA6C37}" presName="node" presStyleLbl="node1" presStyleIdx="1" presStyleCnt="6">
        <dgm:presLayoutVars>
          <dgm:bulletEnabled val="1"/>
        </dgm:presLayoutVars>
      </dgm:prSet>
      <dgm:spPr/>
    </dgm:pt>
    <dgm:pt modelId="{EFC86879-5F16-4061-919E-C83BB60EF2ED}" type="pres">
      <dgm:prSet presAssocID="{3565D9C9-9AA7-4EE9-A38B-37F1C46B775C}" presName="sibTrans" presStyleLbl="sibTrans1D1" presStyleIdx="1" presStyleCnt="5"/>
      <dgm:spPr/>
    </dgm:pt>
    <dgm:pt modelId="{09BB972E-4190-4CB0-B021-CE1E191B8A5B}" type="pres">
      <dgm:prSet presAssocID="{3565D9C9-9AA7-4EE9-A38B-37F1C46B775C}" presName="connectorText" presStyleLbl="sibTrans1D1" presStyleIdx="1" presStyleCnt="5"/>
      <dgm:spPr/>
    </dgm:pt>
    <dgm:pt modelId="{1F0CFB82-4E37-4A75-991F-BE181EEA9A07}" type="pres">
      <dgm:prSet presAssocID="{42F79883-CEED-499A-B99C-01E4B7D5CE0C}" presName="node" presStyleLbl="node1" presStyleIdx="2" presStyleCnt="6">
        <dgm:presLayoutVars>
          <dgm:bulletEnabled val="1"/>
        </dgm:presLayoutVars>
      </dgm:prSet>
      <dgm:spPr/>
    </dgm:pt>
    <dgm:pt modelId="{1E8B3136-2BC9-4DC7-9D83-B455D6D3CA34}" type="pres">
      <dgm:prSet presAssocID="{3B6C66C2-BFC4-4E54-BC5F-8813230516A4}" presName="sibTrans" presStyleLbl="sibTrans1D1" presStyleIdx="2" presStyleCnt="5"/>
      <dgm:spPr/>
    </dgm:pt>
    <dgm:pt modelId="{4638F0F1-BF21-48A1-8C76-A20B4EDC2E90}" type="pres">
      <dgm:prSet presAssocID="{3B6C66C2-BFC4-4E54-BC5F-8813230516A4}" presName="connectorText" presStyleLbl="sibTrans1D1" presStyleIdx="2" presStyleCnt="5"/>
      <dgm:spPr/>
    </dgm:pt>
    <dgm:pt modelId="{D97B1EE8-315E-472B-97D5-E4B5EA7B24CB}" type="pres">
      <dgm:prSet presAssocID="{5EA8160C-757A-4E5C-B744-8362B3AEC0FC}" presName="node" presStyleLbl="node1" presStyleIdx="3" presStyleCnt="6">
        <dgm:presLayoutVars>
          <dgm:bulletEnabled val="1"/>
        </dgm:presLayoutVars>
      </dgm:prSet>
      <dgm:spPr/>
    </dgm:pt>
    <dgm:pt modelId="{8F2A7541-7F5E-4634-BDDB-790F0950DD08}" type="pres">
      <dgm:prSet presAssocID="{ECAAC854-F76A-44FA-8248-F1FAD9A615E3}" presName="sibTrans" presStyleLbl="sibTrans1D1" presStyleIdx="3" presStyleCnt="5"/>
      <dgm:spPr/>
    </dgm:pt>
    <dgm:pt modelId="{0D70E615-FD8F-4A25-A8C7-CF591FBB1F6F}" type="pres">
      <dgm:prSet presAssocID="{ECAAC854-F76A-44FA-8248-F1FAD9A615E3}" presName="connectorText" presStyleLbl="sibTrans1D1" presStyleIdx="3" presStyleCnt="5"/>
      <dgm:spPr/>
    </dgm:pt>
    <dgm:pt modelId="{1CB5308C-F390-400A-B62D-D8FD11252C84}" type="pres">
      <dgm:prSet presAssocID="{E37F068B-CBB2-4417-9AEB-49769B89B537}" presName="node" presStyleLbl="node1" presStyleIdx="4" presStyleCnt="6">
        <dgm:presLayoutVars>
          <dgm:bulletEnabled val="1"/>
        </dgm:presLayoutVars>
      </dgm:prSet>
      <dgm:spPr/>
    </dgm:pt>
    <dgm:pt modelId="{62F47CEB-DFFA-4495-B489-DCC6799524BA}" type="pres">
      <dgm:prSet presAssocID="{3B0EEF4A-2BF9-498F-8937-EFDB34779681}" presName="sibTrans" presStyleLbl="sibTrans1D1" presStyleIdx="4" presStyleCnt="5"/>
      <dgm:spPr/>
    </dgm:pt>
    <dgm:pt modelId="{A7142093-EAA9-4B06-8CE2-9B055E88C7EB}" type="pres">
      <dgm:prSet presAssocID="{3B0EEF4A-2BF9-498F-8937-EFDB34779681}" presName="connectorText" presStyleLbl="sibTrans1D1" presStyleIdx="4" presStyleCnt="5"/>
      <dgm:spPr/>
    </dgm:pt>
    <dgm:pt modelId="{9E3F09D0-7FBE-48EB-8FCD-6C473D779075}" type="pres">
      <dgm:prSet presAssocID="{1A079A08-758D-4CC3-BDAE-371E56374B75}" presName="node" presStyleLbl="node1" presStyleIdx="5" presStyleCnt="6">
        <dgm:presLayoutVars>
          <dgm:bulletEnabled val="1"/>
        </dgm:presLayoutVars>
      </dgm:prSet>
      <dgm:spPr/>
    </dgm:pt>
  </dgm:ptLst>
  <dgm:cxnLst>
    <dgm:cxn modelId="{6659E1B5-11CD-4813-A84A-7279281AADE3}" type="presOf" srcId="{3B0EEF4A-2BF9-498F-8937-EFDB34779681}" destId="{62F47CEB-DFFA-4495-B489-DCC6799524BA}" srcOrd="0" destOrd="0" presId="urn:microsoft.com/office/officeart/2005/8/layout/bProcess3"/>
    <dgm:cxn modelId="{98421B96-6F28-4ECB-99F7-3959097F81B0}" type="presOf" srcId="{ECAAC854-F76A-44FA-8248-F1FAD9A615E3}" destId="{8F2A7541-7F5E-4634-BDDB-790F0950DD08}" srcOrd="0" destOrd="0" presId="urn:microsoft.com/office/officeart/2005/8/layout/bProcess3"/>
    <dgm:cxn modelId="{5915D672-BCF6-408B-8011-F933C169662E}" type="presOf" srcId="{3B6C66C2-BFC4-4E54-BC5F-8813230516A4}" destId="{1E8B3136-2BC9-4DC7-9D83-B455D6D3CA34}" srcOrd="0" destOrd="0" presId="urn:microsoft.com/office/officeart/2005/8/layout/bProcess3"/>
    <dgm:cxn modelId="{F51576E3-58F9-41B4-A570-1A39D3E17641}" type="presOf" srcId="{FED2D420-8E68-4923-87BD-B90D16CAA6B2}" destId="{0011543D-90C9-450E-98B7-B47D6E2D1486}" srcOrd="0" destOrd="0" presId="urn:microsoft.com/office/officeart/2005/8/layout/bProcess3"/>
    <dgm:cxn modelId="{534E6503-9C94-4E93-8002-CDD29BDB1912}" srcId="{FED2D420-8E68-4923-87BD-B90D16CAA6B2}" destId="{42F79883-CEED-499A-B99C-01E4B7D5CE0C}" srcOrd="2" destOrd="0" parTransId="{1C4D5CCC-D3C9-469D-BC1C-68DBA7F9F07F}" sibTransId="{3B6C66C2-BFC4-4E54-BC5F-8813230516A4}"/>
    <dgm:cxn modelId="{4AA4D7CA-6D53-49E7-960D-3B78EE4B6450}" type="presOf" srcId="{7AD2885C-AE1C-4FAB-83CE-FC6E6E8C9A70}" destId="{C85CA285-2330-4466-9166-F290859583A1}" srcOrd="0" destOrd="0" presId="urn:microsoft.com/office/officeart/2005/8/layout/bProcess3"/>
    <dgm:cxn modelId="{5F0769DD-0C5B-4EFF-8C4D-CF42B6884045}" type="presOf" srcId="{3B6C66C2-BFC4-4E54-BC5F-8813230516A4}" destId="{4638F0F1-BF21-48A1-8C76-A20B4EDC2E90}" srcOrd="1" destOrd="0" presId="urn:microsoft.com/office/officeart/2005/8/layout/bProcess3"/>
    <dgm:cxn modelId="{385479C0-07EC-4F09-9A89-9AB25BBC69F3}" type="presOf" srcId="{5EA8160C-757A-4E5C-B744-8362B3AEC0FC}" destId="{D97B1EE8-315E-472B-97D5-E4B5EA7B24CB}" srcOrd="0" destOrd="0" presId="urn:microsoft.com/office/officeart/2005/8/layout/bProcess3"/>
    <dgm:cxn modelId="{52A86396-F912-458F-9B93-0BFF4245F5A9}" type="presOf" srcId="{1A079A08-758D-4CC3-BDAE-371E56374B75}" destId="{9E3F09D0-7FBE-48EB-8FCD-6C473D779075}" srcOrd="0" destOrd="0" presId="urn:microsoft.com/office/officeart/2005/8/layout/bProcess3"/>
    <dgm:cxn modelId="{7E22F120-C62E-4B5F-BE6A-B9E2C7DA29E9}" srcId="{FED2D420-8E68-4923-87BD-B90D16CAA6B2}" destId="{91CDCE75-3F92-4F8A-A6B5-48DC7244F6AE}" srcOrd="0" destOrd="0" parTransId="{CBD802BE-7C56-442B-8276-4ED5CB4A79F3}" sibTransId="{7AD2885C-AE1C-4FAB-83CE-FC6E6E8C9A70}"/>
    <dgm:cxn modelId="{C2FDDB2D-C5C6-4FC4-BB77-4FD85D9CFBCC}" srcId="{FED2D420-8E68-4923-87BD-B90D16CAA6B2}" destId="{1A079A08-758D-4CC3-BDAE-371E56374B75}" srcOrd="5" destOrd="0" parTransId="{534CE80E-F0F1-4D8F-9BDD-5AADD89E6432}" sibTransId="{2837ACBE-A024-44F2-A632-4BB85D4E858C}"/>
    <dgm:cxn modelId="{DAD4838E-A813-415C-BB44-67C9CE08EE13}" type="presOf" srcId="{ECAAC854-F76A-44FA-8248-F1FAD9A615E3}" destId="{0D70E615-FD8F-4A25-A8C7-CF591FBB1F6F}" srcOrd="1" destOrd="0" presId="urn:microsoft.com/office/officeart/2005/8/layout/bProcess3"/>
    <dgm:cxn modelId="{4C324BBC-772E-447E-93CB-C7CE584AA564}" type="presOf" srcId="{3B0EEF4A-2BF9-498F-8937-EFDB34779681}" destId="{A7142093-EAA9-4B06-8CE2-9B055E88C7EB}" srcOrd="1" destOrd="0" presId="urn:microsoft.com/office/officeart/2005/8/layout/bProcess3"/>
    <dgm:cxn modelId="{30FF0EB7-EC64-4841-97B2-AB584514A92A}" type="presOf" srcId="{42F79883-CEED-499A-B99C-01E4B7D5CE0C}" destId="{1F0CFB82-4E37-4A75-991F-BE181EEA9A07}" srcOrd="0" destOrd="0" presId="urn:microsoft.com/office/officeart/2005/8/layout/bProcess3"/>
    <dgm:cxn modelId="{D7540E69-6FC0-4774-8E6F-30CE005B0522}" type="presOf" srcId="{791AA109-17DD-4B97-8AE5-692568CA6C37}" destId="{433AC5AB-6128-458D-A902-B98C1F391E09}" srcOrd="0" destOrd="0" presId="urn:microsoft.com/office/officeart/2005/8/layout/bProcess3"/>
    <dgm:cxn modelId="{6893F7CE-87E5-4A4B-B914-0EB90397FB92}" type="presOf" srcId="{3565D9C9-9AA7-4EE9-A38B-37F1C46B775C}" destId="{EFC86879-5F16-4061-919E-C83BB60EF2ED}" srcOrd="0" destOrd="0" presId="urn:microsoft.com/office/officeart/2005/8/layout/bProcess3"/>
    <dgm:cxn modelId="{04DA74F2-48CE-403D-A2C0-7A71687BBD76}" type="presOf" srcId="{7AD2885C-AE1C-4FAB-83CE-FC6E6E8C9A70}" destId="{59166D20-E360-495A-8AA9-E3B101AF21B5}" srcOrd="1" destOrd="0" presId="urn:microsoft.com/office/officeart/2005/8/layout/bProcess3"/>
    <dgm:cxn modelId="{2713A2CE-BF0B-4299-9C1E-EC14DEC092B5}" type="presOf" srcId="{E37F068B-CBB2-4417-9AEB-49769B89B537}" destId="{1CB5308C-F390-400A-B62D-D8FD11252C84}" srcOrd="0" destOrd="0" presId="urn:microsoft.com/office/officeart/2005/8/layout/bProcess3"/>
    <dgm:cxn modelId="{E9C84928-2AA4-4F0F-8341-3A2FC41290EB}" srcId="{FED2D420-8E68-4923-87BD-B90D16CAA6B2}" destId="{5EA8160C-757A-4E5C-B744-8362B3AEC0FC}" srcOrd="3" destOrd="0" parTransId="{E60639F5-321A-4AD2-B68D-DB8C30CD365E}" sibTransId="{ECAAC854-F76A-44FA-8248-F1FAD9A615E3}"/>
    <dgm:cxn modelId="{5D586BAA-66EC-4F3F-A415-775FAFB0E6D2}" srcId="{FED2D420-8E68-4923-87BD-B90D16CAA6B2}" destId="{E37F068B-CBB2-4417-9AEB-49769B89B537}" srcOrd="4" destOrd="0" parTransId="{E53B8F39-3CA9-4028-8741-F30FDC9C0E53}" sibTransId="{3B0EEF4A-2BF9-498F-8937-EFDB34779681}"/>
    <dgm:cxn modelId="{15E49139-653F-4A6F-9C8A-B7B66123EC6E}" type="presOf" srcId="{3565D9C9-9AA7-4EE9-A38B-37F1C46B775C}" destId="{09BB972E-4190-4CB0-B021-CE1E191B8A5B}" srcOrd="1" destOrd="0" presId="urn:microsoft.com/office/officeart/2005/8/layout/bProcess3"/>
    <dgm:cxn modelId="{D21F49EC-78E4-4737-93E7-0624BA1D7AB6}" type="presOf" srcId="{91CDCE75-3F92-4F8A-A6B5-48DC7244F6AE}" destId="{52B727CC-192B-4975-9409-F40ABDD6A301}" srcOrd="0" destOrd="0" presId="urn:microsoft.com/office/officeart/2005/8/layout/bProcess3"/>
    <dgm:cxn modelId="{E00BF95F-274B-418F-B14C-20E1778EEF6C}" srcId="{FED2D420-8E68-4923-87BD-B90D16CAA6B2}" destId="{791AA109-17DD-4B97-8AE5-692568CA6C37}" srcOrd="1" destOrd="0" parTransId="{E2942EB3-6805-4A9D-8877-8AA762B03CE4}" sibTransId="{3565D9C9-9AA7-4EE9-A38B-37F1C46B775C}"/>
    <dgm:cxn modelId="{9B12E613-2082-4309-9938-1B35886250C1}" type="presParOf" srcId="{0011543D-90C9-450E-98B7-B47D6E2D1486}" destId="{52B727CC-192B-4975-9409-F40ABDD6A301}" srcOrd="0" destOrd="0" presId="urn:microsoft.com/office/officeart/2005/8/layout/bProcess3"/>
    <dgm:cxn modelId="{3671531B-34EB-4C90-B87E-3A9822608EBC}" type="presParOf" srcId="{0011543D-90C9-450E-98B7-B47D6E2D1486}" destId="{C85CA285-2330-4466-9166-F290859583A1}" srcOrd="1" destOrd="0" presId="urn:microsoft.com/office/officeart/2005/8/layout/bProcess3"/>
    <dgm:cxn modelId="{4A6D4483-183C-4887-A2B4-23DCE5D68E67}" type="presParOf" srcId="{C85CA285-2330-4466-9166-F290859583A1}" destId="{59166D20-E360-495A-8AA9-E3B101AF21B5}" srcOrd="0" destOrd="0" presId="urn:microsoft.com/office/officeart/2005/8/layout/bProcess3"/>
    <dgm:cxn modelId="{18404F94-ADB3-4FA0-8135-27AA39366CA3}" type="presParOf" srcId="{0011543D-90C9-450E-98B7-B47D6E2D1486}" destId="{433AC5AB-6128-458D-A902-B98C1F391E09}" srcOrd="2" destOrd="0" presId="urn:microsoft.com/office/officeart/2005/8/layout/bProcess3"/>
    <dgm:cxn modelId="{76B32832-A5CC-48FF-ADC2-0FA81702DAD2}" type="presParOf" srcId="{0011543D-90C9-450E-98B7-B47D6E2D1486}" destId="{EFC86879-5F16-4061-919E-C83BB60EF2ED}" srcOrd="3" destOrd="0" presId="urn:microsoft.com/office/officeart/2005/8/layout/bProcess3"/>
    <dgm:cxn modelId="{768464F3-56E3-448D-B646-D3724B2B6A26}" type="presParOf" srcId="{EFC86879-5F16-4061-919E-C83BB60EF2ED}" destId="{09BB972E-4190-4CB0-B021-CE1E191B8A5B}" srcOrd="0" destOrd="0" presId="urn:microsoft.com/office/officeart/2005/8/layout/bProcess3"/>
    <dgm:cxn modelId="{5D99BB6A-B77B-4003-8F20-F5C499CDA7DC}" type="presParOf" srcId="{0011543D-90C9-450E-98B7-B47D6E2D1486}" destId="{1F0CFB82-4E37-4A75-991F-BE181EEA9A07}" srcOrd="4" destOrd="0" presId="urn:microsoft.com/office/officeart/2005/8/layout/bProcess3"/>
    <dgm:cxn modelId="{58E84516-3886-4DB1-B454-01DCEA2DB1B8}" type="presParOf" srcId="{0011543D-90C9-450E-98B7-B47D6E2D1486}" destId="{1E8B3136-2BC9-4DC7-9D83-B455D6D3CA34}" srcOrd="5" destOrd="0" presId="urn:microsoft.com/office/officeart/2005/8/layout/bProcess3"/>
    <dgm:cxn modelId="{2C798F63-39C8-4FB4-B5F4-F67A18C59D6B}" type="presParOf" srcId="{1E8B3136-2BC9-4DC7-9D83-B455D6D3CA34}" destId="{4638F0F1-BF21-48A1-8C76-A20B4EDC2E90}" srcOrd="0" destOrd="0" presId="urn:microsoft.com/office/officeart/2005/8/layout/bProcess3"/>
    <dgm:cxn modelId="{A4CD995B-DD81-498B-838E-E5812E6A1C9B}" type="presParOf" srcId="{0011543D-90C9-450E-98B7-B47D6E2D1486}" destId="{D97B1EE8-315E-472B-97D5-E4B5EA7B24CB}" srcOrd="6" destOrd="0" presId="urn:microsoft.com/office/officeart/2005/8/layout/bProcess3"/>
    <dgm:cxn modelId="{461BE9DF-45FD-457E-BA64-DCBA8D6D45BE}" type="presParOf" srcId="{0011543D-90C9-450E-98B7-B47D6E2D1486}" destId="{8F2A7541-7F5E-4634-BDDB-790F0950DD08}" srcOrd="7" destOrd="0" presId="urn:microsoft.com/office/officeart/2005/8/layout/bProcess3"/>
    <dgm:cxn modelId="{9BDFEA82-DC3A-4670-B477-DF6CBBD18BF2}" type="presParOf" srcId="{8F2A7541-7F5E-4634-BDDB-790F0950DD08}" destId="{0D70E615-FD8F-4A25-A8C7-CF591FBB1F6F}" srcOrd="0" destOrd="0" presId="urn:microsoft.com/office/officeart/2005/8/layout/bProcess3"/>
    <dgm:cxn modelId="{881F4995-E151-4176-93CA-CA88D167B508}" type="presParOf" srcId="{0011543D-90C9-450E-98B7-B47D6E2D1486}" destId="{1CB5308C-F390-400A-B62D-D8FD11252C84}" srcOrd="8" destOrd="0" presId="urn:microsoft.com/office/officeart/2005/8/layout/bProcess3"/>
    <dgm:cxn modelId="{02B48D15-F64C-498E-A4D9-0F1FF44EDD7F}" type="presParOf" srcId="{0011543D-90C9-450E-98B7-B47D6E2D1486}" destId="{62F47CEB-DFFA-4495-B489-DCC6799524BA}" srcOrd="9" destOrd="0" presId="urn:microsoft.com/office/officeart/2005/8/layout/bProcess3"/>
    <dgm:cxn modelId="{86CACB2C-C8E4-41B1-BD4B-C4D0E14D5711}" type="presParOf" srcId="{62F47CEB-DFFA-4495-B489-DCC6799524BA}" destId="{A7142093-EAA9-4B06-8CE2-9B055E88C7EB}" srcOrd="0" destOrd="0" presId="urn:microsoft.com/office/officeart/2005/8/layout/bProcess3"/>
    <dgm:cxn modelId="{9B11EFDC-A1E4-4D6A-AE5C-1EBC69C24726}" type="presParOf" srcId="{0011543D-90C9-450E-98B7-B47D6E2D1486}" destId="{9E3F09D0-7FBE-48EB-8FCD-6C473D779075}" srcOrd="10" destOrd="0" presId="urn:microsoft.com/office/officeart/2005/8/layout/bProcess3"/>
  </dgm:cxnLst>
  <dgm:bg/>
  <dgm:whole>
    <a:ln w="5715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9B3B697-D690-464D-8C55-B5833485349A}" type="doc">
      <dgm:prSet loTypeId="urn:microsoft.com/office/officeart/2005/8/layout/radial5" loCatId="cycle" qsTypeId="urn:microsoft.com/office/officeart/2005/8/quickstyle/3d2#9" qsCatId="3D" csTypeId="urn:microsoft.com/office/officeart/2005/8/colors/colorful5" csCatId="colorful" phldr="1"/>
      <dgm:spPr/>
      <dgm:t>
        <a:bodyPr/>
        <a:lstStyle/>
        <a:p>
          <a:endParaRPr lang="es-CR"/>
        </a:p>
      </dgm:t>
    </dgm:pt>
    <dgm:pt modelId="{C3534CEC-7AF1-46C0-96AA-3DF95BC84119}">
      <dgm:prSet phldrT="[Texto]"/>
      <dgm:spPr/>
      <dgm:t>
        <a:bodyPr/>
        <a:lstStyle/>
        <a:p>
          <a:r>
            <a:rPr lang="es-CR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Diseño</a:t>
          </a:r>
          <a:endParaRPr lang="es-CR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33B82F4-5666-4426-8D19-DF54C6199401}" type="parTrans" cxnId="{B01B6FD0-4F7B-43F2-B156-4FBF12C9CBDC}">
      <dgm:prSet/>
      <dgm:spPr/>
      <dgm:t>
        <a:bodyPr/>
        <a:lstStyle/>
        <a:p>
          <a:endParaRPr lang="es-CR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3370F3E-911B-47B7-85A4-D8CAF658CB05}" type="sibTrans" cxnId="{B01B6FD0-4F7B-43F2-B156-4FBF12C9CBDC}">
      <dgm:prSet/>
      <dgm:spPr/>
      <dgm:t>
        <a:bodyPr/>
        <a:lstStyle/>
        <a:p>
          <a:endParaRPr lang="es-CR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0F71F56-DF18-42F7-B006-0B9AF74D8486}">
      <dgm:prSet phldrT="[Texto]" custT="1"/>
      <dgm:spPr/>
      <dgm:t>
        <a:bodyPr/>
        <a:lstStyle/>
        <a:p>
          <a:r>
            <a:rPr lang="es-CR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IDENTIFICACIÓN DE RECURSOS</a:t>
          </a:r>
          <a:endParaRPr lang="es-CR" sz="12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F7CDF89-E78A-46A9-AB58-9DCBC5F06C05}" type="parTrans" cxnId="{647051CD-2D9A-4AD5-94F3-3E06EAFBE601}">
      <dgm:prSet/>
      <dgm:spPr/>
      <dgm:t>
        <a:bodyPr/>
        <a:lstStyle/>
        <a:p>
          <a:endParaRPr lang="es-CR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646B68-A32B-4017-8DEE-A76A50D3D491}" type="sibTrans" cxnId="{647051CD-2D9A-4AD5-94F3-3E06EAFBE601}">
      <dgm:prSet/>
      <dgm:spPr/>
      <dgm:t>
        <a:bodyPr/>
        <a:lstStyle/>
        <a:p>
          <a:endParaRPr lang="es-CR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F91D7C-E621-41EB-84B6-2817CA91F0FA}">
      <dgm:prSet phldrT="[Texto]"/>
      <dgm:spPr/>
      <dgm:t>
        <a:bodyPr/>
        <a:lstStyle/>
        <a:p>
          <a:r>
            <a:rPr lang="es-CR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PLANIFICACIÓN</a:t>
          </a:r>
          <a:endParaRPr lang="es-CR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43F12D-056A-4A48-88C7-5B207A85F402}" type="parTrans" cxnId="{C8E6F33D-589A-4800-A715-A1906558633F}">
      <dgm:prSet/>
      <dgm:spPr/>
      <dgm:t>
        <a:bodyPr/>
        <a:lstStyle/>
        <a:p>
          <a:endParaRPr lang="es-CR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4FA5E15-F234-41E5-B47D-9B578F2D5361}" type="sibTrans" cxnId="{C8E6F33D-589A-4800-A715-A1906558633F}">
      <dgm:prSet/>
      <dgm:spPr/>
      <dgm:t>
        <a:bodyPr/>
        <a:lstStyle/>
        <a:p>
          <a:endParaRPr lang="es-CR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55B58EC-1AD3-4EAE-A214-C27ED4033F7C}">
      <dgm:prSet phldrT="[Texto]"/>
      <dgm:spPr/>
      <dgm:t>
        <a:bodyPr/>
        <a:lstStyle/>
        <a:p>
          <a:r>
            <a:rPr lang="es-CR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GESTIÓN DE ACTIVIDADES</a:t>
          </a:r>
          <a:endParaRPr lang="es-CR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EF24BA7-9F9D-470F-8CEE-167CA840020F}" type="parTrans" cxnId="{FFB38821-8412-4FD0-9F09-ECE7D98FAB04}">
      <dgm:prSet/>
      <dgm:spPr/>
      <dgm:t>
        <a:bodyPr/>
        <a:lstStyle/>
        <a:p>
          <a:endParaRPr lang="es-CR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7B5A64A-1F50-43C4-AE8C-6623144A8247}" type="sibTrans" cxnId="{FFB38821-8412-4FD0-9F09-ECE7D98FAB04}">
      <dgm:prSet/>
      <dgm:spPr/>
      <dgm:t>
        <a:bodyPr/>
        <a:lstStyle/>
        <a:p>
          <a:endParaRPr lang="es-CR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6FDE78C-9865-4B52-9FD0-F76ECEF67F25}">
      <dgm:prSet phldrT="[Texto]"/>
      <dgm:spPr/>
      <dgm:t>
        <a:bodyPr/>
        <a:lstStyle/>
        <a:p>
          <a:r>
            <a:rPr lang="es-CR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NECESIDADES</a:t>
          </a:r>
          <a:endParaRPr lang="es-CR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1AC4DE-0DF4-462C-926A-7F8446326B69}" type="parTrans" cxnId="{6CE4AFDF-2CC5-40A7-8ACC-E11C28256617}">
      <dgm:prSet/>
      <dgm:spPr/>
      <dgm:t>
        <a:bodyPr/>
        <a:lstStyle/>
        <a:p>
          <a:endParaRPr lang="es-CR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C6227E3-FF82-45EF-B6DA-A327E4300E7E}" type="sibTrans" cxnId="{6CE4AFDF-2CC5-40A7-8ACC-E11C28256617}">
      <dgm:prSet/>
      <dgm:spPr/>
      <dgm:t>
        <a:bodyPr/>
        <a:lstStyle/>
        <a:p>
          <a:endParaRPr lang="es-CR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A0731C-B8E5-453A-85EE-621734BCEB45}" type="pres">
      <dgm:prSet presAssocID="{E9B3B697-D690-464D-8C55-B5833485349A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5A9A23D-4D7C-495F-80F1-F4B6E044CA67}" type="pres">
      <dgm:prSet presAssocID="{C3534CEC-7AF1-46C0-96AA-3DF95BC84119}" presName="centerShape" presStyleLbl="node0" presStyleIdx="0" presStyleCnt="1"/>
      <dgm:spPr/>
    </dgm:pt>
    <dgm:pt modelId="{9721371B-06CF-441A-BF3D-F4E2C3B32B7E}" type="pres">
      <dgm:prSet presAssocID="{2F7CDF89-E78A-46A9-AB58-9DCBC5F06C05}" presName="parTrans" presStyleLbl="sibTrans2D1" presStyleIdx="0" presStyleCnt="4"/>
      <dgm:spPr/>
    </dgm:pt>
    <dgm:pt modelId="{9961C8B4-1DFA-4CBA-93E4-D3DB9A08FA9E}" type="pres">
      <dgm:prSet presAssocID="{2F7CDF89-E78A-46A9-AB58-9DCBC5F06C05}" presName="connectorText" presStyleLbl="sibTrans2D1" presStyleIdx="0" presStyleCnt="4"/>
      <dgm:spPr/>
    </dgm:pt>
    <dgm:pt modelId="{C9046B0A-1B61-4E33-95B1-438743FBC703}" type="pres">
      <dgm:prSet presAssocID="{C0F71F56-DF18-42F7-B006-0B9AF74D8486}" presName="node" presStyleLbl="node1" presStyleIdx="0" presStyleCnt="4" custScaleX="122635" custScaleY="101980">
        <dgm:presLayoutVars>
          <dgm:bulletEnabled val="1"/>
        </dgm:presLayoutVars>
      </dgm:prSet>
      <dgm:spPr/>
    </dgm:pt>
    <dgm:pt modelId="{C5B64FC6-62DE-479C-8954-AA2BF7261FB5}" type="pres">
      <dgm:prSet presAssocID="{3543F12D-056A-4A48-88C7-5B207A85F402}" presName="parTrans" presStyleLbl="sibTrans2D1" presStyleIdx="1" presStyleCnt="4"/>
      <dgm:spPr/>
    </dgm:pt>
    <dgm:pt modelId="{660D727B-FF5C-4967-96F4-5BF00FE6D12B}" type="pres">
      <dgm:prSet presAssocID="{3543F12D-056A-4A48-88C7-5B207A85F402}" presName="connectorText" presStyleLbl="sibTrans2D1" presStyleIdx="1" presStyleCnt="4"/>
      <dgm:spPr/>
    </dgm:pt>
    <dgm:pt modelId="{CE099BD7-D634-4FC7-AC56-FEFDE15F50A6}" type="pres">
      <dgm:prSet presAssocID="{1DF91D7C-E621-41EB-84B6-2817CA91F0FA}" presName="node" presStyleLbl="node1" presStyleIdx="1" presStyleCnt="4">
        <dgm:presLayoutVars>
          <dgm:bulletEnabled val="1"/>
        </dgm:presLayoutVars>
      </dgm:prSet>
      <dgm:spPr/>
    </dgm:pt>
    <dgm:pt modelId="{D0C8CB3E-A1B2-402D-B870-3F48F2F3C11D}" type="pres">
      <dgm:prSet presAssocID="{2EF24BA7-9F9D-470F-8CEE-167CA840020F}" presName="parTrans" presStyleLbl="sibTrans2D1" presStyleIdx="2" presStyleCnt="4"/>
      <dgm:spPr/>
    </dgm:pt>
    <dgm:pt modelId="{CCABD0D3-6F3A-4804-ABC6-17E455459357}" type="pres">
      <dgm:prSet presAssocID="{2EF24BA7-9F9D-470F-8CEE-167CA840020F}" presName="connectorText" presStyleLbl="sibTrans2D1" presStyleIdx="2" presStyleCnt="4"/>
      <dgm:spPr/>
    </dgm:pt>
    <dgm:pt modelId="{5AE3F499-9B3C-4F1A-A9A0-1353AB059DA8}" type="pres">
      <dgm:prSet presAssocID="{755B58EC-1AD3-4EAE-A214-C27ED4033F7C}" presName="node" presStyleLbl="node1" presStyleIdx="2" presStyleCnt="4">
        <dgm:presLayoutVars>
          <dgm:bulletEnabled val="1"/>
        </dgm:presLayoutVars>
      </dgm:prSet>
      <dgm:spPr/>
    </dgm:pt>
    <dgm:pt modelId="{906C58B9-EC7F-46D2-B5E8-D580B9631C2E}" type="pres">
      <dgm:prSet presAssocID="{381AC4DE-0DF4-462C-926A-7F8446326B69}" presName="parTrans" presStyleLbl="sibTrans2D1" presStyleIdx="3" presStyleCnt="4"/>
      <dgm:spPr/>
    </dgm:pt>
    <dgm:pt modelId="{A7DFBA25-FC42-4534-8239-88BC0085D19A}" type="pres">
      <dgm:prSet presAssocID="{381AC4DE-0DF4-462C-926A-7F8446326B69}" presName="connectorText" presStyleLbl="sibTrans2D1" presStyleIdx="3" presStyleCnt="4"/>
      <dgm:spPr/>
    </dgm:pt>
    <dgm:pt modelId="{28AF8464-35C5-481D-BE1E-B8D8CC575F5D}" type="pres">
      <dgm:prSet presAssocID="{66FDE78C-9865-4B52-9FD0-F76ECEF67F25}" presName="node" presStyleLbl="node1" presStyleIdx="3" presStyleCnt="4">
        <dgm:presLayoutVars>
          <dgm:bulletEnabled val="1"/>
        </dgm:presLayoutVars>
      </dgm:prSet>
      <dgm:spPr/>
    </dgm:pt>
  </dgm:ptLst>
  <dgm:cxnLst>
    <dgm:cxn modelId="{D63F9831-0AA6-4902-B3EC-0F4C11BD9E07}" type="presOf" srcId="{3543F12D-056A-4A48-88C7-5B207A85F402}" destId="{660D727B-FF5C-4967-96F4-5BF00FE6D12B}" srcOrd="1" destOrd="0" presId="urn:microsoft.com/office/officeart/2005/8/layout/radial5"/>
    <dgm:cxn modelId="{6CE4AFDF-2CC5-40A7-8ACC-E11C28256617}" srcId="{C3534CEC-7AF1-46C0-96AA-3DF95BC84119}" destId="{66FDE78C-9865-4B52-9FD0-F76ECEF67F25}" srcOrd="3" destOrd="0" parTransId="{381AC4DE-0DF4-462C-926A-7F8446326B69}" sibTransId="{3C6227E3-FF82-45EF-B6DA-A327E4300E7E}"/>
    <dgm:cxn modelId="{078B73FE-2E68-4B4C-98F0-B16CF5F4EDFF}" type="presOf" srcId="{3543F12D-056A-4A48-88C7-5B207A85F402}" destId="{C5B64FC6-62DE-479C-8954-AA2BF7261FB5}" srcOrd="0" destOrd="0" presId="urn:microsoft.com/office/officeart/2005/8/layout/radial5"/>
    <dgm:cxn modelId="{D95185E2-7F55-4361-9A5B-E347E4B9B5BC}" type="presOf" srcId="{C3534CEC-7AF1-46C0-96AA-3DF95BC84119}" destId="{65A9A23D-4D7C-495F-80F1-F4B6E044CA67}" srcOrd="0" destOrd="0" presId="urn:microsoft.com/office/officeart/2005/8/layout/radial5"/>
    <dgm:cxn modelId="{441070F2-3265-4DF9-959F-6480C1F23006}" type="presOf" srcId="{1DF91D7C-E621-41EB-84B6-2817CA91F0FA}" destId="{CE099BD7-D634-4FC7-AC56-FEFDE15F50A6}" srcOrd="0" destOrd="0" presId="urn:microsoft.com/office/officeart/2005/8/layout/radial5"/>
    <dgm:cxn modelId="{49970F97-A185-42AA-86EE-12AD47229556}" type="presOf" srcId="{2F7CDF89-E78A-46A9-AB58-9DCBC5F06C05}" destId="{9961C8B4-1DFA-4CBA-93E4-D3DB9A08FA9E}" srcOrd="1" destOrd="0" presId="urn:microsoft.com/office/officeart/2005/8/layout/radial5"/>
    <dgm:cxn modelId="{C8E6F33D-589A-4800-A715-A1906558633F}" srcId="{C3534CEC-7AF1-46C0-96AA-3DF95BC84119}" destId="{1DF91D7C-E621-41EB-84B6-2817CA91F0FA}" srcOrd="1" destOrd="0" parTransId="{3543F12D-056A-4A48-88C7-5B207A85F402}" sibTransId="{E4FA5E15-F234-41E5-B47D-9B578F2D5361}"/>
    <dgm:cxn modelId="{BCB3BF9C-DC04-43B3-B16D-1E7AAE99189C}" type="presOf" srcId="{2EF24BA7-9F9D-470F-8CEE-167CA840020F}" destId="{CCABD0D3-6F3A-4804-ABC6-17E455459357}" srcOrd="1" destOrd="0" presId="urn:microsoft.com/office/officeart/2005/8/layout/radial5"/>
    <dgm:cxn modelId="{8E549DBA-1E9D-46AE-9A6E-17F2689C4D83}" type="presOf" srcId="{66FDE78C-9865-4B52-9FD0-F76ECEF67F25}" destId="{28AF8464-35C5-481D-BE1E-B8D8CC575F5D}" srcOrd="0" destOrd="0" presId="urn:microsoft.com/office/officeart/2005/8/layout/radial5"/>
    <dgm:cxn modelId="{A661125C-378B-4B1C-819C-4A65E08BAF44}" type="presOf" srcId="{381AC4DE-0DF4-462C-926A-7F8446326B69}" destId="{A7DFBA25-FC42-4534-8239-88BC0085D19A}" srcOrd="1" destOrd="0" presId="urn:microsoft.com/office/officeart/2005/8/layout/radial5"/>
    <dgm:cxn modelId="{B01B6FD0-4F7B-43F2-B156-4FBF12C9CBDC}" srcId="{E9B3B697-D690-464D-8C55-B5833485349A}" destId="{C3534CEC-7AF1-46C0-96AA-3DF95BC84119}" srcOrd="0" destOrd="0" parTransId="{C33B82F4-5666-4426-8D19-DF54C6199401}" sibTransId="{F3370F3E-911B-47B7-85A4-D8CAF658CB05}"/>
    <dgm:cxn modelId="{7AEA0341-9577-400A-8396-1BCE5AE688E2}" type="presOf" srcId="{C0F71F56-DF18-42F7-B006-0B9AF74D8486}" destId="{C9046B0A-1B61-4E33-95B1-438743FBC703}" srcOrd="0" destOrd="0" presId="urn:microsoft.com/office/officeart/2005/8/layout/radial5"/>
    <dgm:cxn modelId="{6A1187A8-9E22-439A-9D27-47A7AFDD44D6}" type="presOf" srcId="{381AC4DE-0DF4-462C-926A-7F8446326B69}" destId="{906C58B9-EC7F-46D2-B5E8-D580B9631C2E}" srcOrd="0" destOrd="0" presId="urn:microsoft.com/office/officeart/2005/8/layout/radial5"/>
    <dgm:cxn modelId="{5DFB9AC6-A3AF-4899-8F97-A04CEB7A5A00}" type="presOf" srcId="{755B58EC-1AD3-4EAE-A214-C27ED4033F7C}" destId="{5AE3F499-9B3C-4F1A-A9A0-1353AB059DA8}" srcOrd="0" destOrd="0" presId="urn:microsoft.com/office/officeart/2005/8/layout/radial5"/>
    <dgm:cxn modelId="{1724EBC1-8252-4339-AB8E-0DC875C3A97C}" type="presOf" srcId="{2F7CDF89-E78A-46A9-AB58-9DCBC5F06C05}" destId="{9721371B-06CF-441A-BF3D-F4E2C3B32B7E}" srcOrd="0" destOrd="0" presId="urn:microsoft.com/office/officeart/2005/8/layout/radial5"/>
    <dgm:cxn modelId="{FFB38821-8412-4FD0-9F09-ECE7D98FAB04}" srcId="{C3534CEC-7AF1-46C0-96AA-3DF95BC84119}" destId="{755B58EC-1AD3-4EAE-A214-C27ED4033F7C}" srcOrd="2" destOrd="0" parTransId="{2EF24BA7-9F9D-470F-8CEE-167CA840020F}" sibTransId="{47B5A64A-1F50-43C4-AE8C-6623144A8247}"/>
    <dgm:cxn modelId="{6A2865BD-F087-4EED-ABB3-4B323AFCC0E4}" type="presOf" srcId="{2EF24BA7-9F9D-470F-8CEE-167CA840020F}" destId="{D0C8CB3E-A1B2-402D-B870-3F48F2F3C11D}" srcOrd="0" destOrd="0" presId="urn:microsoft.com/office/officeart/2005/8/layout/radial5"/>
    <dgm:cxn modelId="{408066EF-C6BD-49BD-85D9-2DFB63EFC5FD}" type="presOf" srcId="{E9B3B697-D690-464D-8C55-B5833485349A}" destId="{F0A0731C-B8E5-453A-85EE-621734BCEB45}" srcOrd="0" destOrd="0" presId="urn:microsoft.com/office/officeart/2005/8/layout/radial5"/>
    <dgm:cxn modelId="{647051CD-2D9A-4AD5-94F3-3E06EAFBE601}" srcId="{C3534CEC-7AF1-46C0-96AA-3DF95BC84119}" destId="{C0F71F56-DF18-42F7-B006-0B9AF74D8486}" srcOrd="0" destOrd="0" parTransId="{2F7CDF89-E78A-46A9-AB58-9DCBC5F06C05}" sibTransId="{87646B68-A32B-4017-8DEE-A76A50D3D491}"/>
    <dgm:cxn modelId="{4415FD5D-E5AB-4057-AEA9-FC507FE0CE3D}" type="presParOf" srcId="{F0A0731C-B8E5-453A-85EE-621734BCEB45}" destId="{65A9A23D-4D7C-495F-80F1-F4B6E044CA67}" srcOrd="0" destOrd="0" presId="urn:microsoft.com/office/officeart/2005/8/layout/radial5"/>
    <dgm:cxn modelId="{FF481916-104F-4B0D-9DAB-B1C7B97A5FA4}" type="presParOf" srcId="{F0A0731C-B8E5-453A-85EE-621734BCEB45}" destId="{9721371B-06CF-441A-BF3D-F4E2C3B32B7E}" srcOrd="1" destOrd="0" presId="urn:microsoft.com/office/officeart/2005/8/layout/radial5"/>
    <dgm:cxn modelId="{0582D2CD-3E39-44B6-ABBF-CE8DFB4B3BB2}" type="presParOf" srcId="{9721371B-06CF-441A-BF3D-F4E2C3B32B7E}" destId="{9961C8B4-1DFA-4CBA-93E4-D3DB9A08FA9E}" srcOrd="0" destOrd="0" presId="urn:microsoft.com/office/officeart/2005/8/layout/radial5"/>
    <dgm:cxn modelId="{F18951E3-3EA8-4CD8-AF38-B686A357CA66}" type="presParOf" srcId="{F0A0731C-B8E5-453A-85EE-621734BCEB45}" destId="{C9046B0A-1B61-4E33-95B1-438743FBC703}" srcOrd="2" destOrd="0" presId="urn:microsoft.com/office/officeart/2005/8/layout/radial5"/>
    <dgm:cxn modelId="{ED906C87-0F5F-4CE0-A279-C09B446E7177}" type="presParOf" srcId="{F0A0731C-B8E5-453A-85EE-621734BCEB45}" destId="{C5B64FC6-62DE-479C-8954-AA2BF7261FB5}" srcOrd="3" destOrd="0" presId="urn:microsoft.com/office/officeart/2005/8/layout/radial5"/>
    <dgm:cxn modelId="{499638D1-6A6B-4C3C-A08D-CD64AC38DAF5}" type="presParOf" srcId="{C5B64FC6-62DE-479C-8954-AA2BF7261FB5}" destId="{660D727B-FF5C-4967-96F4-5BF00FE6D12B}" srcOrd="0" destOrd="0" presId="urn:microsoft.com/office/officeart/2005/8/layout/radial5"/>
    <dgm:cxn modelId="{7EA16B3A-1369-45ED-8D23-BF9C3173D6B8}" type="presParOf" srcId="{F0A0731C-B8E5-453A-85EE-621734BCEB45}" destId="{CE099BD7-D634-4FC7-AC56-FEFDE15F50A6}" srcOrd="4" destOrd="0" presId="urn:microsoft.com/office/officeart/2005/8/layout/radial5"/>
    <dgm:cxn modelId="{FDBFB792-6DE4-44E3-98C0-CD3F2A325AE2}" type="presParOf" srcId="{F0A0731C-B8E5-453A-85EE-621734BCEB45}" destId="{D0C8CB3E-A1B2-402D-B870-3F48F2F3C11D}" srcOrd="5" destOrd="0" presId="urn:microsoft.com/office/officeart/2005/8/layout/radial5"/>
    <dgm:cxn modelId="{D353EC5C-71D5-439D-A846-1A2EDDDBE30D}" type="presParOf" srcId="{D0C8CB3E-A1B2-402D-B870-3F48F2F3C11D}" destId="{CCABD0D3-6F3A-4804-ABC6-17E455459357}" srcOrd="0" destOrd="0" presId="urn:microsoft.com/office/officeart/2005/8/layout/radial5"/>
    <dgm:cxn modelId="{ECAFB25C-C15C-4CEC-9E6F-089DD1B7F668}" type="presParOf" srcId="{F0A0731C-B8E5-453A-85EE-621734BCEB45}" destId="{5AE3F499-9B3C-4F1A-A9A0-1353AB059DA8}" srcOrd="6" destOrd="0" presId="urn:microsoft.com/office/officeart/2005/8/layout/radial5"/>
    <dgm:cxn modelId="{20DFEF71-8496-4F76-B248-34EBFA15FA2D}" type="presParOf" srcId="{F0A0731C-B8E5-453A-85EE-621734BCEB45}" destId="{906C58B9-EC7F-46D2-B5E8-D580B9631C2E}" srcOrd="7" destOrd="0" presId="urn:microsoft.com/office/officeart/2005/8/layout/radial5"/>
    <dgm:cxn modelId="{44FED42B-536A-479E-B227-CBA6BEBDE741}" type="presParOf" srcId="{906C58B9-EC7F-46D2-B5E8-D580B9631C2E}" destId="{A7DFBA25-FC42-4534-8239-88BC0085D19A}" srcOrd="0" destOrd="0" presId="urn:microsoft.com/office/officeart/2005/8/layout/radial5"/>
    <dgm:cxn modelId="{06192DC5-80D4-4F3B-8CFC-4532C265C1F7}" type="presParOf" srcId="{F0A0731C-B8E5-453A-85EE-621734BCEB45}" destId="{28AF8464-35C5-481D-BE1E-B8D8CC575F5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D2D420-8E68-4923-87BD-B90D16CAA6B2}" type="doc">
      <dgm:prSet loTypeId="urn:microsoft.com/office/officeart/2005/8/layout/bProcess3" loCatId="process" qsTypeId="urn:microsoft.com/office/officeart/2005/8/quickstyle/3d2#10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91CDCE75-3F92-4F8A-A6B5-48DC7244F6AE}">
      <dgm:prSet phldrT="[Texto]"/>
      <dgm:spPr/>
      <dgm:t>
        <a:bodyPr/>
        <a:lstStyle/>
        <a:p>
          <a:r>
            <a: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Identifica necesidad</a:t>
          </a:r>
        </a:p>
      </dgm:t>
    </dgm:pt>
    <dgm:pt modelId="{CBD802BE-7C56-442B-8276-4ED5CB4A79F3}" type="parTrans" cxnId="{7E22F120-C62E-4B5F-BE6A-B9E2C7DA29E9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AD2885C-AE1C-4FAB-83CE-FC6E6E8C9A70}" type="sibTrans" cxnId="{7E22F120-C62E-4B5F-BE6A-B9E2C7DA29E9}">
      <dgm:prSet/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1AA109-17DD-4B97-8AE5-692568CA6C37}">
      <dgm:prSet phldrT="[Texto]"/>
      <dgm:spPr/>
      <dgm:t>
        <a:bodyPr/>
        <a:lstStyle/>
        <a:p>
          <a:r>
            <a: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Diagnóstico</a:t>
          </a:r>
        </a:p>
      </dgm:t>
    </dgm:pt>
    <dgm:pt modelId="{E2942EB3-6805-4A9D-8877-8AA762B03CE4}" type="parTrans" cxnId="{E00BF95F-274B-418F-B14C-20E1778EEF6C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65D9C9-9AA7-4EE9-A38B-37F1C46B775C}" type="sibTrans" cxnId="{E00BF95F-274B-418F-B14C-20E1778EEF6C}">
      <dgm:prSet/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2F79883-CEED-499A-B99C-01E4B7D5CE0C}">
      <dgm:prSet phldrT="[Texto]" custT="1"/>
      <dgm:spPr/>
      <dgm:t>
        <a:bodyPr/>
        <a:lstStyle/>
        <a:p>
          <a:r>
            <a:rPr lang="es-ES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Diseño</a:t>
          </a:r>
        </a:p>
        <a:p>
          <a:r>
            <a:rPr lang="es-ES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</a:t>
          </a:r>
          <a:r>
            <a: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considera enfoque pedagógico)</a:t>
          </a:r>
        </a:p>
      </dgm:t>
    </dgm:pt>
    <dgm:pt modelId="{1C4D5CCC-D3C9-469D-BC1C-68DBA7F9F07F}" type="parTrans" cxnId="{534E6503-9C94-4E93-8002-CDD29BDB1912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6C66C2-BFC4-4E54-BC5F-8813230516A4}" type="sibTrans" cxnId="{534E6503-9C94-4E93-8002-CDD29BDB1912}">
      <dgm:prSet/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A8160C-757A-4E5C-B744-8362B3AEC0FC}">
      <dgm:prSet phldrT="[Texto]"/>
      <dgm:spPr/>
      <dgm:t>
        <a:bodyPr/>
        <a:lstStyle/>
        <a:p>
          <a:r>
            <a: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Elaboración</a:t>
          </a:r>
        </a:p>
      </dgm:t>
    </dgm:pt>
    <dgm:pt modelId="{E60639F5-321A-4AD2-B68D-DB8C30CD365E}" type="parTrans" cxnId="{E9C84928-2AA4-4F0F-8341-3A2FC41290EB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AAC854-F76A-44FA-8248-F1FAD9A615E3}" type="sibTrans" cxnId="{E9C84928-2AA4-4F0F-8341-3A2FC41290EB}">
      <dgm:prSet/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7F068B-CBB2-4417-9AEB-49769B89B537}">
      <dgm:prSet phldrT="[Texto]"/>
      <dgm:spPr/>
      <dgm:t>
        <a:bodyPr/>
        <a:lstStyle/>
        <a:p>
          <a:r>
            <a: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Aplicación</a:t>
          </a:r>
        </a:p>
      </dgm:t>
    </dgm:pt>
    <dgm:pt modelId="{E53B8F39-3CA9-4028-8741-F30FDC9C0E53}" type="parTrans" cxnId="{5D586BAA-66EC-4F3F-A415-775FAFB0E6D2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0EEF4A-2BF9-498F-8937-EFDB34779681}" type="sibTrans" cxnId="{5D586BAA-66EC-4F3F-A415-775FAFB0E6D2}">
      <dgm:prSet/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A079A08-758D-4CC3-BDAE-371E56374B75}">
      <dgm:prSet phldrT="[Texto]"/>
      <dgm:spPr/>
      <dgm:t>
        <a:bodyPr/>
        <a:lstStyle/>
        <a:p>
          <a:r>
            <a: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Sistematización y análisis</a:t>
          </a:r>
        </a:p>
      </dgm:t>
    </dgm:pt>
    <dgm:pt modelId="{534CE80E-F0F1-4D8F-9BDD-5AADD89E6432}" type="parTrans" cxnId="{C2FDDB2D-C5C6-4FC4-BB77-4FD85D9CFBCC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37ACBE-A024-44F2-A632-4BB85D4E858C}" type="sibTrans" cxnId="{C2FDDB2D-C5C6-4FC4-BB77-4FD85D9CFBCC}">
      <dgm:prSet/>
      <dgm:spPr/>
      <dgm:t>
        <a:bodyPr/>
        <a:lstStyle/>
        <a:p>
          <a:endParaRPr lang="es-ES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11543D-90C9-450E-98B7-B47D6E2D1486}" type="pres">
      <dgm:prSet presAssocID="{FED2D420-8E68-4923-87BD-B90D16CAA6B2}" presName="Name0" presStyleCnt="0">
        <dgm:presLayoutVars>
          <dgm:dir/>
          <dgm:resizeHandles val="exact"/>
        </dgm:presLayoutVars>
      </dgm:prSet>
      <dgm:spPr/>
    </dgm:pt>
    <dgm:pt modelId="{52B727CC-192B-4975-9409-F40ABDD6A301}" type="pres">
      <dgm:prSet presAssocID="{91CDCE75-3F92-4F8A-A6B5-48DC7244F6AE}" presName="node" presStyleLbl="node1" presStyleIdx="0" presStyleCnt="6">
        <dgm:presLayoutVars>
          <dgm:bulletEnabled val="1"/>
        </dgm:presLayoutVars>
      </dgm:prSet>
      <dgm:spPr/>
    </dgm:pt>
    <dgm:pt modelId="{C85CA285-2330-4466-9166-F290859583A1}" type="pres">
      <dgm:prSet presAssocID="{7AD2885C-AE1C-4FAB-83CE-FC6E6E8C9A70}" presName="sibTrans" presStyleLbl="sibTrans1D1" presStyleIdx="0" presStyleCnt="5"/>
      <dgm:spPr/>
    </dgm:pt>
    <dgm:pt modelId="{59166D20-E360-495A-8AA9-E3B101AF21B5}" type="pres">
      <dgm:prSet presAssocID="{7AD2885C-AE1C-4FAB-83CE-FC6E6E8C9A70}" presName="connectorText" presStyleLbl="sibTrans1D1" presStyleIdx="0" presStyleCnt="5"/>
      <dgm:spPr/>
    </dgm:pt>
    <dgm:pt modelId="{433AC5AB-6128-458D-A902-B98C1F391E09}" type="pres">
      <dgm:prSet presAssocID="{791AA109-17DD-4B97-8AE5-692568CA6C37}" presName="node" presStyleLbl="node1" presStyleIdx="1" presStyleCnt="6">
        <dgm:presLayoutVars>
          <dgm:bulletEnabled val="1"/>
        </dgm:presLayoutVars>
      </dgm:prSet>
      <dgm:spPr/>
    </dgm:pt>
    <dgm:pt modelId="{EFC86879-5F16-4061-919E-C83BB60EF2ED}" type="pres">
      <dgm:prSet presAssocID="{3565D9C9-9AA7-4EE9-A38B-37F1C46B775C}" presName="sibTrans" presStyleLbl="sibTrans1D1" presStyleIdx="1" presStyleCnt="5"/>
      <dgm:spPr/>
    </dgm:pt>
    <dgm:pt modelId="{09BB972E-4190-4CB0-B021-CE1E191B8A5B}" type="pres">
      <dgm:prSet presAssocID="{3565D9C9-9AA7-4EE9-A38B-37F1C46B775C}" presName="connectorText" presStyleLbl="sibTrans1D1" presStyleIdx="1" presStyleCnt="5"/>
      <dgm:spPr/>
    </dgm:pt>
    <dgm:pt modelId="{1F0CFB82-4E37-4A75-991F-BE181EEA9A07}" type="pres">
      <dgm:prSet presAssocID="{42F79883-CEED-499A-B99C-01E4B7D5CE0C}" presName="node" presStyleLbl="node1" presStyleIdx="2" presStyleCnt="6">
        <dgm:presLayoutVars>
          <dgm:bulletEnabled val="1"/>
        </dgm:presLayoutVars>
      </dgm:prSet>
      <dgm:spPr/>
    </dgm:pt>
    <dgm:pt modelId="{1E8B3136-2BC9-4DC7-9D83-B455D6D3CA34}" type="pres">
      <dgm:prSet presAssocID="{3B6C66C2-BFC4-4E54-BC5F-8813230516A4}" presName="sibTrans" presStyleLbl="sibTrans1D1" presStyleIdx="2" presStyleCnt="5"/>
      <dgm:spPr/>
    </dgm:pt>
    <dgm:pt modelId="{4638F0F1-BF21-48A1-8C76-A20B4EDC2E90}" type="pres">
      <dgm:prSet presAssocID="{3B6C66C2-BFC4-4E54-BC5F-8813230516A4}" presName="connectorText" presStyleLbl="sibTrans1D1" presStyleIdx="2" presStyleCnt="5"/>
      <dgm:spPr/>
    </dgm:pt>
    <dgm:pt modelId="{D97B1EE8-315E-472B-97D5-E4B5EA7B24CB}" type="pres">
      <dgm:prSet presAssocID="{5EA8160C-757A-4E5C-B744-8362B3AEC0FC}" presName="node" presStyleLbl="node1" presStyleIdx="3" presStyleCnt="6">
        <dgm:presLayoutVars>
          <dgm:bulletEnabled val="1"/>
        </dgm:presLayoutVars>
      </dgm:prSet>
      <dgm:spPr/>
    </dgm:pt>
    <dgm:pt modelId="{8F2A7541-7F5E-4634-BDDB-790F0950DD08}" type="pres">
      <dgm:prSet presAssocID="{ECAAC854-F76A-44FA-8248-F1FAD9A615E3}" presName="sibTrans" presStyleLbl="sibTrans1D1" presStyleIdx="3" presStyleCnt="5"/>
      <dgm:spPr/>
    </dgm:pt>
    <dgm:pt modelId="{0D70E615-FD8F-4A25-A8C7-CF591FBB1F6F}" type="pres">
      <dgm:prSet presAssocID="{ECAAC854-F76A-44FA-8248-F1FAD9A615E3}" presName="connectorText" presStyleLbl="sibTrans1D1" presStyleIdx="3" presStyleCnt="5"/>
      <dgm:spPr/>
    </dgm:pt>
    <dgm:pt modelId="{1CB5308C-F390-400A-B62D-D8FD11252C84}" type="pres">
      <dgm:prSet presAssocID="{E37F068B-CBB2-4417-9AEB-49769B89B537}" presName="node" presStyleLbl="node1" presStyleIdx="4" presStyleCnt="6">
        <dgm:presLayoutVars>
          <dgm:bulletEnabled val="1"/>
        </dgm:presLayoutVars>
      </dgm:prSet>
      <dgm:spPr/>
    </dgm:pt>
    <dgm:pt modelId="{62F47CEB-DFFA-4495-B489-DCC6799524BA}" type="pres">
      <dgm:prSet presAssocID="{3B0EEF4A-2BF9-498F-8937-EFDB34779681}" presName="sibTrans" presStyleLbl="sibTrans1D1" presStyleIdx="4" presStyleCnt="5"/>
      <dgm:spPr/>
    </dgm:pt>
    <dgm:pt modelId="{A7142093-EAA9-4B06-8CE2-9B055E88C7EB}" type="pres">
      <dgm:prSet presAssocID="{3B0EEF4A-2BF9-498F-8937-EFDB34779681}" presName="connectorText" presStyleLbl="sibTrans1D1" presStyleIdx="4" presStyleCnt="5"/>
      <dgm:spPr/>
    </dgm:pt>
    <dgm:pt modelId="{9E3F09D0-7FBE-48EB-8FCD-6C473D779075}" type="pres">
      <dgm:prSet presAssocID="{1A079A08-758D-4CC3-BDAE-371E56374B75}" presName="node" presStyleLbl="node1" presStyleIdx="5" presStyleCnt="6">
        <dgm:presLayoutVars>
          <dgm:bulletEnabled val="1"/>
        </dgm:presLayoutVars>
      </dgm:prSet>
      <dgm:spPr/>
    </dgm:pt>
  </dgm:ptLst>
  <dgm:cxnLst>
    <dgm:cxn modelId="{ABC67AB0-5DEC-4F6D-A99A-8A55A3551E07}" type="presOf" srcId="{3B0EEF4A-2BF9-498F-8937-EFDB34779681}" destId="{A7142093-EAA9-4B06-8CE2-9B055E88C7EB}" srcOrd="1" destOrd="0" presId="urn:microsoft.com/office/officeart/2005/8/layout/bProcess3"/>
    <dgm:cxn modelId="{0B78F4B7-59D2-4428-97F9-5DA38E0E0DD5}" type="presOf" srcId="{3B0EEF4A-2BF9-498F-8937-EFDB34779681}" destId="{62F47CEB-DFFA-4495-B489-DCC6799524BA}" srcOrd="0" destOrd="0" presId="urn:microsoft.com/office/officeart/2005/8/layout/bProcess3"/>
    <dgm:cxn modelId="{31095563-1008-486A-8E92-25AE8EC9A08D}" type="presOf" srcId="{3B6C66C2-BFC4-4E54-BC5F-8813230516A4}" destId="{4638F0F1-BF21-48A1-8C76-A20B4EDC2E90}" srcOrd="1" destOrd="0" presId="urn:microsoft.com/office/officeart/2005/8/layout/bProcess3"/>
    <dgm:cxn modelId="{59B31989-F00D-4841-BFFC-486E089F58C8}" type="presOf" srcId="{1A079A08-758D-4CC3-BDAE-371E56374B75}" destId="{9E3F09D0-7FBE-48EB-8FCD-6C473D779075}" srcOrd="0" destOrd="0" presId="urn:microsoft.com/office/officeart/2005/8/layout/bProcess3"/>
    <dgm:cxn modelId="{534E6503-9C94-4E93-8002-CDD29BDB1912}" srcId="{FED2D420-8E68-4923-87BD-B90D16CAA6B2}" destId="{42F79883-CEED-499A-B99C-01E4B7D5CE0C}" srcOrd="2" destOrd="0" parTransId="{1C4D5CCC-D3C9-469D-BC1C-68DBA7F9F07F}" sibTransId="{3B6C66C2-BFC4-4E54-BC5F-8813230516A4}"/>
    <dgm:cxn modelId="{2707D31A-36F3-4866-AEE7-04EE49AD0DB2}" type="presOf" srcId="{3B6C66C2-BFC4-4E54-BC5F-8813230516A4}" destId="{1E8B3136-2BC9-4DC7-9D83-B455D6D3CA34}" srcOrd="0" destOrd="0" presId="urn:microsoft.com/office/officeart/2005/8/layout/bProcess3"/>
    <dgm:cxn modelId="{7E22F120-C62E-4B5F-BE6A-B9E2C7DA29E9}" srcId="{FED2D420-8E68-4923-87BD-B90D16CAA6B2}" destId="{91CDCE75-3F92-4F8A-A6B5-48DC7244F6AE}" srcOrd="0" destOrd="0" parTransId="{CBD802BE-7C56-442B-8276-4ED5CB4A79F3}" sibTransId="{7AD2885C-AE1C-4FAB-83CE-FC6E6E8C9A70}"/>
    <dgm:cxn modelId="{A2EB4F5F-0023-4DD4-ACCC-0682B3716EFA}" type="presOf" srcId="{FED2D420-8E68-4923-87BD-B90D16CAA6B2}" destId="{0011543D-90C9-450E-98B7-B47D6E2D1486}" srcOrd="0" destOrd="0" presId="urn:microsoft.com/office/officeart/2005/8/layout/bProcess3"/>
    <dgm:cxn modelId="{C2FDDB2D-C5C6-4FC4-BB77-4FD85D9CFBCC}" srcId="{FED2D420-8E68-4923-87BD-B90D16CAA6B2}" destId="{1A079A08-758D-4CC3-BDAE-371E56374B75}" srcOrd="5" destOrd="0" parTransId="{534CE80E-F0F1-4D8F-9BDD-5AADD89E6432}" sibTransId="{2837ACBE-A024-44F2-A632-4BB85D4E858C}"/>
    <dgm:cxn modelId="{3BBA57B1-5E57-411E-9815-6E0188D84420}" type="presOf" srcId="{7AD2885C-AE1C-4FAB-83CE-FC6E6E8C9A70}" destId="{C85CA285-2330-4466-9166-F290859583A1}" srcOrd="0" destOrd="0" presId="urn:microsoft.com/office/officeart/2005/8/layout/bProcess3"/>
    <dgm:cxn modelId="{8B8DE901-5908-4701-A4E7-5924543A6802}" type="presOf" srcId="{3565D9C9-9AA7-4EE9-A38B-37F1C46B775C}" destId="{09BB972E-4190-4CB0-B021-CE1E191B8A5B}" srcOrd="1" destOrd="0" presId="urn:microsoft.com/office/officeart/2005/8/layout/bProcess3"/>
    <dgm:cxn modelId="{BA91956C-0D28-4C79-A178-E4F8329BB68A}" type="presOf" srcId="{791AA109-17DD-4B97-8AE5-692568CA6C37}" destId="{433AC5AB-6128-458D-A902-B98C1F391E09}" srcOrd="0" destOrd="0" presId="urn:microsoft.com/office/officeart/2005/8/layout/bProcess3"/>
    <dgm:cxn modelId="{2F45A8C6-1321-49C6-812F-4D0A6FD0DBF9}" type="presOf" srcId="{7AD2885C-AE1C-4FAB-83CE-FC6E6E8C9A70}" destId="{59166D20-E360-495A-8AA9-E3B101AF21B5}" srcOrd="1" destOrd="0" presId="urn:microsoft.com/office/officeart/2005/8/layout/bProcess3"/>
    <dgm:cxn modelId="{76788C78-0FC6-4450-91DD-6D76439EC11E}" type="presOf" srcId="{3565D9C9-9AA7-4EE9-A38B-37F1C46B775C}" destId="{EFC86879-5F16-4061-919E-C83BB60EF2ED}" srcOrd="0" destOrd="0" presId="urn:microsoft.com/office/officeart/2005/8/layout/bProcess3"/>
    <dgm:cxn modelId="{BF0E9319-9C8E-4BC0-BE17-CF196205EAFD}" type="presOf" srcId="{E37F068B-CBB2-4417-9AEB-49769B89B537}" destId="{1CB5308C-F390-400A-B62D-D8FD11252C84}" srcOrd="0" destOrd="0" presId="urn:microsoft.com/office/officeart/2005/8/layout/bProcess3"/>
    <dgm:cxn modelId="{E9C84928-2AA4-4F0F-8341-3A2FC41290EB}" srcId="{FED2D420-8E68-4923-87BD-B90D16CAA6B2}" destId="{5EA8160C-757A-4E5C-B744-8362B3AEC0FC}" srcOrd="3" destOrd="0" parTransId="{E60639F5-321A-4AD2-B68D-DB8C30CD365E}" sibTransId="{ECAAC854-F76A-44FA-8248-F1FAD9A615E3}"/>
    <dgm:cxn modelId="{23FB616C-AD68-46CF-9753-B4E24D34D9E0}" type="presOf" srcId="{42F79883-CEED-499A-B99C-01E4B7D5CE0C}" destId="{1F0CFB82-4E37-4A75-991F-BE181EEA9A07}" srcOrd="0" destOrd="0" presId="urn:microsoft.com/office/officeart/2005/8/layout/bProcess3"/>
    <dgm:cxn modelId="{5D586BAA-66EC-4F3F-A415-775FAFB0E6D2}" srcId="{FED2D420-8E68-4923-87BD-B90D16CAA6B2}" destId="{E37F068B-CBB2-4417-9AEB-49769B89B537}" srcOrd="4" destOrd="0" parTransId="{E53B8F39-3CA9-4028-8741-F30FDC9C0E53}" sibTransId="{3B0EEF4A-2BF9-498F-8937-EFDB34779681}"/>
    <dgm:cxn modelId="{273A2BF7-8507-4168-8006-7EEAF2C25249}" type="presOf" srcId="{ECAAC854-F76A-44FA-8248-F1FAD9A615E3}" destId="{8F2A7541-7F5E-4634-BDDB-790F0950DD08}" srcOrd="0" destOrd="0" presId="urn:microsoft.com/office/officeart/2005/8/layout/bProcess3"/>
    <dgm:cxn modelId="{0F55E492-F8E2-4D09-A235-27D2428E662B}" type="presOf" srcId="{ECAAC854-F76A-44FA-8248-F1FAD9A615E3}" destId="{0D70E615-FD8F-4A25-A8C7-CF591FBB1F6F}" srcOrd="1" destOrd="0" presId="urn:microsoft.com/office/officeart/2005/8/layout/bProcess3"/>
    <dgm:cxn modelId="{AC6066CB-8C18-453C-9E9A-670A293A5A7F}" type="presOf" srcId="{5EA8160C-757A-4E5C-B744-8362B3AEC0FC}" destId="{D97B1EE8-315E-472B-97D5-E4B5EA7B24CB}" srcOrd="0" destOrd="0" presId="urn:microsoft.com/office/officeart/2005/8/layout/bProcess3"/>
    <dgm:cxn modelId="{6FAE8167-5E6F-41F9-8D09-F902F15264D1}" type="presOf" srcId="{91CDCE75-3F92-4F8A-A6B5-48DC7244F6AE}" destId="{52B727CC-192B-4975-9409-F40ABDD6A301}" srcOrd="0" destOrd="0" presId="urn:microsoft.com/office/officeart/2005/8/layout/bProcess3"/>
    <dgm:cxn modelId="{E00BF95F-274B-418F-B14C-20E1778EEF6C}" srcId="{FED2D420-8E68-4923-87BD-B90D16CAA6B2}" destId="{791AA109-17DD-4B97-8AE5-692568CA6C37}" srcOrd="1" destOrd="0" parTransId="{E2942EB3-6805-4A9D-8877-8AA762B03CE4}" sibTransId="{3565D9C9-9AA7-4EE9-A38B-37F1C46B775C}"/>
    <dgm:cxn modelId="{5F3E858D-6824-431F-A2FD-6D6E53EDC8B3}" type="presParOf" srcId="{0011543D-90C9-450E-98B7-B47D6E2D1486}" destId="{52B727CC-192B-4975-9409-F40ABDD6A301}" srcOrd="0" destOrd="0" presId="urn:microsoft.com/office/officeart/2005/8/layout/bProcess3"/>
    <dgm:cxn modelId="{41FA020F-DB15-4190-887A-84FA09F18FA0}" type="presParOf" srcId="{0011543D-90C9-450E-98B7-B47D6E2D1486}" destId="{C85CA285-2330-4466-9166-F290859583A1}" srcOrd="1" destOrd="0" presId="urn:microsoft.com/office/officeart/2005/8/layout/bProcess3"/>
    <dgm:cxn modelId="{C3D3AA1A-4E71-4D49-8623-6F09219C4A94}" type="presParOf" srcId="{C85CA285-2330-4466-9166-F290859583A1}" destId="{59166D20-E360-495A-8AA9-E3B101AF21B5}" srcOrd="0" destOrd="0" presId="urn:microsoft.com/office/officeart/2005/8/layout/bProcess3"/>
    <dgm:cxn modelId="{4484CE23-101A-4DED-BE4C-847D32969542}" type="presParOf" srcId="{0011543D-90C9-450E-98B7-B47D6E2D1486}" destId="{433AC5AB-6128-458D-A902-B98C1F391E09}" srcOrd="2" destOrd="0" presId="urn:microsoft.com/office/officeart/2005/8/layout/bProcess3"/>
    <dgm:cxn modelId="{B6875E42-F136-4545-904E-34FE51576D1E}" type="presParOf" srcId="{0011543D-90C9-450E-98B7-B47D6E2D1486}" destId="{EFC86879-5F16-4061-919E-C83BB60EF2ED}" srcOrd="3" destOrd="0" presId="urn:microsoft.com/office/officeart/2005/8/layout/bProcess3"/>
    <dgm:cxn modelId="{919C82D0-332E-4042-B242-129BCCB5954A}" type="presParOf" srcId="{EFC86879-5F16-4061-919E-C83BB60EF2ED}" destId="{09BB972E-4190-4CB0-B021-CE1E191B8A5B}" srcOrd="0" destOrd="0" presId="urn:microsoft.com/office/officeart/2005/8/layout/bProcess3"/>
    <dgm:cxn modelId="{1F98B9A8-D85F-4FF5-98D6-A8C9730AC013}" type="presParOf" srcId="{0011543D-90C9-450E-98B7-B47D6E2D1486}" destId="{1F0CFB82-4E37-4A75-991F-BE181EEA9A07}" srcOrd="4" destOrd="0" presId="urn:microsoft.com/office/officeart/2005/8/layout/bProcess3"/>
    <dgm:cxn modelId="{CF81E0C1-D4AD-4D10-824D-283E28EFA6B5}" type="presParOf" srcId="{0011543D-90C9-450E-98B7-B47D6E2D1486}" destId="{1E8B3136-2BC9-4DC7-9D83-B455D6D3CA34}" srcOrd="5" destOrd="0" presId="urn:microsoft.com/office/officeart/2005/8/layout/bProcess3"/>
    <dgm:cxn modelId="{FE0802F6-AAD2-44B0-A846-5C64C6CCD958}" type="presParOf" srcId="{1E8B3136-2BC9-4DC7-9D83-B455D6D3CA34}" destId="{4638F0F1-BF21-48A1-8C76-A20B4EDC2E90}" srcOrd="0" destOrd="0" presId="urn:microsoft.com/office/officeart/2005/8/layout/bProcess3"/>
    <dgm:cxn modelId="{58018CEC-8412-40D9-9751-9A3658D3306F}" type="presParOf" srcId="{0011543D-90C9-450E-98B7-B47D6E2D1486}" destId="{D97B1EE8-315E-472B-97D5-E4B5EA7B24CB}" srcOrd="6" destOrd="0" presId="urn:microsoft.com/office/officeart/2005/8/layout/bProcess3"/>
    <dgm:cxn modelId="{E364B21F-2884-4AF8-A955-3F0953419151}" type="presParOf" srcId="{0011543D-90C9-450E-98B7-B47D6E2D1486}" destId="{8F2A7541-7F5E-4634-BDDB-790F0950DD08}" srcOrd="7" destOrd="0" presId="urn:microsoft.com/office/officeart/2005/8/layout/bProcess3"/>
    <dgm:cxn modelId="{FE8A07EA-E799-4FD2-8399-EB01BC18D34C}" type="presParOf" srcId="{8F2A7541-7F5E-4634-BDDB-790F0950DD08}" destId="{0D70E615-FD8F-4A25-A8C7-CF591FBB1F6F}" srcOrd="0" destOrd="0" presId="urn:microsoft.com/office/officeart/2005/8/layout/bProcess3"/>
    <dgm:cxn modelId="{0403592C-174F-4182-AAC5-DE41D13D95AB}" type="presParOf" srcId="{0011543D-90C9-450E-98B7-B47D6E2D1486}" destId="{1CB5308C-F390-400A-B62D-D8FD11252C84}" srcOrd="8" destOrd="0" presId="urn:microsoft.com/office/officeart/2005/8/layout/bProcess3"/>
    <dgm:cxn modelId="{998EF99A-EEB2-4EFB-A7E2-E407931DE175}" type="presParOf" srcId="{0011543D-90C9-450E-98B7-B47D6E2D1486}" destId="{62F47CEB-DFFA-4495-B489-DCC6799524BA}" srcOrd="9" destOrd="0" presId="urn:microsoft.com/office/officeart/2005/8/layout/bProcess3"/>
    <dgm:cxn modelId="{052DE127-1030-4F92-B38C-57BB2746CD9C}" type="presParOf" srcId="{62F47CEB-DFFA-4495-B489-DCC6799524BA}" destId="{A7142093-EAA9-4B06-8CE2-9B055E88C7EB}" srcOrd="0" destOrd="0" presId="urn:microsoft.com/office/officeart/2005/8/layout/bProcess3"/>
    <dgm:cxn modelId="{E14ABD68-8BAB-4DBF-83FD-FA1C4D08D226}" type="presParOf" srcId="{0011543D-90C9-450E-98B7-B47D6E2D1486}" destId="{9E3F09D0-7FBE-48EB-8FCD-6C473D779075}" srcOrd="10" destOrd="0" presId="urn:microsoft.com/office/officeart/2005/8/layout/bProcess3"/>
  </dgm:cxnLst>
  <dgm:bg/>
  <dgm:whole>
    <a:ln w="5715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F4AF3-FAB8-444C-81AB-52C89640E279}">
      <dsp:nvSpPr>
        <dsp:cNvPr id="0" name=""/>
        <dsp:cNvSpPr/>
      </dsp:nvSpPr>
      <dsp:spPr>
        <a:xfrm>
          <a:off x="0" y="0"/>
          <a:ext cx="10081120" cy="230065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43EB61A-2E04-409F-8F87-79F190ED3CE0}">
      <dsp:nvSpPr>
        <dsp:cNvPr id="0" name=""/>
        <dsp:cNvSpPr/>
      </dsp:nvSpPr>
      <dsp:spPr>
        <a:xfrm>
          <a:off x="302549" y="306754"/>
          <a:ext cx="1714331" cy="1687147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1"/>
          <a:srcRect/>
          <a:tile tx="0" ty="0" sx="40000" sy="40000" flip="none" algn="ctr"/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72025E-E8B8-4F94-94D0-DC22D7F762FB}">
      <dsp:nvSpPr>
        <dsp:cNvPr id="0" name=""/>
        <dsp:cNvSpPr/>
      </dsp:nvSpPr>
      <dsp:spPr>
        <a:xfrm rot="10800000">
          <a:off x="302549" y="2300655"/>
          <a:ext cx="1714331" cy="2811912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  <a:sp3d extrusionH="28000" prstMaterial="matte"/>
        </a:bodyPr>
        <a:lstStyle/>
        <a:p>
          <a:pPr marL="0" lvl="0" indent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noProof="0">
              <a:solidFill>
                <a:schemeClr val="bg1"/>
              </a:solidFill>
              <a:latin typeface="Corbel" pitchFamily="34" charset="0"/>
            </a:rPr>
            <a:t>TESIS	</a:t>
          </a:r>
          <a:endParaRPr lang="es-ES_tradnl" sz="2200" kern="1200" noProof="0" dirty="0">
            <a:solidFill>
              <a:schemeClr val="bg1"/>
            </a:solidFill>
            <a:latin typeface="Corbel" pitchFamily="34" charset="0"/>
          </a:endParaRPr>
        </a:p>
      </dsp:txBody>
      <dsp:txXfrm rot="10800000">
        <a:off x="355271" y="2300655"/>
        <a:ext cx="1608887" cy="2759190"/>
      </dsp:txXfrm>
    </dsp:sp>
    <dsp:sp modelId="{BF646D7A-C7D0-4489-A68F-61F32B7DB0C6}">
      <dsp:nvSpPr>
        <dsp:cNvPr id="0" name=""/>
        <dsp:cNvSpPr/>
      </dsp:nvSpPr>
      <dsp:spPr>
        <a:xfrm>
          <a:off x="2188314" y="306754"/>
          <a:ext cx="1714331" cy="1687147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2"/>
          <a:srcRect/>
          <a:tile tx="0" ty="0" sx="30000" sy="30000" flip="none" algn="ctr"/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B0666F-2CF1-4C21-A251-46E6EBFF7C1D}">
      <dsp:nvSpPr>
        <dsp:cNvPr id="0" name=""/>
        <dsp:cNvSpPr/>
      </dsp:nvSpPr>
      <dsp:spPr>
        <a:xfrm rot="10800000">
          <a:off x="2188314" y="2300655"/>
          <a:ext cx="1714331" cy="2811912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305920"/>
            <a:satOff val="-10708"/>
            <a:lumOff val="-3529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  <a:sp3d extrusionH="28000" prstMaterial="matte"/>
        </a:bodyPr>
        <a:lstStyle/>
        <a:p>
          <a:pPr marL="0" lvl="0" indent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noProof="0">
              <a:solidFill>
                <a:schemeClr val="bg1"/>
              </a:solidFill>
              <a:latin typeface="Corbel" pitchFamily="34" charset="0"/>
            </a:rPr>
            <a:t>SEMINARIO</a:t>
          </a:r>
          <a:endParaRPr lang="es-ES_tradnl" sz="2200" kern="1200" noProof="0" dirty="0">
            <a:solidFill>
              <a:schemeClr val="bg1"/>
            </a:solidFill>
            <a:latin typeface="Corbel" pitchFamily="34" charset="0"/>
          </a:endParaRPr>
        </a:p>
      </dsp:txBody>
      <dsp:txXfrm rot="10800000">
        <a:off x="2241036" y="2300655"/>
        <a:ext cx="1608887" cy="2759190"/>
      </dsp:txXfrm>
    </dsp:sp>
    <dsp:sp modelId="{41BC1ABA-1F87-4B1E-94EC-41724CD12655}">
      <dsp:nvSpPr>
        <dsp:cNvPr id="0" name=""/>
        <dsp:cNvSpPr/>
      </dsp:nvSpPr>
      <dsp:spPr>
        <a:xfrm>
          <a:off x="4074079" y="306754"/>
          <a:ext cx="1714331" cy="1687147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3"/>
          <a:srcRect/>
          <a:tile tx="222250" ty="-762000" sx="40000" sy="40000" flip="none" algn="ctr"/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84ED54-4761-44DA-8086-D5FD397A1C95}">
      <dsp:nvSpPr>
        <dsp:cNvPr id="0" name=""/>
        <dsp:cNvSpPr/>
      </dsp:nvSpPr>
      <dsp:spPr>
        <a:xfrm rot="10800000">
          <a:off x="4074079" y="2300655"/>
          <a:ext cx="1714331" cy="2811912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611841"/>
            <a:satOff val="-21416"/>
            <a:lumOff val="-7058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  <a:sp3d extrusionH="28000" prstMaterial="matte"/>
        </a:bodyPr>
        <a:lstStyle/>
        <a:p>
          <a:pPr marL="0" lvl="0" indent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noProof="0">
              <a:solidFill>
                <a:schemeClr val="bg1"/>
              </a:solidFill>
              <a:latin typeface="Corbel" pitchFamily="34" charset="0"/>
            </a:rPr>
            <a:t>PROYECTO</a:t>
          </a:r>
          <a:endParaRPr lang="es-ES_tradnl" sz="2200" kern="1200" noProof="0" dirty="0">
            <a:solidFill>
              <a:schemeClr val="bg1"/>
            </a:solidFill>
            <a:latin typeface="Corbel" pitchFamily="34" charset="0"/>
          </a:endParaRPr>
        </a:p>
      </dsp:txBody>
      <dsp:txXfrm rot="10800000">
        <a:off x="4126801" y="2300655"/>
        <a:ext cx="1608887" cy="2759190"/>
      </dsp:txXfrm>
    </dsp:sp>
    <dsp:sp modelId="{D88C7409-AB93-4FE3-A61D-F51EE8A4B008}">
      <dsp:nvSpPr>
        <dsp:cNvPr id="0" name=""/>
        <dsp:cNvSpPr/>
      </dsp:nvSpPr>
      <dsp:spPr>
        <a:xfrm>
          <a:off x="5959844" y="306754"/>
          <a:ext cx="1714331" cy="1687147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4"/>
          <a:srcRect/>
          <a:tile tx="0" ty="0" sx="60000" sy="60000" flip="none" algn="ctr"/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5BDBA-3C7A-41F1-8C33-F13937A84B36}">
      <dsp:nvSpPr>
        <dsp:cNvPr id="0" name=""/>
        <dsp:cNvSpPr/>
      </dsp:nvSpPr>
      <dsp:spPr>
        <a:xfrm rot="10800000">
          <a:off x="5959844" y="2300655"/>
          <a:ext cx="1714331" cy="2811912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917761"/>
            <a:satOff val="-32123"/>
            <a:lumOff val="-10588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  <a:sp3d extrusionH="28000" prstMaterial="matte"/>
        </a:bodyPr>
        <a:lstStyle/>
        <a:p>
          <a:pPr marL="0" lvl="0" indent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noProof="0">
              <a:solidFill>
                <a:schemeClr val="bg1"/>
              </a:solidFill>
              <a:latin typeface="Corbel" pitchFamily="34" charset="0"/>
            </a:rPr>
            <a:t>PRÁCTICA</a:t>
          </a:r>
          <a:endParaRPr lang="es-ES_tradnl" sz="2200" kern="1200" noProof="0" dirty="0">
            <a:solidFill>
              <a:schemeClr val="bg1"/>
            </a:solidFill>
            <a:latin typeface="Corbel" pitchFamily="34" charset="0"/>
          </a:endParaRPr>
        </a:p>
      </dsp:txBody>
      <dsp:txXfrm rot="10800000">
        <a:off x="6012566" y="2300655"/>
        <a:ext cx="1608887" cy="2759190"/>
      </dsp:txXfrm>
    </dsp:sp>
    <dsp:sp modelId="{B68F94D2-D73D-420A-802B-DFDC9BE4ED4C}">
      <dsp:nvSpPr>
        <dsp:cNvPr id="0" name=""/>
        <dsp:cNvSpPr/>
      </dsp:nvSpPr>
      <dsp:spPr>
        <a:xfrm>
          <a:off x="7954924" y="306754"/>
          <a:ext cx="1714331" cy="1687147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5"/>
          <a:srcRect/>
          <a:tile tx="889000" ty="0" sx="90000" sy="90000" flip="none" algn="r"/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706799-997B-4F74-B652-58B58A51EA58}">
      <dsp:nvSpPr>
        <dsp:cNvPr id="0" name=""/>
        <dsp:cNvSpPr/>
      </dsp:nvSpPr>
      <dsp:spPr>
        <a:xfrm rot="10800000">
          <a:off x="7845609" y="2300655"/>
          <a:ext cx="1932960" cy="2811912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1223682"/>
            <a:satOff val="-42831"/>
            <a:lumOff val="-14117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42240" numCol="1" spcCol="1270" anchor="t" anchorCtr="0">
          <a:noAutofit/>
          <a:sp3d extrusionH="28000" prstMaterial="matte"/>
        </a:bodyPr>
        <a:lstStyle/>
        <a:p>
          <a:pPr marL="0" lvl="0" indent="0" algn="l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noProof="0" dirty="0">
              <a:solidFill>
                <a:schemeClr val="bg1"/>
              </a:solidFill>
              <a:latin typeface="Corbel" pitchFamily="34" charset="0"/>
            </a:rPr>
            <a:t>PRODUCCIÓN DIDÁCTICA</a:t>
          </a:r>
        </a:p>
      </dsp:txBody>
      <dsp:txXfrm rot="10800000">
        <a:off x="7905054" y="2300655"/>
        <a:ext cx="1814070" cy="27524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71A53D-400F-4804-BDDB-CBBAB183310B}">
      <dsp:nvSpPr>
        <dsp:cNvPr id="0" name=""/>
        <dsp:cNvSpPr/>
      </dsp:nvSpPr>
      <dsp:spPr>
        <a:xfrm>
          <a:off x="1597424" y="1677879"/>
          <a:ext cx="2991663" cy="146610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Hay que considerar nuestras habilidades e intereses</a:t>
          </a:r>
        </a:p>
      </dsp:txBody>
      <dsp:txXfrm>
        <a:off x="2076090" y="1677879"/>
        <a:ext cx="2512997" cy="1466109"/>
      </dsp:txXfrm>
    </dsp:sp>
    <dsp:sp modelId="{ED6D82DF-D0E7-493F-A286-98BD21292CC7}">
      <dsp:nvSpPr>
        <dsp:cNvPr id="0" name=""/>
        <dsp:cNvSpPr/>
      </dsp:nvSpPr>
      <dsp:spPr>
        <a:xfrm>
          <a:off x="1597424" y="3143988"/>
          <a:ext cx="2991663" cy="141903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Todas tienen el mismo nivel de dedicación y exigencia</a:t>
          </a:r>
        </a:p>
      </dsp:txBody>
      <dsp:txXfrm>
        <a:off x="2076090" y="3143988"/>
        <a:ext cx="2512997" cy="1419036"/>
      </dsp:txXfrm>
    </dsp:sp>
    <dsp:sp modelId="{B9C56F74-E17D-4402-B116-FB93CCCA7D61}">
      <dsp:nvSpPr>
        <dsp:cNvPr id="0" name=""/>
        <dsp:cNvSpPr/>
      </dsp:nvSpPr>
      <dsp:spPr>
        <a:xfrm>
          <a:off x="1597424" y="4563025"/>
          <a:ext cx="2991663" cy="127085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modalidad está en función de lo que se quiere hacer</a:t>
          </a:r>
        </a:p>
      </dsp:txBody>
      <dsp:txXfrm>
        <a:off x="2076090" y="4563025"/>
        <a:ext cx="2512997" cy="1270855"/>
      </dsp:txXfrm>
    </dsp:sp>
    <dsp:sp modelId="{F457D5C5-DF10-42E7-BCB3-CB2AA1634F34}">
      <dsp:nvSpPr>
        <dsp:cNvPr id="0" name=""/>
        <dsp:cNvSpPr/>
      </dsp:nvSpPr>
      <dsp:spPr>
        <a:xfrm>
          <a:off x="1870" y="880102"/>
          <a:ext cx="1994442" cy="199444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2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 hay una modalidad más sencilla que otra</a:t>
          </a:r>
        </a:p>
      </dsp:txBody>
      <dsp:txXfrm>
        <a:off x="293949" y="1172181"/>
        <a:ext cx="1410284" cy="1410284"/>
      </dsp:txXfrm>
    </dsp:sp>
    <dsp:sp modelId="{A78DB131-3F64-4581-A43E-6506A9EB85F1}">
      <dsp:nvSpPr>
        <dsp:cNvPr id="0" name=""/>
        <dsp:cNvSpPr/>
      </dsp:nvSpPr>
      <dsp:spPr>
        <a:xfrm>
          <a:off x="6583530" y="1677879"/>
          <a:ext cx="2991663" cy="1252437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El tema me interesa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(Me enamora la idea)</a:t>
          </a:r>
        </a:p>
      </dsp:txBody>
      <dsp:txXfrm>
        <a:off x="7062196" y="1677879"/>
        <a:ext cx="2512997" cy="1252437"/>
      </dsp:txXfrm>
    </dsp:sp>
    <dsp:sp modelId="{62EE30FC-9D85-4E03-8CD7-F2866F959B9F}">
      <dsp:nvSpPr>
        <dsp:cNvPr id="0" name=""/>
        <dsp:cNvSpPr/>
      </dsp:nvSpPr>
      <dsp:spPr>
        <a:xfrm>
          <a:off x="6583530" y="2930317"/>
          <a:ext cx="2991663" cy="1187565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 una necesidad real</a:t>
          </a:r>
        </a:p>
      </dsp:txBody>
      <dsp:txXfrm>
        <a:off x="7062196" y="2930317"/>
        <a:ext cx="2512997" cy="1187565"/>
      </dsp:txXfrm>
    </dsp:sp>
    <dsp:sp modelId="{AC6C120C-1532-49A0-907C-F7F00D5F626D}">
      <dsp:nvSpPr>
        <dsp:cNvPr id="0" name=""/>
        <dsp:cNvSpPr/>
      </dsp:nvSpPr>
      <dsp:spPr>
        <a:xfrm>
          <a:off x="6583530" y="4117883"/>
          <a:ext cx="2991663" cy="163328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Tengo las condiciones: 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Espacio estable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Accesible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Recursos</a:t>
          </a:r>
        </a:p>
      </dsp:txBody>
      <dsp:txXfrm>
        <a:off x="7062196" y="4117883"/>
        <a:ext cx="2512997" cy="1633287"/>
      </dsp:txXfrm>
    </dsp:sp>
    <dsp:sp modelId="{5EAE9AD1-BF59-49EB-98CC-E5FC7D2BA60A}">
      <dsp:nvSpPr>
        <dsp:cNvPr id="0" name=""/>
        <dsp:cNvSpPr/>
      </dsp:nvSpPr>
      <dsp:spPr>
        <a:xfrm>
          <a:off x="4987976" y="880102"/>
          <a:ext cx="1994442" cy="199444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2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 escoge</a:t>
          </a:r>
        </a:p>
      </dsp:txBody>
      <dsp:txXfrm>
        <a:off x="5280055" y="1172181"/>
        <a:ext cx="1410284" cy="14102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A97C46-CDD4-4421-A5AA-4CE3A62B9471}">
      <dsp:nvSpPr>
        <dsp:cNvPr id="0" name=""/>
        <dsp:cNvSpPr/>
      </dsp:nvSpPr>
      <dsp:spPr>
        <a:xfrm>
          <a:off x="5625" y="3213743"/>
          <a:ext cx="1839579" cy="9197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Objetivo</a:t>
          </a:r>
        </a:p>
      </dsp:txBody>
      <dsp:txXfrm>
        <a:off x="32565" y="3240683"/>
        <a:ext cx="1785699" cy="865909"/>
      </dsp:txXfrm>
    </dsp:sp>
    <dsp:sp modelId="{B8F8F37F-5D0A-472A-95E8-57D4AC29232D}">
      <dsp:nvSpPr>
        <dsp:cNvPr id="0" name=""/>
        <dsp:cNvSpPr/>
      </dsp:nvSpPr>
      <dsp:spPr>
        <a:xfrm rot="17692822">
          <a:off x="1338640" y="2865949"/>
          <a:ext cx="1748961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1748961" y="1437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69396" y="2836595"/>
        <a:ext cx="87448" cy="87448"/>
      </dsp:txXfrm>
    </dsp:sp>
    <dsp:sp modelId="{1836139F-E4F6-4372-9558-CB80698DEB48}">
      <dsp:nvSpPr>
        <dsp:cNvPr id="0" name=""/>
        <dsp:cNvSpPr/>
      </dsp:nvSpPr>
      <dsp:spPr>
        <a:xfrm>
          <a:off x="2581036" y="1627106"/>
          <a:ext cx="1839579" cy="9197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Objetivo específico</a:t>
          </a:r>
        </a:p>
      </dsp:txBody>
      <dsp:txXfrm>
        <a:off x="2607976" y="1654046"/>
        <a:ext cx="1785699" cy="865909"/>
      </dsp:txXfrm>
    </dsp:sp>
    <dsp:sp modelId="{52F56591-9F07-400D-8966-58CF916431B8}">
      <dsp:nvSpPr>
        <dsp:cNvPr id="0" name=""/>
        <dsp:cNvSpPr/>
      </dsp:nvSpPr>
      <dsp:spPr>
        <a:xfrm rot="19457599">
          <a:off x="4335442" y="1808191"/>
          <a:ext cx="906179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906179" y="1437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5877" y="1799907"/>
        <a:ext cx="45308" cy="45308"/>
      </dsp:txXfrm>
    </dsp:sp>
    <dsp:sp modelId="{FBF528E8-CC75-48D3-AF3B-8672C5AF9D89}">
      <dsp:nvSpPr>
        <dsp:cNvPr id="0" name=""/>
        <dsp:cNvSpPr/>
      </dsp:nvSpPr>
      <dsp:spPr>
        <a:xfrm>
          <a:off x="5156447" y="1098227"/>
          <a:ext cx="1839579" cy="9197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Actividad</a:t>
          </a:r>
        </a:p>
      </dsp:txBody>
      <dsp:txXfrm>
        <a:off x="5183387" y="1125167"/>
        <a:ext cx="1785699" cy="865909"/>
      </dsp:txXfrm>
    </dsp:sp>
    <dsp:sp modelId="{2F658602-1DBA-4274-B03E-FC51CD9AB2F4}">
      <dsp:nvSpPr>
        <dsp:cNvPr id="0" name=""/>
        <dsp:cNvSpPr/>
      </dsp:nvSpPr>
      <dsp:spPr>
        <a:xfrm rot="18289469">
          <a:off x="6719679" y="1014873"/>
          <a:ext cx="1288526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1288526" y="1437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31729" y="997030"/>
        <a:ext cx="64426" cy="64426"/>
      </dsp:txXfrm>
    </dsp:sp>
    <dsp:sp modelId="{5CA2525F-C7CD-4125-9D3B-5E65C1584B53}">
      <dsp:nvSpPr>
        <dsp:cNvPr id="0" name=""/>
        <dsp:cNvSpPr/>
      </dsp:nvSpPr>
      <dsp:spPr>
        <a:xfrm>
          <a:off x="7731859" y="40469"/>
          <a:ext cx="1839579" cy="91978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Tarea</a:t>
          </a:r>
        </a:p>
      </dsp:txBody>
      <dsp:txXfrm>
        <a:off x="7758799" y="67409"/>
        <a:ext cx="1785699" cy="865909"/>
      </dsp:txXfrm>
    </dsp:sp>
    <dsp:sp modelId="{F8F5093C-9BA2-4102-B562-A173D05D5988}">
      <dsp:nvSpPr>
        <dsp:cNvPr id="0" name=""/>
        <dsp:cNvSpPr/>
      </dsp:nvSpPr>
      <dsp:spPr>
        <a:xfrm>
          <a:off x="6996027" y="1543752"/>
          <a:ext cx="735831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735831" y="1437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45547" y="1539726"/>
        <a:ext cx="36791" cy="36791"/>
      </dsp:txXfrm>
    </dsp:sp>
    <dsp:sp modelId="{35C3F84F-9FAC-41DE-87E1-10092417A919}">
      <dsp:nvSpPr>
        <dsp:cNvPr id="0" name=""/>
        <dsp:cNvSpPr/>
      </dsp:nvSpPr>
      <dsp:spPr>
        <a:xfrm>
          <a:off x="7731859" y="1098227"/>
          <a:ext cx="1839579" cy="91978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Tarea</a:t>
          </a:r>
        </a:p>
      </dsp:txBody>
      <dsp:txXfrm>
        <a:off x="7758799" y="1125167"/>
        <a:ext cx="1785699" cy="865909"/>
      </dsp:txXfrm>
    </dsp:sp>
    <dsp:sp modelId="{0E527C09-C5A3-4370-84AC-13FA6616E19E}">
      <dsp:nvSpPr>
        <dsp:cNvPr id="0" name=""/>
        <dsp:cNvSpPr/>
      </dsp:nvSpPr>
      <dsp:spPr>
        <a:xfrm rot="3310531">
          <a:off x="6719679" y="2072631"/>
          <a:ext cx="1288526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1288526" y="1437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31729" y="2054788"/>
        <a:ext cx="64426" cy="64426"/>
      </dsp:txXfrm>
    </dsp:sp>
    <dsp:sp modelId="{0447983F-D484-4FC5-8401-F2446D18E031}">
      <dsp:nvSpPr>
        <dsp:cNvPr id="0" name=""/>
        <dsp:cNvSpPr/>
      </dsp:nvSpPr>
      <dsp:spPr>
        <a:xfrm>
          <a:off x="7731859" y="2155985"/>
          <a:ext cx="1839579" cy="91978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Tarea</a:t>
          </a:r>
        </a:p>
      </dsp:txBody>
      <dsp:txXfrm>
        <a:off x="7758799" y="2182925"/>
        <a:ext cx="1785699" cy="865909"/>
      </dsp:txXfrm>
    </dsp:sp>
    <dsp:sp modelId="{A419B65E-E409-403B-AC53-DDE67EBF246E}">
      <dsp:nvSpPr>
        <dsp:cNvPr id="0" name=""/>
        <dsp:cNvSpPr/>
      </dsp:nvSpPr>
      <dsp:spPr>
        <a:xfrm rot="2142401">
          <a:off x="4335442" y="2337070"/>
          <a:ext cx="906179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906179" y="1437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5877" y="2328786"/>
        <a:ext cx="45308" cy="45308"/>
      </dsp:txXfrm>
    </dsp:sp>
    <dsp:sp modelId="{F91DA5F7-5050-434B-BB70-3165E2493412}">
      <dsp:nvSpPr>
        <dsp:cNvPr id="0" name=""/>
        <dsp:cNvSpPr/>
      </dsp:nvSpPr>
      <dsp:spPr>
        <a:xfrm>
          <a:off x="5156447" y="2155985"/>
          <a:ext cx="1839579" cy="9197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Actividad</a:t>
          </a:r>
        </a:p>
      </dsp:txBody>
      <dsp:txXfrm>
        <a:off x="5183387" y="2182925"/>
        <a:ext cx="1785699" cy="865909"/>
      </dsp:txXfrm>
    </dsp:sp>
    <dsp:sp modelId="{A4FD7471-9387-43AF-974A-682B4A3CBCF8}">
      <dsp:nvSpPr>
        <dsp:cNvPr id="0" name=""/>
        <dsp:cNvSpPr/>
      </dsp:nvSpPr>
      <dsp:spPr>
        <a:xfrm rot="2142401">
          <a:off x="1760031" y="3923708"/>
          <a:ext cx="906179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906179" y="1437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90466" y="3915423"/>
        <a:ext cx="45308" cy="45308"/>
      </dsp:txXfrm>
    </dsp:sp>
    <dsp:sp modelId="{9C583868-6197-4AF0-B4D7-A86CB1050CEF}">
      <dsp:nvSpPr>
        <dsp:cNvPr id="0" name=""/>
        <dsp:cNvSpPr/>
      </dsp:nvSpPr>
      <dsp:spPr>
        <a:xfrm>
          <a:off x="2581036" y="3742622"/>
          <a:ext cx="1839579" cy="9197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Objetivo específico</a:t>
          </a:r>
        </a:p>
      </dsp:txBody>
      <dsp:txXfrm>
        <a:off x="2607976" y="3769562"/>
        <a:ext cx="1785699" cy="865909"/>
      </dsp:txXfrm>
    </dsp:sp>
    <dsp:sp modelId="{8A290E48-5321-47A9-8685-1D16AE7A826B}">
      <dsp:nvSpPr>
        <dsp:cNvPr id="0" name=""/>
        <dsp:cNvSpPr/>
      </dsp:nvSpPr>
      <dsp:spPr>
        <a:xfrm>
          <a:off x="4420616" y="4188147"/>
          <a:ext cx="735831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735831" y="1437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70136" y="4184121"/>
        <a:ext cx="36791" cy="36791"/>
      </dsp:txXfrm>
    </dsp:sp>
    <dsp:sp modelId="{BB0624B4-5676-40D7-BD10-A13E7B933F30}">
      <dsp:nvSpPr>
        <dsp:cNvPr id="0" name=""/>
        <dsp:cNvSpPr/>
      </dsp:nvSpPr>
      <dsp:spPr>
        <a:xfrm>
          <a:off x="5156447" y="3742622"/>
          <a:ext cx="1839579" cy="9197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Actividad</a:t>
          </a:r>
        </a:p>
      </dsp:txBody>
      <dsp:txXfrm>
        <a:off x="5183387" y="3769562"/>
        <a:ext cx="1785699" cy="865909"/>
      </dsp:txXfrm>
    </dsp:sp>
    <dsp:sp modelId="{47ACA8DC-09DC-4B78-A27E-651661C7CCBF}">
      <dsp:nvSpPr>
        <dsp:cNvPr id="0" name=""/>
        <dsp:cNvSpPr/>
      </dsp:nvSpPr>
      <dsp:spPr>
        <a:xfrm rot="19457599">
          <a:off x="6910853" y="3923708"/>
          <a:ext cx="906179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906179" y="1437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41288" y="3915423"/>
        <a:ext cx="45308" cy="45308"/>
      </dsp:txXfrm>
    </dsp:sp>
    <dsp:sp modelId="{ECDBA6FB-ADC3-4EC8-8B6F-5E39C7A0D467}">
      <dsp:nvSpPr>
        <dsp:cNvPr id="0" name=""/>
        <dsp:cNvSpPr/>
      </dsp:nvSpPr>
      <dsp:spPr>
        <a:xfrm>
          <a:off x="7731859" y="3213743"/>
          <a:ext cx="1839579" cy="91978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tarea</a:t>
          </a:r>
        </a:p>
      </dsp:txBody>
      <dsp:txXfrm>
        <a:off x="7758799" y="3240683"/>
        <a:ext cx="1785699" cy="865909"/>
      </dsp:txXfrm>
    </dsp:sp>
    <dsp:sp modelId="{A6BDEAB3-0375-404D-B1A8-7390B2424B13}">
      <dsp:nvSpPr>
        <dsp:cNvPr id="0" name=""/>
        <dsp:cNvSpPr/>
      </dsp:nvSpPr>
      <dsp:spPr>
        <a:xfrm rot="2142401">
          <a:off x="6910853" y="4452587"/>
          <a:ext cx="906179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906179" y="1437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41288" y="4444302"/>
        <a:ext cx="45308" cy="45308"/>
      </dsp:txXfrm>
    </dsp:sp>
    <dsp:sp modelId="{B6D0A67C-6428-41F4-8F57-572529777F73}">
      <dsp:nvSpPr>
        <dsp:cNvPr id="0" name=""/>
        <dsp:cNvSpPr/>
      </dsp:nvSpPr>
      <dsp:spPr>
        <a:xfrm>
          <a:off x="7731859" y="4271501"/>
          <a:ext cx="1839579" cy="91978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Tarea</a:t>
          </a:r>
        </a:p>
      </dsp:txBody>
      <dsp:txXfrm>
        <a:off x="7758799" y="4298441"/>
        <a:ext cx="1785699" cy="865909"/>
      </dsp:txXfrm>
    </dsp:sp>
    <dsp:sp modelId="{89D91EBF-D253-4150-9816-6E0F127DAF9F}">
      <dsp:nvSpPr>
        <dsp:cNvPr id="0" name=""/>
        <dsp:cNvSpPr/>
      </dsp:nvSpPr>
      <dsp:spPr>
        <a:xfrm rot="3907178">
          <a:off x="1338640" y="4452587"/>
          <a:ext cx="1748961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1748961" y="1437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69396" y="4423233"/>
        <a:ext cx="87448" cy="87448"/>
      </dsp:txXfrm>
    </dsp:sp>
    <dsp:sp modelId="{7AF762AB-C94E-4927-BE7F-5A0E186FC093}">
      <dsp:nvSpPr>
        <dsp:cNvPr id="0" name=""/>
        <dsp:cNvSpPr/>
      </dsp:nvSpPr>
      <dsp:spPr>
        <a:xfrm>
          <a:off x="2581036" y="4800380"/>
          <a:ext cx="1839579" cy="9197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Objetivo específico</a:t>
          </a:r>
        </a:p>
      </dsp:txBody>
      <dsp:txXfrm>
        <a:off x="2607976" y="4827320"/>
        <a:ext cx="1785699" cy="865909"/>
      </dsp:txXfrm>
    </dsp:sp>
    <dsp:sp modelId="{B61B6A77-F1F7-4BCC-B791-9A7BB34B27F8}">
      <dsp:nvSpPr>
        <dsp:cNvPr id="0" name=""/>
        <dsp:cNvSpPr/>
      </dsp:nvSpPr>
      <dsp:spPr>
        <a:xfrm>
          <a:off x="4420616" y="5245905"/>
          <a:ext cx="735831" cy="28740"/>
        </a:xfrm>
        <a:custGeom>
          <a:avLst/>
          <a:gdLst/>
          <a:ahLst/>
          <a:cxnLst/>
          <a:rect l="0" t="0" r="0" b="0"/>
          <a:pathLst>
            <a:path>
              <a:moveTo>
                <a:pt x="0" y="14370"/>
              </a:moveTo>
              <a:lnTo>
                <a:pt x="735831" y="1437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4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70136" y="5241880"/>
        <a:ext cx="36791" cy="36791"/>
      </dsp:txXfrm>
    </dsp:sp>
    <dsp:sp modelId="{DC5FA3C2-4613-48D7-9D16-093A71162C81}">
      <dsp:nvSpPr>
        <dsp:cNvPr id="0" name=""/>
        <dsp:cNvSpPr/>
      </dsp:nvSpPr>
      <dsp:spPr>
        <a:xfrm>
          <a:off x="5156447" y="4800380"/>
          <a:ext cx="1839579" cy="9197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Actividad</a:t>
          </a:r>
        </a:p>
      </dsp:txBody>
      <dsp:txXfrm>
        <a:off x="5183387" y="4827320"/>
        <a:ext cx="1785699" cy="8659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5FD7F2-01FB-4F1C-9CEE-EB092FE7FC87}">
      <dsp:nvSpPr>
        <dsp:cNvPr id="0" name=""/>
        <dsp:cNvSpPr/>
      </dsp:nvSpPr>
      <dsp:spPr>
        <a:xfrm>
          <a:off x="1438254" y="789567"/>
          <a:ext cx="1839507" cy="1517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200" kern="1200" dirty="0"/>
            <a:t>Tarea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200" kern="1200" dirty="0"/>
            <a:t>Tarea</a:t>
          </a:r>
        </a:p>
      </dsp:txBody>
      <dsp:txXfrm>
        <a:off x="1438254" y="789567"/>
        <a:ext cx="1839507" cy="1192092"/>
      </dsp:txXfrm>
    </dsp:sp>
    <dsp:sp modelId="{C7DC453D-A88E-4E36-90D8-D0A08C7CFBA1}">
      <dsp:nvSpPr>
        <dsp:cNvPr id="0" name=""/>
        <dsp:cNvSpPr/>
      </dsp:nvSpPr>
      <dsp:spPr>
        <a:xfrm>
          <a:off x="2412798" y="938259"/>
          <a:ext cx="2342796" cy="2342796"/>
        </a:xfrm>
        <a:prstGeom prst="leftCircularArrow">
          <a:avLst>
            <a:gd name="adj1" fmla="val 4486"/>
            <a:gd name="adj2" fmla="val 570041"/>
            <a:gd name="adj3" fmla="val 2345552"/>
            <a:gd name="adj4" fmla="val 9024489"/>
            <a:gd name="adj5" fmla="val 523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65DC72-EA04-4793-B7AB-08B9CC2AF3C7}">
      <dsp:nvSpPr>
        <dsp:cNvPr id="0" name=""/>
        <dsp:cNvSpPr/>
      </dsp:nvSpPr>
      <dsp:spPr>
        <a:xfrm>
          <a:off x="1847034" y="1981660"/>
          <a:ext cx="1635117" cy="6502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900" kern="1200" dirty="0"/>
            <a:t>Actividad</a:t>
          </a:r>
        </a:p>
      </dsp:txBody>
      <dsp:txXfrm>
        <a:off x="1847034" y="1981660"/>
        <a:ext cx="1635117" cy="650232"/>
      </dsp:txXfrm>
    </dsp:sp>
    <dsp:sp modelId="{71E0EBDA-7052-456C-8C49-8575D191ACF9}">
      <dsp:nvSpPr>
        <dsp:cNvPr id="0" name=""/>
        <dsp:cNvSpPr/>
      </dsp:nvSpPr>
      <dsp:spPr>
        <a:xfrm>
          <a:off x="3982607" y="789567"/>
          <a:ext cx="1839507" cy="1517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6986872"/>
              <a:satOff val="-13267"/>
              <a:lumOff val="1372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200" kern="1200" dirty="0"/>
            <a:t>Tarea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200" kern="1200" dirty="0"/>
            <a:t>Tarea</a:t>
          </a:r>
        </a:p>
      </dsp:txBody>
      <dsp:txXfrm>
        <a:off x="3982607" y="1114683"/>
        <a:ext cx="1839507" cy="1192092"/>
      </dsp:txXfrm>
    </dsp:sp>
    <dsp:sp modelId="{992C8DB3-5B8C-4D2C-ABA3-4BA9669BC58B}">
      <dsp:nvSpPr>
        <dsp:cNvPr id="0" name=""/>
        <dsp:cNvSpPr/>
      </dsp:nvSpPr>
      <dsp:spPr>
        <a:xfrm>
          <a:off x="4941821" y="-244200"/>
          <a:ext cx="2577844" cy="2577844"/>
        </a:xfrm>
        <a:prstGeom prst="circularArrow">
          <a:avLst>
            <a:gd name="adj1" fmla="val 4077"/>
            <a:gd name="adj2" fmla="val 512917"/>
            <a:gd name="adj3" fmla="val 19311572"/>
            <a:gd name="adj4" fmla="val 12575511"/>
            <a:gd name="adj5" fmla="val 4756"/>
          </a:avLst>
        </a:prstGeom>
        <a:solidFill>
          <a:schemeClr val="accent5">
            <a:hueOff val="13973743"/>
            <a:satOff val="-26534"/>
            <a:lumOff val="274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9ECB6A-7AA2-460D-8681-81A2F560D8B8}">
      <dsp:nvSpPr>
        <dsp:cNvPr id="0" name=""/>
        <dsp:cNvSpPr/>
      </dsp:nvSpPr>
      <dsp:spPr>
        <a:xfrm>
          <a:off x="4391386" y="464451"/>
          <a:ext cx="1635117" cy="6502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6986872"/>
                <a:satOff val="-13267"/>
                <a:lumOff val="1372"/>
                <a:alphaOff val="0"/>
                <a:satMod val="103000"/>
                <a:lumMod val="118000"/>
              </a:schemeClr>
            </a:gs>
            <a:gs pos="50000">
              <a:schemeClr val="accent5">
                <a:hueOff val="6986872"/>
                <a:satOff val="-13267"/>
                <a:lumOff val="1372"/>
                <a:alphaOff val="0"/>
                <a:satMod val="89000"/>
                <a:lumMod val="91000"/>
              </a:schemeClr>
            </a:gs>
            <a:gs pos="100000">
              <a:schemeClr val="accent5">
                <a:hueOff val="6986872"/>
                <a:satOff val="-13267"/>
                <a:lumOff val="1372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900" kern="1200" dirty="0"/>
            <a:t>Actividad</a:t>
          </a:r>
        </a:p>
      </dsp:txBody>
      <dsp:txXfrm>
        <a:off x="4391386" y="464451"/>
        <a:ext cx="1635117" cy="650232"/>
      </dsp:txXfrm>
    </dsp:sp>
    <dsp:sp modelId="{2D28C8AD-584A-488F-9330-AE21DDC06B4F}">
      <dsp:nvSpPr>
        <dsp:cNvPr id="0" name=""/>
        <dsp:cNvSpPr/>
      </dsp:nvSpPr>
      <dsp:spPr>
        <a:xfrm>
          <a:off x="6526959" y="789567"/>
          <a:ext cx="1839507" cy="1517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13973743"/>
              <a:satOff val="-26534"/>
              <a:lumOff val="2745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200" kern="1200" dirty="0"/>
            <a:t>Tarea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200" kern="1200" dirty="0"/>
            <a:t>Tarea</a:t>
          </a:r>
        </a:p>
      </dsp:txBody>
      <dsp:txXfrm>
        <a:off x="6526959" y="789567"/>
        <a:ext cx="1839507" cy="1192092"/>
      </dsp:txXfrm>
    </dsp:sp>
    <dsp:sp modelId="{BF627AFD-E490-477A-BB2B-98AE6143F31B}">
      <dsp:nvSpPr>
        <dsp:cNvPr id="0" name=""/>
        <dsp:cNvSpPr/>
      </dsp:nvSpPr>
      <dsp:spPr>
        <a:xfrm>
          <a:off x="6935738" y="1981660"/>
          <a:ext cx="1635117" cy="6502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3973743"/>
                <a:satOff val="-26534"/>
                <a:lumOff val="2745"/>
                <a:alphaOff val="0"/>
                <a:satMod val="103000"/>
                <a:lumMod val="118000"/>
              </a:schemeClr>
            </a:gs>
            <a:gs pos="50000">
              <a:schemeClr val="accent5">
                <a:hueOff val="13973743"/>
                <a:satOff val="-26534"/>
                <a:lumOff val="2745"/>
                <a:alphaOff val="0"/>
                <a:satMod val="89000"/>
                <a:lumMod val="91000"/>
              </a:schemeClr>
            </a:gs>
            <a:gs pos="100000">
              <a:schemeClr val="accent5">
                <a:hueOff val="13973743"/>
                <a:satOff val="-26534"/>
                <a:lumOff val="2745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900" kern="1200" dirty="0"/>
            <a:t>Actividad</a:t>
          </a:r>
        </a:p>
      </dsp:txBody>
      <dsp:txXfrm>
        <a:off x="6935738" y="1981660"/>
        <a:ext cx="1635117" cy="6502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ABFB11-B3AB-4C6A-8DE4-6BAB134BB77A}">
      <dsp:nvSpPr>
        <dsp:cNvPr id="0" name=""/>
        <dsp:cNvSpPr/>
      </dsp:nvSpPr>
      <dsp:spPr>
        <a:xfrm>
          <a:off x="2253371" y="1298675"/>
          <a:ext cx="3235296" cy="323529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Actividades</a:t>
          </a:r>
        </a:p>
      </dsp:txBody>
      <dsp:txXfrm>
        <a:off x="2253371" y="1298675"/>
        <a:ext cx="3235296" cy="3235296"/>
      </dsp:txXfrm>
    </dsp:sp>
    <dsp:sp modelId="{5F88DB24-5443-4014-A341-F36CCEEB2C6D}">
      <dsp:nvSpPr>
        <dsp:cNvPr id="0" name=""/>
        <dsp:cNvSpPr/>
      </dsp:nvSpPr>
      <dsp:spPr>
        <a:xfrm>
          <a:off x="3062195" y="577"/>
          <a:ext cx="1617648" cy="1617648"/>
        </a:xfrm>
        <a:prstGeom prst="ellipse">
          <a:avLst/>
        </a:prstGeom>
        <a:solidFill>
          <a:schemeClr val="accent5">
            <a:alpha val="50000"/>
            <a:hueOff val="3493436"/>
            <a:satOff val="-6634"/>
            <a:lumOff val="68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Recursos humanos</a:t>
          </a:r>
        </a:p>
      </dsp:txBody>
      <dsp:txXfrm>
        <a:off x="3062195" y="577"/>
        <a:ext cx="1617648" cy="1617648"/>
      </dsp:txXfrm>
    </dsp:sp>
    <dsp:sp modelId="{32B31232-5C27-4DB4-BBA8-D81D6E36DDCA}">
      <dsp:nvSpPr>
        <dsp:cNvPr id="0" name=""/>
        <dsp:cNvSpPr/>
      </dsp:nvSpPr>
      <dsp:spPr>
        <a:xfrm>
          <a:off x="5095158" y="2107499"/>
          <a:ext cx="1765566" cy="1617648"/>
        </a:xfrm>
        <a:prstGeom prst="ellipse">
          <a:avLst/>
        </a:prstGeom>
        <a:solidFill>
          <a:schemeClr val="accent5">
            <a:alpha val="50000"/>
            <a:hueOff val="6986872"/>
            <a:satOff val="-13267"/>
            <a:lumOff val="137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Recursos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Materiales</a:t>
          </a:r>
        </a:p>
      </dsp:txBody>
      <dsp:txXfrm>
        <a:off x="5095158" y="2107499"/>
        <a:ext cx="1765566" cy="1617648"/>
      </dsp:txXfrm>
    </dsp:sp>
    <dsp:sp modelId="{9FC54F74-9F52-40C6-9A08-9A4AB956BDAF}">
      <dsp:nvSpPr>
        <dsp:cNvPr id="0" name=""/>
        <dsp:cNvSpPr/>
      </dsp:nvSpPr>
      <dsp:spPr>
        <a:xfrm>
          <a:off x="3062195" y="4214422"/>
          <a:ext cx="1617648" cy="1617648"/>
        </a:xfrm>
        <a:prstGeom prst="ellipse">
          <a:avLst/>
        </a:prstGeom>
        <a:solidFill>
          <a:schemeClr val="accent5">
            <a:alpha val="50000"/>
            <a:hueOff val="10480307"/>
            <a:satOff val="-19901"/>
            <a:lumOff val="205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Recursos técnicos</a:t>
          </a:r>
        </a:p>
      </dsp:txBody>
      <dsp:txXfrm>
        <a:off x="3062195" y="4214422"/>
        <a:ext cx="1617648" cy="1617648"/>
      </dsp:txXfrm>
    </dsp:sp>
    <dsp:sp modelId="{9D89624F-ABE7-4A06-9A30-3B30A62EDE18}">
      <dsp:nvSpPr>
        <dsp:cNvPr id="0" name=""/>
        <dsp:cNvSpPr/>
      </dsp:nvSpPr>
      <dsp:spPr>
        <a:xfrm>
          <a:off x="772122" y="2107499"/>
          <a:ext cx="1983948" cy="1617648"/>
        </a:xfrm>
        <a:prstGeom prst="ellipse">
          <a:avLst/>
        </a:prstGeom>
        <a:solidFill>
          <a:schemeClr val="accent5">
            <a:alpha val="50000"/>
            <a:hueOff val="13973743"/>
            <a:satOff val="-26534"/>
            <a:lumOff val="274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Investigación</a:t>
          </a:r>
        </a:p>
      </dsp:txBody>
      <dsp:txXfrm>
        <a:off x="772122" y="2107499"/>
        <a:ext cx="1983948" cy="161764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5CA285-2330-4466-9166-F290859583A1}">
      <dsp:nvSpPr>
        <dsp:cNvPr id="0" name=""/>
        <dsp:cNvSpPr/>
      </dsp:nvSpPr>
      <dsp:spPr>
        <a:xfrm>
          <a:off x="4219850" y="778207"/>
          <a:ext cx="5991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99105" y="45720"/>
              </a:lnTo>
            </a:path>
          </a:pathLst>
        </a:custGeom>
        <a:noFill/>
        <a:ln w="38100" cap="flat" cmpd="sng" algn="ctr">
          <a:solidFill>
            <a:schemeClr val="accent3">
              <a:lumMod val="7500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3660" y="820779"/>
        <a:ext cx="31485" cy="6297"/>
      </dsp:txXfrm>
    </dsp:sp>
    <dsp:sp modelId="{52B727CC-192B-4975-9409-F40ABDD6A301}">
      <dsp:nvSpPr>
        <dsp:cNvPr id="0" name=""/>
        <dsp:cNvSpPr/>
      </dsp:nvSpPr>
      <dsp:spPr>
        <a:xfrm>
          <a:off x="1483799" y="2572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b="1" kern="12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Identifica necesidad</a:t>
          </a:r>
          <a:endParaRPr lang="es-ES" sz="2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83799" y="2572"/>
        <a:ext cx="2737850" cy="1642710"/>
      </dsp:txXfrm>
    </dsp:sp>
    <dsp:sp modelId="{EFC86879-5F16-4061-919E-C83BB60EF2ED}">
      <dsp:nvSpPr>
        <dsp:cNvPr id="0" name=""/>
        <dsp:cNvSpPr/>
      </dsp:nvSpPr>
      <dsp:spPr>
        <a:xfrm>
          <a:off x="2852725" y="1643483"/>
          <a:ext cx="3367556" cy="599105"/>
        </a:xfrm>
        <a:custGeom>
          <a:avLst/>
          <a:gdLst/>
          <a:ahLst/>
          <a:cxnLst/>
          <a:rect l="0" t="0" r="0" b="0"/>
          <a:pathLst>
            <a:path>
              <a:moveTo>
                <a:pt x="3367556" y="0"/>
              </a:moveTo>
              <a:lnTo>
                <a:pt x="3367556" y="316652"/>
              </a:lnTo>
              <a:lnTo>
                <a:pt x="0" y="316652"/>
              </a:lnTo>
              <a:lnTo>
                <a:pt x="0" y="599105"/>
              </a:lnTo>
            </a:path>
          </a:pathLst>
        </a:custGeom>
        <a:noFill/>
        <a:ln w="38100" cap="flat" cmpd="sng" algn="ctr">
          <a:solidFill>
            <a:schemeClr val="accent3">
              <a:lumMod val="7500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50855" y="1939887"/>
        <a:ext cx="171296" cy="6297"/>
      </dsp:txXfrm>
    </dsp:sp>
    <dsp:sp modelId="{433AC5AB-6128-458D-A902-B98C1F391E09}">
      <dsp:nvSpPr>
        <dsp:cNvPr id="0" name=""/>
        <dsp:cNvSpPr/>
      </dsp:nvSpPr>
      <dsp:spPr>
        <a:xfrm>
          <a:off x="4851356" y="2572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-465883"/>
                <a:satOff val="5516"/>
                <a:lumOff val="470"/>
                <a:alphaOff val="0"/>
                <a:satMod val="103000"/>
                <a:lumMod val="118000"/>
              </a:schemeClr>
            </a:gs>
            <a:gs pos="50000">
              <a:schemeClr val="accent3">
                <a:hueOff val="-465883"/>
                <a:satOff val="5516"/>
                <a:lumOff val="470"/>
                <a:alphaOff val="0"/>
                <a:satMod val="89000"/>
                <a:lumMod val="91000"/>
              </a:schemeClr>
            </a:gs>
            <a:gs pos="100000">
              <a:schemeClr val="accent3">
                <a:hueOff val="-465883"/>
                <a:satOff val="5516"/>
                <a:lumOff val="47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Diagnóstico</a:t>
          </a:r>
        </a:p>
      </dsp:txBody>
      <dsp:txXfrm>
        <a:off x="4851356" y="2572"/>
        <a:ext cx="2737850" cy="1642710"/>
      </dsp:txXfrm>
    </dsp:sp>
    <dsp:sp modelId="{1E8B3136-2BC9-4DC7-9D83-B455D6D3CA34}">
      <dsp:nvSpPr>
        <dsp:cNvPr id="0" name=""/>
        <dsp:cNvSpPr/>
      </dsp:nvSpPr>
      <dsp:spPr>
        <a:xfrm>
          <a:off x="4219850" y="3050624"/>
          <a:ext cx="5991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99105" y="45720"/>
              </a:lnTo>
            </a:path>
          </a:pathLst>
        </a:custGeom>
        <a:noFill/>
        <a:ln w="38100" cap="flat" cmpd="sng" algn="ctr">
          <a:solidFill>
            <a:schemeClr val="accent3">
              <a:lumMod val="7500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3660" y="3093195"/>
        <a:ext cx="31485" cy="6297"/>
      </dsp:txXfrm>
    </dsp:sp>
    <dsp:sp modelId="{1F0CFB82-4E37-4A75-991F-BE181EEA9A07}">
      <dsp:nvSpPr>
        <dsp:cNvPr id="0" name=""/>
        <dsp:cNvSpPr/>
      </dsp:nvSpPr>
      <dsp:spPr>
        <a:xfrm>
          <a:off x="1483799" y="2274988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-931766"/>
                <a:satOff val="11033"/>
                <a:lumOff val="941"/>
                <a:alphaOff val="0"/>
                <a:satMod val="103000"/>
                <a:lumMod val="118000"/>
              </a:schemeClr>
            </a:gs>
            <a:gs pos="50000">
              <a:schemeClr val="accent3">
                <a:hueOff val="-931766"/>
                <a:satOff val="11033"/>
                <a:lumOff val="941"/>
                <a:alphaOff val="0"/>
                <a:satMod val="89000"/>
                <a:lumMod val="91000"/>
              </a:schemeClr>
            </a:gs>
            <a:gs pos="100000">
              <a:schemeClr val="accent3">
                <a:hueOff val="-931766"/>
                <a:satOff val="11033"/>
                <a:lumOff val="941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Diseño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</a:t>
          </a:r>
          <a:r>
            <a:rPr lang="es-ES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considera enfoque pedagógico)</a:t>
          </a:r>
        </a:p>
      </dsp:txBody>
      <dsp:txXfrm>
        <a:off x="1483799" y="2274988"/>
        <a:ext cx="2737850" cy="1642710"/>
      </dsp:txXfrm>
    </dsp:sp>
    <dsp:sp modelId="{8F2A7541-7F5E-4634-BDDB-790F0950DD08}">
      <dsp:nvSpPr>
        <dsp:cNvPr id="0" name=""/>
        <dsp:cNvSpPr/>
      </dsp:nvSpPr>
      <dsp:spPr>
        <a:xfrm>
          <a:off x="2852725" y="3915899"/>
          <a:ext cx="3367556" cy="599105"/>
        </a:xfrm>
        <a:custGeom>
          <a:avLst/>
          <a:gdLst/>
          <a:ahLst/>
          <a:cxnLst/>
          <a:rect l="0" t="0" r="0" b="0"/>
          <a:pathLst>
            <a:path>
              <a:moveTo>
                <a:pt x="3367556" y="0"/>
              </a:moveTo>
              <a:lnTo>
                <a:pt x="3367556" y="316652"/>
              </a:lnTo>
              <a:lnTo>
                <a:pt x="0" y="316652"/>
              </a:lnTo>
              <a:lnTo>
                <a:pt x="0" y="599105"/>
              </a:lnTo>
            </a:path>
          </a:pathLst>
        </a:custGeom>
        <a:noFill/>
        <a:ln w="38100" cap="flat" cmpd="sng" algn="ctr">
          <a:solidFill>
            <a:schemeClr val="accent3">
              <a:lumMod val="7500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50855" y="4212303"/>
        <a:ext cx="171296" cy="6297"/>
      </dsp:txXfrm>
    </dsp:sp>
    <dsp:sp modelId="{D97B1EE8-315E-472B-97D5-E4B5EA7B24CB}">
      <dsp:nvSpPr>
        <dsp:cNvPr id="0" name=""/>
        <dsp:cNvSpPr/>
      </dsp:nvSpPr>
      <dsp:spPr>
        <a:xfrm>
          <a:off x="4851356" y="2274988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-1397648"/>
                <a:satOff val="16549"/>
                <a:lumOff val="1411"/>
                <a:alphaOff val="0"/>
                <a:satMod val="103000"/>
                <a:lumMod val="118000"/>
              </a:schemeClr>
            </a:gs>
            <a:gs pos="50000">
              <a:schemeClr val="accent3">
                <a:hueOff val="-1397648"/>
                <a:satOff val="16549"/>
                <a:lumOff val="1411"/>
                <a:alphaOff val="0"/>
                <a:satMod val="89000"/>
                <a:lumMod val="91000"/>
              </a:schemeClr>
            </a:gs>
            <a:gs pos="100000">
              <a:schemeClr val="accent3">
                <a:hueOff val="-1397648"/>
                <a:satOff val="16549"/>
                <a:lumOff val="1411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b="1" kern="12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Elaboración</a:t>
          </a:r>
          <a:endParaRPr lang="es-ES" sz="2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51356" y="2274988"/>
        <a:ext cx="2737850" cy="1642710"/>
      </dsp:txXfrm>
    </dsp:sp>
    <dsp:sp modelId="{62F47CEB-DFFA-4495-B489-DCC6799524BA}">
      <dsp:nvSpPr>
        <dsp:cNvPr id="0" name=""/>
        <dsp:cNvSpPr/>
      </dsp:nvSpPr>
      <dsp:spPr>
        <a:xfrm>
          <a:off x="4219850" y="5323040"/>
          <a:ext cx="5991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99105" y="45720"/>
              </a:lnTo>
            </a:path>
          </a:pathLst>
        </a:custGeom>
        <a:noFill/>
        <a:ln w="38100" cap="flat" cmpd="sng" algn="ctr">
          <a:solidFill>
            <a:schemeClr val="accent3">
              <a:lumMod val="7500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3660" y="5365611"/>
        <a:ext cx="31485" cy="6297"/>
      </dsp:txXfrm>
    </dsp:sp>
    <dsp:sp modelId="{1CB5308C-F390-400A-B62D-D8FD11252C84}">
      <dsp:nvSpPr>
        <dsp:cNvPr id="0" name=""/>
        <dsp:cNvSpPr/>
      </dsp:nvSpPr>
      <dsp:spPr>
        <a:xfrm>
          <a:off x="1483799" y="4547404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-1863531"/>
                <a:satOff val="22066"/>
                <a:lumOff val="1882"/>
                <a:alphaOff val="0"/>
                <a:satMod val="103000"/>
                <a:lumMod val="118000"/>
              </a:schemeClr>
            </a:gs>
            <a:gs pos="50000">
              <a:schemeClr val="accent3">
                <a:hueOff val="-1863531"/>
                <a:satOff val="22066"/>
                <a:lumOff val="1882"/>
                <a:alphaOff val="0"/>
                <a:satMod val="89000"/>
                <a:lumMod val="91000"/>
              </a:schemeClr>
            </a:gs>
            <a:gs pos="100000">
              <a:schemeClr val="accent3">
                <a:hueOff val="-1863531"/>
                <a:satOff val="22066"/>
                <a:lumOff val="1882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Aplicación</a:t>
          </a:r>
        </a:p>
      </dsp:txBody>
      <dsp:txXfrm>
        <a:off x="1483799" y="4547404"/>
        <a:ext cx="2737850" cy="1642710"/>
      </dsp:txXfrm>
    </dsp:sp>
    <dsp:sp modelId="{9E3F09D0-7FBE-48EB-8FCD-6C473D779075}">
      <dsp:nvSpPr>
        <dsp:cNvPr id="0" name=""/>
        <dsp:cNvSpPr/>
      </dsp:nvSpPr>
      <dsp:spPr>
        <a:xfrm>
          <a:off x="4851356" y="4547404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-2329414"/>
                <a:satOff val="27582"/>
                <a:lumOff val="2352"/>
                <a:alphaOff val="0"/>
                <a:satMod val="103000"/>
                <a:lumMod val="118000"/>
              </a:schemeClr>
            </a:gs>
            <a:gs pos="50000">
              <a:schemeClr val="accent3">
                <a:hueOff val="-2329414"/>
                <a:satOff val="27582"/>
                <a:lumOff val="2352"/>
                <a:alphaOff val="0"/>
                <a:satMod val="89000"/>
                <a:lumMod val="91000"/>
              </a:schemeClr>
            </a:gs>
            <a:gs pos="100000">
              <a:schemeClr val="accent3">
                <a:hueOff val="-2329414"/>
                <a:satOff val="27582"/>
                <a:lumOff val="2352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Sistematización y análisis</a:t>
          </a:r>
        </a:p>
      </dsp:txBody>
      <dsp:txXfrm>
        <a:off x="4851356" y="4547404"/>
        <a:ext cx="2737850" cy="16427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9A23D-4D7C-495F-80F1-F4B6E044CA67}">
      <dsp:nvSpPr>
        <dsp:cNvPr id="0" name=""/>
        <dsp:cNvSpPr/>
      </dsp:nvSpPr>
      <dsp:spPr>
        <a:xfrm>
          <a:off x="4369176" y="2397385"/>
          <a:ext cx="1702806" cy="170280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900" b="1" kern="12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Diseño</a:t>
          </a:r>
          <a:endParaRPr lang="es-CR" sz="29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618546" y="2646755"/>
        <a:ext cx="1204066" cy="1204066"/>
      </dsp:txXfrm>
    </dsp:sp>
    <dsp:sp modelId="{9721371B-06CF-441A-BF3D-F4E2C3B32B7E}">
      <dsp:nvSpPr>
        <dsp:cNvPr id="0" name=""/>
        <dsp:cNvSpPr/>
      </dsp:nvSpPr>
      <dsp:spPr>
        <a:xfrm rot="16200000">
          <a:off x="5043987" y="1784711"/>
          <a:ext cx="353184" cy="578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12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96965" y="1953480"/>
        <a:ext cx="247229" cy="347372"/>
      </dsp:txXfrm>
    </dsp:sp>
    <dsp:sp modelId="{C9046B0A-1B61-4E33-95B1-438743FBC703}">
      <dsp:nvSpPr>
        <dsp:cNvPr id="0" name=""/>
        <dsp:cNvSpPr/>
      </dsp:nvSpPr>
      <dsp:spPr>
        <a:xfrm>
          <a:off x="4176461" y="-5522"/>
          <a:ext cx="2088236" cy="173652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b="1" kern="12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IDENTIFICACIÓN DE RECURSOS</a:t>
          </a:r>
          <a:endParaRPr lang="es-CR" sz="12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2276" y="248786"/>
        <a:ext cx="1476606" cy="1227905"/>
      </dsp:txXfrm>
    </dsp:sp>
    <dsp:sp modelId="{C5B64FC6-62DE-479C-8954-AA2BF7261FB5}">
      <dsp:nvSpPr>
        <dsp:cNvPr id="0" name=""/>
        <dsp:cNvSpPr/>
      </dsp:nvSpPr>
      <dsp:spPr>
        <a:xfrm>
          <a:off x="6222296" y="2959311"/>
          <a:ext cx="362119" cy="578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4657915"/>
            <a:satOff val="-8845"/>
            <a:lumOff val="91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12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22296" y="3075102"/>
        <a:ext cx="253483" cy="347372"/>
      </dsp:txXfrm>
    </dsp:sp>
    <dsp:sp modelId="{CE099BD7-D634-4FC7-AC56-FEFDE15F50A6}">
      <dsp:nvSpPr>
        <dsp:cNvPr id="0" name=""/>
        <dsp:cNvSpPr/>
      </dsp:nvSpPr>
      <dsp:spPr>
        <a:xfrm>
          <a:off x="6755226" y="2397385"/>
          <a:ext cx="1702806" cy="1702806"/>
        </a:xfrm>
        <a:prstGeom prst="ellipse">
          <a:avLst/>
        </a:prstGeom>
        <a:gradFill rotWithShape="0">
          <a:gsLst>
            <a:gs pos="0">
              <a:schemeClr val="accent5">
                <a:hueOff val="4657915"/>
                <a:satOff val="-8845"/>
                <a:lumOff val="915"/>
                <a:alphaOff val="0"/>
                <a:satMod val="103000"/>
                <a:lumMod val="118000"/>
              </a:schemeClr>
            </a:gs>
            <a:gs pos="50000">
              <a:schemeClr val="accent5">
                <a:hueOff val="4657915"/>
                <a:satOff val="-8845"/>
                <a:lumOff val="915"/>
                <a:alphaOff val="0"/>
                <a:satMod val="89000"/>
                <a:lumMod val="91000"/>
              </a:schemeClr>
            </a:gs>
            <a:gs pos="100000">
              <a:schemeClr val="accent5">
                <a:hueOff val="4657915"/>
                <a:satOff val="-8845"/>
                <a:lumOff val="915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b="1" kern="12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PLANIFICACIÓN</a:t>
          </a:r>
          <a:endParaRPr lang="es-CR" sz="12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004596" y="2646755"/>
        <a:ext cx="1204066" cy="1204066"/>
      </dsp:txXfrm>
    </dsp:sp>
    <dsp:sp modelId="{D0C8CB3E-A1B2-402D-B870-3F48F2F3C11D}">
      <dsp:nvSpPr>
        <dsp:cNvPr id="0" name=""/>
        <dsp:cNvSpPr/>
      </dsp:nvSpPr>
      <dsp:spPr>
        <a:xfrm rot="5400000">
          <a:off x="5039519" y="4142088"/>
          <a:ext cx="362119" cy="578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9315829"/>
            <a:satOff val="-17689"/>
            <a:lumOff val="183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12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93837" y="4203561"/>
        <a:ext cx="253483" cy="347372"/>
      </dsp:txXfrm>
    </dsp:sp>
    <dsp:sp modelId="{5AE3F499-9B3C-4F1A-A9A0-1353AB059DA8}">
      <dsp:nvSpPr>
        <dsp:cNvPr id="0" name=""/>
        <dsp:cNvSpPr/>
      </dsp:nvSpPr>
      <dsp:spPr>
        <a:xfrm>
          <a:off x="4369176" y="4783435"/>
          <a:ext cx="1702806" cy="1702806"/>
        </a:xfrm>
        <a:prstGeom prst="ellipse">
          <a:avLst/>
        </a:prstGeom>
        <a:gradFill rotWithShape="0">
          <a:gsLst>
            <a:gs pos="0">
              <a:schemeClr val="accent5">
                <a:hueOff val="9315829"/>
                <a:satOff val="-17689"/>
                <a:lumOff val="1830"/>
                <a:alphaOff val="0"/>
                <a:satMod val="103000"/>
                <a:lumMod val="118000"/>
              </a:schemeClr>
            </a:gs>
            <a:gs pos="50000">
              <a:schemeClr val="accent5">
                <a:hueOff val="9315829"/>
                <a:satOff val="-17689"/>
                <a:lumOff val="1830"/>
                <a:alphaOff val="0"/>
                <a:satMod val="89000"/>
                <a:lumMod val="91000"/>
              </a:schemeClr>
            </a:gs>
            <a:gs pos="100000">
              <a:schemeClr val="accent5">
                <a:hueOff val="9315829"/>
                <a:satOff val="-17689"/>
                <a:lumOff val="183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b="1" kern="12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GESTIÓN DE ACTIVIDADES</a:t>
          </a:r>
          <a:endParaRPr lang="es-CR" sz="12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618546" y="5032805"/>
        <a:ext cx="1204066" cy="1204066"/>
      </dsp:txXfrm>
    </dsp:sp>
    <dsp:sp modelId="{906C58B9-EC7F-46D2-B5E8-D580B9631C2E}">
      <dsp:nvSpPr>
        <dsp:cNvPr id="0" name=""/>
        <dsp:cNvSpPr/>
      </dsp:nvSpPr>
      <dsp:spPr>
        <a:xfrm rot="10800000">
          <a:off x="3856743" y="2959311"/>
          <a:ext cx="362119" cy="578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3973743"/>
            <a:satOff val="-26534"/>
            <a:lumOff val="274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12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3965379" y="3075102"/>
        <a:ext cx="253483" cy="347372"/>
      </dsp:txXfrm>
    </dsp:sp>
    <dsp:sp modelId="{28AF8464-35C5-481D-BE1E-B8D8CC575F5D}">
      <dsp:nvSpPr>
        <dsp:cNvPr id="0" name=""/>
        <dsp:cNvSpPr/>
      </dsp:nvSpPr>
      <dsp:spPr>
        <a:xfrm>
          <a:off x="1983126" y="2397385"/>
          <a:ext cx="1702806" cy="1702806"/>
        </a:xfrm>
        <a:prstGeom prst="ellipse">
          <a:avLst/>
        </a:prstGeom>
        <a:gradFill rotWithShape="0">
          <a:gsLst>
            <a:gs pos="0">
              <a:schemeClr val="accent5">
                <a:hueOff val="13973743"/>
                <a:satOff val="-26534"/>
                <a:lumOff val="2745"/>
                <a:alphaOff val="0"/>
                <a:satMod val="103000"/>
                <a:lumMod val="118000"/>
              </a:schemeClr>
            </a:gs>
            <a:gs pos="50000">
              <a:schemeClr val="accent5">
                <a:hueOff val="13973743"/>
                <a:satOff val="-26534"/>
                <a:lumOff val="2745"/>
                <a:alphaOff val="0"/>
                <a:satMod val="89000"/>
                <a:lumMod val="91000"/>
              </a:schemeClr>
            </a:gs>
            <a:gs pos="100000">
              <a:schemeClr val="accent5">
                <a:hueOff val="13973743"/>
                <a:satOff val="-26534"/>
                <a:lumOff val="2745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b="1" kern="12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NECESIDADES</a:t>
          </a:r>
          <a:endParaRPr lang="es-CR" sz="12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32496" y="2646755"/>
        <a:ext cx="1204066" cy="120406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5CA285-2330-4466-9166-F290859583A1}">
      <dsp:nvSpPr>
        <dsp:cNvPr id="0" name=""/>
        <dsp:cNvSpPr/>
      </dsp:nvSpPr>
      <dsp:spPr>
        <a:xfrm>
          <a:off x="4219850" y="778207"/>
          <a:ext cx="5991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99105" y="45720"/>
              </a:lnTo>
            </a:path>
          </a:pathLst>
        </a:custGeom>
        <a:noFill/>
        <a:ln w="38100" cap="flat" cmpd="sng" algn="ctr">
          <a:solidFill>
            <a:schemeClr val="accent3">
              <a:lumMod val="7500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3660" y="820779"/>
        <a:ext cx="31485" cy="6297"/>
      </dsp:txXfrm>
    </dsp:sp>
    <dsp:sp modelId="{52B727CC-192B-4975-9409-F40ABDD6A301}">
      <dsp:nvSpPr>
        <dsp:cNvPr id="0" name=""/>
        <dsp:cNvSpPr/>
      </dsp:nvSpPr>
      <dsp:spPr>
        <a:xfrm>
          <a:off x="1483799" y="2572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Identifica necesidad</a:t>
          </a:r>
        </a:p>
      </dsp:txBody>
      <dsp:txXfrm>
        <a:off x="1483799" y="2572"/>
        <a:ext cx="2737850" cy="1642710"/>
      </dsp:txXfrm>
    </dsp:sp>
    <dsp:sp modelId="{EFC86879-5F16-4061-919E-C83BB60EF2ED}">
      <dsp:nvSpPr>
        <dsp:cNvPr id="0" name=""/>
        <dsp:cNvSpPr/>
      </dsp:nvSpPr>
      <dsp:spPr>
        <a:xfrm>
          <a:off x="2852725" y="1643483"/>
          <a:ext cx="3367556" cy="599105"/>
        </a:xfrm>
        <a:custGeom>
          <a:avLst/>
          <a:gdLst/>
          <a:ahLst/>
          <a:cxnLst/>
          <a:rect l="0" t="0" r="0" b="0"/>
          <a:pathLst>
            <a:path>
              <a:moveTo>
                <a:pt x="3367556" y="0"/>
              </a:moveTo>
              <a:lnTo>
                <a:pt x="3367556" y="316652"/>
              </a:lnTo>
              <a:lnTo>
                <a:pt x="0" y="316652"/>
              </a:lnTo>
              <a:lnTo>
                <a:pt x="0" y="599105"/>
              </a:lnTo>
            </a:path>
          </a:pathLst>
        </a:custGeom>
        <a:noFill/>
        <a:ln w="38100" cap="flat" cmpd="sng" algn="ctr">
          <a:solidFill>
            <a:schemeClr val="accent3">
              <a:lumMod val="7500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50855" y="1939887"/>
        <a:ext cx="171296" cy="6297"/>
      </dsp:txXfrm>
    </dsp:sp>
    <dsp:sp modelId="{433AC5AB-6128-458D-A902-B98C1F391E09}">
      <dsp:nvSpPr>
        <dsp:cNvPr id="0" name=""/>
        <dsp:cNvSpPr/>
      </dsp:nvSpPr>
      <dsp:spPr>
        <a:xfrm>
          <a:off x="4851356" y="2572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-465883"/>
                <a:satOff val="5516"/>
                <a:lumOff val="470"/>
                <a:alphaOff val="0"/>
                <a:satMod val="103000"/>
                <a:lumMod val="118000"/>
              </a:schemeClr>
            </a:gs>
            <a:gs pos="50000">
              <a:schemeClr val="accent3">
                <a:hueOff val="-465883"/>
                <a:satOff val="5516"/>
                <a:lumOff val="470"/>
                <a:alphaOff val="0"/>
                <a:satMod val="89000"/>
                <a:lumMod val="91000"/>
              </a:schemeClr>
            </a:gs>
            <a:gs pos="100000">
              <a:schemeClr val="accent3">
                <a:hueOff val="-465883"/>
                <a:satOff val="5516"/>
                <a:lumOff val="47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Diagnóstico</a:t>
          </a:r>
        </a:p>
      </dsp:txBody>
      <dsp:txXfrm>
        <a:off x="4851356" y="2572"/>
        <a:ext cx="2737850" cy="1642710"/>
      </dsp:txXfrm>
    </dsp:sp>
    <dsp:sp modelId="{1E8B3136-2BC9-4DC7-9D83-B455D6D3CA34}">
      <dsp:nvSpPr>
        <dsp:cNvPr id="0" name=""/>
        <dsp:cNvSpPr/>
      </dsp:nvSpPr>
      <dsp:spPr>
        <a:xfrm>
          <a:off x="4219850" y="3050624"/>
          <a:ext cx="5991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99105" y="45720"/>
              </a:lnTo>
            </a:path>
          </a:pathLst>
        </a:custGeom>
        <a:noFill/>
        <a:ln w="38100" cap="flat" cmpd="sng" algn="ctr">
          <a:solidFill>
            <a:schemeClr val="accent3">
              <a:lumMod val="7500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3660" y="3093195"/>
        <a:ext cx="31485" cy="6297"/>
      </dsp:txXfrm>
    </dsp:sp>
    <dsp:sp modelId="{1F0CFB82-4E37-4A75-991F-BE181EEA9A07}">
      <dsp:nvSpPr>
        <dsp:cNvPr id="0" name=""/>
        <dsp:cNvSpPr/>
      </dsp:nvSpPr>
      <dsp:spPr>
        <a:xfrm>
          <a:off x="1483799" y="2274988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-931766"/>
                <a:satOff val="11033"/>
                <a:lumOff val="941"/>
                <a:alphaOff val="0"/>
                <a:satMod val="103000"/>
                <a:lumMod val="118000"/>
              </a:schemeClr>
            </a:gs>
            <a:gs pos="50000">
              <a:schemeClr val="accent3">
                <a:hueOff val="-931766"/>
                <a:satOff val="11033"/>
                <a:lumOff val="941"/>
                <a:alphaOff val="0"/>
                <a:satMod val="89000"/>
                <a:lumMod val="91000"/>
              </a:schemeClr>
            </a:gs>
            <a:gs pos="100000">
              <a:schemeClr val="accent3">
                <a:hueOff val="-931766"/>
                <a:satOff val="11033"/>
                <a:lumOff val="941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Diseño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</a:t>
          </a:r>
          <a:r>
            <a:rPr lang="es-ES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considera enfoque pedagógico)</a:t>
          </a:r>
        </a:p>
      </dsp:txBody>
      <dsp:txXfrm>
        <a:off x="1483799" y="2274988"/>
        <a:ext cx="2737850" cy="1642710"/>
      </dsp:txXfrm>
    </dsp:sp>
    <dsp:sp modelId="{8F2A7541-7F5E-4634-BDDB-790F0950DD08}">
      <dsp:nvSpPr>
        <dsp:cNvPr id="0" name=""/>
        <dsp:cNvSpPr/>
      </dsp:nvSpPr>
      <dsp:spPr>
        <a:xfrm>
          <a:off x="2852725" y="3915899"/>
          <a:ext cx="3367556" cy="599105"/>
        </a:xfrm>
        <a:custGeom>
          <a:avLst/>
          <a:gdLst/>
          <a:ahLst/>
          <a:cxnLst/>
          <a:rect l="0" t="0" r="0" b="0"/>
          <a:pathLst>
            <a:path>
              <a:moveTo>
                <a:pt x="3367556" y="0"/>
              </a:moveTo>
              <a:lnTo>
                <a:pt x="3367556" y="316652"/>
              </a:lnTo>
              <a:lnTo>
                <a:pt x="0" y="316652"/>
              </a:lnTo>
              <a:lnTo>
                <a:pt x="0" y="599105"/>
              </a:lnTo>
            </a:path>
          </a:pathLst>
        </a:custGeom>
        <a:noFill/>
        <a:ln w="38100" cap="flat" cmpd="sng" algn="ctr">
          <a:solidFill>
            <a:schemeClr val="accent3">
              <a:lumMod val="7500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50855" y="4212303"/>
        <a:ext cx="171296" cy="6297"/>
      </dsp:txXfrm>
    </dsp:sp>
    <dsp:sp modelId="{D97B1EE8-315E-472B-97D5-E4B5EA7B24CB}">
      <dsp:nvSpPr>
        <dsp:cNvPr id="0" name=""/>
        <dsp:cNvSpPr/>
      </dsp:nvSpPr>
      <dsp:spPr>
        <a:xfrm>
          <a:off x="4851356" y="2274988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-1397648"/>
                <a:satOff val="16549"/>
                <a:lumOff val="1411"/>
                <a:alphaOff val="0"/>
                <a:satMod val="103000"/>
                <a:lumMod val="118000"/>
              </a:schemeClr>
            </a:gs>
            <a:gs pos="50000">
              <a:schemeClr val="accent3">
                <a:hueOff val="-1397648"/>
                <a:satOff val="16549"/>
                <a:lumOff val="1411"/>
                <a:alphaOff val="0"/>
                <a:satMod val="89000"/>
                <a:lumMod val="91000"/>
              </a:schemeClr>
            </a:gs>
            <a:gs pos="100000">
              <a:schemeClr val="accent3">
                <a:hueOff val="-1397648"/>
                <a:satOff val="16549"/>
                <a:lumOff val="1411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Elaboración</a:t>
          </a:r>
        </a:p>
      </dsp:txBody>
      <dsp:txXfrm>
        <a:off x="4851356" y="2274988"/>
        <a:ext cx="2737850" cy="1642710"/>
      </dsp:txXfrm>
    </dsp:sp>
    <dsp:sp modelId="{62F47CEB-DFFA-4495-B489-DCC6799524BA}">
      <dsp:nvSpPr>
        <dsp:cNvPr id="0" name=""/>
        <dsp:cNvSpPr/>
      </dsp:nvSpPr>
      <dsp:spPr>
        <a:xfrm>
          <a:off x="4219850" y="5323040"/>
          <a:ext cx="5991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99105" y="45720"/>
              </a:lnTo>
            </a:path>
          </a:pathLst>
        </a:custGeom>
        <a:noFill/>
        <a:ln w="38100" cap="flat" cmpd="sng" algn="ctr">
          <a:solidFill>
            <a:schemeClr val="accent3">
              <a:lumMod val="7500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3660" y="5365611"/>
        <a:ext cx="31485" cy="6297"/>
      </dsp:txXfrm>
    </dsp:sp>
    <dsp:sp modelId="{1CB5308C-F390-400A-B62D-D8FD11252C84}">
      <dsp:nvSpPr>
        <dsp:cNvPr id="0" name=""/>
        <dsp:cNvSpPr/>
      </dsp:nvSpPr>
      <dsp:spPr>
        <a:xfrm>
          <a:off x="1483799" y="4547404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-1863531"/>
                <a:satOff val="22066"/>
                <a:lumOff val="1882"/>
                <a:alphaOff val="0"/>
                <a:satMod val="103000"/>
                <a:lumMod val="118000"/>
              </a:schemeClr>
            </a:gs>
            <a:gs pos="50000">
              <a:schemeClr val="accent3">
                <a:hueOff val="-1863531"/>
                <a:satOff val="22066"/>
                <a:lumOff val="1882"/>
                <a:alphaOff val="0"/>
                <a:satMod val="89000"/>
                <a:lumMod val="91000"/>
              </a:schemeClr>
            </a:gs>
            <a:gs pos="100000">
              <a:schemeClr val="accent3">
                <a:hueOff val="-1863531"/>
                <a:satOff val="22066"/>
                <a:lumOff val="1882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Aplicación</a:t>
          </a:r>
        </a:p>
      </dsp:txBody>
      <dsp:txXfrm>
        <a:off x="1483799" y="4547404"/>
        <a:ext cx="2737850" cy="1642710"/>
      </dsp:txXfrm>
    </dsp:sp>
    <dsp:sp modelId="{9E3F09D0-7FBE-48EB-8FCD-6C473D779075}">
      <dsp:nvSpPr>
        <dsp:cNvPr id="0" name=""/>
        <dsp:cNvSpPr/>
      </dsp:nvSpPr>
      <dsp:spPr>
        <a:xfrm>
          <a:off x="4851356" y="4547404"/>
          <a:ext cx="2737850" cy="1642710"/>
        </a:xfrm>
        <a:prstGeom prst="rect">
          <a:avLst/>
        </a:prstGeom>
        <a:gradFill rotWithShape="0">
          <a:gsLst>
            <a:gs pos="0">
              <a:schemeClr val="accent3">
                <a:hueOff val="-2329414"/>
                <a:satOff val="27582"/>
                <a:lumOff val="2352"/>
                <a:alphaOff val="0"/>
                <a:satMod val="103000"/>
                <a:lumMod val="118000"/>
              </a:schemeClr>
            </a:gs>
            <a:gs pos="50000">
              <a:schemeClr val="accent3">
                <a:hueOff val="-2329414"/>
                <a:satOff val="27582"/>
                <a:lumOff val="2352"/>
                <a:alphaOff val="0"/>
                <a:satMod val="89000"/>
                <a:lumMod val="91000"/>
              </a:schemeClr>
            </a:gs>
            <a:gs pos="100000">
              <a:schemeClr val="accent3">
                <a:hueOff val="-2329414"/>
                <a:satOff val="27582"/>
                <a:lumOff val="2352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Sistematización y análisis</a:t>
          </a:r>
        </a:p>
      </dsp:txBody>
      <dsp:txXfrm>
        <a:off x="4851356" y="4547404"/>
        <a:ext cx="2737850" cy="1642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6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#7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#8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#9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#10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s-CR"/>
              <a:pPr/>
              <a:t>26/10/2016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s-CR"/>
              <a:pPr/>
              <a:t>26/10/2016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grpSp>
        <p:nvGrpSpPr>
          <p:cNvPr id="256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s-CR"/>
              <a:pPr/>
              <a:t>26/10/2016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s-CR"/>
              <a:pPr/>
              <a:t>26/10/2016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s-CR"/>
              <a:pPr/>
              <a:t>26/10/2016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s-CR"/>
              <a:pPr/>
              <a:t>26/10/2016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s-CR"/>
              <a:pPr/>
              <a:t>26/10/2016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s-CR"/>
              <a:pPr/>
              <a:t>26/10/2016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s-CR"/>
              <a:pPr/>
              <a:t>26/10/2016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s-CR"/>
              <a:pPr/>
              <a:t>26/10/2016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s-CR"/>
              <a:pPr/>
              <a:t>26/10/2016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s-CR"/>
              <a:pPr/>
              <a:t>26/10/2016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es-CR"/>
              <a:pPr/>
              <a:t>26/10/2016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8.png"/><Relationship Id="rId7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es-ES_tradnl" sz="5400" b="0" i="0" dirty="0">
                <a:solidFill>
                  <a:schemeClr val="tx1"/>
                </a:solidFill>
                <a:latin typeface="Consolas"/>
                <a:ea typeface="+mj-ea"/>
                <a:cs typeface="+mj-cs"/>
              </a:rPr>
              <a:t>Modalidades de trabajos finales de graduación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es-ES_tradnl" b="0" i="0" dirty="0">
                <a:solidFill>
                  <a:schemeClr val="tx1">
                    <a:tint val="75000"/>
                  </a:schemeClr>
                </a:solidFill>
              </a:rPr>
              <a:t>Comisión de Trabajos Finales de Graduación  - DEB</a:t>
            </a: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650944" y="915284"/>
            <a:ext cx="4680520" cy="53245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TESIS:  1 o 2 personas</a:t>
            </a:r>
            <a:endParaRPr lang="es-MX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1650944" y="4595990"/>
            <a:ext cx="4680520" cy="57107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SEMINARIO:  3 o 4 personas</a:t>
            </a:r>
            <a:endParaRPr lang="es-MX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961855" y="3026330"/>
            <a:ext cx="47764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dirty="0"/>
              <a:t>Un grupo de estudiantes propone un área temática ante un académico, un proyecto de la DEB, u otra instancia universitaria..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971592" y="5165782"/>
            <a:ext cx="477649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2400" dirty="0"/>
              <a:t>Un académico plantea una temática de interés y junto con un grupo de estudiantes guía y desarrolla la investigación,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971592" y="226388"/>
            <a:ext cx="477649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2400" dirty="0"/>
              <a:t>Los/las estudiantes proponen su tema de interés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971592" y="1447734"/>
            <a:ext cx="477649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2400" dirty="0"/>
              <a:t>Una persona o comunidad solicita a el/la estudiante conocer sobre tema</a:t>
            </a:r>
          </a:p>
        </p:txBody>
      </p:sp>
      <p:sp>
        <p:nvSpPr>
          <p:cNvPr id="8" name="Flecha: hacia abajo 7"/>
          <p:cNvSpPr/>
          <p:nvPr/>
        </p:nvSpPr>
        <p:spPr>
          <a:xfrm rot="14121180">
            <a:off x="6487184" y="324631"/>
            <a:ext cx="363387" cy="701555"/>
          </a:xfrm>
          <a:prstGeom prst="downArrow">
            <a:avLst>
              <a:gd name="adj1" fmla="val 37825"/>
              <a:gd name="adj2" fmla="val 40869"/>
            </a:avLst>
          </a:prstGeom>
          <a:solidFill>
            <a:srgbClr val="669900"/>
          </a:solidFill>
          <a:ln>
            <a:noFill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9" name="Flecha: hacia abajo 8"/>
          <p:cNvSpPr/>
          <p:nvPr/>
        </p:nvSpPr>
        <p:spPr>
          <a:xfrm rot="14121180">
            <a:off x="6469448" y="3975240"/>
            <a:ext cx="363387" cy="701555"/>
          </a:xfrm>
          <a:prstGeom prst="downArrow">
            <a:avLst>
              <a:gd name="adj1" fmla="val 37825"/>
              <a:gd name="adj2" fmla="val 40869"/>
            </a:avLst>
          </a:prstGeom>
          <a:solidFill>
            <a:srgbClr val="669900"/>
          </a:solidFill>
          <a:ln>
            <a:noFill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Flecha: hacia abajo 9"/>
          <p:cNvSpPr/>
          <p:nvPr/>
        </p:nvSpPr>
        <p:spPr>
          <a:xfrm rot="18498238">
            <a:off x="6498487" y="1306745"/>
            <a:ext cx="363387" cy="701555"/>
          </a:xfrm>
          <a:prstGeom prst="downArrow">
            <a:avLst>
              <a:gd name="adj1" fmla="val 37825"/>
              <a:gd name="adj2" fmla="val 40869"/>
            </a:avLst>
          </a:prstGeom>
          <a:solidFill>
            <a:srgbClr val="669900"/>
          </a:solidFill>
          <a:ln>
            <a:noFill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1" name="Flecha: hacia abajo 10"/>
          <p:cNvSpPr/>
          <p:nvPr/>
        </p:nvSpPr>
        <p:spPr>
          <a:xfrm rot="18498238">
            <a:off x="6491168" y="5096084"/>
            <a:ext cx="363387" cy="701555"/>
          </a:xfrm>
          <a:prstGeom prst="downArrow">
            <a:avLst>
              <a:gd name="adj1" fmla="val 37825"/>
              <a:gd name="adj2" fmla="val 40869"/>
            </a:avLst>
          </a:prstGeom>
          <a:solidFill>
            <a:srgbClr val="669900"/>
          </a:solidFill>
          <a:ln>
            <a:noFill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0075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72630" y="513692"/>
            <a:ext cx="5006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Práctica dirigida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Picture 2" descr="http://www.7coloreschilewine.cl/wp-content/uploads/2014/03/mano_tiz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76368">
            <a:off x="9559095" y="3923655"/>
            <a:ext cx="1368152" cy="205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2 Marcador de contenido"/>
          <p:cNvSpPr txBox="1">
            <a:spLocks/>
          </p:cNvSpPr>
          <p:nvPr/>
        </p:nvSpPr>
        <p:spPr>
          <a:xfrm>
            <a:off x="1522414" y="1916832"/>
            <a:ext cx="9144000" cy="33242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R"/>
              <a:t>Es una modalidad donde el estudiantado aplica sus conocimientos, habilidades y destrezas a una situación particular relacionada con la carrera que cursa. </a:t>
            </a:r>
          </a:p>
          <a:p>
            <a:pPr algn="just"/>
            <a:endParaRPr lang="es-MX"/>
          </a:p>
          <a:p>
            <a:pPr algn="just"/>
            <a:r>
              <a:rPr lang="es-ES_tradnl"/>
              <a:t>El estudiantado debe hacer una sustentación de las situaciones problemáticas que deberá abordar durante su práctica, así como el análisis teórico-conceptual de la temática que va a desarrollar. 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/>
          <a:srcRect l="16800" t="6708" r="16001" b="22519"/>
          <a:stretch/>
        </p:blipFill>
        <p:spPr>
          <a:xfrm>
            <a:off x="188684" y="4764915"/>
            <a:ext cx="1657256" cy="182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4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25860" y="260648"/>
            <a:ext cx="9143998" cy="1020762"/>
          </a:xfrm>
        </p:spPr>
        <p:txBody>
          <a:bodyPr/>
          <a:lstStyle/>
          <a:p>
            <a:r>
              <a:rPr lang="es-MX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Consideraciones particulares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7828" y="1905000"/>
            <a:ext cx="10873208" cy="3756248"/>
          </a:xfrm>
        </p:spPr>
        <p:txBody>
          <a:bodyPr>
            <a:no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El trabajo de campo de esta modalidad </a:t>
            </a:r>
            <a:r>
              <a:rPr lang="es-CR" u="sng" dirty="0">
                <a:latin typeface="Arial" panose="020B0604020202020204" pitchFamily="34" charset="0"/>
                <a:cs typeface="Arial" panose="020B0604020202020204" pitchFamily="34" charset="0"/>
              </a:rPr>
              <a:t>se realizará con una duración no menor a 200 horas y un máximo de 400 horas</a:t>
            </a:r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, con una duración máxima de 12 meses en instituciones o espacios públicos o privados. </a:t>
            </a:r>
          </a:p>
          <a:p>
            <a:pPr lvl="0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Durante la ejecución de la práctica </a:t>
            </a:r>
            <a:r>
              <a:rPr lang="es-CR" u="sng" dirty="0">
                <a:latin typeface="Arial" panose="020B0604020202020204" pitchFamily="34" charset="0"/>
                <a:cs typeface="Arial" panose="020B0604020202020204" pitchFamily="34" charset="0"/>
              </a:rPr>
              <a:t>el estudiantado será valorado en el propio lugar donde desarrolla su TFG</a:t>
            </a:r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,  por el tutor o tutora en diferentes momentos de la ejecución sin previo aviso, siguiendo el horario establecido en el anteproyecto.</a:t>
            </a:r>
          </a:p>
          <a:p>
            <a:pPr lvl="0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En la práctica se ofrece un mayor peso a la ejecución realizada así como a los procesos reflexivos en torno a la ejecución de acciones en el campo.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0891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33871" y="868431"/>
            <a:ext cx="381642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Diagnóstico inicial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989956" y="2248213"/>
            <a:ext cx="230425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2400" dirty="0"/>
              <a:t>Diagnóstico de la realidad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806380" y="1076777"/>
            <a:ext cx="273630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2400" dirty="0"/>
              <a:t>Conocer experiencias prácticas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022404" y="5072409"/>
            <a:ext cx="273630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2400" dirty="0"/>
              <a:t>Conocer experiencias similares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061964" y="4693844"/>
            <a:ext cx="273630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2400" dirty="0"/>
              <a:t>Conocer experiencia de otros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902724" y="3059551"/>
            <a:ext cx="2736304" cy="10895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Definir los pilares que sustentan la práctica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654252" y="3471375"/>
            <a:ext cx="273630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Sistematización</a:t>
            </a:r>
          </a:p>
        </p:txBody>
      </p:sp>
      <p:cxnSp>
        <p:nvCxnSpPr>
          <p:cNvPr id="10" name="Conector angular 9"/>
          <p:cNvCxnSpPr>
            <a:stCxn id="4" idx="1"/>
            <a:endCxn id="8" idx="0"/>
          </p:cNvCxnSpPr>
          <p:nvPr/>
        </p:nvCxnSpPr>
        <p:spPr>
          <a:xfrm rot="10800000" flipH="1" flipV="1">
            <a:off x="5806380" y="1621541"/>
            <a:ext cx="216024" cy="1849833"/>
          </a:xfrm>
          <a:prstGeom prst="bentConnector4">
            <a:avLst>
              <a:gd name="adj1" fmla="val -105822"/>
              <a:gd name="adj2" fmla="val 64725"/>
            </a:avLst>
          </a:prstGeom>
          <a:ln w="25400">
            <a:solidFill>
              <a:srgbClr val="FFFF00"/>
            </a:solidFill>
            <a:miter lim="800000"/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/>
          <p:cNvCxnSpPr>
            <a:stCxn id="3" idx="2"/>
            <a:endCxn id="8" idx="1"/>
          </p:cNvCxnSpPr>
          <p:nvPr/>
        </p:nvCxnSpPr>
        <p:spPr>
          <a:xfrm rot="16200000" flipH="1">
            <a:off x="3558969" y="2588458"/>
            <a:ext cx="678398" cy="1512168"/>
          </a:xfrm>
          <a:prstGeom prst="bentConnector2">
            <a:avLst/>
          </a:prstGeom>
          <a:ln w="25400">
            <a:solidFill>
              <a:srgbClr val="FFFF00"/>
            </a:solidFill>
            <a:miter lim="800000"/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angular 13"/>
          <p:cNvCxnSpPr>
            <a:stCxn id="6" idx="0"/>
            <a:endCxn id="8" idx="2"/>
          </p:cNvCxnSpPr>
          <p:nvPr/>
        </p:nvCxnSpPr>
        <p:spPr>
          <a:xfrm rot="5400000" flipH="1" flipV="1">
            <a:off x="4327392" y="2998832"/>
            <a:ext cx="797737" cy="2592288"/>
          </a:xfrm>
          <a:prstGeom prst="bentConnector3">
            <a:avLst/>
          </a:prstGeom>
          <a:ln w="25400">
            <a:solidFill>
              <a:srgbClr val="FFFF00"/>
            </a:solidFill>
            <a:miter lim="800000"/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angular 15"/>
          <p:cNvCxnSpPr>
            <a:stCxn id="5" idx="0"/>
            <a:endCxn id="8" idx="2"/>
          </p:cNvCxnSpPr>
          <p:nvPr/>
        </p:nvCxnSpPr>
        <p:spPr>
          <a:xfrm rot="16200000" flipV="1">
            <a:off x="6118329" y="3800182"/>
            <a:ext cx="1176302" cy="1368152"/>
          </a:xfrm>
          <a:prstGeom prst="bentConnector3">
            <a:avLst/>
          </a:prstGeom>
          <a:ln w="25400">
            <a:solidFill>
              <a:srgbClr val="FFFF00"/>
            </a:solidFill>
            <a:miter lim="800000"/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echa derecha 16"/>
          <p:cNvSpPr/>
          <p:nvPr/>
        </p:nvSpPr>
        <p:spPr>
          <a:xfrm>
            <a:off x="7750596" y="1988840"/>
            <a:ext cx="792088" cy="3312368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2" cstate="print"/>
          <a:srcRect l="32784" t="39758" r="34817" b="-1"/>
          <a:stretch/>
        </p:blipFill>
        <p:spPr>
          <a:xfrm rot="5400000">
            <a:off x="211690" y="2626550"/>
            <a:ext cx="1016037" cy="2108447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2" cstate="print"/>
          <a:srcRect l="32784" t="39758" r="34817" b="-1"/>
          <a:stretch/>
        </p:blipFill>
        <p:spPr>
          <a:xfrm rot="5400000">
            <a:off x="41776" y="3786881"/>
            <a:ext cx="1016037" cy="1440161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2" cstate="print"/>
          <a:srcRect l="32784" t="39758" r="34817" b="-1"/>
          <a:stretch/>
        </p:blipFill>
        <p:spPr>
          <a:xfrm rot="10800000">
            <a:off x="10702924" y="-292451"/>
            <a:ext cx="1016037" cy="184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0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989956" y="1052736"/>
            <a:ext cx="7992888" cy="100811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R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Reflexión conceptual sobre la propuesta pedagógica y sus principios que  la sustentan </a:t>
            </a:r>
            <a:endParaRPr lang="es-MX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3237538" y="5517232"/>
            <a:ext cx="5571290" cy="576064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R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Contenidos estrategias y actividades</a:t>
            </a:r>
            <a:endParaRPr lang="es-MX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237538" y="3356992"/>
            <a:ext cx="5499282" cy="93672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R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 de mediación o propuesta didáctica </a:t>
            </a:r>
            <a:endParaRPr lang="es-MX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lecha: hacia abajo 4"/>
          <p:cNvSpPr/>
          <p:nvPr/>
        </p:nvSpPr>
        <p:spPr>
          <a:xfrm>
            <a:off x="5482344" y="2251599"/>
            <a:ext cx="1008112" cy="935481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  <a:miter lim="800000"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Flecha: hacia abajo 5"/>
          <p:cNvSpPr/>
          <p:nvPr/>
        </p:nvSpPr>
        <p:spPr>
          <a:xfrm>
            <a:off x="5518348" y="4437735"/>
            <a:ext cx="1008112" cy="935481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  <a:miter lim="800000"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cxnSp>
        <p:nvCxnSpPr>
          <p:cNvPr id="8" name="Conector: curvado 7"/>
          <p:cNvCxnSpPr/>
          <p:nvPr/>
        </p:nvCxnSpPr>
        <p:spPr>
          <a:xfrm flipH="1">
            <a:off x="9190756" y="1556792"/>
            <a:ext cx="985445" cy="4176464"/>
          </a:xfrm>
          <a:prstGeom prst="curvedConnector3">
            <a:avLst>
              <a:gd name="adj1" fmla="val -113609"/>
            </a:avLst>
          </a:prstGeom>
          <a:ln w="57150">
            <a:solidFill>
              <a:srgbClr val="FFFF00"/>
            </a:solidFill>
            <a:miter lim="800000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: curvado 11"/>
          <p:cNvCxnSpPr/>
          <p:nvPr/>
        </p:nvCxnSpPr>
        <p:spPr>
          <a:xfrm>
            <a:off x="1724591" y="1556792"/>
            <a:ext cx="985445" cy="4176464"/>
          </a:xfrm>
          <a:prstGeom prst="curvedConnector3">
            <a:avLst>
              <a:gd name="adj1" fmla="val -113609"/>
            </a:avLst>
          </a:prstGeom>
          <a:ln w="57150">
            <a:solidFill>
              <a:srgbClr val="FFFF00"/>
            </a:solidFill>
            <a:miter lim="800000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6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13892" y="980728"/>
            <a:ext cx="3650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PROYECTO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01924" y="2492896"/>
            <a:ext cx="9144000" cy="25922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ES_tradnl" sz="2800" dirty="0"/>
              <a:t>El proyecto es una actividad práctica que tiene un sustento teórico y está dirigida al planteamiento, diagnóstico y diseño de estrategias para resolver un problema concreto en el campo de la pedagogía o en un área afín a la formación docente cursada.</a:t>
            </a:r>
            <a:endParaRPr lang="es-ES_tradnl" sz="2800" dirty="0">
              <a:latin typeface="Consolas"/>
            </a:endParaRPr>
          </a:p>
        </p:txBody>
      </p:sp>
      <p:pic>
        <p:nvPicPr>
          <p:cNvPr id="4" name="Picture 2" descr="http://www.7coloreschilewine.cl/wp-content/uploads/2014/03/mano_tiz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5658">
            <a:off x="9441985" y="4186568"/>
            <a:ext cx="1368152" cy="205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02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33772" y="332656"/>
            <a:ext cx="8568952" cy="15841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ES_tradnl" sz="2800" b="1" u="sng" dirty="0"/>
              <a:t>PROYECTO</a:t>
            </a:r>
            <a:r>
              <a:rPr lang="es-ES_tradnl" sz="2800" b="1" dirty="0"/>
              <a:t>:  </a:t>
            </a:r>
            <a:r>
              <a:rPr lang="es-ES_tradnl" sz="2800" dirty="0"/>
              <a:t>Conjunto de actividades concretas, interrelacionadas y coordinadas entre sí, que se realizan con el fin de cumplir con un objetivo contribuir a mejorar o transformar una realidad</a:t>
            </a:r>
            <a:endParaRPr lang="es-ES_tradnl" sz="2800" dirty="0">
              <a:latin typeface="Consola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/>
          <a:srcRect l="14593" t="10849" r="26794"/>
          <a:stretch/>
        </p:blipFill>
        <p:spPr>
          <a:xfrm>
            <a:off x="-98276" y="4077072"/>
            <a:ext cx="1834151" cy="2780928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369285083"/>
              </p:ext>
            </p:extLst>
          </p:nvPr>
        </p:nvGraphicFramePr>
        <p:xfrm>
          <a:off x="2133972" y="908720"/>
          <a:ext cx="9577064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4821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29916" y="908720"/>
            <a:ext cx="8568952" cy="5088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ES_tradnl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Diagnóstico previo</a:t>
            </a:r>
            <a:endParaRPr lang="es-ES_tradnl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20223947">
            <a:off x="2204322" y="2755669"/>
            <a:ext cx="3138853" cy="8861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ES_tradn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Participativo </a:t>
            </a:r>
          </a:p>
          <a:p>
            <a:pPr algn="ctr">
              <a:spcBef>
                <a:spcPts val="0"/>
              </a:spcBef>
            </a:pPr>
            <a:r>
              <a:rPr lang="es-ES_tradn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o -</a:t>
            </a:r>
            <a:endParaRPr lang="es-ES_tradnl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006884">
            <a:off x="7552491" y="2495764"/>
            <a:ext cx="2663734" cy="10158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ES_tradn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Diversidad de fuentes</a:t>
            </a:r>
            <a:endParaRPr lang="es-ES_tradnl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20681432">
            <a:off x="8396057" y="4436318"/>
            <a:ext cx="2918207" cy="106534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ES_tradn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Línea conceptual</a:t>
            </a:r>
            <a:endParaRPr lang="es-ES_tradnl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05204" y="4483460"/>
            <a:ext cx="3322477" cy="136815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ES_tradn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Contexto con funcionamiento propio</a:t>
            </a:r>
            <a:endParaRPr lang="es-ES_tradnl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54178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007440017"/>
              </p:ext>
            </p:extLst>
          </p:nvPr>
        </p:nvGraphicFramePr>
        <p:xfrm>
          <a:off x="2152647" y="1691464"/>
          <a:ext cx="10009111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lecha curvada hacia abajo 3"/>
          <p:cNvSpPr/>
          <p:nvPr/>
        </p:nvSpPr>
        <p:spPr>
          <a:xfrm>
            <a:off x="4744935" y="981977"/>
            <a:ext cx="5256584" cy="1301864"/>
          </a:xfrm>
          <a:prstGeom prst="curvedDownArrow">
            <a:avLst>
              <a:gd name="adj1" fmla="val 11016"/>
              <a:gd name="adj2" fmla="val 27898"/>
              <a:gd name="adj3" fmla="val 17187"/>
            </a:avLst>
          </a:prstGeom>
          <a:solidFill>
            <a:schemeClr val="accent5">
              <a:lumMod val="75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sp>
        <p:nvSpPr>
          <p:cNvPr id="5" name="Flecha curvada hacia abajo 4"/>
          <p:cNvSpPr/>
          <p:nvPr/>
        </p:nvSpPr>
        <p:spPr>
          <a:xfrm flipH="1" flipV="1">
            <a:off x="4528910" y="4400534"/>
            <a:ext cx="5256584" cy="1301864"/>
          </a:xfrm>
          <a:prstGeom prst="curvedDownArrow">
            <a:avLst>
              <a:gd name="adj1" fmla="val 11016"/>
              <a:gd name="adj2" fmla="val 27898"/>
              <a:gd name="adj3" fmla="val 17187"/>
            </a:avLst>
          </a:prstGeom>
          <a:solidFill>
            <a:schemeClr val="accent5">
              <a:lumMod val="75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9756" y="4468088"/>
            <a:ext cx="2304256" cy="125686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8" cstate="print"/>
          <a:srcRect l="5813" t="21132" r="47678" b="12981"/>
          <a:stretch/>
        </p:blipFill>
        <p:spPr>
          <a:xfrm>
            <a:off x="1019353" y="2283841"/>
            <a:ext cx="1152129" cy="1224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604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186332175"/>
              </p:ext>
            </p:extLst>
          </p:nvPr>
        </p:nvGraphicFramePr>
        <p:xfrm>
          <a:off x="477788" y="476672"/>
          <a:ext cx="763284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lecha a la derecha con muesca 2"/>
          <p:cNvSpPr/>
          <p:nvPr/>
        </p:nvSpPr>
        <p:spPr>
          <a:xfrm>
            <a:off x="7102524" y="170433"/>
            <a:ext cx="1188132" cy="6445125"/>
          </a:xfrm>
          <a:prstGeom prst="notchedRightArrow">
            <a:avLst>
              <a:gd name="adj1" fmla="val 52394"/>
              <a:gd name="adj2" fmla="val 6456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4" name="CuadroTexto 3"/>
          <p:cNvSpPr txBox="1"/>
          <p:nvPr/>
        </p:nvSpPr>
        <p:spPr>
          <a:xfrm>
            <a:off x="8686700" y="2405787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Alcanzar un objetivo que busca mejorar o transformar una realidad</a:t>
            </a:r>
          </a:p>
        </p:txBody>
      </p:sp>
    </p:spTree>
    <p:extLst>
      <p:ext uri="{BB962C8B-B14F-4D97-AF65-F5344CB8AC3E}">
        <p14:creationId xmlns:p14="http://schemas.microsoft.com/office/powerpoint/2010/main" val="38002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01924" y="-27384"/>
            <a:ext cx="92890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CR" sz="3200" i="1" dirty="0">
                <a:latin typeface="Arial" panose="020B0604020202020204" pitchFamily="34" charset="0"/>
                <a:cs typeface="Arial" panose="020B0604020202020204" pitchFamily="34" charset="0"/>
              </a:rPr>
              <a:t>“—Adiós —dijo el zorro—. He aquí mi secreto, </a:t>
            </a:r>
            <a:endParaRPr lang="es-C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3200" i="1" dirty="0">
                <a:latin typeface="Arial" panose="020B0604020202020204" pitchFamily="34" charset="0"/>
                <a:cs typeface="Arial" panose="020B0604020202020204" pitchFamily="34" charset="0"/>
              </a:rPr>
              <a:t>que no puede ser más simple: sólo con el corazón</a:t>
            </a:r>
            <a:endParaRPr lang="es-C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3200" i="1" dirty="0">
                <a:latin typeface="Arial" panose="020B0604020202020204" pitchFamily="34" charset="0"/>
                <a:cs typeface="Arial" panose="020B0604020202020204" pitchFamily="34" charset="0"/>
              </a:rPr>
              <a:t>se puede ver bien; lo esencial </a:t>
            </a:r>
            <a:endParaRPr lang="es-C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3200" i="1" dirty="0">
                <a:latin typeface="Arial" panose="020B0604020202020204" pitchFamily="34" charset="0"/>
                <a:cs typeface="Arial" panose="020B0604020202020204" pitchFamily="34" charset="0"/>
              </a:rPr>
              <a:t>es invisible para los ojos”. (</a:t>
            </a:r>
            <a:r>
              <a:rPr lang="es-C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Antoine</a:t>
            </a:r>
            <a:r>
              <a:rPr lang="es-CR" sz="2000" i="1" dirty="0">
                <a:latin typeface="Arial" panose="020B0604020202020204" pitchFamily="34" charset="0"/>
                <a:cs typeface="Arial" panose="020B0604020202020204" pitchFamily="34" charset="0"/>
              </a:rPr>
              <a:t> de Saint-</a:t>
            </a:r>
            <a:r>
              <a:rPr lang="es-C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Exupéry</a:t>
            </a:r>
            <a:r>
              <a:rPr lang="es-CR" sz="20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16805" b="11777"/>
          <a:stretch/>
        </p:blipFill>
        <p:spPr>
          <a:xfrm>
            <a:off x="0" y="1961456"/>
            <a:ext cx="1218882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1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37201" y="2681899"/>
            <a:ext cx="63685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Producción didáctica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Picture 2" descr="http://www.7coloreschilewine.cl/wp-content/uploads/2014/03/mano_tiz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564" y="2564904"/>
            <a:ext cx="1368152" cy="205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62764" y="1340768"/>
            <a:ext cx="2304256" cy="125686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5780" y="5355912"/>
            <a:ext cx="1346845" cy="10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79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398659244"/>
              </p:ext>
            </p:extLst>
          </p:nvPr>
        </p:nvGraphicFramePr>
        <p:xfrm>
          <a:off x="1485901" y="332656"/>
          <a:ext cx="9073007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Flecha: curvada hacia la izquierda 10"/>
          <p:cNvSpPr/>
          <p:nvPr/>
        </p:nvSpPr>
        <p:spPr>
          <a:xfrm rot="10981815">
            <a:off x="1982231" y="3447261"/>
            <a:ext cx="792088" cy="2453046"/>
          </a:xfrm>
          <a:prstGeom prst="curvedLeftArrow">
            <a:avLst/>
          </a:prstGeom>
          <a:solidFill>
            <a:schemeClr val="accent3">
              <a:lumMod val="75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sp>
        <p:nvSpPr>
          <p:cNvPr id="12" name="Flecha: curvada hacia la izquierda 11"/>
          <p:cNvSpPr/>
          <p:nvPr/>
        </p:nvSpPr>
        <p:spPr>
          <a:xfrm rot="5400000">
            <a:off x="5543047" y="5177117"/>
            <a:ext cx="675456" cy="2453046"/>
          </a:xfrm>
          <a:prstGeom prst="curvedLeftArrow">
            <a:avLst/>
          </a:prstGeom>
          <a:solidFill>
            <a:schemeClr val="accent3">
              <a:lumMod val="75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7" cstate="print"/>
          <a:srcRect l="14593" t="10849" r="26794"/>
          <a:stretch/>
        </p:blipFill>
        <p:spPr>
          <a:xfrm>
            <a:off x="9982211" y="3933056"/>
            <a:ext cx="2017483" cy="305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3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Producción Didáctica inédita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01924" y="2276872"/>
            <a:ext cx="9144000" cy="3108176"/>
          </a:xfrm>
        </p:spPr>
        <p:txBody>
          <a:bodyPr>
            <a:normAutofit lnSpcReduction="10000"/>
          </a:bodyPr>
          <a:lstStyle/>
          <a:p>
            <a:pPr lvl="0"/>
            <a:r>
              <a:rPr lang="es-ES_tradnl" dirty="0"/>
              <a:t>Toda propuesta de producción didáctica deberá </a:t>
            </a:r>
            <a:r>
              <a:rPr lang="es-ES_tradnl" u="sng" dirty="0"/>
              <a:t>contar con supuestos pedagógicos </a:t>
            </a:r>
            <a:r>
              <a:rPr lang="es-ES_tradnl" dirty="0"/>
              <a:t>que ofrezcan un marco académico de reflexión que sustente el producto.</a:t>
            </a:r>
          </a:p>
          <a:p>
            <a:pPr lvl="0"/>
            <a:endParaRPr lang="es-CR" dirty="0"/>
          </a:p>
          <a:p>
            <a:pPr lvl="0"/>
            <a:r>
              <a:rPr lang="es-ES_tradnl" dirty="0"/>
              <a:t>En las propuestas didácticas se deberá tener un sustento teórico – conceptual sobre los procesos de enseñanza – aprendizaje, o mediación pedagógica según el enfoque en que se posicione el o la postulante.</a:t>
            </a:r>
            <a:endParaRPr lang="es-C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828" y="2204864"/>
            <a:ext cx="1080120" cy="83622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/>
          <a:srcRect l="32784" t="39758" r="34817" b="-1"/>
          <a:stretch/>
        </p:blipFill>
        <p:spPr>
          <a:xfrm>
            <a:off x="10666412" y="5013176"/>
            <a:ext cx="1016037" cy="210844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7307" y="3762180"/>
            <a:ext cx="1080120" cy="83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30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57908" y="988044"/>
            <a:ext cx="3888432" cy="4247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dirty="0"/>
              <a:t>Recursos audiovisuales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934172" y="2276872"/>
            <a:ext cx="2376264" cy="4247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dirty="0">
                <a:solidFill>
                  <a:schemeClr val="bg1"/>
                </a:solidFill>
              </a:rPr>
              <a:t>Manuales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174532" y="5733256"/>
            <a:ext cx="3888432" cy="4247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dirty="0">
                <a:solidFill>
                  <a:schemeClr val="bg1"/>
                </a:solidFill>
              </a:rPr>
              <a:t>Recursos didácticos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677904" y="4437112"/>
            <a:ext cx="3888432" cy="4247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dirty="0">
                <a:solidFill>
                  <a:schemeClr val="bg1"/>
                </a:solidFill>
              </a:rPr>
              <a:t>Guías didácticas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37828" y="3573016"/>
            <a:ext cx="3888432" cy="4247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dirty="0">
                <a:solidFill>
                  <a:schemeClr val="bg1"/>
                </a:solidFill>
              </a:rPr>
              <a:t>Libros de texto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958508" y="3140968"/>
            <a:ext cx="3888432" cy="4247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dirty="0"/>
              <a:t>Juegos didácticas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789472" y="5308524"/>
            <a:ext cx="3888432" cy="4247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dirty="0"/>
              <a:t>Materiales de apoyo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7534572" y="1032532"/>
            <a:ext cx="3888432" cy="4247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dirty="0">
                <a:solidFill>
                  <a:schemeClr val="bg1"/>
                </a:solidFill>
              </a:rPr>
              <a:t>TIC</a:t>
            </a:r>
          </a:p>
        </p:txBody>
      </p:sp>
    </p:spTree>
    <p:extLst>
      <p:ext uri="{BB962C8B-B14F-4D97-AF65-F5344CB8AC3E}">
        <p14:creationId xmlns:p14="http://schemas.microsoft.com/office/powerpoint/2010/main" val="96204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45941" y="3509378"/>
            <a:ext cx="324036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2400" dirty="0"/>
              <a:t>Reconoce una fase diagnóstica</a:t>
            </a:r>
          </a:p>
        </p:txBody>
      </p:sp>
      <p:sp>
        <p:nvSpPr>
          <p:cNvPr id="3" name="Flecha derecha 2"/>
          <p:cNvSpPr/>
          <p:nvPr/>
        </p:nvSpPr>
        <p:spPr>
          <a:xfrm>
            <a:off x="4798269" y="3494546"/>
            <a:ext cx="1440160" cy="720080"/>
          </a:xfrm>
          <a:prstGeom prst="rightArrow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4" name="CuadroTexto 3"/>
          <p:cNvSpPr txBox="1"/>
          <p:nvPr/>
        </p:nvSpPr>
        <p:spPr>
          <a:xfrm>
            <a:off x="7246541" y="3343178"/>
            <a:ext cx="324036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2400" dirty="0"/>
              <a:t>Necesidades de la población con la que va a trabajar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197869" y="2479082"/>
            <a:ext cx="352839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dirty="0"/>
              <a:t>Investigación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986665" y="2479082"/>
            <a:ext cx="352839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dirty="0"/>
              <a:t>Problematización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341884" y="3055146"/>
            <a:ext cx="9577065" cy="1800200"/>
          </a:xfrm>
          <a:prstGeom prst="rec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CuadroTexto 9"/>
          <p:cNvSpPr txBox="1"/>
          <p:nvPr/>
        </p:nvSpPr>
        <p:spPr>
          <a:xfrm>
            <a:off x="2854052" y="1094276"/>
            <a:ext cx="597666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dirty="0"/>
              <a:t>IDENTIFICACIÓN DE LAS NECESIDADES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2890057" y="6244628"/>
            <a:ext cx="597666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CR" sz="2400" dirty="0"/>
              <a:t>RECONOCIMIENTO DE LAS POSIBILIDADES</a:t>
            </a:r>
          </a:p>
        </p:txBody>
      </p:sp>
      <p:cxnSp>
        <p:nvCxnSpPr>
          <p:cNvPr id="13" name="Conector curvado 12"/>
          <p:cNvCxnSpPr>
            <a:stCxn id="10" idx="3"/>
            <a:endCxn id="11" idx="3"/>
          </p:cNvCxnSpPr>
          <p:nvPr/>
        </p:nvCxnSpPr>
        <p:spPr>
          <a:xfrm>
            <a:off x="8830716" y="1306642"/>
            <a:ext cx="36005" cy="5150352"/>
          </a:xfrm>
          <a:prstGeom prst="curvedConnector3">
            <a:avLst>
              <a:gd name="adj1" fmla="val 7134823"/>
            </a:avLst>
          </a:prstGeom>
          <a:ln w="57150"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curvado 15"/>
          <p:cNvCxnSpPr/>
          <p:nvPr/>
        </p:nvCxnSpPr>
        <p:spPr>
          <a:xfrm flipH="1">
            <a:off x="3030834" y="1317844"/>
            <a:ext cx="12700" cy="5140196"/>
          </a:xfrm>
          <a:prstGeom prst="curvedConnector3">
            <a:avLst>
              <a:gd name="adj1" fmla="val 20616000"/>
            </a:avLst>
          </a:prstGeom>
          <a:ln w="57150"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ítulo 1"/>
          <p:cNvSpPr txBox="1">
            <a:spLocks/>
          </p:cNvSpPr>
          <p:nvPr/>
        </p:nvSpPr>
        <p:spPr>
          <a:xfrm>
            <a:off x="1485900" y="258890"/>
            <a:ext cx="9143998" cy="10207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Fase diagnóstica</a:t>
            </a:r>
          </a:p>
        </p:txBody>
      </p:sp>
    </p:spTree>
    <p:extLst>
      <p:ext uri="{BB962C8B-B14F-4D97-AF65-F5344CB8AC3E}">
        <p14:creationId xmlns:p14="http://schemas.microsoft.com/office/powerpoint/2010/main" val="409307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/>
          </p:nvPr>
        </p:nvGraphicFramePr>
        <p:xfrm>
          <a:off x="621804" y="116632"/>
          <a:ext cx="10441159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603776" y="404664"/>
            <a:ext cx="9143998" cy="10207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Fase diseño</a:t>
            </a:r>
          </a:p>
        </p:txBody>
      </p:sp>
      <p:sp>
        <p:nvSpPr>
          <p:cNvPr id="6" name="Rectángulo 5"/>
          <p:cNvSpPr/>
          <p:nvPr/>
        </p:nvSpPr>
        <p:spPr>
          <a:xfrm rot="5400000">
            <a:off x="7560712" y="2922150"/>
            <a:ext cx="6487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Proceso participativo</a:t>
            </a:r>
            <a:endParaRPr lang="es-E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7" cstate="print"/>
          <a:srcRect l="14593" t="10849" r="26794"/>
          <a:stretch/>
        </p:blipFill>
        <p:spPr>
          <a:xfrm>
            <a:off x="117748" y="4149080"/>
            <a:ext cx="1902876" cy="288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2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93812" y="764704"/>
            <a:ext cx="9143998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Fase aplicación y/o socialización</a:t>
            </a:r>
          </a:p>
        </p:txBody>
      </p:sp>
      <p:sp>
        <p:nvSpPr>
          <p:cNvPr id="6" name="Rectángulo 5"/>
          <p:cNvSpPr/>
          <p:nvPr/>
        </p:nvSpPr>
        <p:spPr>
          <a:xfrm rot="2419676">
            <a:off x="7219411" y="2504286"/>
            <a:ext cx="439969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Proceso participativo</a:t>
            </a:r>
            <a:endParaRPr lang="es-ES" sz="4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 rot="20512123">
            <a:off x="1994517" y="2529690"/>
            <a:ext cx="20826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Diálogo</a:t>
            </a:r>
            <a:endParaRPr lang="es-ES" sz="4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 rot="20167565">
            <a:off x="1803820" y="4175921"/>
            <a:ext cx="574705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Reconocimiento de necesidades</a:t>
            </a:r>
            <a:endParaRPr lang="es-ES" sz="4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799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398659244"/>
              </p:ext>
            </p:extLst>
          </p:nvPr>
        </p:nvGraphicFramePr>
        <p:xfrm>
          <a:off x="1485901" y="332656"/>
          <a:ext cx="9073007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Flecha: curvada hacia la izquierda 10"/>
          <p:cNvSpPr/>
          <p:nvPr/>
        </p:nvSpPr>
        <p:spPr>
          <a:xfrm rot="10981815">
            <a:off x="1982231" y="3447261"/>
            <a:ext cx="792088" cy="2453046"/>
          </a:xfrm>
          <a:prstGeom prst="curvedLeftArrow">
            <a:avLst/>
          </a:prstGeom>
          <a:solidFill>
            <a:schemeClr val="accent3">
              <a:lumMod val="75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sp>
        <p:nvSpPr>
          <p:cNvPr id="12" name="Flecha: curvada hacia la izquierda 11"/>
          <p:cNvSpPr/>
          <p:nvPr/>
        </p:nvSpPr>
        <p:spPr>
          <a:xfrm rot="5400000">
            <a:off x="5543047" y="5177117"/>
            <a:ext cx="675456" cy="2453046"/>
          </a:xfrm>
          <a:prstGeom prst="curvedLeftArrow">
            <a:avLst/>
          </a:prstGeom>
          <a:solidFill>
            <a:schemeClr val="accent3">
              <a:lumMod val="75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7" cstate="print"/>
          <a:srcRect l="14593" t="10849" r="26794"/>
          <a:stretch/>
        </p:blipFill>
        <p:spPr>
          <a:xfrm>
            <a:off x="9982211" y="3933056"/>
            <a:ext cx="2017483" cy="305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3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62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474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0"/>
          <p:cNvGraphicFramePr/>
          <p:nvPr>
            <p:extLst>
              <p:ext uri="{D42A27DB-BD31-4B8C-83A1-F6EECF244321}">
                <p14:modId xmlns:p14="http://schemas.microsoft.com/office/powerpoint/2010/main" val="3716757173"/>
              </p:ext>
            </p:extLst>
          </p:nvPr>
        </p:nvGraphicFramePr>
        <p:xfrm>
          <a:off x="1485900" y="620688"/>
          <a:ext cx="1008112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775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72025E-E8B8-4F94-94D0-DC22D7F762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1000"/>
                                        <p:tgtEl>
                                          <p:spTgt spid="4">
                                            <p:graphicEl>
                                              <a:dgm id="{2572025E-E8B8-4F94-94D0-DC22D7F762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B0666F-2CF1-4C21-A251-46E6EBFF7C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dgm id="{E4B0666F-2CF1-4C21-A251-46E6EBFF7C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84ED54-4761-44DA-8086-D5FD397A1C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5284ED54-4761-44DA-8086-D5FD397A1C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B5BDBA-3C7A-41F1-8C33-F13937A84B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1000"/>
                                        <p:tgtEl>
                                          <p:spTgt spid="4">
                                            <p:graphicEl>
                                              <a:dgm id="{87B5BDBA-3C7A-41F1-8C33-F13937A84B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06799-997B-4F74-B652-58B58A51EA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1000"/>
                                        <p:tgtEl>
                                          <p:spTgt spid="4">
                                            <p:graphicEl>
                                              <a:dgm id="{9B706799-997B-4F74-B652-58B58A51EA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7coloreschilewine.cl/wp-content/uploads/2014/03/mano_tiz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1076" y="4077072"/>
            <a:ext cx="120013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34772" y="4293096"/>
            <a:ext cx="2564904" cy="256490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595420" y="3664662"/>
            <a:ext cx="2304256" cy="125686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5780" y="5355912"/>
            <a:ext cx="1346845" cy="104271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 cstate="print"/>
          <a:srcRect l="5813" t="21132" r="47678" b="12981"/>
          <a:stretch/>
        </p:blipFill>
        <p:spPr>
          <a:xfrm>
            <a:off x="1772336" y="5174494"/>
            <a:ext cx="1152129" cy="1224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110636" y="-183655"/>
            <a:ext cx="4286250" cy="447675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8" cstate="print"/>
          <a:srcRect l="32784" t="39758" r="34817" b="-1"/>
          <a:stretch/>
        </p:blipFill>
        <p:spPr>
          <a:xfrm>
            <a:off x="8110635" y="5013175"/>
            <a:ext cx="864097" cy="1745751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9" cstate="print"/>
          <a:srcRect l="14593" t="10849" r="26794"/>
          <a:stretch/>
        </p:blipFill>
        <p:spPr>
          <a:xfrm>
            <a:off x="5806380" y="2564904"/>
            <a:ext cx="2520280" cy="382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97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3682" y="260648"/>
            <a:ext cx="9143998" cy="1020762"/>
          </a:xfrm>
        </p:spPr>
        <p:txBody>
          <a:bodyPr/>
          <a:lstStyle/>
          <a:p>
            <a:r>
              <a:rPr lang="es-C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Informe final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13892" y="1844824"/>
            <a:ext cx="9144000" cy="426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CR" dirty="0"/>
              <a:t>Estructura del informe final en la modalidad de Producción Didáctica  </a:t>
            </a:r>
          </a:p>
          <a:p>
            <a:r>
              <a:rPr lang="es-CR" b="1" dirty="0"/>
              <a:t>Capítulo I. </a:t>
            </a:r>
          </a:p>
          <a:p>
            <a:pPr lvl="1"/>
            <a:r>
              <a:rPr lang="es-CR" dirty="0"/>
              <a:t> A. Introducción </a:t>
            </a:r>
          </a:p>
          <a:p>
            <a:pPr lvl="1"/>
            <a:r>
              <a:rPr lang="es-CR" dirty="0"/>
              <a:t>B. Justificación  </a:t>
            </a:r>
          </a:p>
          <a:p>
            <a:pPr lvl="1"/>
            <a:r>
              <a:rPr lang="es-CR" dirty="0"/>
              <a:t>C. Análisis  de la situación problemática o del área de interés (Se incorporan datos del diagnóstico.</a:t>
            </a:r>
          </a:p>
          <a:p>
            <a:pPr lvl="1"/>
            <a:r>
              <a:rPr lang="es-CR" dirty="0"/>
              <a:t> D. Objetivos/ propósitos o preguntas generadoras </a:t>
            </a:r>
          </a:p>
          <a:p>
            <a:r>
              <a:rPr lang="es-CR" b="1" dirty="0"/>
              <a:t>Capítulo II.  </a:t>
            </a:r>
            <a:r>
              <a:rPr lang="es-CR" dirty="0"/>
              <a:t>Construcción teórico conceptual Posición </a:t>
            </a:r>
            <a:r>
              <a:rPr lang="es-CR" sz="2399" dirty="0"/>
              <a:t>teórico-conceptual </a:t>
            </a:r>
            <a:r>
              <a:rPr lang="es-CR" sz="1999" dirty="0"/>
              <a:t>(conceptos más relevantes en términos de teorías, paradigmas, corrientes, entre otros). </a:t>
            </a:r>
          </a:p>
          <a:p>
            <a:endParaRPr lang="es-CR" sz="1999" dirty="0"/>
          </a:p>
          <a:p>
            <a:endParaRPr lang="es-C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4651" y="2420888"/>
            <a:ext cx="558062" cy="43204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4651" y="4653136"/>
            <a:ext cx="558062" cy="43204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/>
          <a:srcRect l="32784" t="39758" r="34817" b="-1"/>
          <a:stretch/>
        </p:blipFill>
        <p:spPr>
          <a:xfrm>
            <a:off x="10385084" y="99073"/>
            <a:ext cx="864097" cy="174575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/>
          <a:srcRect l="32784" t="39758" r="34817" b="-1"/>
          <a:stretch/>
        </p:blipFill>
        <p:spPr>
          <a:xfrm>
            <a:off x="10052464" y="629001"/>
            <a:ext cx="525216" cy="1061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32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99395" y="2255013"/>
            <a:ext cx="9103529" cy="3046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239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Capítulo III. Metodología </a:t>
            </a:r>
          </a:p>
          <a:p>
            <a:pPr marL="914263" lvl="1" indent="-457063">
              <a:buAutoNum type="alphaUcPeriod"/>
            </a:pPr>
            <a:r>
              <a:rPr lang="es-CR" sz="2399" dirty="0"/>
              <a:t>Caracterización de la población meta hacia la cual va dirigida la producción didáctica. </a:t>
            </a:r>
          </a:p>
          <a:p>
            <a:pPr marL="914263" lvl="1" indent="-457063">
              <a:buAutoNum type="alphaUcPeriod"/>
            </a:pPr>
            <a:r>
              <a:rPr lang="es-CR" sz="2399" dirty="0"/>
              <a:t>Nivel de participación de los actores involucrados en el proceso de diseño, aplicación y validación de la producción didáctica. </a:t>
            </a:r>
          </a:p>
          <a:p>
            <a:pPr marL="914263" lvl="1" indent="-457063">
              <a:buAutoNum type="alphaUcPeriod"/>
            </a:pPr>
            <a:r>
              <a:rPr lang="es-CR" sz="2399" dirty="0"/>
              <a:t> Proceso y diseño de la producción didáctica.  </a:t>
            </a:r>
          </a:p>
          <a:p>
            <a:pPr marL="914263" lvl="1" indent="-457063">
              <a:buAutoNum type="alphaUcPeriod"/>
            </a:pPr>
            <a:r>
              <a:rPr lang="es-CR" sz="2399" dirty="0"/>
              <a:t> Descripción del proceso de socialización. </a:t>
            </a:r>
          </a:p>
          <a:p>
            <a:pPr marL="914263" lvl="1" indent="-457063">
              <a:buAutoNum type="alphaUcPeriod"/>
            </a:pPr>
            <a:r>
              <a:rPr lang="es-CR" sz="2399" dirty="0"/>
              <a:t> Consideraciones éticas vinculadas a la producción a realizar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/>
          <a:srcRect l="32784" t="39758" r="34817" b="-1"/>
          <a:stretch/>
        </p:blipFill>
        <p:spPr>
          <a:xfrm>
            <a:off x="10385084" y="99073"/>
            <a:ext cx="864097" cy="17457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481" y="2255013"/>
            <a:ext cx="558062" cy="43204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/>
          <a:srcRect l="32784" t="39758" r="34817" b="-1"/>
          <a:stretch/>
        </p:blipFill>
        <p:spPr>
          <a:xfrm>
            <a:off x="10052464" y="629001"/>
            <a:ext cx="525216" cy="1061103"/>
          </a:xfrm>
          <a:prstGeom prst="rect">
            <a:avLst/>
          </a:prstGeom>
        </p:spPr>
      </p:pic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1433682" y="261497"/>
            <a:ext cx="9143998" cy="1020762"/>
          </a:xfrm>
        </p:spPr>
        <p:txBody>
          <a:bodyPr/>
          <a:lstStyle/>
          <a:p>
            <a:r>
              <a:rPr lang="es-C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Informe final</a:t>
            </a:r>
          </a:p>
        </p:txBody>
      </p:sp>
    </p:spTree>
    <p:extLst>
      <p:ext uri="{BB962C8B-B14F-4D97-AF65-F5344CB8AC3E}">
        <p14:creationId xmlns:p14="http://schemas.microsoft.com/office/powerpoint/2010/main" val="363420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73132" y="2058457"/>
            <a:ext cx="9144000" cy="4267200"/>
          </a:xfrm>
        </p:spPr>
        <p:txBody>
          <a:bodyPr/>
          <a:lstStyle/>
          <a:p>
            <a:pPr marL="0" indent="0">
              <a:buNone/>
            </a:pPr>
            <a:r>
              <a:rPr lang="es-CR" b="1" dirty="0"/>
              <a:t>Capítulo IV. </a:t>
            </a:r>
            <a:r>
              <a:rPr lang="es-CR" dirty="0"/>
              <a:t>Presentación del producto diseñado. </a:t>
            </a:r>
          </a:p>
          <a:p>
            <a:pPr marL="502920" lvl="2" indent="0">
              <a:buNone/>
            </a:pPr>
            <a:r>
              <a:rPr lang="es-CR" sz="2000" dirty="0"/>
              <a:t>A. Presentación del producto diseñado</a:t>
            </a:r>
          </a:p>
          <a:p>
            <a:pPr marL="502920" lvl="2" indent="0">
              <a:buNone/>
            </a:pPr>
            <a:r>
              <a:rPr lang="es-CR" sz="2000" dirty="0"/>
              <a:t>B. Socialización y análisis del producto diseñado. </a:t>
            </a:r>
          </a:p>
          <a:p>
            <a:endParaRPr lang="es-CR" dirty="0"/>
          </a:p>
          <a:p>
            <a:pPr marL="0" indent="0">
              <a:buNone/>
            </a:pPr>
            <a:r>
              <a:rPr lang="es-CR" b="1" dirty="0"/>
              <a:t>Capítulo V. </a:t>
            </a:r>
            <a:r>
              <a:rPr lang="es-CR" dirty="0"/>
              <a:t>Conclusiones y Recomendaciones  </a:t>
            </a:r>
          </a:p>
          <a:p>
            <a:pPr marL="0" indent="0">
              <a:buNone/>
            </a:pPr>
            <a:r>
              <a:rPr lang="es-CR" dirty="0"/>
              <a:t>Referencias bibliográficas Apéndices </a:t>
            </a:r>
          </a:p>
          <a:p>
            <a:endParaRPr lang="es-CR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33682" y="26064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b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Informe final</a:t>
            </a:r>
            <a:endParaRPr lang="es-CR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630" y="2057713"/>
            <a:ext cx="558062" cy="43204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/>
          <a:srcRect l="32784" t="39758" r="34817" b="-1"/>
          <a:stretch/>
        </p:blipFill>
        <p:spPr>
          <a:xfrm>
            <a:off x="10385084" y="99073"/>
            <a:ext cx="864097" cy="174575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print"/>
          <a:srcRect l="32784" t="39758" r="34817" b="-1"/>
          <a:stretch/>
        </p:blipFill>
        <p:spPr>
          <a:xfrm>
            <a:off x="10052464" y="629001"/>
            <a:ext cx="525216" cy="10611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9041" y="3870489"/>
            <a:ext cx="558062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28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1341884" y="144016"/>
          <a:ext cx="9577064" cy="6713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85900" y="705470"/>
            <a:ext cx="1647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Tesis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Picture 2" descr="http://www.7coloreschilewine.cl/wp-content/uploads/2014/03/mano_tiz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76368">
            <a:off x="7542871" y="3330388"/>
            <a:ext cx="1368152" cy="205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2 Marcador de contenido"/>
          <p:cNvSpPr txBox="1">
            <a:spLocks/>
          </p:cNvSpPr>
          <p:nvPr/>
        </p:nvSpPr>
        <p:spPr>
          <a:xfrm>
            <a:off x="1485900" y="2093147"/>
            <a:ext cx="9144000" cy="252028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R" sz="2800" dirty="0"/>
              <a:t>Es un trabajo de investigación que brinda un aporte original (en términos de la construcción que realiza  y la estudiante), respecto a la comprensión de determinadas teorías y conceptos, hechos, fenómenos, problemas y procesos, evidenciando el aporte de la pedagogía.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/>
          <a:srcRect l="16800" t="6708" r="16001" b="22519"/>
          <a:stretch/>
        </p:blipFill>
        <p:spPr>
          <a:xfrm>
            <a:off x="188684" y="4764915"/>
            <a:ext cx="1657256" cy="182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87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69876" y="687830"/>
            <a:ext cx="3236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Seminario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Picture 2" descr="http://www.7coloreschilewine.cl/wp-content/uploads/2014/03/mano_tiz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76368">
            <a:off x="8801869" y="2915543"/>
            <a:ext cx="1368152" cy="205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2 Marcador de contenido"/>
          <p:cNvSpPr txBox="1">
            <a:spLocks/>
          </p:cNvSpPr>
          <p:nvPr/>
        </p:nvSpPr>
        <p:spPr>
          <a:xfrm>
            <a:off x="1485900" y="1822318"/>
            <a:ext cx="9144000" cy="252028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R" sz="2800" dirty="0"/>
              <a:t>Un trabajo de investigación que se desarrolla colectivamente, el cual puede llevarse a cabo disciplinaria o interdisciplinariamente.  El Seminario debe ser coordinado por un académico, o un investigador de un proyecto de Unidad que asume el rango </a:t>
            </a:r>
            <a:r>
              <a:rPr lang="es-CR" sz="2800" u="sng" dirty="0"/>
              <a:t>de coautor del trabajo</a:t>
            </a:r>
            <a:r>
              <a:rPr lang="es-CR" sz="2800" dirty="0"/>
              <a:t>.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/>
          <a:srcRect l="16800" t="6708" r="16001" b="22519"/>
          <a:stretch/>
        </p:blipFill>
        <p:spPr>
          <a:xfrm>
            <a:off x="765820" y="4553756"/>
            <a:ext cx="1657256" cy="182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16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 txBox="1">
            <a:spLocks/>
          </p:cNvSpPr>
          <p:nvPr/>
        </p:nvSpPr>
        <p:spPr>
          <a:xfrm>
            <a:off x="2067712" y="620688"/>
            <a:ext cx="7992888" cy="9367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 de una situación problemática identificada por estudiante(s) DEB</a:t>
            </a:r>
            <a:endParaRPr lang="es-MX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067712" y="4077072"/>
            <a:ext cx="8003452" cy="56770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situación está vinculada a una realidad educativa</a:t>
            </a:r>
            <a:endParaRPr lang="es-MX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831908" y="5853632"/>
            <a:ext cx="446449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PREGUNTA DE INVESTIGACIÓN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2067712" y="2916605"/>
            <a:ext cx="7992888" cy="9367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grupo de personas (docentes, padres, niños, etc.) tiene interés en profundizar en una situación</a:t>
            </a:r>
            <a:endParaRPr lang="es-MX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lecha: hacia abajo 8"/>
          <p:cNvSpPr/>
          <p:nvPr/>
        </p:nvSpPr>
        <p:spPr>
          <a:xfrm>
            <a:off x="3509181" y="4862248"/>
            <a:ext cx="5109949" cy="854509"/>
          </a:xfrm>
          <a:prstGeom prst="downArrow">
            <a:avLst>
              <a:gd name="adj1" fmla="val 39626"/>
              <a:gd name="adj2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 cstate="print"/>
          <a:srcRect l="32784" t="39758" r="34817" b="-1"/>
          <a:stretch/>
        </p:blipFill>
        <p:spPr>
          <a:xfrm>
            <a:off x="10448243" y="4941168"/>
            <a:ext cx="1016037" cy="210844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2" cstate="print"/>
          <a:srcRect l="32784" t="39758" r="34817" b="-1"/>
          <a:stretch/>
        </p:blipFill>
        <p:spPr>
          <a:xfrm>
            <a:off x="11062964" y="4353121"/>
            <a:ext cx="1016037" cy="210844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" cstate="print"/>
          <a:srcRect l="32784" t="39758" r="34817" b="-1"/>
          <a:stretch/>
        </p:blipFill>
        <p:spPr>
          <a:xfrm>
            <a:off x="477788" y="1222648"/>
            <a:ext cx="1016037" cy="2108447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2061964" y="1772193"/>
            <a:ext cx="7992888" cy="9367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Existe un proyecto en la DEB u otra institución que requiere </a:t>
            </a:r>
            <a:r>
              <a:rPr lang="es-CR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deuna</a:t>
            </a:r>
            <a:r>
              <a:rPr lang="es-C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investigación</a:t>
            </a:r>
            <a:endParaRPr lang="es-MX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41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773932" y="782128"/>
            <a:ext cx="9001000" cy="5437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R" sz="2800" u="sng" dirty="0"/>
              <a:t>Conocer</a:t>
            </a:r>
            <a:r>
              <a:rPr lang="es-CR" sz="2800" dirty="0"/>
              <a:t> una realidad educativa</a:t>
            </a:r>
            <a:endParaRPr lang="es-MX" sz="2800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1773932" y="1679770"/>
            <a:ext cx="9001000" cy="5437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Conocer</a:t>
            </a:r>
            <a:r>
              <a:rPr lang="es-CR" sz="2800" dirty="0"/>
              <a:t> para mejorar o transformar una realidad educativa</a:t>
            </a:r>
            <a:endParaRPr lang="es-MX" sz="28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773932" y="2564904"/>
            <a:ext cx="9001000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R" sz="2800" u="sng" dirty="0"/>
              <a:t>Conocer</a:t>
            </a:r>
            <a:r>
              <a:rPr lang="es-CR" sz="2800" dirty="0"/>
              <a:t> para mejorar o transformar en conjunto con quienes viven o comparten una realidad educativa</a:t>
            </a:r>
            <a:endParaRPr lang="es-MX" sz="2800" dirty="0"/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1773932" y="4869160"/>
            <a:ext cx="9001000" cy="1296144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2500"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Hay muchas maneras de acercarnos,  lo importante es poder escoger un camino (método) que nos guíe a encontrar la respuesta a la o las preguntas que nos planteamos.  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Estrella: 7 puntas 10"/>
          <p:cNvSpPr/>
          <p:nvPr/>
        </p:nvSpPr>
        <p:spPr>
          <a:xfrm>
            <a:off x="909836" y="782127"/>
            <a:ext cx="576064" cy="543765"/>
          </a:xfrm>
          <a:prstGeom prst="star7">
            <a:avLst/>
          </a:prstGeom>
          <a:solidFill>
            <a:srgbClr val="FFFF00"/>
          </a:solidFill>
          <a:ln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Estrella: 7 puntas 11"/>
          <p:cNvSpPr/>
          <p:nvPr/>
        </p:nvSpPr>
        <p:spPr>
          <a:xfrm>
            <a:off x="909836" y="1661099"/>
            <a:ext cx="576064" cy="543765"/>
          </a:xfrm>
          <a:prstGeom prst="star7">
            <a:avLst/>
          </a:prstGeom>
          <a:solidFill>
            <a:srgbClr val="FFFF00"/>
          </a:solidFill>
          <a:ln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3" name="Estrella: 7 puntas 12"/>
          <p:cNvSpPr/>
          <p:nvPr/>
        </p:nvSpPr>
        <p:spPr>
          <a:xfrm>
            <a:off x="909836" y="2761073"/>
            <a:ext cx="576064" cy="543765"/>
          </a:xfrm>
          <a:prstGeom prst="star7">
            <a:avLst/>
          </a:prstGeom>
          <a:solidFill>
            <a:srgbClr val="FFFF00"/>
          </a:solidFill>
          <a:ln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42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 txBox="1">
            <a:spLocks/>
          </p:cNvSpPr>
          <p:nvPr/>
        </p:nvSpPr>
        <p:spPr>
          <a:xfrm>
            <a:off x="2179306" y="404664"/>
            <a:ext cx="7992888" cy="714386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Conocer qué se ha hecho  y/o investigado antes sobre ese tema </a:t>
            </a:r>
            <a:endParaRPr lang="es-MX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179306" y="2663416"/>
            <a:ext cx="7992888" cy="86916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qué es importante para la realidad educativa, la región o el país que se conozca más sobre este tema</a:t>
            </a:r>
            <a:endParaRPr lang="es-MX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970176" y="5618504"/>
            <a:ext cx="446449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R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PREGUNTA DE INVESTIGACIÓN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2179306" y="1430003"/>
            <a:ext cx="7992888" cy="93672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Qué pasa en la realidad educativa, país y/o mundo sobre la problemática identificada</a:t>
            </a:r>
            <a:endParaRPr lang="es-MX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2205980" y="3861048"/>
            <a:ext cx="7992888" cy="86916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qué es importante para la DEB y o el CIDE conocer sobre este tema….</a:t>
            </a:r>
            <a:endParaRPr lang="es-MX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225" y="4817318"/>
            <a:ext cx="1817653" cy="140721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82841">
            <a:off x="10370915" y="2596211"/>
            <a:ext cx="1658115" cy="125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9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_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246D6E9-92F1-45A7-AC14-F118ED0693E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pizarra (pantalla panorámica)</Template>
  <TotalTime>0</TotalTime>
  <Words>1104</Words>
  <Application>Microsoft Office PowerPoint</Application>
  <PresentationFormat>Personalizado</PresentationFormat>
  <Paragraphs>171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0" baseType="lpstr">
      <vt:lpstr>Arial</vt:lpstr>
      <vt:lpstr>Arial Black</vt:lpstr>
      <vt:lpstr>Consolas</vt:lpstr>
      <vt:lpstr>Corbel</vt:lpstr>
      <vt:lpstr>Wingdings</vt:lpstr>
      <vt:lpstr>Chalkboard_16x9</vt:lpstr>
      <vt:lpstr>Modalidades de trabajos finales de graduación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Consideraciones particulares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Producción Didáctica inédita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Informe final</vt:lpstr>
      <vt:lpstr>Informe final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2015-08-17T16:38:46Z</dcterms:created>
  <dcterms:modified xsi:type="dcterms:W3CDTF">2016-10-26T18:11:54Z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TC028048469991</vt:lpwstr>
  </property>
</Properties>
</file>