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61" r:id="rId3"/>
    <p:sldId id="275" r:id="rId4"/>
    <p:sldId id="259" r:id="rId5"/>
    <p:sldId id="256" r:id="rId6"/>
    <p:sldId id="264" r:id="rId7"/>
    <p:sldId id="260" r:id="rId8"/>
    <p:sldId id="269" r:id="rId9"/>
    <p:sldId id="268" r:id="rId10"/>
    <p:sldId id="265" r:id="rId11"/>
    <p:sldId id="273" r:id="rId12"/>
    <p:sldId id="271" r:id="rId13"/>
    <p:sldId id="272" r:id="rId14"/>
    <p:sldId id="274" r:id="rId15"/>
    <p:sldId id="267" r:id="rId16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070D"/>
    <a:srgbClr val="EEE8E3"/>
    <a:srgbClr val="052A47"/>
    <a:srgbClr val="034991"/>
    <a:srgbClr val="A09F9F"/>
    <a:srgbClr val="1B1E35"/>
    <a:srgbClr val="480408"/>
    <a:srgbClr val="801018"/>
    <a:srgbClr val="3B464F"/>
    <a:srgbClr val="2A29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00685C-9842-47F7-9EBB-54E320846DBF}" v="1" dt="2025-07-26T19:05:59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45" d="100"/>
          <a:sy n="45" d="100"/>
        </p:scale>
        <p:origin x="48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Y ULATE  MONTERO" userId="ca51ee71-09f7-425d-b77b-84a2daf02e2a" providerId="ADAL" clId="{30E3FCDF-F329-481A-A021-FCFE90B0688B}"/>
    <pc:docChg chg="custSel addSld delSld modSld">
      <pc:chgData name="JENNY ULATE  MONTERO" userId="ca51ee71-09f7-425d-b77b-84a2daf02e2a" providerId="ADAL" clId="{30E3FCDF-F329-481A-A021-FCFE90B0688B}" dt="2025-05-13T23:02:17.685" v="18" actId="47"/>
      <pc:docMkLst>
        <pc:docMk/>
      </pc:docMkLst>
      <pc:sldChg chg="modSp mod">
        <pc:chgData name="JENNY ULATE  MONTERO" userId="ca51ee71-09f7-425d-b77b-84a2daf02e2a" providerId="ADAL" clId="{30E3FCDF-F329-481A-A021-FCFE90B0688B}" dt="2025-05-05T17:30:53.500" v="0" actId="207"/>
        <pc:sldMkLst>
          <pc:docMk/>
          <pc:sldMk cId="2268820988" sldId="259"/>
        </pc:sldMkLst>
        <pc:spChg chg="mod">
          <ac:chgData name="JENNY ULATE  MONTERO" userId="ca51ee71-09f7-425d-b77b-84a2daf02e2a" providerId="ADAL" clId="{30E3FCDF-F329-481A-A021-FCFE90B0688B}" dt="2025-05-05T17:30:53.500" v="0" actId="207"/>
          <ac:spMkLst>
            <pc:docMk/>
            <pc:sldMk cId="2268820988" sldId="259"/>
            <ac:spMk id="45" creationId="{44E38093-5416-5B0B-DA7C-4559D8C206CF}"/>
          </ac:spMkLst>
        </pc:spChg>
      </pc:sldChg>
      <pc:sldChg chg="delSp modSp add del mod">
        <pc:chgData name="JENNY ULATE  MONTERO" userId="ca51ee71-09f7-425d-b77b-84a2daf02e2a" providerId="ADAL" clId="{30E3FCDF-F329-481A-A021-FCFE90B0688B}" dt="2025-05-13T23:02:17.685" v="18" actId="47"/>
        <pc:sldMkLst>
          <pc:docMk/>
          <pc:sldMk cId="3269696456" sldId="276"/>
        </pc:sldMkLst>
      </pc:sldChg>
    </pc:docChg>
  </pc:docChgLst>
  <pc:docChgLst>
    <pc:chgData name="JENNY ULATE  MONTERO" userId="ca51ee71-09f7-425d-b77b-84a2daf02e2a" providerId="ADAL" clId="{D51C879A-655C-4451-B729-81F68441661F}"/>
    <pc:docChg chg="undo redo custSel addSld delSld modSld sldOrd">
      <pc:chgData name="JENNY ULATE  MONTERO" userId="ca51ee71-09f7-425d-b77b-84a2daf02e2a" providerId="ADAL" clId="{D51C879A-655C-4451-B729-81F68441661F}" dt="2025-03-29T01:23:49.847" v="4330" actId="1076"/>
      <pc:docMkLst>
        <pc:docMk/>
      </pc:docMkLst>
      <pc:sldChg chg="addSp delSp modSp mod">
        <pc:chgData name="JENNY ULATE  MONTERO" userId="ca51ee71-09f7-425d-b77b-84a2daf02e2a" providerId="ADAL" clId="{D51C879A-655C-4451-B729-81F68441661F}" dt="2025-03-29T01:22:03.815" v="4325" actId="207"/>
        <pc:sldMkLst>
          <pc:docMk/>
          <pc:sldMk cId="0" sldId="256"/>
        </pc:sldMkLst>
      </pc:sldChg>
      <pc:sldChg chg="addSp delSp modSp mod modClrScheme chgLayout">
        <pc:chgData name="JENNY ULATE  MONTERO" userId="ca51ee71-09f7-425d-b77b-84a2daf02e2a" providerId="ADAL" clId="{D51C879A-655C-4451-B729-81F68441661F}" dt="2025-03-29T01:20:24.789" v="4315" actId="14100"/>
        <pc:sldMkLst>
          <pc:docMk/>
          <pc:sldMk cId="151447824" sldId="257"/>
        </pc:sldMkLst>
      </pc:sldChg>
      <pc:sldChg chg="addSp delSp modSp add mod ord">
        <pc:chgData name="JENNY ULATE  MONTERO" userId="ca51ee71-09f7-425d-b77b-84a2daf02e2a" providerId="ADAL" clId="{D51C879A-655C-4451-B729-81F68441661F}" dt="2025-03-28T19:31:23.305" v="2324" actId="164"/>
        <pc:sldMkLst>
          <pc:docMk/>
          <pc:sldMk cId="2268820988" sldId="259"/>
        </pc:sldMkLst>
      </pc:sldChg>
      <pc:sldChg chg="del">
        <pc:chgData name="JENNY ULATE  MONTERO" userId="ca51ee71-09f7-425d-b77b-84a2daf02e2a" providerId="ADAL" clId="{D51C879A-655C-4451-B729-81F68441661F}" dt="2025-03-28T16:26:44.639" v="1382" actId="47"/>
        <pc:sldMkLst>
          <pc:docMk/>
          <pc:sldMk cId="3386298410" sldId="259"/>
        </pc:sldMkLst>
      </pc:sldChg>
      <pc:sldChg chg="addSp delSp modSp add del mod ord setBg">
        <pc:chgData name="JENNY ULATE  MONTERO" userId="ca51ee71-09f7-425d-b77b-84a2daf02e2a" providerId="ADAL" clId="{D51C879A-655C-4451-B729-81F68441661F}" dt="2025-03-28T17:53:10.080" v="1894" actId="208"/>
        <pc:sldMkLst>
          <pc:docMk/>
          <pc:sldMk cId="3221881713" sldId="260"/>
        </pc:sldMkLst>
      </pc:sldChg>
      <pc:sldChg chg="addSp delSp modSp mod">
        <pc:chgData name="JENNY ULATE  MONTERO" userId="ca51ee71-09f7-425d-b77b-84a2daf02e2a" providerId="ADAL" clId="{D51C879A-655C-4451-B729-81F68441661F}" dt="2025-03-26T00:38:21.257" v="660" actId="1076"/>
        <pc:sldMkLst>
          <pc:docMk/>
          <pc:sldMk cId="731154688" sldId="261"/>
        </pc:sldMkLst>
      </pc:sldChg>
      <pc:sldChg chg="addSp delSp modSp add del mod setBg">
        <pc:chgData name="JENNY ULATE  MONTERO" userId="ca51ee71-09f7-425d-b77b-84a2daf02e2a" providerId="ADAL" clId="{D51C879A-655C-4451-B729-81F68441661F}" dt="2025-03-29T01:06:55.015" v="4011" actId="47"/>
        <pc:sldMkLst>
          <pc:docMk/>
          <pc:sldMk cId="0" sldId="262"/>
        </pc:sldMkLst>
      </pc:sldChg>
      <pc:sldChg chg="addSp delSp modSp del mod">
        <pc:chgData name="JENNY ULATE  MONTERO" userId="ca51ee71-09f7-425d-b77b-84a2daf02e2a" providerId="ADAL" clId="{D51C879A-655C-4451-B729-81F68441661F}" dt="2025-03-28T16:26:42.734" v="1381" actId="47"/>
        <pc:sldMkLst>
          <pc:docMk/>
          <pc:sldMk cId="1504746394" sldId="262"/>
        </pc:sldMkLst>
      </pc:sldChg>
      <pc:sldChg chg="addSp delSp modSp add mod modClrScheme chgLayout">
        <pc:chgData name="JENNY ULATE  MONTERO" userId="ca51ee71-09f7-425d-b77b-84a2daf02e2a" providerId="ADAL" clId="{D51C879A-655C-4451-B729-81F68441661F}" dt="2025-03-26T00:45:06.340" v="768" actId="1076"/>
        <pc:sldMkLst>
          <pc:docMk/>
          <pc:sldMk cId="11520063" sldId="263"/>
        </pc:sldMkLst>
      </pc:sldChg>
      <pc:sldChg chg="addSp delSp modSp add mod chgLayout">
        <pc:chgData name="JENNY ULATE  MONTERO" userId="ca51ee71-09f7-425d-b77b-84a2daf02e2a" providerId="ADAL" clId="{D51C879A-655C-4451-B729-81F68441661F}" dt="2025-03-29T01:23:28.612" v="4328" actId="478"/>
        <pc:sldMkLst>
          <pc:docMk/>
          <pc:sldMk cId="1416604008" sldId="264"/>
        </pc:sldMkLst>
      </pc:sldChg>
      <pc:sldChg chg="add del">
        <pc:chgData name="JENNY ULATE  MONTERO" userId="ca51ee71-09f7-425d-b77b-84a2daf02e2a" providerId="ADAL" clId="{D51C879A-655C-4451-B729-81F68441661F}" dt="2025-03-26T00:47:32.124" v="800"/>
        <pc:sldMkLst>
          <pc:docMk/>
          <pc:sldMk cId="2268820988" sldId="264"/>
        </pc:sldMkLst>
      </pc:sldChg>
      <pc:sldChg chg="addSp delSp modSp add mod ord">
        <pc:chgData name="JENNY ULATE  MONTERO" userId="ca51ee71-09f7-425d-b77b-84a2daf02e2a" providerId="ADAL" clId="{D51C879A-655C-4451-B729-81F68441661F}" dt="2025-03-28T23:43:54.843" v="3433" actId="1076"/>
        <pc:sldMkLst>
          <pc:docMk/>
          <pc:sldMk cId="1498673375" sldId="265"/>
        </pc:sldMkLst>
      </pc:sldChg>
      <pc:sldChg chg="addSp modSp add del">
        <pc:chgData name="JENNY ULATE  MONTERO" userId="ca51ee71-09f7-425d-b77b-84a2daf02e2a" providerId="ADAL" clId="{D51C879A-655C-4451-B729-81F68441661F}" dt="2025-03-28T22:49:05.247" v="2975" actId="47"/>
        <pc:sldMkLst>
          <pc:docMk/>
          <pc:sldMk cId="184235977" sldId="266"/>
        </pc:sldMkLst>
      </pc:sldChg>
      <pc:sldChg chg="addSp delSp modSp add mod">
        <pc:chgData name="JENNY ULATE  MONTERO" userId="ca51ee71-09f7-425d-b77b-84a2daf02e2a" providerId="ADAL" clId="{D51C879A-655C-4451-B729-81F68441661F}" dt="2025-03-29T01:19:04.772" v="4290"/>
        <pc:sldMkLst>
          <pc:docMk/>
          <pc:sldMk cId="3023640305" sldId="267"/>
        </pc:sldMkLst>
      </pc:sldChg>
      <pc:sldChg chg="addSp delSp modSp add mod">
        <pc:chgData name="JENNY ULATE  MONTERO" userId="ca51ee71-09f7-425d-b77b-84a2daf02e2a" providerId="ADAL" clId="{D51C879A-655C-4451-B729-81F68441661F}" dt="2025-03-29T01:23:49.847" v="4330" actId="1076"/>
        <pc:sldMkLst>
          <pc:docMk/>
          <pc:sldMk cId="464832926" sldId="268"/>
        </pc:sldMkLst>
      </pc:sldChg>
      <pc:sldChg chg="addSp delSp modSp add mod">
        <pc:chgData name="JENNY ULATE  MONTERO" userId="ca51ee71-09f7-425d-b77b-84a2daf02e2a" providerId="ADAL" clId="{D51C879A-655C-4451-B729-81F68441661F}" dt="2025-03-28T19:25:56.645" v="2273" actId="207"/>
        <pc:sldMkLst>
          <pc:docMk/>
          <pc:sldMk cId="3324537378" sldId="269"/>
        </pc:sldMkLst>
      </pc:sldChg>
      <pc:sldChg chg="addSp delSp modSp add del mod">
        <pc:chgData name="JENNY ULATE  MONTERO" userId="ca51ee71-09f7-425d-b77b-84a2daf02e2a" providerId="ADAL" clId="{D51C879A-655C-4451-B729-81F68441661F}" dt="2025-03-28T23:04:34.752" v="3125" actId="47"/>
        <pc:sldMkLst>
          <pc:docMk/>
          <pc:sldMk cId="2229780912" sldId="270"/>
        </pc:sldMkLst>
      </pc:sldChg>
      <pc:sldChg chg="add del">
        <pc:chgData name="JENNY ULATE  MONTERO" userId="ca51ee71-09f7-425d-b77b-84a2daf02e2a" providerId="ADAL" clId="{D51C879A-655C-4451-B729-81F68441661F}" dt="2025-03-28T21:56:53.256" v="2608" actId="47"/>
        <pc:sldMkLst>
          <pc:docMk/>
          <pc:sldMk cId="0" sldId="271"/>
        </pc:sldMkLst>
      </pc:sldChg>
      <pc:sldChg chg="addSp delSp modSp add mod">
        <pc:chgData name="JENNY ULATE  MONTERO" userId="ca51ee71-09f7-425d-b77b-84a2daf02e2a" providerId="ADAL" clId="{D51C879A-655C-4451-B729-81F68441661F}" dt="2025-03-28T23:48:12.997" v="3490" actId="1076"/>
        <pc:sldMkLst>
          <pc:docMk/>
          <pc:sldMk cId="3869001950" sldId="271"/>
        </pc:sldMkLst>
      </pc:sldChg>
      <pc:sldChg chg="addSp delSp modSp add mod ord">
        <pc:chgData name="JENNY ULATE  MONTERO" userId="ca51ee71-09f7-425d-b77b-84a2daf02e2a" providerId="ADAL" clId="{D51C879A-655C-4451-B729-81F68441661F}" dt="2025-03-29T00:59:40.992" v="3973" actId="207"/>
        <pc:sldMkLst>
          <pc:docMk/>
          <pc:sldMk cId="1126679193" sldId="272"/>
        </pc:sldMkLst>
      </pc:sldChg>
      <pc:sldChg chg="addSp delSp modSp add mod">
        <pc:chgData name="JENNY ULATE  MONTERO" userId="ca51ee71-09f7-425d-b77b-84a2daf02e2a" providerId="ADAL" clId="{D51C879A-655C-4451-B729-81F68441661F}" dt="2025-03-28T23:47:29.297" v="3477" actId="1076"/>
        <pc:sldMkLst>
          <pc:docMk/>
          <pc:sldMk cId="1962426842" sldId="273"/>
        </pc:sldMkLst>
      </pc:sldChg>
      <pc:sldChg chg="addSp delSp modSp add mod">
        <pc:chgData name="JENNY ULATE  MONTERO" userId="ca51ee71-09f7-425d-b77b-84a2daf02e2a" providerId="ADAL" clId="{D51C879A-655C-4451-B729-81F68441661F}" dt="2025-03-29T01:17:20.716" v="4273" actId="14861"/>
        <pc:sldMkLst>
          <pc:docMk/>
          <pc:sldMk cId="0" sldId="274"/>
        </pc:sldMkLst>
      </pc:sldChg>
      <pc:sldChg chg="addSp delSp modSp add del mod">
        <pc:chgData name="JENNY ULATE  MONTERO" userId="ca51ee71-09f7-425d-b77b-84a2daf02e2a" providerId="ADAL" clId="{D51C879A-655C-4451-B729-81F68441661F}" dt="2025-03-29T00:50:37.103" v="3951" actId="47"/>
        <pc:sldMkLst>
          <pc:docMk/>
          <pc:sldMk cId="4271800668" sldId="274"/>
        </pc:sldMkLst>
      </pc:sldChg>
      <pc:sldMasterChg chg="delSldLayout">
        <pc:chgData name="JENNY ULATE  MONTERO" userId="ca51ee71-09f7-425d-b77b-84a2daf02e2a" providerId="ADAL" clId="{D51C879A-655C-4451-B729-81F68441661F}" dt="2025-03-28T21:56:53.256" v="2608" actId="47"/>
        <pc:sldMasterMkLst>
          <pc:docMk/>
          <pc:sldMasterMk cId="3035063799" sldId="2147483648"/>
        </pc:sldMasterMkLst>
        <pc:sldLayoutChg chg="del">
          <pc:chgData name="JENNY ULATE  MONTERO" userId="ca51ee71-09f7-425d-b77b-84a2daf02e2a" providerId="ADAL" clId="{D51C879A-655C-4451-B729-81F68441661F}" dt="2025-03-28T21:56:53.256" v="2608" actId="47"/>
          <pc:sldLayoutMkLst>
            <pc:docMk/>
            <pc:sldMasterMk cId="3035063799" sldId="2147483648"/>
            <pc:sldLayoutMk cId="608640752" sldId="2147483661"/>
          </pc:sldLayoutMkLst>
        </pc:sldLayoutChg>
      </pc:sldMasterChg>
    </pc:docChg>
  </pc:docChgLst>
  <pc:docChgLst>
    <pc:chgData name="JENNY ULATE  MONTERO" userId="ca51ee71-09f7-425d-b77b-84a2daf02e2a" providerId="ADAL" clId="{7D00685C-9842-47F7-9EBB-54E320846DBF}"/>
    <pc:docChg chg="modSld">
      <pc:chgData name="JENNY ULATE  MONTERO" userId="ca51ee71-09f7-425d-b77b-84a2daf02e2a" providerId="ADAL" clId="{7D00685C-9842-47F7-9EBB-54E320846DBF}" dt="2025-07-26T19:05:59.792" v="0" actId="164"/>
      <pc:docMkLst>
        <pc:docMk/>
      </pc:docMkLst>
      <pc:sldChg chg="addSp modSp">
        <pc:chgData name="JENNY ULATE  MONTERO" userId="ca51ee71-09f7-425d-b77b-84a2daf02e2a" providerId="ADAL" clId="{7D00685C-9842-47F7-9EBB-54E320846DBF}" dt="2025-07-26T19:05:59.792" v="0" actId="164"/>
        <pc:sldMkLst>
          <pc:docMk/>
          <pc:sldMk cId="1498673375" sldId="265"/>
        </pc:sldMkLst>
        <pc:spChg chg="mod">
          <ac:chgData name="JENNY ULATE  MONTERO" userId="ca51ee71-09f7-425d-b77b-84a2daf02e2a" providerId="ADAL" clId="{7D00685C-9842-47F7-9EBB-54E320846DBF}" dt="2025-07-26T19:05:59.792" v="0" actId="164"/>
          <ac:spMkLst>
            <pc:docMk/>
            <pc:sldMk cId="1498673375" sldId="265"/>
            <ac:spMk id="215" creationId="{37048BF2-A8D4-7642-65AA-B6086D34A349}"/>
          </ac:spMkLst>
        </pc:spChg>
        <pc:spChg chg="mod">
          <ac:chgData name="JENNY ULATE  MONTERO" userId="ca51ee71-09f7-425d-b77b-84a2daf02e2a" providerId="ADAL" clId="{7D00685C-9842-47F7-9EBB-54E320846DBF}" dt="2025-07-26T19:05:59.792" v="0" actId="164"/>
          <ac:spMkLst>
            <pc:docMk/>
            <pc:sldMk cId="1498673375" sldId="265"/>
            <ac:spMk id="258" creationId="{8CAC3DDB-0E93-7058-85BA-C69CA52B415A}"/>
          </ac:spMkLst>
        </pc:spChg>
        <pc:grpChg chg="mod">
          <ac:chgData name="JENNY ULATE  MONTERO" userId="ca51ee71-09f7-425d-b77b-84a2daf02e2a" providerId="ADAL" clId="{7D00685C-9842-47F7-9EBB-54E320846DBF}" dt="2025-07-26T19:05:59.792" v="0" actId="164"/>
          <ac:grpSpMkLst>
            <pc:docMk/>
            <pc:sldMk cId="1498673375" sldId="265"/>
            <ac:grpSpMk id="140" creationId="{7E916CE3-CC6F-80A6-7F71-1B099A3F1F83}"/>
          </ac:grpSpMkLst>
        </pc:grpChg>
        <pc:grpChg chg="mod">
          <ac:chgData name="JENNY ULATE  MONTERO" userId="ca51ee71-09f7-425d-b77b-84a2daf02e2a" providerId="ADAL" clId="{7D00685C-9842-47F7-9EBB-54E320846DBF}" dt="2025-07-26T19:05:59.792" v="0" actId="164"/>
          <ac:grpSpMkLst>
            <pc:docMk/>
            <pc:sldMk cId="1498673375" sldId="265"/>
            <ac:grpSpMk id="187" creationId="{FD48E5FD-306B-457C-EAA1-90F6C2CB7915}"/>
          </ac:grpSpMkLst>
        </pc:grpChg>
        <pc:grpChg chg="mod">
          <ac:chgData name="JENNY ULATE  MONTERO" userId="ca51ee71-09f7-425d-b77b-84a2daf02e2a" providerId="ADAL" clId="{7D00685C-9842-47F7-9EBB-54E320846DBF}" dt="2025-07-26T19:05:59.792" v="0" actId="164"/>
          <ac:grpSpMkLst>
            <pc:docMk/>
            <pc:sldMk cId="1498673375" sldId="265"/>
            <ac:grpSpMk id="193" creationId="{1F3F9982-5FF2-A544-397E-66A2EB7D44F2}"/>
          </ac:grpSpMkLst>
        </pc:grpChg>
        <pc:grpChg chg="mod">
          <ac:chgData name="JENNY ULATE  MONTERO" userId="ca51ee71-09f7-425d-b77b-84a2daf02e2a" providerId="ADAL" clId="{7D00685C-9842-47F7-9EBB-54E320846DBF}" dt="2025-07-26T19:05:59.792" v="0" actId="164"/>
          <ac:grpSpMkLst>
            <pc:docMk/>
            <pc:sldMk cId="1498673375" sldId="265"/>
            <ac:grpSpMk id="199" creationId="{031A7D07-746C-4A5A-DD9A-2AE002EB9FF2}"/>
          </ac:grpSpMkLst>
        </pc:grpChg>
        <pc:grpChg chg="mod">
          <ac:chgData name="JENNY ULATE  MONTERO" userId="ca51ee71-09f7-425d-b77b-84a2daf02e2a" providerId="ADAL" clId="{7D00685C-9842-47F7-9EBB-54E320846DBF}" dt="2025-07-26T19:05:59.792" v="0" actId="164"/>
          <ac:grpSpMkLst>
            <pc:docMk/>
            <pc:sldMk cId="1498673375" sldId="265"/>
            <ac:grpSpMk id="227" creationId="{AB31F11B-EEED-9F29-B3EA-F6FE69BE2888}"/>
          </ac:grpSpMkLst>
        </pc:grpChg>
        <pc:grpChg chg="mod">
          <ac:chgData name="JENNY ULATE  MONTERO" userId="ca51ee71-09f7-425d-b77b-84a2daf02e2a" providerId="ADAL" clId="{7D00685C-9842-47F7-9EBB-54E320846DBF}" dt="2025-07-26T19:05:59.792" v="0" actId="164"/>
          <ac:grpSpMkLst>
            <pc:docMk/>
            <pc:sldMk cId="1498673375" sldId="265"/>
            <ac:grpSpMk id="248" creationId="{BE3CB67F-400B-ADB1-6150-29E9A1B35CC6}"/>
          </ac:grpSpMkLst>
        </pc:grpChg>
        <pc:grpChg chg="mod">
          <ac:chgData name="JENNY ULATE  MONTERO" userId="ca51ee71-09f7-425d-b77b-84a2daf02e2a" providerId="ADAL" clId="{7D00685C-9842-47F7-9EBB-54E320846DBF}" dt="2025-07-26T19:05:59.792" v="0" actId="164"/>
          <ac:grpSpMkLst>
            <pc:docMk/>
            <pc:sldMk cId="1498673375" sldId="265"/>
            <ac:grpSpMk id="257" creationId="{36348742-198A-580C-D437-B8B4097D8698}"/>
          </ac:grpSpMkLst>
        </pc:grpChg>
        <pc:picChg chg="mod">
          <ac:chgData name="JENNY ULATE  MONTERO" userId="ca51ee71-09f7-425d-b77b-84a2daf02e2a" providerId="ADAL" clId="{7D00685C-9842-47F7-9EBB-54E320846DBF}" dt="2025-07-26T19:05:59.792" v="0" actId="164"/>
          <ac:picMkLst>
            <pc:docMk/>
            <pc:sldMk cId="1498673375" sldId="265"/>
            <ac:picMk id="256" creationId="{B856484E-4CC7-1FC4-CD7B-F66EFF83A802}"/>
          </ac:picMkLst>
        </pc:picChg>
      </pc:sldChg>
    </pc:docChg>
  </pc:docChgLst>
  <pc:docChgLst>
    <pc:chgData name="JENNY ULATE  MONTERO" userId="ca51ee71-09f7-425d-b77b-84a2daf02e2a" providerId="ADAL" clId="{9CA1FC8F-7958-4092-B9A2-BB2A3B475869}"/>
    <pc:docChg chg="undo custSel addSld delSld modSld sldOrd">
      <pc:chgData name="JENNY ULATE  MONTERO" userId="ca51ee71-09f7-425d-b77b-84a2daf02e2a" providerId="ADAL" clId="{9CA1FC8F-7958-4092-B9A2-BB2A3B475869}" dt="2025-04-03T20:01:49.519" v="135" actId="1076"/>
      <pc:docMkLst>
        <pc:docMk/>
      </pc:docMkLst>
      <pc:sldChg chg="addSp delSp modSp add mod modClrScheme chgLayout">
        <pc:chgData name="JENNY ULATE  MONTERO" userId="ca51ee71-09f7-425d-b77b-84a2daf02e2a" providerId="ADAL" clId="{9CA1FC8F-7958-4092-B9A2-BB2A3B475869}" dt="2025-04-02T00:05:20.856" v="83" actId="20577"/>
        <pc:sldMkLst>
          <pc:docMk/>
          <pc:sldMk cId="0" sldId="256"/>
        </pc:sldMkLst>
      </pc:sldChg>
      <pc:sldChg chg="ord">
        <pc:chgData name="JENNY ULATE  MONTERO" userId="ca51ee71-09f7-425d-b77b-84a2daf02e2a" providerId="ADAL" clId="{9CA1FC8F-7958-4092-B9A2-BB2A3B475869}" dt="2025-04-03T19:41:36.043" v="106"/>
        <pc:sldMkLst>
          <pc:docMk/>
          <pc:sldMk cId="2268820988" sldId="259"/>
        </pc:sldMkLst>
      </pc:sldChg>
      <pc:sldChg chg="addSp delSp modSp mod ord">
        <pc:chgData name="JENNY ULATE  MONTERO" userId="ca51ee71-09f7-425d-b77b-84a2daf02e2a" providerId="ADAL" clId="{9CA1FC8F-7958-4092-B9A2-BB2A3B475869}" dt="2025-04-03T20:01:49.519" v="135" actId="1076"/>
        <pc:sldMkLst>
          <pc:docMk/>
          <pc:sldMk cId="3221881713" sldId="260"/>
        </pc:sldMkLst>
      </pc:sldChg>
      <pc:sldChg chg="delSp modSp mod">
        <pc:chgData name="JENNY ULATE  MONTERO" userId="ca51ee71-09f7-425d-b77b-84a2daf02e2a" providerId="ADAL" clId="{9CA1FC8F-7958-4092-B9A2-BB2A3B475869}" dt="2025-04-03T19:39:43.675" v="102" actId="1076"/>
        <pc:sldMkLst>
          <pc:docMk/>
          <pc:sldMk cId="731154688" sldId="261"/>
        </pc:sldMkLst>
      </pc:sldChg>
      <pc:sldChg chg="addSp delSp modSp del mod">
        <pc:chgData name="JENNY ULATE  MONTERO" userId="ca51ee71-09f7-425d-b77b-84a2daf02e2a" providerId="ADAL" clId="{9CA1FC8F-7958-4092-B9A2-BB2A3B475869}" dt="2025-03-27T21:14:05.508" v="17" actId="47"/>
        <pc:sldMkLst>
          <pc:docMk/>
          <pc:sldMk cId="11520063" sldId="263"/>
        </pc:sldMkLst>
      </pc:sldChg>
      <pc:sldChg chg="ord">
        <pc:chgData name="JENNY ULATE  MONTERO" userId="ca51ee71-09f7-425d-b77b-84a2daf02e2a" providerId="ADAL" clId="{9CA1FC8F-7958-4092-B9A2-BB2A3B475869}" dt="2025-04-03T19:41:26.287" v="104"/>
        <pc:sldMkLst>
          <pc:docMk/>
          <pc:sldMk cId="1059074644" sldId="275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mont\Downloads\Uso%20de%20%20RDA%20Toolkit%20%20(respuestas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plotArea>
      <c:layout>
        <c:manualLayout>
          <c:layoutTarget val="inner"/>
          <c:xMode val="edge"/>
          <c:yMode val="edge"/>
          <c:x val="2.654321775270238E-2"/>
          <c:y val="2.3373630863499223E-2"/>
          <c:w val="0.97342995421754785"/>
          <c:h val="0.804235188105429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'Respuestas de formulario 1'!$E$29</c:f>
              <c:strCache>
                <c:ptCount val="1"/>
              </c:strCache>
            </c:strRef>
          </c:tx>
          <c:spPr>
            <a:solidFill>
              <a:srgbClr val="00153F"/>
            </a:solidFill>
            <a:ln w="19050">
              <a:solidFill>
                <a:srgbClr val="03499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34991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1-8613-416A-B281-030875CC3544}"/>
              </c:ext>
            </c:extLst>
          </c:dPt>
          <c:dPt>
            <c:idx val="1"/>
            <c:invertIfNegative val="0"/>
            <c:bubble3D val="0"/>
            <c:spPr>
              <a:solidFill>
                <a:srgbClr val="CD1719"/>
              </a:solidFill>
              <a:ln w="19050">
                <a:solidFill>
                  <a:srgbClr val="CD1719"/>
                </a:solidFill>
              </a:ln>
              <a:effectLst>
                <a:softEdge rad="12700"/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  <c:extLst>
              <c:ext xmlns:c16="http://schemas.microsoft.com/office/drawing/2014/chart" uri="{C3380CC4-5D6E-409C-BE32-E72D297353CC}">
                <c16:uniqueId val="{00000003-8613-416A-B281-030875CC35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'Respuestas de formulario 1'!$D$30:$D$31</c:f>
              <c:strCache>
                <c:ptCount val="2"/>
                <c:pt idx="0">
                  <c:v>Mujer</c:v>
                </c:pt>
                <c:pt idx="1">
                  <c:v>Hombre</c:v>
                </c:pt>
              </c:strCache>
              <c:extLst/>
            </c:strRef>
          </c:cat>
          <c:val>
            <c:numRef>
              <c:f>'Respuestas de formulario 1'!$E$30:$E$31</c:f>
              <c:numCache>
                <c:formatCode>General</c:formatCode>
                <c:ptCount val="2"/>
                <c:pt idx="0">
                  <c:v>20</c:v>
                </c:pt>
                <c:pt idx="1">
                  <c:v>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8613-416A-B281-030875CC354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83223760"/>
        <c:axId val="183223280"/>
      </c:barChart>
      <c:catAx>
        <c:axId val="1832237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3223280"/>
        <c:crosses val="autoZero"/>
        <c:auto val="1"/>
        <c:lblAlgn val="ctr"/>
        <c:lblOffset val="100"/>
        <c:noMultiLvlLbl val="0"/>
      </c:catAx>
      <c:valAx>
        <c:axId val="1832232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3223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CR"/>
          </a:p>
        </c:txPr>
      </c:legendEntry>
      <c:layout>
        <c:manualLayout>
          <c:xMode val="edge"/>
          <c:yMode val="edge"/>
          <c:x val="0.41235466996022324"/>
          <c:y val="0.77372369463462221"/>
          <c:w val="0.20118453424211033"/>
          <c:h val="0.224665990201479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s-C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9CD640-A2E7-4DF9-8C39-750AC9462AD3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D9126C93-ED7C-4995-A217-20D6AA65995A}">
      <dgm:prSet phldrT="[Texto]" custT="1"/>
      <dgm:spPr/>
      <dgm:t>
        <a:bodyPr vert="vert"/>
        <a:lstStyle/>
        <a:p>
          <a:r>
            <a:rPr lang="es-C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Desafíos</a:t>
          </a:r>
        </a:p>
      </dgm:t>
    </dgm:pt>
    <dgm:pt modelId="{1817545C-89D6-452C-AA89-B9B6FFBEA41B}" type="parTrans" cxnId="{24E42B65-A644-4326-8D41-29EB04A8D626}">
      <dgm:prSet/>
      <dgm:spPr/>
      <dgm:t>
        <a:bodyPr/>
        <a:lstStyle/>
        <a:p>
          <a:endParaRPr lang="es-CR"/>
        </a:p>
      </dgm:t>
    </dgm:pt>
    <dgm:pt modelId="{699D238B-676E-4B8C-BE47-9A79CE8C7B1F}" type="sibTrans" cxnId="{24E42B65-A644-4326-8D41-29EB04A8D626}">
      <dgm:prSet/>
      <dgm:spPr/>
      <dgm:t>
        <a:bodyPr/>
        <a:lstStyle/>
        <a:p>
          <a:endParaRPr lang="es-CR"/>
        </a:p>
      </dgm:t>
    </dgm:pt>
    <dgm:pt modelId="{464C3095-BF77-4090-B30A-4D3CE50F8913}">
      <dgm:prSet phldrT="[Texto]" custT="1"/>
      <dgm:spPr/>
      <dgm:t>
        <a:bodyPr vert="vert270"/>
        <a:lstStyle/>
        <a:p>
          <a:r>
            <a:rPr lang="es-CR" sz="2800" b="1" kern="1200" dirty="0">
              <a:solidFill>
                <a:srgbClr val="8010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Retos</a:t>
          </a:r>
        </a:p>
      </dgm:t>
    </dgm:pt>
    <dgm:pt modelId="{2B97C2B7-77F2-44C0-B658-54BF300857A5}" type="sibTrans" cxnId="{91684084-D234-4230-8A81-03360309BE2E}">
      <dgm:prSet/>
      <dgm:spPr/>
      <dgm:t>
        <a:bodyPr/>
        <a:lstStyle/>
        <a:p>
          <a:endParaRPr lang="es-CR"/>
        </a:p>
      </dgm:t>
    </dgm:pt>
    <dgm:pt modelId="{06D24836-FFED-4E12-9D13-872145837A1B}" type="parTrans" cxnId="{91684084-D234-4230-8A81-03360309BE2E}">
      <dgm:prSet/>
      <dgm:spPr/>
      <dgm:t>
        <a:bodyPr/>
        <a:lstStyle/>
        <a:p>
          <a:endParaRPr lang="es-CR"/>
        </a:p>
      </dgm:t>
    </dgm:pt>
    <dgm:pt modelId="{75D217B7-BB9D-4C3C-901F-80213C9DC9E7}" type="pres">
      <dgm:prSet presAssocID="{2C9CD640-A2E7-4DF9-8C39-750AC9462AD3}" presName="compositeShape" presStyleCnt="0">
        <dgm:presLayoutVars>
          <dgm:chMax val="2"/>
          <dgm:dir/>
          <dgm:resizeHandles val="exact"/>
        </dgm:presLayoutVars>
      </dgm:prSet>
      <dgm:spPr/>
    </dgm:pt>
    <dgm:pt modelId="{36FC2DC9-630A-4006-84B1-7B79D4DD6152}" type="pres">
      <dgm:prSet presAssocID="{2C9CD640-A2E7-4DF9-8C39-750AC9462AD3}" presName="divider" presStyleLbl="fgShp" presStyleIdx="0" presStyleCnt="1"/>
      <dgm:spPr>
        <a:solidFill>
          <a:srgbClr val="480408"/>
        </a:solidFill>
        <a:ln>
          <a:solidFill>
            <a:srgbClr val="480408"/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  <dgm:pt modelId="{83D965A7-5AE9-484B-9037-0D6EC15B700B}" type="pres">
      <dgm:prSet presAssocID="{D9126C93-ED7C-4995-A217-20D6AA65995A}" presName="downArrow" presStyleLbl="node1" presStyleIdx="0" presStyleCnt="2"/>
      <dgm:spPr>
        <a:solidFill>
          <a:srgbClr val="3B464F"/>
        </a:solidFill>
        <a:ln>
          <a:solidFill>
            <a:srgbClr val="3B464F"/>
          </a:solidFill>
        </a:ln>
        <a:effectLst>
          <a:reflection blurRad="6350" stA="50000" endA="300" endPos="90000" dir="5400000" sy="-100000" algn="bl" rotWithShape="0"/>
        </a:effectLst>
      </dgm:spPr>
    </dgm:pt>
    <dgm:pt modelId="{2EA1E7AB-5792-4EAF-8730-2AECEF31A613}" type="pres">
      <dgm:prSet presAssocID="{D9126C93-ED7C-4995-A217-20D6AA65995A}" presName="downArrowText" presStyleLbl="revTx" presStyleIdx="0" presStyleCnt="2">
        <dgm:presLayoutVars>
          <dgm:bulletEnabled val="1"/>
        </dgm:presLayoutVars>
      </dgm:prSet>
      <dgm:spPr/>
    </dgm:pt>
    <dgm:pt modelId="{3D3333D3-99DD-4686-BE39-EEC5FB82919E}" type="pres">
      <dgm:prSet presAssocID="{464C3095-BF77-4090-B30A-4D3CE50F8913}" presName="upArrow" presStyleLbl="node1" presStyleIdx="1" presStyleCnt="2"/>
      <dgm:spPr>
        <a:solidFill>
          <a:srgbClr val="EEE8E3"/>
        </a:solidFill>
        <a:ln>
          <a:solidFill>
            <a:srgbClr val="EEE8E3"/>
          </a:solidFill>
        </a:ln>
        <a:effectLst>
          <a:reflection blurRad="6350" stA="50000" endA="300" endPos="90000" dir="5400000" sy="-100000" algn="bl" rotWithShape="0"/>
        </a:effectLst>
      </dgm:spPr>
    </dgm:pt>
    <dgm:pt modelId="{2B2EACC6-D5A3-42E1-B3D2-A4662D650786}" type="pres">
      <dgm:prSet presAssocID="{464C3095-BF77-4090-B30A-4D3CE50F8913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7E6B5A30-531B-49D4-B8A5-228160C4CFC2}" type="presOf" srcId="{464C3095-BF77-4090-B30A-4D3CE50F8913}" destId="{2B2EACC6-D5A3-42E1-B3D2-A4662D650786}" srcOrd="0" destOrd="0" presId="urn:microsoft.com/office/officeart/2005/8/layout/arrow3"/>
    <dgm:cxn modelId="{24E42B65-A644-4326-8D41-29EB04A8D626}" srcId="{2C9CD640-A2E7-4DF9-8C39-750AC9462AD3}" destId="{D9126C93-ED7C-4995-A217-20D6AA65995A}" srcOrd="0" destOrd="0" parTransId="{1817545C-89D6-452C-AA89-B9B6FFBEA41B}" sibTransId="{699D238B-676E-4B8C-BE47-9A79CE8C7B1F}"/>
    <dgm:cxn modelId="{91684084-D234-4230-8A81-03360309BE2E}" srcId="{2C9CD640-A2E7-4DF9-8C39-750AC9462AD3}" destId="{464C3095-BF77-4090-B30A-4D3CE50F8913}" srcOrd="1" destOrd="0" parTransId="{06D24836-FFED-4E12-9D13-872145837A1B}" sibTransId="{2B97C2B7-77F2-44C0-B658-54BF300857A5}"/>
    <dgm:cxn modelId="{BCF8E095-44CE-4F9F-8CFE-9594BB47F868}" type="presOf" srcId="{2C9CD640-A2E7-4DF9-8C39-750AC9462AD3}" destId="{75D217B7-BB9D-4C3C-901F-80213C9DC9E7}" srcOrd="0" destOrd="0" presId="urn:microsoft.com/office/officeart/2005/8/layout/arrow3"/>
    <dgm:cxn modelId="{C34E80CF-FC9C-43C3-AAA9-FED9D868515B}" type="presOf" srcId="{D9126C93-ED7C-4995-A217-20D6AA65995A}" destId="{2EA1E7AB-5792-4EAF-8730-2AECEF31A613}" srcOrd="0" destOrd="0" presId="urn:microsoft.com/office/officeart/2005/8/layout/arrow3"/>
    <dgm:cxn modelId="{135A7AF2-1619-4671-B9B9-E80B7C5842D8}" type="presParOf" srcId="{75D217B7-BB9D-4C3C-901F-80213C9DC9E7}" destId="{36FC2DC9-630A-4006-84B1-7B79D4DD6152}" srcOrd="0" destOrd="0" presId="urn:microsoft.com/office/officeart/2005/8/layout/arrow3"/>
    <dgm:cxn modelId="{D5FF1F90-2DD9-4F46-AC29-78F0B91378D4}" type="presParOf" srcId="{75D217B7-BB9D-4C3C-901F-80213C9DC9E7}" destId="{83D965A7-5AE9-484B-9037-0D6EC15B700B}" srcOrd="1" destOrd="0" presId="urn:microsoft.com/office/officeart/2005/8/layout/arrow3"/>
    <dgm:cxn modelId="{E5A1BB95-61F9-416E-9F10-5C67B88186B6}" type="presParOf" srcId="{75D217B7-BB9D-4C3C-901F-80213C9DC9E7}" destId="{2EA1E7AB-5792-4EAF-8730-2AECEF31A613}" srcOrd="2" destOrd="0" presId="urn:microsoft.com/office/officeart/2005/8/layout/arrow3"/>
    <dgm:cxn modelId="{CDA0947A-0BDD-4991-BEAA-386A2A5F3139}" type="presParOf" srcId="{75D217B7-BB9D-4C3C-901F-80213C9DC9E7}" destId="{3D3333D3-99DD-4686-BE39-EEC5FB82919E}" srcOrd="3" destOrd="0" presId="urn:microsoft.com/office/officeart/2005/8/layout/arrow3"/>
    <dgm:cxn modelId="{1D4256E6-5115-408A-BDD5-3F46452FB063}" type="presParOf" srcId="{75D217B7-BB9D-4C3C-901F-80213C9DC9E7}" destId="{2B2EACC6-D5A3-42E1-B3D2-A4662D650786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FC2DC9-630A-4006-84B1-7B79D4DD6152}">
      <dsp:nvSpPr>
        <dsp:cNvPr id="0" name=""/>
        <dsp:cNvSpPr/>
      </dsp:nvSpPr>
      <dsp:spPr>
        <a:xfrm rot="21300000">
          <a:off x="11132" y="1560611"/>
          <a:ext cx="3605555" cy="412890"/>
        </a:xfrm>
        <a:prstGeom prst="mathMinus">
          <a:avLst/>
        </a:prstGeom>
        <a:solidFill>
          <a:srgbClr val="480408"/>
        </a:solidFill>
        <a:ln w="19050" cap="flat" cmpd="sng" algn="ctr">
          <a:solidFill>
            <a:srgbClr val="480408"/>
          </a:solidFill>
          <a:prstDash val="solid"/>
          <a:miter lim="800000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D965A7-5AE9-484B-9037-0D6EC15B700B}">
      <dsp:nvSpPr>
        <dsp:cNvPr id="0" name=""/>
        <dsp:cNvSpPr/>
      </dsp:nvSpPr>
      <dsp:spPr>
        <a:xfrm>
          <a:off x="435338" y="176705"/>
          <a:ext cx="1088346" cy="1413645"/>
        </a:xfrm>
        <a:prstGeom prst="downArrow">
          <a:avLst/>
        </a:prstGeom>
        <a:solidFill>
          <a:srgbClr val="3B464F"/>
        </a:solidFill>
        <a:ln w="19050" cap="flat" cmpd="sng" algn="ctr">
          <a:solidFill>
            <a:srgbClr val="3B464F"/>
          </a:solidFill>
          <a:prstDash val="solid"/>
          <a:miter lim="800000"/>
        </a:ln>
        <a:effectLst>
          <a:reflection blurRad="6350" stA="50000" endA="300" endPos="90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1E7AB-5792-4EAF-8730-2AECEF31A613}">
      <dsp:nvSpPr>
        <dsp:cNvPr id="0" name=""/>
        <dsp:cNvSpPr/>
      </dsp:nvSpPr>
      <dsp:spPr>
        <a:xfrm>
          <a:off x="1922745" y="0"/>
          <a:ext cx="1160902" cy="1484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Desafíos</a:t>
          </a:r>
        </a:p>
      </dsp:txBody>
      <dsp:txXfrm>
        <a:off x="1922745" y="0"/>
        <a:ext cx="1160902" cy="1484327"/>
      </dsp:txXfrm>
    </dsp:sp>
    <dsp:sp modelId="{3D3333D3-99DD-4686-BE39-EEC5FB82919E}">
      <dsp:nvSpPr>
        <dsp:cNvPr id="0" name=""/>
        <dsp:cNvSpPr/>
      </dsp:nvSpPr>
      <dsp:spPr>
        <a:xfrm>
          <a:off x="2104136" y="1943762"/>
          <a:ext cx="1088346" cy="1413645"/>
        </a:xfrm>
        <a:prstGeom prst="upArrow">
          <a:avLst/>
        </a:prstGeom>
        <a:solidFill>
          <a:srgbClr val="EEE8E3"/>
        </a:solidFill>
        <a:ln w="19050" cap="flat" cmpd="sng" algn="ctr">
          <a:solidFill>
            <a:srgbClr val="EEE8E3"/>
          </a:solidFill>
          <a:prstDash val="solid"/>
          <a:miter lim="800000"/>
        </a:ln>
        <a:effectLst>
          <a:reflection blurRad="6350" stA="50000" endA="300" endPos="90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EACC6-D5A3-42E1-B3D2-A4662D650786}">
      <dsp:nvSpPr>
        <dsp:cNvPr id="0" name=""/>
        <dsp:cNvSpPr/>
      </dsp:nvSpPr>
      <dsp:spPr>
        <a:xfrm>
          <a:off x="544173" y="2049786"/>
          <a:ext cx="1160902" cy="1484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800" b="1" kern="1200" dirty="0">
              <a:solidFill>
                <a:srgbClr val="80101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Retos</a:t>
          </a:r>
        </a:p>
      </dsp:txBody>
      <dsp:txXfrm>
        <a:off x="544173" y="2049786"/>
        <a:ext cx="1160902" cy="14843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76771-2D4E-4B4F-94F4-3EFE61DDB3C7}" type="datetimeFigureOut">
              <a:rPr lang="es-CR" smtClean="0"/>
              <a:t>26/7/2025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33A0F-9882-4FC7-A0C0-E5788219F90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6275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33A0F-9882-4FC7-A0C0-E5788219F90E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64428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4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7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598" y="2640803"/>
            <a:ext cx="7630297" cy="1689765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598" y="4512807"/>
            <a:ext cx="7630297" cy="128199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12493" y="433266"/>
            <a:ext cx="2168768" cy="1008063"/>
          </a:xfrm>
          <a:solidFill>
            <a:schemeClr val="bg1">
              <a:alpha val="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779478" y="433265"/>
            <a:ext cx="2168768" cy="1008063"/>
          </a:xfrm>
          <a:solidFill>
            <a:schemeClr val="bg1">
              <a:alpha val="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F3157EB-6DFD-D21A-4AD3-A0512B78E8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7000"/>
                    </a14:imgEffect>
                  </a14:imgLayer>
                </a14:imgProps>
              </a:ext>
            </a:extLst>
          </a:blip>
          <a:srcRect l="-11764" t="-1537" r="63824" b="1537"/>
          <a:stretch/>
        </p:blipFill>
        <p:spPr>
          <a:xfrm>
            <a:off x="-1458098" y="-123568"/>
            <a:ext cx="5950128" cy="6981568"/>
          </a:xfrm>
          <a:prstGeom prst="parallelogram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63187" y="-37070"/>
            <a:ext cx="5978664" cy="6895070"/>
            <a:chOff x="253990" y="-37070"/>
            <a:chExt cx="6925286" cy="689507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53990" y="-37070"/>
              <a:ext cx="6914276" cy="6895070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00206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5193" y="5503349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chemeClr val="tx2">
                  <a:lumMod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1600809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85E7083-AD6A-B1AD-3A30-5145F496C7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94414"/>
          <a:stretch/>
        </p:blipFill>
        <p:spPr>
          <a:xfrm>
            <a:off x="0" y="6474940"/>
            <a:ext cx="12192000" cy="383059"/>
          </a:xfrm>
          <a:prstGeom prst="rect">
            <a:avLst/>
          </a:prstGeom>
        </p:spPr>
      </p:pic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92858357-2D5F-9421-98BA-8D67EAB1BB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9300" y="698500"/>
            <a:ext cx="10642600" cy="5232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id="{2EE18FB2-7745-9C6E-D906-90835C2EB700}"/>
              </a:ext>
            </a:extLst>
          </p:cNvPr>
          <p:cNvGrpSpPr/>
          <p:nvPr userDrawn="1"/>
        </p:nvGrpSpPr>
        <p:grpSpPr>
          <a:xfrm>
            <a:off x="-1458098" y="-123568"/>
            <a:ext cx="6803820" cy="6981568"/>
            <a:chOff x="-1458098" y="-123568"/>
            <a:chExt cx="6803820" cy="6981568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57FC70B7-D937-821A-E366-1D49BE4FDA78}"/>
                </a:ext>
              </a:extLst>
            </p:cNvPr>
            <p:cNvGrpSpPr/>
            <p:nvPr userDrawn="1"/>
          </p:nvGrpSpPr>
          <p:grpSpPr>
            <a:xfrm>
              <a:off x="-1458098" y="-123568"/>
              <a:ext cx="6627975" cy="6981568"/>
              <a:chOff x="-1458098" y="-123568"/>
              <a:chExt cx="6627975" cy="6981568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471EBB38-12D7-2A07-F29B-88CF30A80C97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5169877" cy="685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>
                  <a:noFill/>
                </a:endParaRPr>
              </a:p>
            </p:txBody>
          </p:sp>
          <p:pic>
            <p:nvPicPr>
              <p:cNvPr id="4" name="Imagen 3">
                <a:extLst>
                  <a:ext uri="{FF2B5EF4-FFF2-40B4-BE49-F238E27FC236}">
                    <a16:creationId xmlns:a16="http://schemas.microsoft.com/office/drawing/2014/main" id="{9D1B21E5-40D8-F579-2F4A-7982D5D6295A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>
                <a:grayscl/>
                <a:alphaModFix amt="43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rcRect l="-11764" t="-1537" r="63824" b="1537"/>
              <a:stretch/>
            </p:blipFill>
            <p:spPr>
              <a:xfrm>
                <a:off x="-1458098" y="-123568"/>
                <a:ext cx="5950127" cy="6981568"/>
              </a:xfrm>
              <a:prstGeom prst="parallelogram">
                <a:avLst/>
              </a:prstGeom>
            </p:spPr>
          </p:pic>
        </p:grp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DFE9B701-F51E-E7DF-3A21-0FDD8601203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20000"/>
                      </a14:imgEffect>
                    </a14:imgLayer>
                  </a14:imgProps>
                </a:ext>
              </a:extLst>
            </a:blip>
            <a:srcRect l="43750" t="95279"/>
            <a:stretch/>
          </p:blipFill>
          <p:spPr>
            <a:xfrm rot="5400000">
              <a:off x="1754866" y="3267144"/>
              <a:ext cx="6857998" cy="323714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EF7F8A4-B77E-545F-DF37-745CB41981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94414"/>
          <a:stretch/>
        </p:blipFill>
        <p:spPr>
          <a:xfrm>
            <a:off x="0" y="6474940"/>
            <a:ext cx="12192000" cy="38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AF1BC19-9F27-C1C1-842F-BEF926303060}"/>
              </a:ext>
            </a:extLst>
          </p:cNvPr>
          <p:cNvGrpSpPr/>
          <p:nvPr userDrawn="1"/>
        </p:nvGrpSpPr>
        <p:grpSpPr>
          <a:xfrm>
            <a:off x="-1458098" y="-123568"/>
            <a:ext cx="6803820" cy="6981568"/>
            <a:chOff x="-1458098" y="-123568"/>
            <a:chExt cx="6803820" cy="6981568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43AF4FB4-A1C2-E345-FA4E-F66778BD2DE8}"/>
                </a:ext>
              </a:extLst>
            </p:cNvPr>
            <p:cNvGrpSpPr/>
            <p:nvPr userDrawn="1"/>
          </p:nvGrpSpPr>
          <p:grpSpPr>
            <a:xfrm>
              <a:off x="-1458098" y="-123568"/>
              <a:ext cx="6627975" cy="6981568"/>
              <a:chOff x="-1458098" y="-123568"/>
              <a:chExt cx="6627975" cy="6981568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44EBB19C-CD0D-A4B2-E12C-056AC27F4A22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5169877" cy="685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>
                  <a:noFill/>
                </a:endParaRPr>
              </a:p>
            </p:txBody>
          </p:sp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ADEA3F54-E7F4-9CFA-12D2-330DE6AEAD10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>
                <a:grayscl/>
                <a:alphaModFix amt="61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rcRect l="-11764" t="-1537" r="63824" b="1537"/>
              <a:stretch/>
            </p:blipFill>
            <p:spPr>
              <a:xfrm>
                <a:off x="-1458098" y="-123568"/>
                <a:ext cx="5950127" cy="6981568"/>
              </a:xfrm>
              <a:prstGeom prst="parallelogram">
                <a:avLst/>
              </a:prstGeom>
            </p:spPr>
          </p:pic>
        </p:grp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4E9032D3-A142-CF19-C7E9-ED8C86CC0B3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20000"/>
                      </a14:imgEffect>
                    </a14:imgLayer>
                  </a14:imgProps>
                </a:ext>
              </a:extLst>
            </a:blip>
            <a:srcRect l="43750" t="95279"/>
            <a:stretch/>
          </p:blipFill>
          <p:spPr>
            <a:xfrm rot="5400000">
              <a:off x="1754866" y="3267144"/>
              <a:ext cx="6857998" cy="323714"/>
            </a:xfrm>
            <a:prstGeom prst="rect">
              <a:avLst/>
            </a:prstGeom>
          </p:spPr>
        </p:pic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5022008" y="2133600"/>
            <a:ext cx="7169992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chemeClr val="bg2">
                  <a:lumMod val="2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29680" y="2289110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982703" y="2288565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28A5AE3E-9887-B92D-7DA0-8CE0774B380F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5829680" y="3605212"/>
            <a:ext cx="5815135" cy="1373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588" y="6985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0812" y="698500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0588" y="2298700"/>
            <a:ext cx="3932237" cy="3273425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315ADD3-DCDD-32B9-9564-B6C8E58A17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6888" t="95000"/>
          <a:stretch/>
        </p:blipFill>
        <p:spPr>
          <a:xfrm>
            <a:off x="0" y="6019800"/>
            <a:ext cx="12192000" cy="83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0015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3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70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8DA8A-9020-1FA4-F6D1-80C7F358F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6530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10B45EE-AD71-E78D-963C-274C94CA5E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9233" t="93597"/>
          <a:stretch/>
        </p:blipFill>
        <p:spPr>
          <a:xfrm>
            <a:off x="0" y="0"/>
            <a:ext cx="12192000" cy="86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03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26/7/2025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enny.ulate.montero@una.ac.cr" TargetMode="External"/><Relationship Id="rId2" Type="http://schemas.openxmlformats.org/officeDocument/2006/relationships/hyperlink" Target="mailto:loirette.calvo.sanchez@una.c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3.svg"/><Relationship Id="rId7" Type="http://schemas.microsoft.com/office/2007/relationships/hdphoto" Target="../media/hdphoto15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5" Type="http://schemas.openxmlformats.org/officeDocument/2006/relationships/image" Target="../media/image65.svg"/><Relationship Id="rId4" Type="http://schemas.openxmlformats.org/officeDocument/2006/relationships/image" Target="../media/image64.png"/><Relationship Id="rId9" Type="http://schemas.openxmlformats.org/officeDocument/2006/relationships/image" Target="../media/image6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svg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63.svg"/><Relationship Id="rId7" Type="http://schemas.microsoft.com/office/2007/relationships/hdphoto" Target="../media/hdphoto16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5" Type="http://schemas.openxmlformats.org/officeDocument/2006/relationships/image" Target="../media/image73.svg"/><Relationship Id="rId4" Type="http://schemas.openxmlformats.org/officeDocument/2006/relationships/image" Target="../media/image72.png"/><Relationship Id="rId9" Type="http://schemas.openxmlformats.org/officeDocument/2006/relationships/image" Target="../media/image76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7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79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sv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2.png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microsoft.com/office/2007/relationships/hdphoto" Target="../media/hdphoto10.wdp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18" Type="http://schemas.openxmlformats.org/officeDocument/2006/relationships/image" Target="../media/image3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2.svg"/><Relationship Id="rId20" Type="http://schemas.openxmlformats.org/officeDocument/2006/relationships/image" Target="../media/image3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svg"/><Relationship Id="rId19" Type="http://schemas.openxmlformats.org/officeDocument/2006/relationships/image" Target="../media/image35.pn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38.sv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microsoft.com/office/2007/relationships/hdphoto" Target="../media/hdphoto11.wdp"/><Relationship Id="rId7" Type="http://schemas.openxmlformats.org/officeDocument/2006/relationships/image" Target="../media/image48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svg"/><Relationship Id="rId4" Type="http://schemas.openxmlformats.org/officeDocument/2006/relationships/image" Target="../media/image45.png"/><Relationship Id="rId9" Type="http://schemas.openxmlformats.org/officeDocument/2006/relationships/image" Target="../media/image5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microsoft.com/office/2007/relationships/hdphoto" Target="../media/hdphoto14.wdp"/><Relationship Id="rId3" Type="http://schemas.openxmlformats.org/officeDocument/2006/relationships/image" Target="../media/image52.svg"/><Relationship Id="rId7" Type="http://schemas.openxmlformats.org/officeDocument/2006/relationships/image" Target="../media/image56.svg"/><Relationship Id="rId12" Type="http://schemas.openxmlformats.org/officeDocument/2006/relationships/image" Target="../media/image5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5.png"/><Relationship Id="rId11" Type="http://schemas.microsoft.com/office/2007/relationships/hdphoto" Target="../media/hdphoto13.wdp"/><Relationship Id="rId5" Type="http://schemas.openxmlformats.org/officeDocument/2006/relationships/image" Target="../media/image54.svg"/><Relationship Id="rId10" Type="http://schemas.openxmlformats.org/officeDocument/2006/relationships/image" Target="../media/image58.png"/><Relationship Id="rId4" Type="http://schemas.openxmlformats.org/officeDocument/2006/relationships/image" Target="../media/image53.png"/><Relationship Id="rId9" Type="http://schemas.microsoft.com/office/2007/relationships/hdphoto" Target="../media/hdphoto1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7BD2802-FBFF-7BC7-051E-C5F1A39E22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77664" y="1011848"/>
            <a:ext cx="7399177" cy="2582689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es-419" sz="2800" dirty="0">
                <a:effectLst/>
                <a:ea typeface="Aptos" panose="020B0004020202020204" pitchFamily="34" charset="0"/>
              </a:rPr>
              <a:t>Enseñanza de RDA Toolkit oficial versus RDA Toolkit original: un acercamiento desde la perspectiva de estudiantes de III nivel de la Escuela de Bibliotecología, Documentación e Información de la Universidad Nacional</a:t>
            </a:r>
            <a:endParaRPr lang="es-CR" sz="2800" dirty="0">
              <a:effectLst/>
              <a:ea typeface="Aptos" panose="020B0004020202020204" pitchFamily="34" charset="0"/>
            </a:endParaRP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302D2773-3D2F-F339-2F9C-23202C0F3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4309" y="3924007"/>
            <a:ext cx="5139344" cy="2837792"/>
          </a:xfrm>
        </p:spPr>
        <p:txBody>
          <a:bodyPr>
            <a:normAutofit fontScale="550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Loireth</a:t>
            </a:r>
            <a:r>
              <a:rPr lang="es-CR" sz="25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Calvo Sánchez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</a:rPr>
              <a:t>Académica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</a:rPr>
              <a:t>Escuela de Bibliotecología, Documentación e Información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</a:rPr>
              <a:t>Universidad Nacional (Costa Rica)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loirette.calvo.sanchez@una.cr</a:t>
            </a:r>
            <a:endParaRPr lang="es-CR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CR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CR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</a:rPr>
              <a:t>Jenny Ulate Montero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</a:rPr>
              <a:t>Académica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</a:rPr>
              <a:t>Escuela de Bibliotecología, Documentación e Información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</a:rPr>
              <a:t>Universidad Nacional (Costa Rica)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jenny.ulate.montero@una.ac.cr</a:t>
            </a:r>
            <a:r>
              <a:rPr lang="es-CR" sz="2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s-CR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 descr="Logotipo&#10;&#10;El contenido generado por IA puede ser incorrecto.">
            <a:extLst>
              <a:ext uri="{FF2B5EF4-FFF2-40B4-BE49-F238E27FC236}">
                <a16:creationId xmlns:a16="http://schemas.microsoft.com/office/drawing/2014/main" id="{81E775A7-F50F-1C51-8023-AC301D4B7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4083" y="-20200"/>
            <a:ext cx="1689766" cy="1689766"/>
          </a:xfrm>
          <a:prstGeom prst="rect">
            <a:avLst/>
          </a:prstGeom>
        </p:spPr>
      </p:pic>
      <p:sp>
        <p:nvSpPr>
          <p:cNvPr id="2" name="Freeform 27">
            <a:extLst>
              <a:ext uri="{FF2B5EF4-FFF2-40B4-BE49-F238E27FC236}">
                <a16:creationId xmlns:a16="http://schemas.microsoft.com/office/drawing/2014/main" id="{94046F0B-4957-DEC8-59D3-EEF82B8640E5}"/>
              </a:ext>
            </a:extLst>
          </p:cNvPr>
          <p:cNvSpPr/>
          <p:nvPr/>
        </p:nvSpPr>
        <p:spPr>
          <a:xfrm>
            <a:off x="9437915" y="3086100"/>
            <a:ext cx="3880462" cy="3951033"/>
          </a:xfrm>
          <a:custGeom>
            <a:avLst/>
            <a:gdLst/>
            <a:ahLst/>
            <a:cxnLst/>
            <a:rect l="l" t="t" r="r" b="b"/>
            <a:pathLst>
              <a:path w="6602062" h="6602062">
                <a:moveTo>
                  <a:pt x="0" y="0"/>
                </a:moveTo>
                <a:lnTo>
                  <a:pt x="6602062" y="0"/>
                </a:lnTo>
                <a:lnTo>
                  <a:pt x="6602062" y="6602062"/>
                </a:lnTo>
                <a:lnTo>
                  <a:pt x="0" y="66020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144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31">
            <a:extLst>
              <a:ext uri="{FF2B5EF4-FFF2-40B4-BE49-F238E27FC236}">
                <a16:creationId xmlns:a16="http://schemas.microsoft.com/office/drawing/2014/main" id="{54F25FE2-E11F-43D3-30EC-D7A610964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0156" y="231692"/>
            <a:ext cx="12192000" cy="1297783"/>
          </a:xfrm>
        </p:spPr>
        <p:txBody>
          <a:bodyPr>
            <a:normAutofit fontScale="90000"/>
          </a:bodyPr>
          <a:lstStyle/>
          <a:p>
            <a:pPr algn="ctr"/>
            <a:r>
              <a:rPr lang="es-ES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Entidades nuevas representadas en el modelo LRM y representadas en RDA Toolkit oficial</a:t>
            </a:r>
            <a:br>
              <a:rPr lang="es-ES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ES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Frecuencia de respuestas</a:t>
            </a:r>
            <a:endParaRPr lang="es-CR" sz="2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Box 25">
            <a:extLst>
              <a:ext uri="{FF2B5EF4-FFF2-40B4-BE49-F238E27FC236}">
                <a16:creationId xmlns:a16="http://schemas.microsoft.com/office/drawing/2014/main" id="{FE60DEAA-B693-7327-A26F-11C29723A5EF}"/>
              </a:ext>
            </a:extLst>
          </p:cNvPr>
          <p:cNvSpPr txBox="1"/>
          <p:nvPr/>
        </p:nvSpPr>
        <p:spPr>
          <a:xfrm>
            <a:off x="1210072" y="3477657"/>
            <a:ext cx="1095614" cy="6769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589"/>
              </a:lnSpc>
              <a:spcBef>
                <a:spcPct val="0"/>
              </a:spcBef>
            </a:pPr>
            <a:r>
              <a:rPr lang="en-US" sz="3200" u="none" strike="noStrike" spc="83" dirty="0">
                <a:solidFill>
                  <a:schemeClr val="bg2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11</a:t>
            </a:r>
          </a:p>
          <a:p>
            <a:pPr marL="0" lvl="0" indent="0" algn="ctr">
              <a:lnSpc>
                <a:spcPts val="2589"/>
              </a:lnSpc>
              <a:spcBef>
                <a:spcPct val="0"/>
              </a:spcBef>
            </a:pPr>
            <a:endParaRPr lang="en-US" sz="3200" u="none" strike="noStrike" spc="83" dirty="0">
              <a:solidFill>
                <a:srgbClr val="2A2E3A"/>
              </a:solidFill>
              <a:latin typeface="Arial" panose="020B0604020202020204" pitchFamily="34" charset="0"/>
              <a:ea typeface="Montserrat"/>
              <a:cs typeface="Arial" panose="020B0604020202020204" pitchFamily="34" charset="0"/>
              <a:sym typeface="Montserrat"/>
            </a:endParaRPr>
          </a:p>
        </p:txBody>
      </p:sp>
      <p:sp>
        <p:nvSpPr>
          <p:cNvPr id="178" name="TextBox 25">
            <a:extLst>
              <a:ext uri="{FF2B5EF4-FFF2-40B4-BE49-F238E27FC236}">
                <a16:creationId xmlns:a16="http://schemas.microsoft.com/office/drawing/2014/main" id="{5EEE60F1-FC5E-77D0-BDD6-053CCE50471F}"/>
              </a:ext>
            </a:extLst>
          </p:cNvPr>
          <p:cNvSpPr txBox="1"/>
          <p:nvPr/>
        </p:nvSpPr>
        <p:spPr>
          <a:xfrm>
            <a:off x="5427099" y="3477657"/>
            <a:ext cx="1095614" cy="3434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89"/>
              </a:lnSpc>
              <a:spcBef>
                <a:spcPct val="0"/>
              </a:spcBef>
            </a:pPr>
            <a:r>
              <a:rPr lang="en-US" sz="3200" spc="83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10</a:t>
            </a:r>
          </a:p>
        </p:txBody>
      </p:sp>
      <p:sp>
        <p:nvSpPr>
          <p:cNvPr id="179" name="TextBox 25">
            <a:extLst>
              <a:ext uri="{FF2B5EF4-FFF2-40B4-BE49-F238E27FC236}">
                <a16:creationId xmlns:a16="http://schemas.microsoft.com/office/drawing/2014/main" id="{FBCDBDC5-44F0-8874-0922-51DABE249062}"/>
              </a:ext>
            </a:extLst>
          </p:cNvPr>
          <p:cNvSpPr txBox="1"/>
          <p:nvPr/>
        </p:nvSpPr>
        <p:spPr>
          <a:xfrm>
            <a:off x="9088172" y="3596944"/>
            <a:ext cx="1449545" cy="3434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89"/>
              </a:lnSpc>
              <a:spcBef>
                <a:spcPct val="0"/>
              </a:spcBef>
            </a:pPr>
            <a:r>
              <a:rPr lang="en-US" sz="3200" spc="83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8</a:t>
            </a:r>
          </a:p>
        </p:txBody>
      </p:sp>
      <p:sp>
        <p:nvSpPr>
          <p:cNvPr id="251" name="AutoShape 2" descr="Vectores de Don quijote, imágenes vectoriales | Depositphotos">
            <a:extLst>
              <a:ext uri="{FF2B5EF4-FFF2-40B4-BE49-F238E27FC236}">
                <a16:creationId xmlns:a16="http://schemas.microsoft.com/office/drawing/2014/main" id="{F05BB83C-559B-A5A2-265E-9F4BA4080A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70066" y="1764028"/>
            <a:ext cx="669242" cy="66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D0D06603-BB79-C586-9F97-A0A8EE72CD09}"/>
              </a:ext>
            </a:extLst>
          </p:cNvPr>
          <p:cNvGrpSpPr/>
          <p:nvPr/>
        </p:nvGrpSpPr>
        <p:grpSpPr>
          <a:xfrm>
            <a:off x="418420" y="1503008"/>
            <a:ext cx="10654873" cy="4810480"/>
            <a:chOff x="418420" y="1503008"/>
            <a:chExt cx="10654873" cy="4810480"/>
          </a:xfrm>
        </p:grpSpPr>
        <p:grpSp>
          <p:nvGrpSpPr>
            <p:cNvPr id="199" name="Google Shape;436;p23">
              <a:extLst>
                <a:ext uri="{FF2B5EF4-FFF2-40B4-BE49-F238E27FC236}">
                  <a16:creationId xmlns:a16="http://schemas.microsoft.com/office/drawing/2014/main" id="{031A7D07-746C-4A5A-DD9A-2AE002EB9FF2}"/>
                </a:ext>
              </a:extLst>
            </p:cNvPr>
            <p:cNvGrpSpPr/>
            <p:nvPr/>
          </p:nvGrpSpPr>
          <p:grpSpPr>
            <a:xfrm>
              <a:off x="9193145" y="3384920"/>
              <a:ext cx="1239894" cy="1226785"/>
              <a:chOff x="2892025" y="1270525"/>
              <a:chExt cx="1239894" cy="1226785"/>
            </a:xfrm>
          </p:grpSpPr>
          <p:sp>
            <p:nvSpPr>
              <p:cNvPr id="200" name="Google Shape;437;p23">
                <a:extLst>
                  <a:ext uri="{FF2B5EF4-FFF2-40B4-BE49-F238E27FC236}">
                    <a16:creationId xmlns:a16="http://schemas.microsoft.com/office/drawing/2014/main" id="{C64FF669-4405-E6FC-B0F1-7843E3314085}"/>
                  </a:ext>
                </a:extLst>
              </p:cNvPr>
              <p:cNvSpPr/>
              <p:nvPr/>
            </p:nvSpPr>
            <p:spPr>
              <a:xfrm rot="-5400000">
                <a:off x="2837134" y="1822611"/>
                <a:ext cx="729600" cy="619800"/>
              </a:xfrm>
              <a:prstGeom prst="parallelogram">
                <a:avLst>
                  <a:gd name="adj" fmla="val 53221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201" name="Google Shape;438;p23">
                <a:extLst>
                  <a:ext uri="{FF2B5EF4-FFF2-40B4-BE49-F238E27FC236}">
                    <a16:creationId xmlns:a16="http://schemas.microsoft.com/office/drawing/2014/main" id="{7047C027-DE56-0E1A-213C-B4F33F1A86EC}"/>
                  </a:ext>
                </a:extLst>
              </p:cNvPr>
              <p:cNvSpPr/>
              <p:nvPr/>
            </p:nvSpPr>
            <p:spPr>
              <a:xfrm rot="5400000" flipH="1">
                <a:off x="3457219" y="1822611"/>
                <a:ext cx="729600" cy="619800"/>
              </a:xfrm>
              <a:prstGeom prst="parallelogram">
                <a:avLst>
                  <a:gd name="adj" fmla="val 53221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202" name="Google Shape;439;p23">
                <a:extLst>
                  <a:ext uri="{FF2B5EF4-FFF2-40B4-BE49-F238E27FC236}">
                    <a16:creationId xmlns:a16="http://schemas.microsoft.com/office/drawing/2014/main" id="{E002D9B8-A944-92A5-35BC-6DF542600CB6}"/>
                  </a:ext>
                </a:extLst>
              </p:cNvPr>
              <p:cNvSpPr/>
              <p:nvPr/>
            </p:nvSpPr>
            <p:spPr>
              <a:xfrm>
                <a:off x="2892025" y="1599847"/>
                <a:ext cx="619800" cy="5616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203" name="Google Shape;440;p23">
                <a:extLst>
                  <a:ext uri="{FF2B5EF4-FFF2-40B4-BE49-F238E27FC236}">
                    <a16:creationId xmlns:a16="http://schemas.microsoft.com/office/drawing/2014/main" id="{90A66A42-2F77-EFDF-03AB-E7AEE6BC79F5}"/>
                  </a:ext>
                </a:extLst>
              </p:cNvPr>
              <p:cNvSpPr/>
              <p:nvPr/>
            </p:nvSpPr>
            <p:spPr>
              <a:xfrm>
                <a:off x="3511976" y="1599849"/>
                <a:ext cx="619800" cy="5616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204" name="Google Shape;441;p23">
                <a:extLst>
                  <a:ext uri="{FF2B5EF4-FFF2-40B4-BE49-F238E27FC236}">
                    <a16:creationId xmlns:a16="http://schemas.microsoft.com/office/drawing/2014/main" id="{491ECFEF-ED47-395B-2F59-982708E9D8DC}"/>
                  </a:ext>
                </a:extLst>
              </p:cNvPr>
              <p:cNvSpPr/>
              <p:nvPr/>
            </p:nvSpPr>
            <p:spPr>
              <a:xfrm>
                <a:off x="2892149" y="1270525"/>
                <a:ext cx="1239770" cy="662967"/>
              </a:xfrm>
              <a:prstGeom prst="flowChartDecision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dk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</p:grpSp>
        <p:grpSp>
          <p:nvGrpSpPr>
            <p:cNvPr id="193" name="Google Shape;436;p23">
              <a:extLst>
                <a:ext uri="{FF2B5EF4-FFF2-40B4-BE49-F238E27FC236}">
                  <a16:creationId xmlns:a16="http://schemas.microsoft.com/office/drawing/2014/main" id="{1F3F9982-5FF2-A544-397E-66A2EB7D44F2}"/>
                </a:ext>
              </a:extLst>
            </p:cNvPr>
            <p:cNvGrpSpPr/>
            <p:nvPr/>
          </p:nvGrpSpPr>
          <p:grpSpPr>
            <a:xfrm>
              <a:off x="5371806" y="3247316"/>
              <a:ext cx="1239894" cy="1226785"/>
              <a:chOff x="2892025" y="1270525"/>
              <a:chExt cx="1239894" cy="1226785"/>
            </a:xfrm>
          </p:grpSpPr>
          <p:sp>
            <p:nvSpPr>
              <p:cNvPr id="194" name="Google Shape;437;p23">
                <a:extLst>
                  <a:ext uri="{FF2B5EF4-FFF2-40B4-BE49-F238E27FC236}">
                    <a16:creationId xmlns:a16="http://schemas.microsoft.com/office/drawing/2014/main" id="{EA00B96A-7CEF-9C6B-4A96-C7924CFE8A3D}"/>
                  </a:ext>
                </a:extLst>
              </p:cNvPr>
              <p:cNvSpPr/>
              <p:nvPr/>
            </p:nvSpPr>
            <p:spPr>
              <a:xfrm rot="-5400000">
                <a:off x="2837134" y="1822611"/>
                <a:ext cx="729600" cy="619800"/>
              </a:xfrm>
              <a:prstGeom prst="parallelogram">
                <a:avLst>
                  <a:gd name="adj" fmla="val 53221"/>
                </a:avLst>
              </a:prstGeom>
              <a:solidFill>
                <a:srgbClr val="3B46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195" name="Google Shape;438;p23">
                <a:extLst>
                  <a:ext uri="{FF2B5EF4-FFF2-40B4-BE49-F238E27FC236}">
                    <a16:creationId xmlns:a16="http://schemas.microsoft.com/office/drawing/2014/main" id="{06D843C6-04E6-8694-B9B4-579A590FE4C2}"/>
                  </a:ext>
                </a:extLst>
              </p:cNvPr>
              <p:cNvSpPr/>
              <p:nvPr/>
            </p:nvSpPr>
            <p:spPr>
              <a:xfrm rot="5400000" flipH="1">
                <a:off x="3457219" y="1822611"/>
                <a:ext cx="729600" cy="619800"/>
              </a:xfrm>
              <a:prstGeom prst="parallelogram">
                <a:avLst>
                  <a:gd name="adj" fmla="val 53221"/>
                </a:avLst>
              </a:pr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196" name="Google Shape;439;p23">
                <a:extLst>
                  <a:ext uri="{FF2B5EF4-FFF2-40B4-BE49-F238E27FC236}">
                    <a16:creationId xmlns:a16="http://schemas.microsoft.com/office/drawing/2014/main" id="{91442AAE-92A1-51E7-EA8D-59367D9105CF}"/>
                  </a:ext>
                </a:extLst>
              </p:cNvPr>
              <p:cNvSpPr/>
              <p:nvPr/>
            </p:nvSpPr>
            <p:spPr>
              <a:xfrm>
                <a:off x="2892025" y="1599847"/>
                <a:ext cx="619800" cy="561600"/>
              </a:xfrm>
              <a:prstGeom prst="rect">
                <a:avLst/>
              </a:prstGeom>
              <a:solidFill>
                <a:srgbClr val="3B46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197" name="Google Shape;440;p23">
                <a:extLst>
                  <a:ext uri="{FF2B5EF4-FFF2-40B4-BE49-F238E27FC236}">
                    <a16:creationId xmlns:a16="http://schemas.microsoft.com/office/drawing/2014/main" id="{F8BBDC35-60B3-A754-6412-CD644877355E}"/>
                  </a:ext>
                </a:extLst>
              </p:cNvPr>
              <p:cNvSpPr/>
              <p:nvPr/>
            </p:nvSpPr>
            <p:spPr>
              <a:xfrm>
                <a:off x="3511976" y="1599849"/>
                <a:ext cx="619800" cy="561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198" name="Google Shape;441;p23">
                <a:extLst>
                  <a:ext uri="{FF2B5EF4-FFF2-40B4-BE49-F238E27FC236}">
                    <a16:creationId xmlns:a16="http://schemas.microsoft.com/office/drawing/2014/main" id="{9C75D3EC-D781-CBC0-D802-BB8E0E4E6DDF}"/>
                  </a:ext>
                </a:extLst>
              </p:cNvPr>
              <p:cNvSpPr/>
              <p:nvPr/>
            </p:nvSpPr>
            <p:spPr>
              <a:xfrm>
                <a:off x="2892149" y="1270525"/>
                <a:ext cx="1239770" cy="662967"/>
              </a:xfrm>
              <a:prstGeom prst="flowChartDecision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dk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</p:grpSp>
        <p:grpSp>
          <p:nvGrpSpPr>
            <p:cNvPr id="187" name="Google Shape;436;p23">
              <a:extLst>
                <a:ext uri="{FF2B5EF4-FFF2-40B4-BE49-F238E27FC236}">
                  <a16:creationId xmlns:a16="http://schemas.microsoft.com/office/drawing/2014/main" id="{FD48E5FD-306B-457C-EAA1-90F6C2CB7915}"/>
                </a:ext>
              </a:extLst>
            </p:cNvPr>
            <p:cNvGrpSpPr/>
            <p:nvPr/>
          </p:nvGrpSpPr>
          <p:grpSpPr>
            <a:xfrm>
              <a:off x="1210072" y="3251167"/>
              <a:ext cx="1239894" cy="1226785"/>
              <a:chOff x="2892025" y="1270525"/>
              <a:chExt cx="1239894" cy="1226785"/>
            </a:xfrm>
          </p:grpSpPr>
          <p:sp>
            <p:nvSpPr>
              <p:cNvPr id="188" name="Google Shape;437;p23">
                <a:extLst>
                  <a:ext uri="{FF2B5EF4-FFF2-40B4-BE49-F238E27FC236}">
                    <a16:creationId xmlns:a16="http://schemas.microsoft.com/office/drawing/2014/main" id="{3AF5A29A-FEE4-63F4-E350-C2B77EB09D15}"/>
                  </a:ext>
                </a:extLst>
              </p:cNvPr>
              <p:cNvSpPr/>
              <p:nvPr/>
            </p:nvSpPr>
            <p:spPr>
              <a:xfrm rot="-5400000">
                <a:off x="2837134" y="1822611"/>
                <a:ext cx="729600" cy="619800"/>
              </a:xfrm>
              <a:prstGeom prst="parallelogram">
                <a:avLst>
                  <a:gd name="adj" fmla="val 53221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189" name="Google Shape;438;p23">
                <a:extLst>
                  <a:ext uri="{FF2B5EF4-FFF2-40B4-BE49-F238E27FC236}">
                    <a16:creationId xmlns:a16="http://schemas.microsoft.com/office/drawing/2014/main" id="{E44E23AB-C2E3-2699-217D-68F2B9DC4362}"/>
                  </a:ext>
                </a:extLst>
              </p:cNvPr>
              <p:cNvSpPr/>
              <p:nvPr/>
            </p:nvSpPr>
            <p:spPr>
              <a:xfrm rot="5400000" flipH="1">
                <a:off x="3457219" y="1822611"/>
                <a:ext cx="729600" cy="619800"/>
              </a:xfrm>
              <a:prstGeom prst="parallelogram">
                <a:avLst>
                  <a:gd name="adj" fmla="val 53221"/>
                </a:avLst>
              </a:prstGeom>
              <a:solidFill>
                <a:srgbClr val="4C060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190" name="Google Shape;439;p23">
                <a:extLst>
                  <a:ext uri="{FF2B5EF4-FFF2-40B4-BE49-F238E27FC236}">
                    <a16:creationId xmlns:a16="http://schemas.microsoft.com/office/drawing/2014/main" id="{612F121B-C543-86EA-EED2-03C638AF5B70}"/>
                  </a:ext>
                </a:extLst>
              </p:cNvPr>
              <p:cNvSpPr/>
              <p:nvPr/>
            </p:nvSpPr>
            <p:spPr>
              <a:xfrm>
                <a:off x="2892025" y="1599847"/>
                <a:ext cx="619800" cy="5616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191" name="Google Shape;440;p23">
                <a:extLst>
                  <a:ext uri="{FF2B5EF4-FFF2-40B4-BE49-F238E27FC236}">
                    <a16:creationId xmlns:a16="http://schemas.microsoft.com/office/drawing/2014/main" id="{3DCB68E0-613B-31BA-F9CD-8D1D63B3705B}"/>
                  </a:ext>
                </a:extLst>
              </p:cNvPr>
              <p:cNvSpPr/>
              <p:nvPr/>
            </p:nvSpPr>
            <p:spPr>
              <a:xfrm>
                <a:off x="3511976" y="1599849"/>
                <a:ext cx="619800" cy="561600"/>
              </a:xfrm>
              <a:prstGeom prst="rect">
                <a:avLst/>
              </a:prstGeom>
              <a:solidFill>
                <a:srgbClr val="4C060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192" name="Google Shape;441;p23">
                <a:extLst>
                  <a:ext uri="{FF2B5EF4-FFF2-40B4-BE49-F238E27FC236}">
                    <a16:creationId xmlns:a16="http://schemas.microsoft.com/office/drawing/2014/main" id="{5C2D799A-8B2E-59EF-B126-B33BF53E42F2}"/>
                  </a:ext>
                </a:extLst>
              </p:cNvPr>
              <p:cNvSpPr/>
              <p:nvPr/>
            </p:nvSpPr>
            <p:spPr>
              <a:xfrm>
                <a:off x="2892149" y="1270525"/>
                <a:ext cx="1239770" cy="662967"/>
              </a:xfrm>
              <a:prstGeom prst="flowChartDecision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dk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</p:grpSp>
        <p:grpSp>
          <p:nvGrpSpPr>
            <p:cNvPr id="134" name="Group 8">
              <a:extLst>
                <a:ext uri="{FF2B5EF4-FFF2-40B4-BE49-F238E27FC236}">
                  <a16:creationId xmlns:a16="http://schemas.microsoft.com/office/drawing/2014/main" id="{7C8CDBA1-B202-9D64-23ED-6DED1A7539B7}"/>
                </a:ext>
              </a:extLst>
            </p:cNvPr>
            <p:cNvGrpSpPr/>
            <p:nvPr/>
          </p:nvGrpSpPr>
          <p:grpSpPr>
            <a:xfrm>
              <a:off x="418420" y="2554984"/>
              <a:ext cx="2675553" cy="544605"/>
              <a:chOff x="0" y="0"/>
              <a:chExt cx="812800" cy="135928"/>
            </a:xfrm>
          </p:grpSpPr>
          <p:sp>
            <p:nvSpPr>
              <p:cNvPr id="135" name="Freeform 9">
                <a:extLst>
                  <a:ext uri="{FF2B5EF4-FFF2-40B4-BE49-F238E27FC236}">
                    <a16:creationId xmlns:a16="http://schemas.microsoft.com/office/drawing/2014/main" id="{B572108A-27E6-863F-683E-FA12E7FA597C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135928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35928">
                    <a:moveTo>
                      <a:pt x="67964" y="0"/>
                    </a:moveTo>
                    <a:lnTo>
                      <a:pt x="744836" y="0"/>
                    </a:lnTo>
                    <a:cubicBezTo>
                      <a:pt x="782371" y="0"/>
                      <a:pt x="812800" y="30429"/>
                      <a:pt x="812800" y="67964"/>
                    </a:cubicBezTo>
                    <a:lnTo>
                      <a:pt x="812800" y="67964"/>
                    </a:lnTo>
                    <a:cubicBezTo>
                      <a:pt x="812800" y="85989"/>
                      <a:pt x="805640" y="103276"/>
                      <a:pt x="792894" y="116022"/>
                    </a:cubicBezTo>
                    <a:cubicBezTo>
                      <a:pt x="780148" y="128768"/>
                      <a:pt x="762861" y="135928"/>
                      <a:pt x="744836" y="135928"/>
                    </a:cubicBezTo>
                    <a:lnTo>
                      <a:pt x="67964" y="135928"/>
                    </a:lnTo>
                    <a:cubicBezTo>
                      <a:pt x="30429" y="135928"/>
                      <a:pt x="0" y="105500"/>
                      <a:pt x="0" y="67964"/>
                    </a:cubicBezTo>
                    <a:lnTo>
                      <a:pt x="0" y="67964"/>
                    </a:lnTo>
                    <a:cubicBezTo>
                      <a:pt x="0" y="30429"/>
                      <a:pt x="30429" y="0"/>
                      <a:pt x="6796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52A47">
                      <a:alpha val="100000"/>
                    </a:srgbClr>
                  </a:gs>
                  <a:gs pos="50000">
                    <a:srgbClr val="052A47">
                      <a:alpha val="100000"/>
                    </a:srgbClr>
                  </a:gs>
                  <a:gs pos="100000">
                    <a:srgbClr val="477596">
                      <a:alpha val="100000"/>
                    </a:srgbClr>
                  </a:gs>
                </a:gsLst>
                <a:lin ang="5400000"/>
              </a:gra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s-CR" dirty="0"/>
              </a:p>
            </p:txBody>
          </p:sp>
          <p:sp>
            <p:nvSpPr>
              <p:cNvPr id="136" name="TextBox 10">
                <a:extLst>
                  <a:ext uri="{FF2B5EF4-FFF2-40B4-BE49-F238E27FC236}">
                    <a16:creationId xmlns:a16="http://schemas.microsoft.com/office/drawing/2014/main" id="{91FA0E30-794D-EC18-279A-FADBA00ACB41}"/>
                  </a:ext>
                </a:extLst>
              </p:cNvPr>
              <p:cNvSpPr txBox="1"/>
              <p:nvPr/>
            </p:nvSpPr>
            <p:spPr>
              <a:xfrm>
                <a:off x="0" y="-19050"/>
                <a:ext cx="812800" cy="1549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59"/>
                  </a:lnSpc>
                </a:pPr>
                <a:r>
                  <a:rPr lang="es-CR" sz="2199" noProof="0" dirty="0" err="1">
                    <a:solidFill>
                      <a:srgbClr val="FFFFFF"/>
                    </a:solidFill>
                    <a:latin typeface="Arial" panose="020B0604020202020204" pitchFamily="34" charset="0"/>
                    <a:ea typeface="Montserrat"/>
                    <a:cs typeface="Arial" panose="020B0604020202020204" pitchFamily="34" charset="0"/>
                    <a:sym typeface="Montserrat"/>
                  </a:rPr>
                  <a:t>Nomen</a:t>
                </a:r>
                <a:endParaRPr lang="en-US" sz="2199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endParaRPr>
              </a:p>
            </p:txBody>
          </p:sp>
        </p:grpSp>
        <p:grpSp>
          <p:nvGrpSpPr>
            <p:cNvPr id="137" name="Group 11">
              <a:extLst>
                <a:ext uri="{FF2B5EF4-FFF2-40B4-BE49-F238E27FC236}">
                  <a16:creationId xmlns:a16="http://schemas.microsoft.com/office/drawing/2014/main" id="{A40551D7-BD37-408A-96E3-681C9883ECE2}"/>
                </a:ext>
              </a:extLst>
            </p:cNvPr>
            <p:cNvGrpSpPr/>
            <p:nvPr/>
          </p:nvGrpSpPr>
          <p:grpSpPr>
            <a:xfrm>
              <a:off x="4668068" y="2532044"/>
              <a:ext cx="2675553" cy="574398"/>
              <a:chOff x="0" y="-18475"/>
              <a:chExt cx="812800" cy="154978"/>
            </a:xfrm>
          </p:grpSpPr>
          <p:sp>
            <p:nvSpPr>
              <p:cNvPr id="138" name="Freeform 12">
                <a:extLst>
                  <a:ext uri="{FF2B5EF4-FFF2-40B4-BE49-F238E27FC236}">
                    <a16:creationId xmlns:a16="http://schemas.microsoft.com/office/drawing/2014/main" id="{AFC9B5C4-F517-7FA6-71D7-4A8B32FBB307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135928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35928">
                    <a:moveTo>
                      <a:pt x="67964" y="0"/>
                    </a:moveTo>
                    <a:lnTo>
                      <a:pt x="744836" y="0"/>
                    </a:lnTo>
                    <a:cubicBezTo>
                      <a:pt x="782371" y="0"/>
                      <a:pt x="812800" y="30429"/>
                      <a:pt x="812800" y="67964"/>
                    </a:cubicBezTo>
                    <a:lnTo>
                      <a:pt x="812800" y="67964"/>
                    </a:lnTo>
                    <a:cubicBezTo>
                      <a:pt x="812800" y="85989"/>
                      <a:pt x="805640" y="103276"/>
                      <a:pt x="792894" y="116022"/>
                    </a:cubicBezTo>
                    <a:cubicBezTo>
                      <a:pt x="780148" y="128768"/>
                      <a:pt x="762861" y="135928"/>
                      <a:pt x="744836" y="135928"/>
                    </a:cubicBezTo>
                    <a:lnTo>
                      <a:pt x="67964" y="135928"/>
                    </a:lnTo>
                    <a:cubicBezTo>
                      <a:pt x="30429" y="135928"/>
                      <a:pt x="0" y="105500"/>
                      <a:pt x="0" y="67964"/>
                    </a:cubicBezTo>
                    <a:lnTo>
                      <a:pt x="0" y="67964"/>
                    </a:lnTo>
                    <a:cubicBezTo>
                      <a:pt x="0" y="30429"/>
                      <a:pt x="30429" y="0"/>
                      <a:pt x="67964" y="0"/>
                    </a:cubicBezTo>
                    <a:close/>
                  </a:path>
                </a:pathLst>
              </a:custGeom>
              <a:solidFill>
                <a:srgbClr val="464743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s-CR" dirty="0"/>
              </a:p>
            </p:txBody>
          </p:sp>
          <p:sp>
            <p:nvSpPr>
              <p:cNvPr id="139" name="TextBox 13">
                <a:extLst>
                  <a:ext uri="{FF2B5EF4-FFF2-40B4-BE49-F238E27FC236}">
                    <a16:creationId xmlns:a16="http://schemas.microsoft.com/office/drawing/2014/main" id="{CB288768-881F-A2BB-9604-64533DBD831C}"/>
                  </a:ext>
                </a:extLst>
              </p:cNvPr>
              <p:cNvSpPr txBox="1"/>
              <p:nvPr/>
            </p:nvSpPr>
            <p:spPr>
              <a:xfrm>
                <a:off x="0" y="-18475"/>
                <a:ext cx="812800" cy="1549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r>
                  <a:rPr lang="es-CR" sz="2199" noProof="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/>
                    <a:cs typeface="Arial" panose="020B0604020202020204" pitchFamily="34" charset="0"/>
                    <a:sym typeface="Montserrat"/>
                  </a:rPr>
                  <a:t>Res</a:t>
                </a:r>
                <a:endParaRPr lang="en-US" sz="2199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endParaRPr>
              </a:p>
            </p:txBody>
          </p:sp>
        </p:grpSp>
        <p:grpSp>
          <p:nvGrpSpPr>
            <p:cNvPr id="140" name="Group 14">
              <a:extLst>
                <a:ext uri="{FF2B5EF4-FFF2-40B4-BE49-F238E27FC236}">
                  <a16:creationId xmlns:a16="http://schemas.microsoft.com/office/drawing/2014/main" id="{7E916CE3-CC6F-80A6-7F71-1B099A3F1F83}"/>
                </a:ext>
              </a:extLst>
            </p:cNvPr>
            <p:cNvGrpSpPr/>
            <p:nvPr/>
          </p:nvGrpSpPr>
          <p:grpSpPr>
            <a:xfrm>
              <a:off x="8275512" y="2547031"/>
              <a:ext cx="2797781" cy="651342"/>
              <a:chOff x="0" y="-19050"/>
              <a:chExt cx="812800" cy="154978"/>
            </a:xfrm>
          </p:grpSpPr>
          <p:sp>
            <p:nvSpPr>
              <p:cNvPr id="141" name="Freeform 15">
                <a:extLst>
                  <a:ext uri="{FF2B5EF4-FFF2-40B4-BE49-F238E27FC236}">
                    <a16:creationId xmlns:a16="http://schemas.microsoft.com/office/drawing/2014/main" id="{C6F613C7-6AF7-C960-72E3-2AB0D078907A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135928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135928">
                    <a:moveTo>
                      <a:pt x="67964" y="0"/>
                    </a:moveTo>
                    <a:lnTo>
                      <a:pt x="744836" y="0"/>
                    </a:lnTo>
                    <a:cubicBezTo>
                      <a:pt x="782371" y="0"/>
                      <a:pt x="812800" y="30429"/>
                      <a:pt x="812800" y="67964"/>
                    </a:cubicBezTo>
                    <a:lnTo>
                      <a:pt x="812800" y="67964"/>
                    </a:lnTo>
                    <a:cubicBezTo>
                      <a:pt x="812800" y="85989"/>
                      <a:pt x="805640" y="103276"/>
                      <a:pt x="792894" y="116022"/>
                    </a:cubicBezTo>
                    <a:cubicBezTo>
                      <a:pt x="780148" y="128768"/>
                      <a:pt x="762861" y="135928"/>
                      <a:pt x="744836" y="135928"/>
                    </a:cubicBezTo>
                    <a:lnTo>
                      <a:pt x="67964" y="135928"/>
                    </a:lnTo>
                    <a:cubicBezTo>
                      <a:pt x="30429" y="135928"/>
                      <a:pt x="0" y="105500"/>
                      <a:pt x="0" y="67964"/>
                    </a:cubicBezTo>
                    <a:lnTo>
                      <a:pt x="0" y="67964"/>
                    </a:lnTo>
                    <a:cubicBezTo>
                      <a:pt x="0" y="30429"/>
                      <a:pt x="30429" y="0"/>
                      <a:pt x="67964" y="0"/>
                    </a:cubicBezTo>
                    <a:close/>
                  </a:path>
                </a:pathLst>
              </a:custGeom>
              <a:solidFill>
                <a:srgbClr val="79070D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endParaRPr lang="es-CR" dirty="0"/>
              </a:p>
            </p:txBody>
          </p:sp>
          <p:sp>
            <p:nvSpPr>
              <p:cNvPr id="142" name="TextBox 16">
                <a:extLst>
                  <a:ext uri="{FF2B5EF4-FFF2-40B4-BE49-F238E27FC236}">
                    <a16:creationId xmlns:a16="http://schemas.microsoft.com/office/drawing/2014/main" id="{43FC0EF5-2FFD-0D94-9B2C-8209440E87CB}"/>
                  </a:ext>
                </a:extLst>
              </p:cNvPr>
              <p:cNvSpPr txBox="1"/>
              <p:nvPr/>
            </p:nvSpPr>
            <p:spPr>
              <a:xfrm>
                <a:off x="0" y="-19050"/>
                <a:ext cx="812800" cy="154978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marL="0" lvl="0" indent="0" algn="ctr">
                  <a:lnSpc>
                    <a:spcPts val="2859"/>
                  </a:lnSpc>
                  <a:spcBef>
                    <a:spcPct val="0"/>
                  </a:spcBef>
                </a:pPr>
                <a:r>
                  <a:rPr lang="es-CR" sz="2199" noProof="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/>
                    <a:cs typeface="Arial" panose="020B0604020202020204" pitchFamily="34" charset="0"/>
                    <a:sym typeface="Montserrat"/>
                  </a:rPr>
                  <a:t>Obra</a:t>
                </a:r>
                <a:endParaRPr lang="en-US" sz="2199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endParaRPr>
              </a:p>
            </p:txBody>
          </p:sp>
        </p:grpSp>
        <p:sp>
          <p:nvSpPr>
            <p:cNvPr id="215" name="Google Shape;797;p30">
              <a:extLst>
                <a:ext uri="{FF2B5EF4-FFF2-40B4-BE49-F238E27FC236}">
                  <a16:creationId xmlns:a16="http://schemas.microsoft.com/office/drawing/2014/main" id="{37048BF2-A8D4-7642-65AA-B6086D34A349}"/>
                </a:ext>
              </a:extLst>
            </p:cNvPr>
            <p:cNvSpPr/>
            <p:nvPr/>
          </p:nvSpPr>
          <p:spPr>
            <a:xfrm>
              <a:off x="5640285" y="1786265"/>
              <a:ext cx="669243" cy="538090"/>
            </a:xfrm>
            <a:custGeom>
              <a:avLst/>
              <a:gdLst/>
              <a:ahLst/>
              <a:cxnLst/>
              <a:rect l="l" t="t" r="r" b="b"/>
              <a:pathLst>
                <a:path w="442162" h="442264" extrusionOk="0">
                  <a:moveTo>
                    <a:pt x="385701" y="0"/>
                  </a:moveTo>
                  <a:lnTo>
                    <a:pt x="56564" y="0"/>
                  </a:lnTo>
                  <a:cubicBezTo>
                    <a:pt x="25310" y="0"/>
                    <a:pt x="0" y="25311"/>
                    <a:pt x="0" y="56564"/>
                  </a:cubicBezTo>
                  <a:lnTo>
                    <a:pt x="0" y="385701"/>
                  </a:lnTo>
                  <a:cubicBezTo>
                    <a:pt x="0" y="416955"/>
                    <a:pt x="25310" y="442265"/>
                    <a:pt x="56564" y="442265"/>
                  </a:cubicBezTo>
                  <a:lnTo>
                    <a:pt x="279848" y="442265"/>
                  </a:lnTo>
                  <a:cubicBezTo>
                    <a:pt x="279848" y="442265"/>
                    <a:pt x="279848" y="442265"/>
                    <a:pt x="279848" y="442265"/>
                  </a:cubicBezTo>
                  <a:lnTo>
                    <a:pt x="279848" y="343585"/>
                  </a:lnTo>
                  <a:cubicBezTo>
                    <a:pt x="279848" y="343585"/>
                    <a:pt x="279848" y="343585"/>
                    <a:pt x="279848" y="343585"/>
                  </a:cubicBezTo>
                  <a:lnTo>
                    <a:pt x="98167" y="343585"/>
                  </a:lnTo>
                  <a:cubicBezTo>
                    <a:pt x="89867" y="343585"/>
                    <a:pt x="82694" y="337232"/>
                    <a:pt x="82284" y="328932"/>
                  </a:cubicBezTo>
                  <a:cubicBezTo>
                    <a:pt x="81874" y="320120"/>
                    <a:pt x="88945" y="312844"/>
                    <a:pt x="97655" y="312844"/>
                  </a:cubicBezTo>
                  <a:lnTo>
                    <a:pt x="284972" y="312844"/>
                  </a:lnTo>
                  <a:cubicBezTo>
                    <a:pt x="284972" y="312844"/>
                    <a:pt x="284972" y="312844"/>
                    <a:pt x="284972" y="312844"/>
                  </a:cubicBezTo>
                  <a:cubicBezTo>
                    <a:pt x="293989" y="293477"/>
                    <a:pt x="313561" y="279951"/>
                    <a:pt x="336310" y="279951"/>
                  </a:cubicBezTo>
                  <a:lnTo>
                    <a:pt x="442162" y="279951"/>
                  </a:lnTo>
                  <a:cubicBezTo>
                    <a:pt x="442162" y="279951"/>
                    <a:pt x="442162" y="279951"/>
                    <a:pt x="442162" y="279951"/>
                  </a:cubicBezTo>
                  <a:lnTo>
                    <a:pt x="442162" y="56667"/>
                  </a:lnTo>
                  <a:cubicBezTo>
                    <a:pt x="442265" y="25413"/>
                    <a:pt x="416954" y="0"/>
                    <a:pt x="385701" y="0"/>
                  </a:cubicBezTo>
                  <a:close/>
                  <a:moveTo>
                    <a:pt x="147046" y="98782"/>
                  </a:moveTo>
                  <a:lnTo>
                    <a:pt x="294707" y="98782"/>
                  </a:lnTo>
                  <a:cubicBezTo>
                    <a:pt x="303006" y="98782"/>
                    <a:pt x="310179" y="105135"/>
                    <a:pt x="310590" y="113436"/>
                  </a:cubicBezTo>
                  <a:cubicBezTo>
                    <a:pt x="311000" y="122248"/>
                    <a:pt x="303929" y="129524"/>
                    <a:pt x="295219" y="129524"/>
                  </a:cubicBezTo>
                  <a:lnTo>
                    <a:pt x="147558" y="129524"/>
                  </a:lnTo>
                  <a:cubicBezTo>
                    <a:pt x="139258" y="129524"/>
                    <a:pt x="132085" y="123170"/>
                    <a:pt x="131675" y="114870"/>
                  </a:cubicBezTo>
                  <a:cubicBezTo>
                    <a:pt x="131265" y="106057"/>
                    <a:pt x="138336" y="98782"/>
                    <a:pt x="147046" y="98782"/>
                  </a:cubicBezTo>
                  <a:close/>
                  <a:moveTo>
                    <a:pt x="344610" y="236606"/>
                  </a:moveTo>
                  <a:lnTo>
                    <a:pt x="98167" y="236606"/>
                  </a:lnTo>
                  <a:cubicBezTo>
                    <a:pt x="89867" y="236606"/>
                    <a:pt x="82694" y="230253"/>
                    <a:pt x="82284" y="221952"/>
                  </a:cubicBezTo>
                  <a:cubicBezTo>
                    <a:pt x="81874" y="213140"/>
                    <a:pt x="88945" y="205864"/>
                    <a:pt x="97655" y="205864"/>
                  </a:cubicBezTo>
                  <a:lnTo>
                    <a:pt x="344097" y="205864"/>
                  </a:lnTo>
                  <a:cubicBezTo>
                    <a:pt x="352398" y="205864"/>
                    <a:pt x="359571" y="212218"/>
                    <a:pt x="359980" y="220518"/>
                  </a:cubicBezTo>
                  <a:cubicBezTo>
                    <a:pt x="360288" y="229330"/>
                    <a:pt x="353320" y="236606"/>
                    <a:pt x="344610" y="236606"/>
                  </a:cubicBezTo>
                  <a:close/>
                </a:path>
              </a:pathLst>
            </a:custGeom>
            <a:solidFill>
              <a:srgbClr val="8F141F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8" name="Grupo 247">
              <a:extLst>
                <a:ext uri="{FF2B5EF4-FFF2-40B4-BE49-F238E27FC236}">
                  <a16:creationId xmlns:a16="http://schemas.microsoft.com/office/drawing/2014/main" id="{BE3CB67F-400B-ADB1-6150-29E9A1B35CC6}"/>
                </a:ext>
              </a:extLst>
            </p:cNvPr>
            <p:cNvGrpSpPr/>
            <p:nvPr/>
          </p:nvGrpSpPr>
          <p:grpSpPr>
            <a:xfrm>
              <a:off x="718999" y="4611706"/>
              <a:ext cx="2212482" cy="1530012"/>
              <a:chOff x="508826" y="4581821"/>
              <a:chExt cx="2212482" cy="1530012"/>
            </a:xfr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26" name="Grupo 225">
                <a:extLst>
                  <a:ext uri="{FF2B5EF4-FFF2-40B4-BE49-F238E27FC236}">
                    <a16:creationId xmlns:a16="http://schemas.microsoft.com/office/drawing/2014/main" id="{83857576-C8C9-1B15-E283-AA175173FCF4}"/>
                  </a:ext>
                </a:extLst>
              </p:cNvPr>
              <p:cNvGrpSpPr/>
              <p:nvPr/>
            </p:nvGrpSpPr>
            <p:grpSpPr>
              <a:xfrm>
                <a:off x="508826" y="4581821"/>
                <a:ext cx="2212482" cy="1520918"/>
                <a:chOff x="237341" y="4564606"/>
                <a:chExt cx="2212482" cy="1520918"/>
              </a:xfrm>
            </p:grpSpPr>
            <p:sp>
              <p:nvSpPr>
                <p:cNvPr id="217" name="Freeform 2">
                  <a:extLst>
                    <a:ext uri="{FF2B5EF4-FFF2-40B4-BE49-F238E27FC236}">
                      <a16:creationId xmlns:a16="http://schemas.microsoft.com/office/drawing/2014/main" id="{B220713D-A69C-A2C1-1F59-A03AA559A672}"/>
                    </a:ext>
                  </a:extLst>
                </p:cNvPr>
                <p:cNvSpPr/>
                <p:nvPr/>
              </p:nvSpPr>
              <p:spPr>
                <a:xfrm>
                  <a:off x="237341" y="4564606"/>
                  <a:ext cx="496374" cy="72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7778" h="4114800">
                      <a:moveTo>
                        <a:pt x="0" y="0"/>
                      </a:moveTo>
                      <a:lnTo>
                        <a:pt x="4677778" y="0"/>
                      </a:lnTo>
                      <a:lnTo>
                        <a:pt x="4677778" y="4114800"/>
                      </a:lnTo>
                      <a:lnTo>
                        <a:pt x="0" y="4114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blipFill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tretch>
                    <a:fillRect/>
                  </a:stretch>
                </a:blipFill>
              </p:spPr>
              <p:txBody>
                <a:bodyPr/>
                <a:lstStyle/>
                <a:p>
                  <a:endParaRPr lang="es-CR" dirty="0"/>
                </a:p>
              </p:txBody>
            </p:sp>
            <p:sp>
              <p:nvSpPr>
                <p:cNvPr id="220" name="Freeform 2">
                  <a:extLst>
                    <a:ext uri="{FF2B5EF4-FFF2-40B4-BE49-F238E27FC236}">
                      <a16:creationId xmlns:a16="http://schemas.microsoft.com/office/drawing/2014/main" id="{7D6D792B-BB2B-37B0-DAE6-9E1B954ECBC9}"/>
                    </a:ext>
                  </a:extLst>
                </p:cNvPr>
                <p:cNvSpPr/>
                <p:nvPr/>
              </p:nvSpPr>
              <p:spPr>
                <a:xfrm>
                  <a:off x="811258" y="4588732"/>
                  <a:ext cx="496374" cy="72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7778" h="4114800">
                      <a:moveTo>
                        <a:pt x="0" y="0"/>
                      </a:moveTo>
                      <a:lnTo>
                        <a:pt x="4677778" y="0"/>
                      </a:lnTo>
                      <a:lnTo>
                        <a:pt x="4677778" y="4114800"/>
                      </a:lnTo>
                      <a:lnTo>
                        <a:pt x="0" y="4114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blipFill>
                  <a:blip r:embed="rId4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a:blipFill>
              </p:spPr>
              <p:txBody>
                <a:bodyPr/>
                <a:lstStyle/>
                <a:p>
                  <a:endParaRPr lang="es-CR" dirty="0"/>
                </a:p>
              </p:txBody>
            </p:sp>
            <p:sp>
              <p:nvSpPr>
                <p:cNvPr id="221" name="Freeform 2">
                  <a:extLst>
                    <a:ext uri="{FF2B5EF4-FFF2-40B4-BE49-F238E27FC236}">
                      <a16:creationId xmlns:a16="http://schemas.microsoft.com/office/drawing/2014/main" id="{36E36A88-8F47-A5A0-18F6-0613CF18CD1A}"/>
                    </a:ext>
                  </a:extLst>
                </p:cNvPr>
                <p:cNvSpPr/>
                <p:nvPr/>
              </p:nvSpPr>
              <p:spPr>
                <a:xfrm>
                  <a:off x="866120" y="5355924"/>
                  <a:ext cx="496374" cy="72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7778" h="4114800">
                      <a:moveTo>
                        <a:pt x="0" y="0"/>
                      </a:moveTo>
                      <a:lnTo>
                        <a:pt x="4677778" y="0"/>
                      </a:lnTo>
                      <a:lnTo>
                        <a:pt x="4677778" y="4114800"/>
                      </a:lnTo>
                      <a:lnTo>
                        <a:pt x="0" y="4114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blipFill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tretch>
                    <a:fillRect/>
                  </a:stretch>
                </a:blipFill>
              </p:spPr>
              <p:txBody>
                <a:bodyPr/>
                <a:lstStyle/>
                <a:p>
                  <a:endParaRPr lang="es-CR"/>
                </a:p>
              </p:txBody>
            </p:sp>
            <p:sp>
              <p:nvSpPr>
                <p:cNvPr id="222" name="Freeform 2">
                  <a:extLst>
                    <a:ext uri="{FF2B5EF4-FFF2-40B4-BE49-F238E27FC236}">
                      <a16:creationId xmlns:a16="http://schemas.microsoft.com/office/drawing/2014/main" id="{E3AB9D27-58DA-23CB-A891-314B5B41C3FB}"/>
                    </a:ext>
                  </a:extLst>
                </p:cNvPr>
                <p:cNvSpPr/>
                <p:nvPr/>
              </p:nvSpPr>
              <p:spPr>
                <a:xfrm>
                  <a:off x="1373773" y="4591282"/>
                  <a:ext cx="496374" cy="72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7778" h="4114800">
                      <a:moveTo>
                        <a:pt x="0" y="0"/>
                      </a:moveTo>
                      <a:lnTo>
                        <a:pt x="4677778" y="0"/>
                      </a:lnTo>
                      <a:lnTo>
                        <a:pt x="4677778" y="4114800"/>
                      </a:lnTo>
                      <a:lnTo>
                        <a:pt x="0" y="4114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blipFill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tretch>
                    <a:fillRect/>
                  </a:stretch>
                </a:blipFill>
              </p:spPr>
              <p:txBody>
                <a:bodyPr/>
                <a:lstStyle/>
                <a:p>
                  <a:endParaRPr lang="es-CR" dirty="0"/>
                </a:p>
              </p:txBody>
            </p:sp>
            <p:sp>
              <p:nvSpPr>
                <p:cNvPr id="223" name="Freeform 2">
                  <a:extLst>
                    <a:ext uri="{FF2B5EF4-FFF2-40B4-BE49-F238E27FC236}">
                      <a16:creationId xmlns:a16="http://schemas.microsoft.com/office/drawing/2014/main" id="{DC5AC8EB-0584-78A7-8A4C-A0B76221C3F9}"/>
                    </a:ext>
                  </a:extLst>
                </p:cNvPr>
                <p:cNvSpPr/>
                <p:nvPr/>
              </p:nvSpPr>
              <p:spPr>
                <a:xfrm>
                  <a:off x="1953449" y="4588732"/>
                  <a:ext cx="496374" cy="72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7778" h="4114800">
                      <a:moveTo>
                        <a:pt x="0" y="0"/>
                      </a:moveTo>
                      <a:lnTo>
                        <a:pt x="4677778" y="0"/>
                      </a:lnTo>
                      <a:lnTo>
                        <a:pt x="4677778" y="4114800"/>
                      </a:lnTo>
                      <a:lnTo>
                        <a:pt x="0" y="4114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blipFill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tretch>
                    <a:fillRect/>
                  </a:stretch>
                </a:blipFill>
              </p:spPr>
              <p:txBody>
                <a:bodyPr/>
                <a:lstStyle/>
                <a:p>
                  <a:endParaRPr lang="es-CR"/>
                </a:p>
              </p:txBody>
            </p:sp>
          </p:grpSp>
          <p:sp>
            <p:nvSpPr>
              <p:cNvPr id="224" name="Freeform 2">
                <a:extLst>
                  <a:ext uri="{FF2B5EF4-FFF2-40B4-BE49-F238E27FC236}">
                    <a16:creationId xmlns:a16="http://schemas.microsoft.com/office/drawing/2014/main" id="{BD2EFFCE-208C-134E-7B91-3A19B5D70AB3}"/>
                  </a:ext>
                </a:extLst>
              </p:cNvPr>
              <p:cNvSpPr/>
              <p:nvPr/>
            </p:nvSpPr>
            <p:spPr>
              <a:xfrm>
                <a:off x="1769351" y="5382233"/>
                <a:ext cx="248187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 r="-100000"/>
                </a:stretch>
              </a:blipFill>
            </p:spPr>
            <p:txBody>
              <a:bodyPr/>
              <a:lstStyle/>
              <a:p>
                <a:endParaRPr lang="es-CR" dirty="0"/>
              </a:p>
            </p:txBody>
          </p:sp>
        </p:grpSp>
        <p:grpSp>
          <p:nvGrpSpPr>
            <p:cNvPr id="227" name="Grupo 226">
              <a:extLst>
                <a:ext uri="{FF2B5EF4-FFF2-40B4-BE49-F238E27FC236}">
                  <a16:creationId xmlns:a16="http://schemas.microsoft.com/office/drawing/2014/main" id="{AB31F11B-EEED-9F29-B3EA-F6FE69BE2888}"/>
                </a:ext>
              </a:extLst>
            </p:cNvPr>
            <p:cNvGrpSpPr/>
            <p:nvPr/>
          </p:nvGrpSpPr>
          <p:grpSpPr>
            <a:xfrm>
              <a:off x="4989759" y="4801406"/>
              <a:ext cx="2212482" cy="1512082"/>
              <a:chOff x="237341" y="4564606"/>
              <a:chExt cx="2212482" cy="1512082"/>
            </a:xfrm>
          </p:grpSpPr>
          <p:sp>
            <p:nvSpPr>
              <p:cNvPr id="228" name="Freeform 2">
                <a:extLst>
                  <a:ext uri="{FF2B5EF4-FFF2-40B4-BE49-F238E27FC236}">
                    <a16:creationId xmlns:a16="http://schemas.microsoft.com/office/drawing/2014/main" id="{A628D32D-A54E-4472-9DB4-969E8AB61EE6}"/>
                  </a:ext>
                </a:extLst>
              </p:cNvPr>
              <p:cNvSpPr/>
              <p:nvPr/>
            </p:nvSpPr>
            <p:spPr>
              <a:xfrm>
                <a:off x="237341" y="4564606"/>
                <a:ext cx="496374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/>
              </a:p>
            </p:txBody>
          </p:sp>
          <p:sp>
            <p:nvSpPr>
              <p:cNvPr id="229" name="Freeform 2">
                <a:extLst>
                  <a:ext uri="{FF2B5EF4-FFF2-40B4-BE49-F238E27FC236}">
                    <a16:creationId xmlns:a16="http://schemas.microsoft.com/office/drawing/2014/main" id="{F9B2C793-B540-6129-D4B6-8887AF153E93}"/>
                  </a:ext>
                </a:extLst>
              </p:cNvPr>
              <p:cNvSpPr/>
              <p:nvPr/>
            </p:nvSpPr>
            <p:spPr>
              <a:xfrm>
                <a:off x="811258" y="4588732"/>
                <a:ext cx="496374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/>
              </a:p>
            </p:txBody>
          </p:sp>
          <p:sp>
            <p:nvSpPr>
              <p:cNvPr id="230" name="Freeform 2">
                <a:extLst>
                  <a:ext uri="{FF2B5EF4-FFF2-40B4-BE49-F238E27FC236}">
                    <a16:creationId xmlns:a16="http://schemas.microsoft.com/office/drawing/2014/main" id="{198190A8-C260-B993-8DAF-7DC0726B5400}"/>
                  </a:ext>
                </a:extLst>
              </p:cNvPr>
              <p:cNvSpPr/>
              <p:nvPr/>
            </p:nvSpPr>
            <p:spPr>
              <a:xfrm>
                <a:off x="1034971" y="5347088"/>
                <a:ext cx="496374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 dirty="0"/>
              </a:p>
            </p:txBody>
          </p:sp>
          <p:sp>
            <p:nvSpPr>
              <p:cNvPr id="231" name="Freeform 2">
                <a:extLst>
                  <a:ext uri="{FF2B5EF4-FFF2-40B4-BE49-F238E27FC236}">
                    <a16:creationId xmlns:a16="http://schemas.microsoft.com/office/drawing/2014/main" id="{1CB7A5D0-530D-E0B9-BB17-246EE8130E03}"/>
                  </a:ext>
                </a:extLst>
              </p:cNvPr>
              <p:cNvSpPr/>
              <p:nvPr/>
            </p:nvSpPr>
            <p:spPr>
              <a:xfrm>
                <a:off x="1373773" y="4591282"/>
                <a:ext cx="496374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/>
              </a:p>
            </p:txBody>
          </p:sp>
          <p:sp>
            <p:nvSpPr>
              <p:cNvPr id="232" name="Freeform 2">
                <a:extLst>
                  <a:ext uri="{FF2B5EF4-FFF2-40B4-BE49-F238E27FC236}">
                    <a16:creationId xmlns:a16="http://schemas.microsoft.com/office/drawing/2014/main" id="{8671F909-48C0-5C46-B16F-4BCFECE90B24}"/>
                  </a:ext>
                </a:extLst>
              </p:cNvPr>
              <p:cNvSpPr/>
              <p:nvPr/>
            </p:nvSpPr>
            <p:spPr>
              <a:xfrm>
                <a:off x="1953449" y="4588732"/>
                <a:ext cx="496374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/>
              </a:p>
            </p:txBody>
          </p:sp>
        </p:grpSp>
        <p:grpSp>
          <p:nvGrpSpPr>
            <p:cNvPr id="257" name="Grupo 256">
              <a:extLst>
                <a:ext uri="{FF2B5EF4-FFF2-40B4-BE49-F238E27FC236}">
                  <a16:creationId xmlns:a16="http://schemas.microsoft.com/office/drawing/2014/main" id="{36348742-198A-580C-D437-B8B4097D8698}"/>
                </a:ext>
              </a:extLst>
            </p:cNvPr>
            <p:cNvGrpSpPr/>
            <p:nvPr/>
          </p:nvGrpSpPr>
          <p:grpSpPr>
            <a:xfrm>
              <a:off x="9088172" y="4777280"/>
              <a:ext cx="1632806" cy="1509767"/>
              <a:chOff x="6890893" y="4875641"/>
              <a:chExt cx="1632806" cy="1509767"/>
            </a:xfrm>
          </p:grpSpPr>
          <p:grpSp>
            <p:nvGrpSpPr>
              <p:cNvPr id="242" name="Grupo 241">
                <a:extLst>
                  <a:ext uri="{FF2B5EF4-FFF2-40B4-BE49-F238E27FC236}">
                    <a16:creationId xmlns:a16="http://schemas.microsoft.com/office/drawing/2014/main" id="{56320D07-207C-2372-FCF3-6850140D6F5A}"/>
                  </a:ext>
                </a:extLst>
              </p:cNvPr>
              <p:cNvGrpSpPr/>
              <p:nvPr/>
            </p:nvGrpSpPr>
            <p:grpSpPr>
              <a:xfrm>
                <a:off x="6890893" y="4875641"/>
                <a:ext cx="1632806" cy="756276"/>
                <a:chOff x="237341" y="4564606"/>
                <a:chExt cx="1632806" cy="756276"/>
              </a:xfrm>
            </p:grpSpPr>
            <p:sp>
              <p:nvSpPr>
                <p:cNvPr id="244" name="Freeform 2">
                  <a:extLst>
                    <a:ext uri="{FF2B5EF4-FFF2-40B4-BE49-F238E27FC236}">
                      <a16:creationId xmlns:a16="http://schemas.microsoft.com/office/drawing/2014/main" id="{26EB212C-7875-1A1E-429C-B97E33306062}"/>
                    </a:ext>
                  </a:extLst>
                </p:cNvPr>
                <p:cNvSpPr/>
                <p:nvPr/>
              </p:nvSpPr>
              <p:spPr>
                <a:xfrm>
                  <a:off x="237341" y="4564606"/>
                  <a:ext cx="496374" cy="72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7778" h="4114800">
                      <a:moveTo>
                        <a:pt x="0" y="0"/>
                      </a:moveTo>
                      <a:lnTo>
                        <a:pt x="4677778" y="0"/>
                      </a:lnTo>
                      <a:lnTo>
                        <a:pt x="4677778" y="4114800"/>
                      </a:lnTo>
                      <a:lnTo>
                        <a:pt x="0" y="4114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blipFill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tretch>
                    <a:fillRect/>
                  </a:stretch>
                </a:blipFill>
              </p:spPr>
              <p:txBody>
                <a:bodyPr/>
                <a:lstStyle/>
                <a:p>
                  <a:endParaRPr lang="es-CR"/>
                </a:p>
              </p:txBody>
            </p:sp>
            <p:sp>
              <p:nvSpPr>
                <p:cNvPr id="245" name="Freeform 2">
                  <a:extLst>
                    <a:ext uri="{FF2B5EF4-FFF2-40B4-BE49-F238E27FC236}">
                      <a16:creationId xmlns:a16="http://schemas.microsoft.com/office/drawing/2014/main" id="{276C42BD-ED38-92AF-AD81-FCEEF754AC75}"/>
                    </a:ext>
                  </a:extLst>
                </p:cNvPr>
                <p:cNvSpPr/>
                <p:nvPr/>
              </p:nvSpPr>
              <p:spPr>
                <a:xfrm>
                  <a:off x="811258" y="4572543"/>
                  <a:ext cx="496374" cy="72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7778" h="4114800">
                      <a:moveTo>
                        <a:pt x="0" y="0"/>
                      </a:moveTo>
                      <a:lnTo>
                        <a:pt x="4677778" y="0"/>
                      </a:lnTo>
                      <a:lnTo>
                        <a:pt x="4677778" y="4114800"/>
                      </a:lnTo>
                      <a:lnTo>
                        <a:pt x="0" y="4114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blipFill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tretch>
                    <a:fillRect/>
                  </a:stretch>
                </a:blipFill>
              </p:spPr>
              <p:txBody>
                <a:bodyPr/>
                <a:lstStyle/>
                <a:p>
                  <a:endParaRPr lang="es-CR"/>
                </a:p>
              </p:txBody>
            </p:sp>
            <p:sp>
              <p:nvSpPr>
                <p:cNvPr id="246" name="Freeform 2">
                  <a:extLst>
                    <a:ext uri="{FF2B5EF4-FFF2-40B4-BE49-F238E27FC236}">
                      <a16:creationId xmlns:a16="http://schemas.microsoft.com/office/drawing/2014/main" id="{91440A09-EE7E-FE13-50AA-31E74EE786CB}"/>
                    </a:ext>
                  </a:extLst>
                </p:cNvPr>
                <p:cNvSpPr/>
                <p:nvPr/>
              </p:nvSpPr>
              <p:spPr>
                <a:xfrm>
                  <a:off x="1373773" y="4591282"/>
                  <a:ext cx="496374" cy="72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7778" h="4114800">
                      <a:moveTo>
                        <a:pt x="0" y="0"/>
                      </a:moveTo>
                      <a:lnTo>
                        <a:pt x="4677778" y="0"/>
                      </a:lnTo>
                      <a:lnTo>
                        <a:pt x="4677778" y="4114800"/>
                      </a:lnTo>
                      <a:lnTo>
                        <a:pt x="0" y="4114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blipFill>
                  <a:blip r:embed="rId2">
                    <a:extLs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tretch>
                    <a:fillRect/>
                  </a:stretch>
                </a:blipFill>
              </p:spPr>
              <p:txBody>
                <a:bodyPr/>
                <a:lstStyle/>
                <a:p>
                  <a:endParaRPr lang="es-CR"/>
                </a:p>
              </p:txBody>
            </p:sp>
          </p:grpSp>
          <p:sp>
            <p:nvSpPr>
              <p:cNvPr id="249" name="Freeform 2">
                <a:extLst>
                  <a:ext uri="{FF2B5EF4-FFF2-40B4-BE49-F238E27FC236}">
                    <a16:creationId xmlns:a16="http://schemas.microsoft.com/office/drawing/2014/main" id="{6C8DC78B-AF3A-2320-5EEB-EC5965BE5289}"/>
                  </a:ext>
                </a:extLst>
              </p:cNvPr>
              <p:cNvSpPr/>
              <p:nvPr/>
            </p:nvSpPr>
            <p:spPr>
              <a:xfrm>
                <a:off x="7517386" y="5655808"/>
                <a:ext cx="496374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 dirty="0"/>
              </a:p>
            </p:txBody>
          </p:sp>
        </p:grpSp>
        <p:pic>
          <p:nvPicPr>
            <p:cNvPr id="256" name="Imagen 255" descr="Dibujo en blanco y negro&#10;&#10;El contenido generado por IA puede ser incorrecto.">
              <a:extLst>
                <a:ext uri="{FF2B5EF4-FFF2-40B4-BE49-F238E27FC236}">
                  <a16:creationId xmlns:a16="http://schemas.microsoft.com/office/drawing/2014/main" id="{B856484E-4CC7-1FC4-CD7B-F66EFF83A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>
                          <a14:backgroundMark x1="99422" y1="344" x2="99422" y2="344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99846" y="1503008"/>
              <a:ext cx="626493" cy="1053811"/>
            </a:xfrm>
            <a:prstGeom prst="rect">
              <a:avLst/>
            </a:prstGeom>
          </p:spPr>
        </p:pic>
        <p:sp>
          <p:nvSpPr>
            <p:cNvPr id="258" name="Freeform 4">
              <a:extLst>
                <a:ext uri="{FF2B5EF4-FFF2-40B4-BE49-F238E27FC236}">
                  <a16:creationId xmlns:a16="http://schemas.microsoft.com/office/drawing/2014/main" id="{8CAC3DDB-0E93-7058-85BA-C69CA52B415A}"/>
                </a:ext>
              </a:extLst>
            </p:cNvPr>
            <p:cNvSpPr/>
            <p:nvPr/>
          </p:nvSpPr>
          <p:spPr>
            <a:xfrm>
              <a:off x="1441128" y="1725313"/>
              <a:ext cx="669243" cy="669242"/>
            </a:xfrm>
            <a:custGeom>
              <a:avLst/>
              <a:gdLst/>
              <a:ahLst/>
              <a:cxnLst/>
              <a:rect l="l" t="t" r="r" b="b"/>
              <a:pathLst>
                <a:path w="786583" h="853295">
                  <a:moveTo>
                    <a:pt x="0" y="0"/>
                  </a:moveTo>
                  <a:lnTo>
                    <a:pt x="786583" y="0"/>
                  </a:lnTo>
                  <a:lnTo>
                    <a:pt x="786583" y="853295"/>
                  </a:lnTo>
                  <a:lnTo>
                    <a:pt x="0" y="8532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/>
            </a:p>
          </p:txBody>
        </p:sp>
      </p:grpSp>
      <p:cxnSp>
        <p:nvCxnSpPr>
          <p:cNvPr id="261" name="Conector recto 260">
            <a:extLst>
              <a:ext uri="{FF2B5EF4-FFF2-40B4-BE49-F238E27FC236}">
                <a16:creationId xmlns:a16="http://schemas.microsoft.com/office/drawing/2014/main" id="{AA1EA507-DDC9-CD91-0DC9-05BC74BD28D3}"/>
              </a:ext>
            </a:extLst>
          </p:cNvPr>
          <p:cNvCxnSpPr>
            <a:cxnSpLocks/>
          </p:cNvCxnSpPr>
          <p:nvPr/>
        </p:nvCxnSpPr>
        <p:spPr>
          <a:xfrm>
            <a:off x="-38126" y="1005664"/>
            <a:ext cx="12328633" cy="51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673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539D5E-B2CF-9333-208C-6C782C93E1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AutoShape 2" descr="Vectores de Don quijote, imágenes vectoriales | Depositphotos">
            <a:extLst>
              <a:ext uri="{FF2B5EF4-FFF2-40B4-BE49-F238E27FC236}">
                <a16:creationId xmlns:a16="http://schemas.microsoft.com/office/drawing/2014/main" id="{3A8B0D3C-BE90-41E3-B848-68E4589151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70066" y="1764028"/>
            <a:ext cx="669242" cy="66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R"/>
          </a:p>
        </p:txBody>
      </p:sp>
      <p:grpSp>
        <p:nvGrpSpPr>
          <p:cNvPr id="199" name="Google Shape;436;p23">
            <a:extLst>
              <a:ext uri="{FF2B5EF4-FFF2-40B4-BE49-F238E27FC236}">
                <a16:creationId xmlns:a16="http://schemas.microsoft.com/office/drawing/2014/main" id="{B55760F3-0B61-31B4-B07A-BD8E7BA0130D}"/>
              </a:ext>
            </a:extLst>
          </p:cNvPr>
          <p:cNvGrpSpPr/>
          <p:nvPr/>
        </p:nvGrpSpPr>
        <p:grpSpPr>
          <a:xfrm>
            <a:off x="5706075" y="3709661"/>
            <a:ext cx="1239894" cy="1226785"/>
            <a:chOff x="2892025" y="1270525"/>
            <a:chExt cx="1239894" cy="1226785"/>
          </a:xfrm>
        </p:grpSpPr>
        <p:sp>
          <p:nvSpPr>
            <p:cNvPr id="200" name="Google Shape;437;p23">
              <a:extLst>
                <a:ext uri="{FF2B5EF4-FFF2-40B4-BE49-F238E27FC236}">
                  <a16:creationId xmlns:a16="http://schemas.microsoft.com/office/drawing/2014/main" id="{1E871CD4-9C2A-B9D4-1ABD-FB76472B0AE0}"/>
                </a:ext>
              </a:extLst>
            </p:cNvPr>
            <p:cNvSpPr/>
            <p:nvPr/>
          </p:nvSpPr>
          <p:spPr>
            <a:xfrm rot="-5400000">
              <a:off x="2837134" y="182261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201" name="Google Shape;438;p23">
              <a:extLst>
                <a:ext uri="{FF2B5EF4-FFF2-40B4-BE49-F238E27FC236}">
                  <a16:creationId xmlns:a16="http://schemas.microsoft.com/office/drawing/2014/main" id="{CEB477B8-DB5D-1226-28DD-754D992A80CD}"/>
                </a:ext>
              </a:extLst>
            </p:cNvPr>
            <p:cNvSpPr/>
            <p:nvPr/>
          </p:nvSpPr>
          <p:spPr>
            <a:xfrm rot="5400000" flipH="1">
              <a:off x="3457219" y="182261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202" name="Google Shape;439;p23">
              <a:extLst>
                <a:ext uri="{FF2B5EF4-FFF2-40B4-BE49-F238E27FC236}">
                  <a16:creationId xmlns:a16="http://schemas.microsoft.com/office/drawing/2014/main" id="{ED863A0B-7D86-2D29-AB78-4F4520495874}"/>
                </a:ext>
              </a:extLst>
            </p:cNvPr>
            <p:cNvSpPr/>
            <p:nvPr/>
          </p:nvSpPr>
          <p:spPr>
            <a:xfrm>
              <a:off x="2892025" y="1599847"/>
              <a:ext cx="619800" cy="5616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203" name="Google Shape;440;p23">
              <a:extLst>
                <a:ext uri="{FF2B5EF4-FFF2-40B4-BE49-F238E27FC236}">
                  <a16:creationId xmlns:a16="http://schemas.microsoft.com/office/drawing/2014/main" id="{EA96696B-92C9-A094-9018-B257AC389909}"/>
                </a:ext>
              </a:extLst>
            </p:cNvPr>
            <p:cNvSpPr/>
            <p:nvPr/>
          </p:nvSpPr>
          <p:spPr>
            <a:xfrm>
              <a:off x="3511976" y="1599849"/>
              <a:ext cx="619800" cy="561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204" name="Google Shape;441;p23">
              <a:extLst>
                <a:ext uri="{FF2B5EF4-FFF2-40B4-BE49-F238E27FC236}">
                  <a16:creationId xmlns:a16="http://schemas.microsoft.com/office/drawing/2014/main" id="{F246E35B-E9AC-73D2-97EF-AFD9929029BE}"/>
                </a:ext>
              </a:extLst>
            </p:cNvPr>
            <p:cNvSpPr/>
            <p:nvPr/>
          </p:nvSpPr>
          <p:spPr>
            <a:xfrm>
              <a:off x="2892149" y="1270525"/>
              <a:ext cx="1239770" cy="662967"/>
            </a:xfrm>
            <a:prstGeom prst="flowChartDecision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</p:grpSp>
      <p:grpSp>
        <p:nvGrpSpPr>
          <p:cNvPr id="140" name="Group 14">
            <a:extLst>
              <a:ext uri="{FF2B5EF4-FFF2-40B4-BE49-F238E27FC236}">
                <a16:creationId xmlns:a16="http://schemas.microsoft.com/office/drawing/2014/main" id="{CAE716D1-0BED-16D3-C460-665739F715B7}"/>
              </a:ext>
            </a:extLst>
          </p:cNvPr>
          <p:cNvGrpSpPr/>
          <p:nvPr/>
        </p:nvGrpSpPr>
        <p:grpSpPr>
          <a:xfrm>
            <a:off x="2614970" y="2875714"/>
            <a:ext cx="2797781" cy="651342"/>
            <a:chOff x="0" y="-19050"/>
            <a:chExt cx="812800" cy="154978"/>
          </a:xfrm>
        </p:grpSpPr>
        <p:sp>
          <p:nvSpPr>
            <p:cNvPr id="141" name="Freeform 15">
              <a:extLst>
                <a:ext uri="{FF2B5EF4-FFF2-40B4-BE49-F238E27FC236}">
                  <a16:creationId xmlns:a16="http://schemas.microsoft.com/office/drawing/2014/main" id="{D479F872-9E59-42C2-CA6A-EB07E97F8493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solidFill>
              <a:srgbClr val="79070D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42" name="TextBox 16">
              <a:extLst>
                <a:ext uri="{FF2B5EF4-FFF2-40B4-BE49-F238E27FC236}">
                  <a16:creationId xmlns:a16="http://schemas.microsoft.com/office/drawing/2014/main" id="{D9715AA4-3B47-0B6B-FC4E-87875CBB1A36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r>
                <a:rPr lang="es-CR" sz="2199" noProof="0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Expresión</a:t>
              </a: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143" name="Group 17">
            <a:extLst>
              <a:ext uri="{FF2B5EF4-FFF2-40B4-BE49-F238E27FC236}">
                <a16:creationId xmlns:a16="http://schemas.microsoft.com/office/drawing/2014/main" id="{639D0D58-0BAF-15EB-A0DF-A7F74F386108}"/>
              </a:ext>
            </a:extLst>
          </p:cNvPr>
          <p:cNvGrpSpPr/>
          <p:nvPr/>
        </p:nvGrpSpPr>
        <p:grpSpPr>
          <a:xfrm>
            <a:off x="6779251" y="2960461"/>
            <a:ext cx="2525566" cy="539428"/>
            <a:chOff x="0" y="0"/>
            <a:chExt cx="812800" cy="135928"/>
          </a:xfrm>
        </p:grpSpPr>
        <p:sp>
          <p:nvSpPr>
            <p:cNvPr id="144" name="Freeform 18">
              <a:extLst>
                <a:ext uri="{FF2B5EF4-FFF2-40B4-BE49-F238E27FC236}">
                  <a16:creationId xmlns:a16="http://schemas.microsoft.com/office/drawing/2014/main" id="{16B45463-C2E0-FA10-DA1A-564D3A605AE1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solidFill>
              <a:srgbClr val="9A9997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45" name="TextBox 19">
              <a:extLst>
                <a:ext uri="{FF2B5EF4-FFF2-40B4-BE49-F238E27FC236}">
                  <a16:creationId xmlns:a16="http://schemas.microsoft.com/office/drawing/2014/main" id="{5A14AAF0-00CE-A0CC-C37E-D0D2004D566E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r>
                <a:rPr lang="es-CR" sz="2199" noProof="0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Manifestación</a:t>
              </a: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sp>
        <p:nvSpPr>
          <p:cNvPr id="179" name="TextBox 25">
            <a:extLst>
              <a:ext uri="{FF2B5EF4-FFF2-40B4-BE49-F238E27FC236}">
                <a16:creationId xmlns:a16="http://schemas.microsoft.com/office/drawing/2014/main" id="{99994734-C1BC-60E1-022F-D773E7FC02AF}"/>
              </a:ext>
            </a:extLst>
          </p:cNvPr>
          <p:cNvSpPr txBox="1"/>
          <p:nvPr/>
        </p:nvSpPr>
        <p:spPr>
          <a:xfrm>
            <a:off x="5627656" y="3896926"/>
            <a:ext cx="1449545" cy="3434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89"/>
              </a:lnSpc>
              <a:spcBef>
                <a:spcPct val="0"/>
              </a:spcBef>
            </a:pPr>
            <a:r>
              <a:rPr lang="en-US" sz="3200" spc="83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7</a:t>
            </a:r>
          </a:p>
        </p:txBody>
      </p:sp>
      <p:grpSp>
        <p:nvGrpSpPr>
          <p:cNvPr id="240" name="Grupo 239">
            <a:extLst>
              <a:ext uri="{FF2B5EF4-FFF2-40B4-BE49-F238E27FC236}">
                <a16:creationId xmlns:a16="http://schemas.microsoft.com/office/drawing/2014/main" id="{F17EAADA-54AE-96E5-1CB7-1A01B9FD9126}"/>
              </a:ext>
            </a:extLst>
          </p:cNvPr>
          <p:cNvGrpSpPr/>
          <p:nvPr/>
        </p:nvGrpSpPr>
        <p:grpSpPr>
          <a:xfrm>
            <a:off x="4664746" y="4938716"/>
            <a:ext cx="3574562" cy="1297782"/>
            <a:chOff x="6738493" y="4723241"/>
            <a:chExt cx="1947134" cy="756276"/>
          </a:xfrm>
        </p:grpSpPr>
        <p:grpSp>
          <p:nvGrpSpPr>
            <p:cNvPr id="233" name="Grupo 232">
              <a:extLst>
                <a:ext uri="{FF2B5EF4-FFF2-40B4-BE49-F238E27FC236}">
                  <a16:creationId xmlns:a16="http://schemas.microsoft.com/office/drawing/2014/main" id="{22263945-BEEA-9E24-5C80-8BBD7480FE2E}"/>
                </a:ext>
              </a:extLst>
            </p:cNvPr>
            <p:cNvGrpSpPr/>
            <p:nvPr/>
          </p:nvGrpSpPr>
          <p:grpSpPr>
            <a:xfrm>
              <a:off x="6738493" y="4723241"/>
              <a:ext cx="1632806" cy="756276"/>
              <a:chOff x="237341" y="4564606"/>
              <a:chExt cx="1632806" cy="756276"/>
            </a:xfrm>
          </p:grpSpPr>
          <p:sp>
            <p:nvSpPr>
              <p:cNvPr id="234" name="Freeform 2">
                <a:extLst>
                  <a:ext uri="{FF2B5EF4-FFF2-40B4-BE49-F238E27FC236}">
                    <a16:creationId xmlns:a16="http://schemas.microsoft.com/office/drawing/2014/main" id="{98112C63-4EB8-C067-A47D-808E837CCD5E}"/>
                  </a:ext>
                </a:extLst>
              </p:cNvPr>
              <p:cNvSpPr/>
              <p:nvPr/>
            </p:nvSpPr>
            <p:spPr>
              <a:xfrm>
                <a:off x="237341" y="4564606"/>
                <a:ext cx="496374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 dirty="0"/>
              </a:p>
            </p:txBody>
          </p:sp>
          <p:sp>
            <p:nvSpPr>
              <p:cNvPr id="235" name="Freeform 2">
                <a:extLst>
                  <a:ext uri="{FF2B5EF4-FFF2-40B4-BE49-F238E27FC236}">
                    <a16:creationId xmlns:a16="http://schemas.microsoft.com/office/drawing/2014/main" id="{E09E4A0C-1268-821C-FDD7-FF4604C73D02}"/>
                  </a:ext>
                </a:extLst>
              </p:cNvPr>
              <p:cNvSpPr/>
              <p:nvPr/>
            </p:nvSpPr>
            <p:spPr>
              <a:xfrm>
                <a:off x="811258" y="4588732"/>
                <a:ext cx="496374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/>
              </a:p>
            </p:txBody>
          </p:sp>
          <p:sp>
            <p:nvSpPr>
              <p:cNvPr id="237" name="Freeform 2">
                <a:extLst>
                  <a:ext uri="{FF2B5EF4-FFF2-40B4-BE49-F238E27FC236}">
                    <a16:creationId xmlns:a16="http://schemas.microsoft.com/office/drawing/2014/main" id="{10E21A96-C9DA-FF6E-97E0-4C729BC40AB5}"/>
                  </a:ext>
                </a:extLst>
              </p:cNvPr>
              <p:cNvSpPr/>
              <p:nvPr/>
            </p:nvSpPr>
            <p:spPr>
              <a:xfrm>
                <a:off x="1373773" y="4591282"/>
                <a:ext cx="496374" cy="729600"/>
              </a:xfrm>
              <a:custGeom>
                <a:avLst/>
                <a:gdLst/>
                <a:ahLst/>
                <a:cxnLst/>
                <a:rect l="l" t="t" r="r" b="b"/>
                <a:pathLst>
                  <a:path w="4677778" h="4114800">
                    <a:moveTo>
                      <a:pt x="0" y="0"/>
                    </a:moveTo>
                    <a:lnTo>
                      <a:pt x="4677778" y="0"/>
                    </a:lnTo>
                    <a:lnTo>
                      <a:pt x="4677778" y="4114800"/>
                    </a:lnTo>
                    <a:lnTo>
                      <a:pt x="0" y="41148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/>
              </a:p>
            </p:txBody>
          </p:sp>
        </p:grpSp>
        <p:sp>
          <p:nvSpPr>
            <p:cNvPr id="239" name="Freeform 2">
              <a:extLst>
                <a:ext uri="{FF2B5EF4-FFF2-40B4-BE49-F238E27FC236}">
                  <a16:creationId xmlns:a16="http://schemas.microsoft.com/office/drawing/2014/main" id="{36908877-CFE6-8E29-0A98-66C4E8E54E25}"/>
                </a:ext>
              </a:extLst>
            </p:cNvPr>
            <p:cNvSpPr/>
            <p:nvPr/>
          </p:nvSpPr>
          <p:spPr>
            <a:xfrm>
              <a:off x="8437440" y="4747367"/>
              <a:ext cx="248187" cy="729600"/>
            </a:xfrm>
            <a:custGeom>
              <a:avLst/>
              <a:gdLst/>
              <a:ahLst/>
              <a:cxnLst/>
              <a:rect l="l" t="t" r="r" b="b"/>
              <a:pathLst>
                <a:path w="4677778" h="4114800">
                  <a:moveTo>
                    <a:pt x="0" y="0"/>
                  </a:moveTo>
                  <a:lnTo>
                    <a:pt x="4677778" y="0"/>
                  </a:lnTo>
                  <a:lnTo>
                    <a:pt x="4677778" y="4114800"/>
                  </a:lnTo>
                  <a:lnTo>
                    <a:pt x="0" y="41148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r="-100000"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</p:grpSp>
      <p:pic>
        <p:nvPicPr>
          <p:cNvPr id="247" name="Picture 2" descr="Resultado de imagen para traducciones quijote de la mancha">
            <a:extLst>
              <a:ext uri="{FF2B5EF4-FFF2-40B4-BE49-F238E27FC236}">
                <a16:creationId xmlns:a16="http://schemas.microsoft.com/office/drawing/2014/main" id="{0D5636CD-DB9F-58BC-8B8C-EA2B788E1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98" y="2073218"/>
            <a:ext cx="924523" cy="520815"/>
          </a:xfrm>
          <a:prstGeom prst="round2DiagRect">
            <a:avLst>
              <a:gd name="adj1" fmla="val 16667"/>
              <a:gd name="adj2" fmla="val 5000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eform 2">
            <a:extLst>
              <a:ext uri="{FF2B5EF4-FFF2-40B4-BE49-F238E27FC236}">
                <a16:creationId xmlns:a16="http://schemas.microsoft.com/office/drawing/2014/main" id="{3BEB2CB7-785E-74A5-648E-6B9DB6DAD467}"/>
              </a:ext>
            </a:extLst>
          </p:cNvPr>
          <p:cNvSpPr/>
          <p:nvPr/>
        </p:nvSpPr>
        <p:spPr>
          <a:xfrm flipH="1">
            <a:off x="7534054" y="2064002"/>
            <a:ext cx="809808" cy="669242"/>
          </a:xfrm>
          <a:custGeom>
            <a:avLst/>
            <a:gdLst/>
            <a:ahLst/>
            <a:cxnLst/>
            <a:rect l="l" t="t" r="r" b="b"/>
            <a:pathLst>
              <a:path w="1941392" h="1828026">
                <a:moveTo>
                  <a:pt x="1941392" y="0"/>
                </a:moveTo>
                <a:lnTo>
                  <a:pt x="0" y="0"/>
                </a:lnTo>
                <a:lnTo>
                  <a:pt x="0" y="1828026"/>
                </a:lnTo>
                <a:lnTo>
                  <a:pt x="1941392" y="1828026"/>
                </a:lnTo>
                <a:lnTo>
                  <a:pt x="1941392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  <p:sp>
        <p:nvSpPr>
          <p:cNvPr id="4" name="Título 31">
            <a:extLst>
              <a:ext uri="{FF2B5EF4-FFF2-40B4-BE49-F238E27FC236}">
                <a16:creationId xmlns:a16="http://schemas.microsoft.com/office/drawing/2014/main" id="{6B0B15BE-CB83-7F77-A6A2-AD2894C69E0B}"/>
              </a:ext>
            </a:extLst>
          </p:cNvPr>
          <p:cNvSpPr txBox="1">
            <a:spLocks/>
          </p:cNvSpPr>
          <p:nvPr/>
        </p:nvSpPr>
        <p:spPr>
          <a:xfrm>
            <a:off x="-1" y="294180"/>
            <a:ext cx="12192000" cy="12977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s-ES" sz="2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Entidades nuevas representadas en el modelo LRM y representadas en RDA Toolkit oficial</a:t>
            </a:r>
            <a:br>
              <a:rPr lang="es-ES" sz="2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s-ES" sz="2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Frecuencia de respuestas</a:t>
            </a:r>
            <a:endParaRPr lang="es-CR" sz="25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78C9285F-8DFF-53AA-A802-8BB1C2A3D2F5}"/>
              </a:ext>
            </a:extLst>
          </p:cNvPr>
          <p:cNvCxnSpPr>
            <a:cxnSpLocks/>
          </p:cNvCxnSpPr>
          <p:nvPr/>
        </p:nvCxnSpPr>
        <p:spPr>
          <a:xfrm>
            <a:off x="-68318" y="1156539"/>
            <a:ext cx="12328633" cy="51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426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41AEF-1E14-155D-BDED-1C02DA293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roup 8">
            <a:extLst>
              <a:ext uri="{FF2B5EF4-FFF2-40B4-BE49-F238E27FC236}">
                <a16:creationId xmlns:a16="http://schemas.microsoft.com/office/drawing/2014/main" id="{DF7C5839-7725-E361-1F88-B016A25D9179}"/>
              </a:ext>
            </a:extLst>
          </p:cNvPr>
          <p:cNvGrpSpPr/>
          <p:nvPr/>
        </p:nvGrpSpPr>
        <p:grpSpPr>
          <a:xfrm>
            <a:off x="285707" y="2901347"/>
            <a:ext cx="2675553" cy="544605"/>
            <a:chOff x="0" y="0"/>
            <a:chExt cx="812800" cy="135928"/>
          </a:xfrm>
        </p:grpSpPr>
        <p:sp>
          <p:nvSpPr>
            <p:cNvPr id="135" name="Freeform 9">
              <a:extLst>
                <a:ext uri="{FF2B5EF4-FFF2-40B4-BE49-F238E27FC236}">
                  <a16:creationId xmlns:a16="http://schemas.microsoft.com/office/drawing/2014/main" id="{16EB02F5-7BC3-5E0E-9B38-AFA75597828F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36" name="TextBox 10">
              <a:extLst>
                <a:ext uri="{FF2B5EF4-FFF2-40B4-BE49-F238E27FC236}">
                  <a16:creationId xmlns:a16="http://schemas.microsoft.com/office/drawing/2014/main" id="{9E27CE47-7FB6-8480-26C9-0AFD1948665A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199" noProof="0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Agente</a:t>
              </a: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137" name="Group 11">
            <a:extLst>
              <a:ext uri="{FF2B5EF4-FFF2-40B4-BE49-F238E27FC236}">
                <a16:creationId xmlns:a16="http://schemas.microsoft.com/office/drawing/2014/main" id="{FCD1C5F5-B641-BB9D-811C-B382491B56D6}"/>
              </a:ext>
            </a:extLst>
          </p:cNvPr>
          <p:cNvGrpSpPr/>
          <p:nvPr/>
        </p:nvGrpSpPr>
        <p:grpSpPr>
          <a:xfrm>
            <a:off x="3459636" y="2878960"/>
            <a:ext cx="2711259" cy="574398"/>
            <a:chOff x="-10847" y="-18788"/>
            <a:chExt cx="823647" cy="154978"/>
          </a:xfrm>
        </p:grpSpPr>
        <p:sp>
          <p:nvSpPr>
            <p:cNvPr id="138" name="Freeform 12">
              <a:extLst>
                <a:ext uri="{FF2B5EF4-FFF2-40B4-BE49-F238E27FC236}">
                  <a16:creationId xmlns:a16="http://schemas.microsoft.com/office/drawing/2014/main" id="{C3B4B658-85CF-45D7-EF0E-FDD1058D3D3E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solidFill>
              <a:srgbClr val="464743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39" name="TextBox 13">
              <a:extLst>
                <a:ext uri="{FF2B5EF4-FFF2-40B4-BE49-F238E27FC236}">
                  <a16:creationId xmlns:a16="http://schemas.microsoft.com/office/drawing/2014/main" id="{40B45BD3-F6E4-5105-F7C4-C5362A2514D1}"/>
                </a:ext>
              </a:extLst>
            </p:cNvPr>
            <p:cNvSpPr txBox="1"/>
            <p:nvPr/>
          </p:nvSpPr>
          <p:spPr>
            <a:xfrm>
              <a:off x="-10847" y="-18788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r>
                <a:rPr lang="es-CR" sz="2199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Agente colectivo</a:t>
              </a: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140" name="Group 14">
            <a:extLst>
              <a:ext uri="{FF2B5EF4-FFF2-40B4-BE49-F238E27FC236}">
                <a16:creationId xmlns:a16="http://schemas.microsoft.com/office/drawing/2014/main" id="{C091BB3E-93A3-DC7B-95A5-E0092DA1B1A3}"/>
              </a:ext>
            </a:extLst>
          </p:cNvPr>
          <p:cNvGrpSpPr/>
          <p:nvPr/>
        </p:nvGrpSpPr>
        <p:grpSpPr>
          <a:xfrm>
            <a:off x="6517430" y="2847978"/>
            <a:ext cx="2797781" cy="651342"/>
            <a:chOff x="0" y="-19050"/>
            <a:chExt cx="812800" cy="154978"/>
          </a:xfrm>
        </p:grpSpPr>
        <p:sp>
          <p:nvSpPr>
            <p:cNvPr id="141" name="Freeform 15">
              <a:extLst>
                <a:ext uri="{FF2B5EF4-FFF2-40B4-BE49-F238E27FC236}">
                  <a16:creationId xmlns:a16="http://schemas.microsoft.com/office/drawing/2014/main" id="{FD28D02B-B925-7696-B18F-B98EFFA3F55F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solidFill>
              <a:srgbClr val="79070D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42" name="TextBox 16">
              <a:extLst>
                <a:ext uri="{FF2B5EF4-FFF2-40B4-BE49-F238E27FC236}">
                  <a16:creationId xmlns:a16="http://schemas.microsoft.com/office/drawing/2014/main" id="{60555893-16FE-6982-CF4D-1E3015EF2CF5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r>
                <a:rPr lang="es-CR" sz="2199" noProof="0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Lugar</a:t>
              </a: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143" name="Group 17">
            <a:extLst>
              <a:ext uri="{FF2B5EF4-FFF2-40B4-BE49-F238E27FC236}">
                <a16:creationId xmlns:a16="http://schemas.microsoft.com/office/drawing/2014/main" id="{397AA27B-24CB-5E9B-3BC1-8415DF397D82}"/>
              </a:ext>
            </a:extLst>
          </p:cNvPr>
          <p:cNvGrpSpPr/>
          <p:nvPr/>
        </p:nvGrpSpPr>
        <p:grpSpPr>
          <a:xfrm>
            <a:off x="9538340" y="2948594"/>
            <a:ext cx="2525566" cy="557532"/>
            <a:chOff x="6366" y="-12301"/>
            <a:chExt cx="812800" cy="140490"/>
          </a:xfrm>
        </p:grpSpPr>
        <p:sp>
          <p:nvSpPr>
            <p:cNvPr id="144" name="Freeform 18">
              <a:extLst>
                <a:ext uri="{FF2B5EF4-FFF2-40B4-BE49-F238E27FC236}">
                  <a16:creationId xmlns:a16="http://schemas.microsoft.com/office/drawing/2014/main" id="{60806400-FD2F-93FF-39BA-4C515BB59832}"/>
                </a:ext>
              </a:extLst>
            </p:cNvPr>
            <p:cNvSpPr/>
            <p:nvPr/>
          </p:nvSpPr>
          <p:spPr>
            <a:xfrm>
              <a:off x="6366" y="-7739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solidFill>
              <a:srgbClr val="9A9997"/>
            </a:soli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45" name="TextBox 19">
              <a:extLst>
                <a:ext uri="{FF2B5EF4-FFF2-40B4-BE49-F238E27FC236}">
                  <a16:creationId xmlns:a16="http://schemas.microsoft.com/office/drawing/2014/main" id="{0924495B-3C00-7F79-15C2-58DC2BB13602}"/>
                </a:ext>
              </a:extLst>
            </p:cNvPr>
            <p:cNvSpPr txBox="1"/>
            <p:nvPr/>
          </p:nvSpPr>
          <p:spPr>
            <a:xfrm>
              <a:off x="67329" y="-12301"/>
              <a:ext cx="705383" cy="1359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859"/>
                </a:lnSpc>
                <a:spcBef>
                  <a:spcPct val="0"/>
                </a:spcBef>
              </a:pPr>
              <a:r>
                <a:rPr lang="es-CR" noProof="0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Período</a:t>
              </a:r>
              <a:r>
                <a:rPr lang="es-CR" sz="2199" noProof="0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 </a:t>
              </a:r>
              <a:r>
                <a:rPr lang="es-CR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Montserrat"/>
                </a:rPr>
                <a:t>de tiempo</a:t>
              </a:r>
              <a:endPara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205" name="Google Shape;436;p23">
            <a:extLst>
              <a:ext uri="{FF2B5EF4-FFF2-40B4-BE49-F238E27FC236}">
                <a16:creationId xmlns:a16="http://schemas.microsoft.com/office/drawing/2014/main" id="{613E7272-2A3F-4190-441A-CB49DC9C98EB}"/>
              </a:ext>
            </a:extLst>
          </p:cNvPr>
          <p:cNvGrpSpPr/>
          <p:nvPr/>
        </p:nvGrpSpPr>
        <p:grpSpPr>
          <a:xfrm>
            <a:off x="5221959" y="3677187"/>
            <a:ext cx="1239894" cy="1226785"/>
            <a:chOff x="2892025" y="1270525"/>
            <a:chExt cx="1239894" cy="1226785"/>
          </a:xfrm>
        </p:grpSpPr>
        <p:sp>
          <p:nvSpPr>
            <p:cNvPr id="206" name="Google Shape;437;p23">
              <a:extLst>
                <a:ext uri="{FF2B5EF4-FFF2-40B4-BE49-F238E27FC236}">
                  <a16:creationId xmlns:a16="http://schemas.microsoft.com/office/drawing/2014/main" id="{E12FB424-5AEC-EC71-418C-1E05AB457016}"/>
                </a:ext>
              </a:extLst>
            </p:cNvPr>
            <p:cNvSpPr/>
            <p:nvPr/>
          </p:nvSpPr>
          <p:spPr>
            <a:xfrm rot="-5400000">
              <a:off x="2837134" y="182261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rgbClr val="4647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207" name="Google Shape;438;p23">
              <a:extLst>
                <a:ext uri="{FF2B5EF4-FFF2-40B4-BE49-F238E27FC236}">
                  <a16:creationId xmlns:a16="http://schemas.microsoft.com/office/drawing/2014/main" id="{13350C5B-CABF-08CF-4B6C-265698F3B7F1}"/>
                </a:ext>
              </a:extLst>
            </p:cNvPr>
            <p:cNvSpPr/>
            <p:nvPr/>
          </p:nvSpPr>
          <p:spPr>
            <a:xfrm rot="5400000" flipH="1">
              <a:off x="3457219" y="182261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208" name="Google Shape;439;p23">
              <a:extLst>
                <a:ext uri="{FF2B5EF4-FFF2-40B4-BE49-F238E27FC236}">
                  <a16:creationId xmlns:a16="http://schemas.microsoft.com/office/drawing/2014/main" id="{256941F1-9BD1-E74E-5BAA-089B23A94572}"/>
                </a:ext>
              </a:extLst>
            </p:cNvPr>
            <p:cNvSpPr/>
            <p:nvPr/>
          </p:nvSpPr>
          <p:spPr>
            <a:xfrm>
              <a:off x="2892025" y="1599847"/>
              <a:ext cx="619800" cy="561600"/>
            </a:xfrm>
            <a:prstGeom prst="rect">
              <a:avLst/>
            </a:prstGeom>
            <a:solidFill>
              <a:srgbClr val="4647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209" name="Google Shape;440;p23">
              <a:extLst>
                <a:ext uri="{FF2B5EF4-FFF2-40B4-BE49-F238E27FC236}">
                  <a16:creationId xmlns:a16="http://schemas.microsoft.com/office/drawing/2014/main" id="{10EE8F10-1CE4-C4BA-EB4B-1CADDFFD0C76}"/>
                </a:ext>
              </a:extLst>
            </p:cNvPr>
            <p:cNvSpPr/>
            <p:nvPr/>
          </p:nvSpPr>
          <p:spPr>
            <a:xfrm>
              <a:off x="3511976" y="1599849"/>
              <a:ext cx="619800" cy="561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210" name="Google Shape;441;p23">
              <a:extLst>
                <a:ext uri="{FF2B5EF4-FFF2-40B4-BE49-F238E27FC236}">
                  <a16:creationId xmlns:a16="http://schemas.microsoft.com/office/drawing/2014/main" id="{8953480D-C9C7-3F1E-ECE8-EE0C437D8BC2}"/>
                </a:ext>
              </a:extLst>
            </p:cNvPr>
            <p:cNvSpPr/>
            <p:nvPr/>
          </p:nvSpPr>
          <p:spPr>
            <a:xfrm>
              <a:off x="2892149" y="1270525"/>
              <a:ext cx="1239770" cy="662967"/>
            </a:xfrm>
            <a:prstGeom prst="flowChartDecision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</p:grpSp>
      <p:sp>
        <p:nvSpPr>
          <p:cNvPr id="180" name="TextBox 25">
            <a:extLst>
              <a:ext uri="{FF2B5EF4-FFF2-40B4-BE49-F238E27FC236}">
                <a16:creationId xmlns:a16="http://schemas.microsoft.com/office/drawing/2014/main" id="{269E1751-D6D1-3040-4C3B-8641E29A2C69}"/>
              </a:ext>
            </a:extLst>
          </p:cNvPr>
          <p:cNvSpPr txBox="1"/>
          <p:nvPr/>
        </p:nvSpPr>
        <p:spPr>
          <a:xfrm>
            <a:off x="5328505" y="3916095"/>
            <a:ext cx="1095614" cy="3434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indent="0" algn="ctr">
              <a:lnSpc>
                <a:spcPts val="2589"/>
              </a:lnSpc>
              <a:spcBef>
                <a:spcPct val="0"/>
              </a:spcBef>
            </a:pPr>
            <a:r>
              <a:rPr lang="en-US" sz="3200" spc="83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sym typeface="Montserrat"/>
              </a:rPr>
              <a:t>6</a:t>
            </a:r>
          </a:p>
        </p:txBody>
      </p:sp>
      <p:grpSp>
        <p:nvGrpSpPr>
          <p:cNvPr id="242" name="Grupo 241">
            <a:extLst>
              <a:ext uri="{FF2B5EF4-FFF2-40B4-BE49-F238E27FC236}">
                <a16:creationId xmlns:a16="http://schemas.microsoft.com/office/drawing/2014/main" id="{731BA4D5-E7EC-C402-1EC4-F438142315D7}"/>
              </a:ext>
            </a:extLst>
          </p:cNvPr>
          <p:cNvGrpSpPr/>
          <p:nvPr/>
        </p:nvGrpSpPr>
        <p:grpSpPr>
          <a:xfrm>
            <a:off x="4177416" y="5207785"/>
            <a:ext cx="3445862" cy="1128012"/>
            <a:chOff x="237341" y="4558334"/>
            <a:chExt cx="1632806" cy="735872"/>
          </a:xfrm>
        </p:grpSpPr>
        <p:sp>
          <p:nvSpPr>
            <p:cNvPr id="244" name="Freeform 2">
              <a:extLst>
                <a:ext uri="{FF2B5EF4-FFF2-40B4-BE49-F238E27FC236}">
                  <a16:creationId xmlns:a16="http://schemas.microsoft.com/office/drawing/2014/main" id="{43D47EFB-8E68-BBF8-C3D5-5F0CD94691CE}"/>
                </a:ext>
              </a:extLst>
            </p:cNvPr>
            <p:cNvSpPr/>
            <p:nvPr/>
          </p:nvSpPr>
          <p:spPr>
            <a:xfrm>
              <a:off x="237341" y="4564606"/>
              <a:ext cx="496374" cy="729600"/>
            </a:xfrm>
            <a:custGeom>
              <a:avLst/>
              <a:gdLst/>
              <a:ahLst/>
              <a:cxnLst/>
              <a:rect l="l" t="t" r="r" b="b"/>
              <a:pathLst>
                <a:path w="4677778" h="4114800">
                  <a:moveTo>
                    <a:pt x="0" y="0"/>
                  </a:moveTo>
                  <a:lnTo>
                    <a:pt x="4677778" y="0"/>
                  </a:lnTo>
                  <a:lnTo>
                    <a:pt x="4677778" y="4114800"/>
                  </a:lnTo>
                  <a:lnTo>
                    <a:pt x="0" y="41148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/>
            </a:p>
          </p:txBody>
        </p:sp>
        <p:sp>
          <p:nvSpPr>
            <p:cNvPr id="245" name="Freeform 2">
              <a:extLst>
                <a:ext uri="{FF2B5EF4-FFF2-40B4-BE49-F238E27FC236}">
                  <a16:creationId xmlns:a16="http://schemas.microsoft.com/office/drawing/2014/main" id="{B2362150-7F59-6705-6A14-9BDD7B38F593}"/>
                </a:ext>
              </a:extLst>
            </p:cNvPr>
            <p:cNvSpPr/>
            <p:nvPr/>
          </p:nvSpPr>
          <p:spPr>
            <a:xfrm>
              <a:off x="805557" y="4558334"/>
              <a:ext cx="496374" cy="729600"/>
            </a:xfrm>
            <a:custGeom>
              <a:avLst/>
              <a:gdLst/>
              <a:ahLst/>
              <a:cxnLst/>
              <a:rect l="l" t="t" r="r" b="b"/>
              <a:pathLst>
                <a:path w="4677778" h="4114800">
                  <a:moveTo>
                    <a:pt x="0" y="0"/>
                  </a:moveTo>
                  <a:lnTo>
                    <a:pt x="4677778" y="0"/>
                  </a:lnTo>
                  <a:lnTo>
                    <a:pt x="4677778" y="4114800"/>
                  </a:lnTo>
                  <a:lnTo>
                    <a:pt x="0" y="41148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46" name="Freeform 2">
              <a:extLst>
                <a:ext uri="{FF2B5EF4-FFF2-40B4-BE49-F238E27FC236}">
                  <a16:creationId xmlns:a16="http://schemas.microsoft.com/office/drawing/2014/main" id="{5D41C9DA-919D-0A90-FB41-DD367E45BEE2}"/>
                </a:ext>
              </a:extLst>
            </p:cNvPr>
            <p:cNvSpPr/>
            <p:nvPr/>
          </p:nvSpPr>
          <p:spPr>
            <a:xfrm>
              <a:off x="1373773" y="4564606"/>
              <a:ext cx="496374" cy="729600"/>
            </a:xfrm>
            <a:custGeom>
              <a:avLst/>
              <a:gdLst/>
              <a:ahLst/>
              <a:cxnLst/>
              <a:rect l="l" t="t" r="r" b="b"/>
              <a:pathLst>
                <a:path w="4677778" h="4114800">
                  <a:moveTo>
                    <a:pt x="0" y="0"/>
                  </a:moveTo>
                  <a:lnTo>
                    <a:pt x="4677778" y="0"/>
                  </a:lnTo>
                  <a:lnTo>
                    <a:pt x="4677778" y="4114800"/>
                  </a:lnTo>
                  <a:lnTo>
                    <a:pt x="0" y="41148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</p:grpSp>
      <p:sp>
        <p:nvSpPr>
          <p:cNvPr id="3" name="Freeform 22">
            <a:extLst>
              <a:ext uri="{FF2B5EF4-FFF2-40B4-BE49-F238E27FC236}">
                <a16:creationId xmlns:a16="http://schemas.microsoft.com/office/drawing/2014/main" id="{9A33D269-B6CA-33C5-255C-5524859E8EC7}"/>
              </a:ext>
            </a:extLst>
          </p:cNvPr>
          <p:cNvSpPr/>
          <p:nvPr/>
        </p:nvSpPr>
        <p:spPr>
          <a:xfrm>
            <a:off x="4186190" y="2157946"/>
            <a:ext cx="1222444" cy="674784"/>
          </a:xfrm>
          <a:custGeom>
            <a:avLst/>
            <a:gdLst/>
            <a:ahLst/>
            <a:cxnLst/>
            <a:rect l="l" t="t" r="r" b="b"/>
            <a:pathLst>
              <a:path w="1397344" h="1049278">
                <a:moveTo>
                  <a:pt x="0" y="0"/>
                </a:moveTo>
                <a:lnTo>
                  <a:pt x="1397344" y="0"/>
                </a:lnTo>
                <a:lnTo>
                  <a:pt x="1397344" y="1049278"/>
                </a:lnTo>
                <a:lnTo>
                  <a:pt x="0" y="10492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/>
          </a:p>
        </p:txBody>
      </p:sp>
      <p:pic>
        <p:nvPicPr>
          <p:cNvPr id="5" name="Imagen 4" descr="Icono&#10;&#10;El contenido generado por IA puede ser incorrecto.">
            <a:extLst>
              <a:ext uri="{FF2B5EF4-FFF2-40B4-BE49-F238E27FC236}">
                <a16:creationId xmlns:a16="http://schemas.microsoft.com/office/drawing/2014/main" id="{102F6DEA-9A92-0FF1-D5D6-02F9B699C2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backgroundMark x1="13333" y1="0" x2="13333" y2="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32423" y="2004353"/>
            <a:ext cx="782119" cy="782119"/>
          </a:xfrm>
          <a:prstGeom prst="rect">
            <a:avLst/>
          </a:prstGeom>
        </p:spPr>
      </p:pic>
      <p:sp>
        <p:nvSpPr>
          <p:cNvPr id="8" name="Freeform 34">
            <a:extLst>
              <a:ext uri="{FF2B5EF4-FFF2-40B4-BE49-F238E27FC236}">
                <a16:creationId xmlns:a16="http://schemas.microsoft.com/office/drawing/2014/main" id="{EA35FB1F-D2F6-1708-D5A9-F606212218D9}"/>
              </a:ext>
            </a:extLst>
          </p:cNvPr>
          <p:cNvSpPr/>
          <p:nvPr/>
        </p:nvSpPr>
        <p:spPr>
          <a:xfrm>
            <a:off x="7409283" y="2019284"/>
            <a:ext cx="782119" cy="752256"/>
          </a:xfrm>
          <a:custGeom>
            <a:avLst/>
            <a:gdLst/>
            <a:ahLst/>
            <a:cxnLst/>
            <a:rect l="l" t="t" r="r" b="b"/>
            <a:pathLst>
              <a:path w="782119" h="752256">
                <a:moveTo>
                  <a:pt x="0" y="0"/>
                </a:moveTo>
                <a:lnTo>
                  <a:pt x="782119" y="0"/>
                </a:lnTo>
                <a:lnTo>
                  <a:pt x="782119" y="752256"/>
                </a:lnTo>
                <a:lnTo>
                  <a:pt x="0" y="75225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  <p:grpSp>
        <p:nvGrpSpPr>
          <p:cNvPr id="9" name="Google Shape;1004;p34">
            <a:extLst>
              <a:ext uri="{FF2B5EF4-FFF2-40B4-BE49-F238E27FC236}">
                <a16:creationId xmlns:a16="http://schemas.microsoft.com/office/drawing/2014/main" id="{C402654E-56B2-FC3F-2D14-204EDE8D1335}"/>
              </a:ext>
            </a:extLst>
          </p:cNvPr>
          <p:cNvGrpSpPr/>
          <p:nvPr/>
        </p:nvGrpSpPr>
        <p:grpSpPr>
          <a:xfrm>
            <a:off x="10470318" y="2080303"/>
            <a:ext cx="782118" cy="638119"/>
            <a:chOff x="5185237" y="1815593"/>
            <a:chExt cx="524651" cy="524651"/>
          </a:xfrm>
          <a:solidFill>
            <a:schemeClr val="bg1"/>
          </a:solidFill>
        </p:grpSpPr>
        <p:sp>
          <p:nvSpPr>
            <p:cNvPr id="10" name="Google Shape;1005;p34">
              <a:extLst>
                <a:ext uri="{FF2B5EF4-FFF2-40B4-BE49-F238E27FC236}">
                  <a16:creationId xmlns:a16="http://schemas.microsoft.com/office/drawing/2014/main" id="{6EDC221D-19EA-58F9-D7B7-C079A6F4293A}"/>
                </a:ext>
              </a:extLst>
            </p:cNvPr>
            <p:cNvSpPr/>
            <p:nvPr/>
          </p:nvSpPr>
          <p:spPr>
            <a:xfrm>
              <a:off x="5185237" y="1815593"/>
              <a:ext cx="524651" cy="524651"/>
            </a:xfrm>
            <a:custGeom>
              <a:avLst/>
              <a:gdLst/>
              <a:ahLst/>
              <a:cxnLst/>
              <a:rect l="l" t="t" r="r" b="b"/>
              <a:pathLst>
                <a:path w="524651" h="524651" extrusionOk="0">
                  <a:moveTo>
                    <a:pt x="447798" y="76853"/>
                  </a:moveTo>
                  <a:cubicBezTo>
                    <a:pt x="398202" y="27257"/>
                    <a:pt x="332416" y="0"/>
                    <a:pt x="262326" y="0"/>
                  </a:cubicBezTo>
                  <a:cubicBezTo>
                    <a:pt x="192235" y="0"/>
                    <a:pt x="126347" y="27257"/>
                    <a:pt x="76853" y="76853"/>
                  </a:cubicBezTo>
                  <a:cubicBezTo>
                    <a:pt x="27359" y="126449"/>
                    <a:pt x="0" y="192236"/>
                    <a:pt x="0" y="262326"/>
                  </a:cubicBezTo>
                  <a:cubicBezTo>
                    <a:pt x="0" y="332416"/>
                    <a:pt x="27257" y="398305"/>
                    <a:pt x="76853" y="447798"/>
                  </a:cubicBezTo>
                  <a:cubicBezTo>
                    <a:pt x="126449" y="497292"/>
                    <a:pt x="192235" y="524652"/>
                    <a:pt x="262326" y="524652"/>
                  </a:cubicBezTo>
                  <a:cubicBezTo>
                    <a:pt x="332416" y="524652"/>
                    <a:pt x="398305" y="497394"/>
                    <a:pt x="447798" y="447798"/>
                  </a:cubicBezTo>
                  <a:cubicBezTo>
                    <a:pt x="497292" y="398202"/>
                    <a:pt x="524652" y="332416"/>
                    <a:pt x="524652" y="262326"/>
                  </a:cubicBezTo>
                  <a:cubicBezTo>
                    <a:pt x="524652" y="192236"/>
                    <a:pt x="497394" y="126347"/>
                    <a:pt x="447798" y="76853"/>
                  </a:cubicBezTo>
                  <a:close/>
                  <a:moveTo>
                    <a:pt x="373507" y="424230"/>
                  </a:moveTo>
                  <a:lnTo>
                    <a:pt x="357931" y="397280"/>
                  </a:lnTo>
                  <a:cubicBezTo>
                    <a:pt x="353730" y="389902"/>
                    <a:pt x="344303" y="387443"/>
                    <a:pt x="336924" y="391644"/>
                  </a:cubicBezTo>
                  <a:cubicBezTo>
                    <a:pt x="329546" y="395846"/>
                    <a:pt x="327087" y="405273"/>
                    <a:pt x="331289" y="412651"/>
                  </a:cubicBezTo>
                  <a:lnTo>
                    <a:pt x="346864" y="439703"/>
                  </a:lnTo>
                  <a:cubicBezTo>
                    <a:pt x="325653" y="449848"/>
                    <a:pt x="302289" y="456406"/>
                    <a:pt x="277594" y="458250"/>
                  </a:cubicBezTo>
                  <a:lnTo>
                    <a:pt x="277594" y="426997"/>
                  </a:lnTo>
                  <a:cubicBezTo>
                    <a:pt x="277594" y="418492"/>
                    <a:pt x="270728" y="411626"/>
                    <a:pt x="262223" y="411626"/>
                  </a:cubicBezTo>
                  <a:cubicBezTo>
                    <a:pt x="253718" y="411626"/>
                    <a:pt x="246853" y="418492"/>
                    <a:pt x="246853" y="426997"/>
                  </a:cubicBezTo>
                  <a:lnTo>
                    <a:pt x="246853" y="458250"/>
                  </a:lnTo>
                  <a:cubicBezTo>
                    <a:pt x="222260" y="456303"/>
                    <a:pt x="198896" y="449848"/>
                    <a:pt x="177582" y="439703"/>
                  </a:cubicBezTo>
                  <a:lnTo>
                    <a:pt x="193158" y="412651"/>
                  </a:lnTo>
                  <a:cubicBezTo>
                    <a:pt x="197359" y="405273"/>
                    <a:pt x="194900" y="395846"/>
                    <a:pt x="187522" y="391644"/>
                  </a:cubicBezTo>
                  <a:cubicBezTo>
                    <a:pt x="180144" y="387443"/>
                    <a:pt x="170819" y="389902"/>
                    <a:pt x="166515" y="397280"/>
                  </a:cubicBezTo>
                  <a:lnTo>
                    <a:pt x="150940" y="424230"/>
                  </a:lnTo>
                  <a:cubicBezTo>
                    <a:pt x="131163" y="410601"/>
                    <a:pt x="113947" y="393386"/>
                    <a:pt x="100319" y="373609"/>
                  </a:cubicBezTo>
                  <a:lnTo>
                    <a:pt x="127269" y="358034"/>
                  </a:lnTo>
                  <a:cubicBezTo>
                    <a:pt x="134647" y="353832"/>
                    <a:pt x="137106" y="344405"/>
                    <a:pt x="132905" y="337027"/>
                  </a:cubicBezTo>
                  <a:cubicBezTo>
                    <a:pt x="128703" y="329649"/>
                    <a:pt x="119276" y="327190"/>
                    <a:pt x="111898" y="331391"/>
                  </a:cubicBezTo>
                  <a:lnTo>
                    <a:pt x="84846" y="346967"/>
                  </a:lnTo>
                  <a:cubicBezTo>
                    <a:pt x="74701" y="325755"/>
                    <a:pt x="68143" y="302392"/>
                    <a:pt x="66298" y="277696"/>
                  </a:cubicBezTo>
                  <a:lnTo>
                    <a:pt x="97552" y="277696"/>
                  </a:lnTo>
                  <a:cubicBezTo>
                    <a:pt x="106057" y="277696"/>
                    <a:pt x="112923" y="270831"/>
                    <a:pt x="112923" y="262326"/>
                  </a:cubicBezTo>
                  <a:cubicBezTo>
                    <a:pt x="112923" y="253821"/>
                    <a:pt x="106057" y="246955"/>
                    <a:pt x="97552" y="246955"/>
                  </a:cubicBezTo>
                  <a:lnTo>
                    <a:pt x="66298" y="246955"/>
                  </a:lnTo>
                  <a:cubicBezTo>
                    <a:pt x="68245" y="222362"/>
                    <a:pt x="74701" y="198999"/>
                    <a:pt x="84846" y="177685"/>
                  </a:cubicBezTo>
                  <a:lnTo>
                    <a:pt x="111898" y="193260"/>
                  </a:lnTo>
                  <a:cubicBezTo>
                    <a:pt x="114357" y="194695"/>
                    <a:pt x="116919" y="195310"/>
                    <a:pt x="119583" y="195310"/>
                  </a:cubicBezTo>
                  <a:cubicBezTo>
                    <a:pt x="124912" y="195310"/>
                    <a:pt x="130036" y="192543"/>
                    <a:pt x="132905" y="187624"/>
                  </a:cubicBezTo>
                  <a:cubicBezTo>
                    <a:pt x="137106" y="180247"/>
                    <a:pt x="134647" y="170819"/>
                    <a:pt x="127269" y="166618"/>
                  </a:cubicBezTo>
                  <a:lnTo>
                    <a:pt x="100319" y="151042"/>
                  </a:lnTo>
                  <a:cubicBezTo>
                    <a:pt x="113947" y="131265"/>
                    <a:pt x="131163" y="114050"/>
                    <a:pt x="150940" y="100422"/>
                  </a:cubicBezTo>
                  <a:lnTo>
                    <a:pt x="166515" y="127372"/>
                  </a:lnTo>
                  <a:cubicBezTo>
                    <a:pt x="169384" y="132290"/>
                    <a:pt x="174508" y="135057"/>
                    <a:pt x="179837" y="135057"/>
                  </a:cubicBezTo>
                  <a:cubicBezTo>
                    <a:pt x="182398" y="135057"/>
                    <a:pt x="185062" y="134442"/>
                    <a:pt x="187522" y="133007"/>
                  </a:cubicBezTo>
                  <a:cubicBezTo>
                    <a:pt x="194900" y="128806"/>
                    <a:pt x="197359" y="119379"/>
                    <a:pt x="193158" y="112001"/>
                  </a:cubicBezTo>
                  <a:lnTo>
                    <a:pt x="177582" y="84948"/>
                  </a:lnTo>
                  <a:cubicBezTo>
                    <a:pt x="198794" y="74804"/>
                    <a:pt x="222157" y="68246"/>
                    <a:pt x="246853" y="66401"/>
                  </a:cubicBezTo>
                  <a:lnTo>
                    <a:pt x="246853" y="97655"/>
                  </a:lnTo>
                  <a:cubicBezTo>
                    <a:pt x="246853" y="106160"/>
                    <a:pt x="253718" y="113026"/>
                    <a:pt x="262223" y="113026"/>
                  </a:cubicBezTo>
                  <a:cubicBezTo>
                    <a:pt x="270728" y="113026"/>
                    <a:pt x="277594" y="106160"/>
                    <a:pt x="277594" y="97655"/>
                  </a:cubicBezTo>
                  <a:lnTo>
                    <a:pt x="277594" y="66401"/>
                  </a:lnTo>
                  <a:cubicBezTo>
                    <a:pt x="302187" y="68348"/>
                    <a:pt x="325550" y="74804"/>
                    <a:pt x="346864" y="84948"/>
                  </a:cubicBezTo>
                  <a:lnTo>
                    <a:pt x="331289" y="112001"/>
                  </a:lnTo>
                  <a:cubicBezTo>
                    <a:pt x="327087" y="119379"/>
                    <a:pt x="329546" y="128704"/>
                    <a:pt x="336924" y="133007"/>
                  </a:cubicBezTo>
                  <a:cubicBezTo>
                    <a:pt x="339384" y="134442"/>
                    <a:pt x="341945" y="135057"/>
                    <a:pt x="344610" y="135057"/>
                  </a:cubicBezTo>
                  <a:cubicBezTo>
                    <a:pt x="349938" y="135057"/>
                    <a:pt x="355062" y="132290"/>
                    <a:pt x="357931" y="127372"/>
                  </a:cubicBezTo>
                  <a:lnTo>
                    <a:pt x="373507" y="100422"/>
                  </a:lnTo>
                  <a:cubicBezTo>
                    <a:pt x="393284" y="114050"/>
                    <a:pt x="410498" y="131265"/>
                    <a:pt x="424127" y="151042"/>
                  </a:cubicBezTo>
                  <a:lnTo>
                    <a:pt x="397177" y="166618"/>
                  </a:lnTo>
                  <a:cubicBezTo>
                    <a:pt x="389800" y="170819"/>
                    <a:pt x="387340" y="180247"/>
                    <a:pt x="391541" y="187624"/>
                  </a:cubicBezTo>
                  <a:cubicBezTo>
                    <a:pt x="394411" y="192543"/>
                    <a:pt x="399534" y="195310"/>
                    <a:pt x="404863" y="195310"/>
                  </a:cubicBezTo>
                  <a:cubicBezTo>
                    <a:pt x="407424" y="195310"/>
                    <a:pt x="410089" y="194695"/>
                    <a:pt x="412548" y="193260"/>
                  </a:cubicBezTo>
                  <a:lnTo>
                    <a:pt x="439601" y="177685"/>
                  </a:lnTo>
                  <a:cubicBezTo>
                    <a:pt x="449745" y="198896"/>
                    <a:pt x="456303" y="222260"/>
                    <a:pt x="458147" y="246955"/>
                  </a:cubicBezTo>
                  <a:lnTo>
                    <a:pt x="426894" y="246955"/>
                  </a:lnTo>
                  <a:cubicBezTo>
                    <a:pt x="418389" y="246955"/>
                    <a:pt x="411523" y="253821"/>
                    <a:pt x="411523" y="262326"/>
                  </a:cubicBezTo>
                  <a:cubicBezTo>
                    <a:pt x="411523" y="270831"/>
                    <a:pt x="418389" y="277696"/>
                    <a:pt x="426894" y="277696"/>
                  </a:cubicBezTo>
                  <a:lnTo>
                    <a:pt x="458147" y="277696"/>
                  </a:lnTo>
                  <a:cubicBezTo>
                    <a:pt x="456201" y="302289"/>
                    <a:pt x="449745" y="325653"/>
                    <a:pt x="439601" y="346967"/>
                  </a:cubicBezTo>
                  <a:lnTo>
                    <a:pt x="412548" y="331391"/>
                  </a:lnTo>
                  <a:cubicBezTo>
                    <a:pt x="405170" y="327190"/>
                    <a:pt x="395845" y="329649"/>
                    <a:pt x="391541" y="337027"/>
                  </a:cubicBezTo>
                  <a:cubicBezTo>
                    <a:pt x="387340" y="344405"/>
                    <a:pt x="389800" y="353730"/>
                    <a:pt x="397177" y="358034"/>
                  </a:cubicBezTo>
                  <a:lnTo>
                    <a:pt x="424127" y="373609"/>
                  </a:lnTo>
                  <a:cubicBezTo>
                    <a:pt x="410601" y="393284"/>
                    <a:pt x="393386" y="410499"/>
                    <a:pt x="373507" y="4242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006;p34">
              <a:extLst>
                <a:ext uri="{FF2B5EF4-FFF2-40B4-BE49-F238E27FC236}">
                  <a16:creationId xmlns:a16="http://schemas.microsoft.com/office/drawing/2014/main" id="{33C306EC-23FA-FE1F-0502-2E26938D61DF}"/>
                </a:ext>
              </a:extLst>
            </p:cNvPr>
            <p:cNvSpPr/>
            <p:nvPr/>
          </p:nvSpPr>
          <p:spPr>
            <a:xfrm>
              <a:off x="5432193" y="1963766"/>
              <a:ext cx="113025" cy="129523"/>
            </a:xfrm>
            <a:custGeom>
              <a:avLst/>
              <a:gdLst/>
              <a:ahLst/>
              <a:cxnLst/>
              <a:rect l="l" t="t" r="r" b="b"/>
              <a:pathLst>
                <a:path w="113025" h="129523" extrusionOk="0">
                  <a:moveTo>
                    <a:pt x="97655" y="98782"/>
                  </a:moveTo>
                  <a:lnTo>
                    <a:pt x="30741" y="98782"/>
                  </a:lnTo>
                  <a:lnTo>
                    <a:pt x="30741" y="15371"/>
                  </a:lnTo>
                  <a:cubicBezTo>
                    <a:pt x="30741" y="6866"/>
                    <a:pt x="23876" y="0"/>
                    <a:pt x="15371" y="0"/>
                  </a:cubicBezTo>
                  <a:cubicBezTo>
                    <a:pt x="6865" y="0"/>
                    <a:pt x="0" y="6866"/>
                    <a:pt x="0" y="15371"/>
                  </a:cubicBezTo>
                  <a:lnTo>
                    <a:pt x="0" y="114153"/>
                  </a:lnTo>
                  <a:cubicBezTo>
                    <a:pt x="0" y="122658"/>
                    <a:pt x="6865" y="129523"/>
                    <a:pt x="15371" y="129523"/>
                  </a:cubicBezTo>
                  <a:lnTo>
                    <a:pt x="97655" y="129523"/>
                  </a:lnTo>
                  <a:cubicBezTo>
                    <a:pt x="106160" y="129523"/>
                    <a:pt x="113025" y="122658"/>
                    <a:pt x="113025" y="114153"/>
                  </a:cubicBezTo>
                  <a:cubicBezTo>
                    <a:pt x="113025" y="105648"/>
                    <a:pt x="106160" y="98782"/>
                    <a:pt x="97655" y="987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" name="Título 31">
            <a:extLst>
              <a:ext uri="{FF2B5EF4-FFF2-40B4-BE49-F238E27FC236}">
                <a16:creationId xmlns:a16="http://schemas.microsoft.com/office/drawing/2014/main" id="{DCC537AC-362F-5B2F-66F3-5DEE17993A89}"/>
              </a:ext>
            </a:extLst>
          </p:cNvPr>
          <p:cNvSpPr txBox="1">
            <a:spLocks/>
          </p:cNvSpPr>
          <p:nvPr/>
        </p:nvSpPr>
        <p:spPr>
          <a:xfrm>
            <a:off x="-77025" y="132552"/>
            <a:ext cx="12192000" cy="12977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Entidades nuevas representadas en el modelo LRM y representadas en RDA Toolkit oficial</a:t>
            </a:r>
          </a:p>
          <a:p>
            <a:pPr algn="ctr"/>
            <a:br>
              <a:rPr lang="es-ES" sz="2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5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Frecuencia de respuestas</a:t>
            </a:r>
            <a:endParaRPr lang="es-CR" sz="25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8FB5FAA5-ED5C-944A-C8E4-3C769AB8684D}"/>
              </a:ext>
            </a:extLst>
          </p:cNvPr>
          <p:cNvCxnSpPr>
            <a:cxnSpLocks/>
          </p:cNvCxnSpPr>
          <p:nvPr/>
        </p:nvCxnSpPr>
        <p:spPr>
          <a:xfrm>
            <a:off x="0" y="928900"/>
            <a:ext cx="12328633" cy="51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001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0D2754-6A00-381C-5018-59B11ACDF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31">
            <a:extLst>
              <a:ext uri="{FF2B5EF4-FFF2-40B4-BE49-F238E27FC236}">
                <a16:creationId xmlns:a16="http://schemas.microsoft.com/office/drawing/2014/main" id="{B5A5E968-0728-20B7-CD0D-41ACEF928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407"/>
            <a:ext cx="12192000" cy="129778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Navegación en el RDA Toolkit oficial</a:t>
            </a:r>
            <a:endParaRPr lang="es-CR" sz="32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6" name="Group 9">
            <a:extLst>
              <a:ext uri="{FF2B5EF4-FFF2-40B4-BE49-F238E27FC236}">
                <a16:creationId xmlns:a16="http://schemas.microsoft.com/office/drawing/2014/main" id="{F16A84B2-44DD-C029-B40F-38D06CD38257}"/>
              </a:ext>
            </a:extLst>
          </p:cNvPr>
          <p:cNvGrpSpPr/>
          <p:nvPr/>
        </p:nvGrpSpPr>
        <p:grpSpPr>
          <a:xfrm>
            <a:off x="462540" y="1117380"/>
            <a:ext cx="8971391" cy="4971185"/>
            <a:chOff x="0" y="0"/>
            <a:chExt cx="1023149" cy="695210"/>
          </a:xfrm>
        </p:grpSpPr>
        <p:sp>
          <p:nvSpPr>
            <p:cNvPr id="181" name="Freeform 10">
              <a:extLst>
                <a:ext uri="{FF2B5EF4-FFF2-40B4-BE49-F238E27FC236}">
                  <a16:creationId xmlns:a16="http://schemas.microsoft.com/office/drawing/2014/main" id="{3D594242-6CDA-36D7-42C2-64DDAE3ECFA8}"/>
                </a:ext>
              </a:extLst>
            </p:cNvPr>
            <p:cNvSpPr/>
            <p:nvPr/>
          </p:nvSpPr>
          <p:spPr>
            <a:xfrm>
              <a:off x="0" y="0"/>
              <a:ext cx="1023149" cy="695210"/>
            </a:xfrm>
            <a:custGeom>
              <a:avLst/>
              <a:gdLst/>
              <a:ahLst/>
              <a:cxnLst/>
              <a:rect l="l" t="t" r="r" b="b"/>
              <a:pathLst>
                <a:path w="1023149" h="695210">
                  <a:moveTo>
                    <a:pt x="819949" y="0"/>
                  </a:moveTo>
                  <a:lnTo>
                    <a:pt x="0" y="0"/>
                  </a:lnTo>
                  <a:lnTo>
                    <a:pt x="0" y="695210"/>
                  </a:lnTo>
                  <a:lnTo>
                    <a:pt x="819949" y="695210"/>
                  </a:lnTo>
                  <a:lnTo>
                    <a:pt x="1023149" y="347605"/>
                  </a:lnTo>
                  <a:lnTo>
                    <a:pt x="819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82" name="TextBox 11">
              <a:extLst>
                <a:ext uri="{FF2B5EF4-FFF2-40B4-BE49-F238E27FC236}">
                  <a16:creationId xmlns:a16="http://schemas.microsoft.com/office/drawing/2014/main" id="{26B44A7D-BC18-F7A3-90B3-795FE0E9B953}"/>
                </a:ext>
              </a:extLst>
            </p:cNvPr>
            <p:cNvSpPr txBox="1"/>
            <p:nvPr/>
          </p:nvSpPr>
          <p:spPr>
            <a:xfrm>
              <a:off x="0" y="-47625"/>
              <a:ext cx="908849" cy="742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3" name="Group 16">
            <a:extLst>
              <a:ext uri="{FF2B5EF4-FFF2-40B4-BE49-F238E27FC236}">
                <a16:creationId xmlns:a16="http://schemas.microsoft.com/office/drawing/2014/main" id="{A290D675-F54C-D582-4FF1-83449DE0C59E}"/>
              </a:ext>
            </a:extLst>
          </p:cNvPr>
          <p:cNvGrpSpPr/>
          <p:nvPr/>
        </p:nvGrpSpPr>
        <p:grpSpPr>
          <a:xfrm>
            <a:off x="-385672" y="2036854"/>
            <a:ext cx="3052259" cy="900956"/>
            <a:chOff x="0" y="0"/>
            <a:chExt cx="1838524" cy="775847"/>
          </a:xfrm>
        </p:grpSpPr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970596EC-1659-7D84-7848-206EF46A1188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801018"/>
            </a:solidFill>
          </p:spPr>
          <p:txBody>
            <a:bodyPr/>
            <a:lstStyle/>
            <a:p>
              <a:endParaRPr lang="es-CR"/>
            </a:p>
          </p:txBody>
        </p:sp>
        <p:sp>
          <p:nvSpPr>
            <p:cNvPr id="185" name="TextBox 18">
              <a:extLst>
                <a:ext uri="{FF2B5EF4-FFF2-40B4-BE49-F238E27FC236}">
                  <a16:creationId xmlns:a16="http://schemas.microsoft.com/office/drawing/2014/main" id="{8416A385-1B6D-ECA0-82A4-5A77A945F4B6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19" name="Group 16">
            <a:extLst>
              <a:ext uri="{FF2B5EF4-FFF2-40B4-BE49-F238E27FC236}">
                <a16:creationId xmlns:a16="http://schemas.microsoft.com/office/drawing/2014/main" id="{A1420A21-53DE-7C0E-ABE3-BB7A8061C72E}"/>
              </a:ext>
            </a:extLst>
          </p:cNvPr>
          <p:cNvGrpSpPr/>
          <p:nvPr/>
        </p:nvGrpSpPr>
        <p:grpSpPr>
          <a:xfrm>
            <a:off x="-389069" y="3322964"/>
            <a:ext cx="3052259" cy="900956"/>
            <a:chOff x="0" y="0"/>
            <a:chExt cx="1838524" cy="775847"/>
          </a:xfrm>
        </p:grpSpPr>
        <p:sp>
          <p:nvSpPr>
            <p:cNvPr id="225" name="Freeform 17">
              <a:extLst>
                <a:ext uri="{FF2B5EF4-FFF2-40B4-BE49-F238E27FC236}">
                  <a16:creationId xmlns:a16="http://schemas.microsoft.com/office/drawing/2014/main" id="{2763B560-3C3E-72AA-B200-142F7C2D2F2E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3B464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36" name="TextBox 18">
              <a:extLst>
                <a:ext uri="{FF2B5EF4-FFF2-40B4-BE49-F238E27FC236}">
                  <a16:creationId xmlns:a16="http://schemas.microsoft.com/office/drawing/2014/main" id="{75EC5206-FDBD-7900-416E-57E8B77C705E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8" name="Group 16">
            <a:extLst>
              <a:ext uri="{FF2B5EF4-FFF2-40B4-BE49-F238E27FC236}">
                <a16:creationId xmlns:a16="http://schemas.microsoft.com/office/drawing/2014/main" id="{9BF8B684-8BC6-BB6B-CF0E-07EE9620AC17}"/>
              </a:ext>
            </a:extLst>
          </p:cNvPr>
          <p:cNvGrpSpPr/>
          <p:nvPr/>
        </p:nvGrpSpPr>
        <p:grpSpPr>
          <a:xfrm>
            <a:off x="-389070" y="4706134"/>
            <a:ext cx="3052259" cy="900956"/>
            <a:chOff x="0" y="0"/>
            <a:chExt cx="1838524" cy="775847"/>
          </a:xfrm>
        </p:grpSpPr>
        <p:sp>
          <p:nvSpPr>
            <p:cNvPr id="249" name="Freeform 17">
              <a:extLst>
                <a:ext uri="{FF2B5EF4-FFF2-40B4-BE49-F238E27FC236}">
                  <a16:creationId xmlns:a16="http://schemas.microsoft.com/office/drawing/2014/main" id="{F8DDCA8C-BEE3-6860-8C54-3CC2268B9E84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9E9D9E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50" name="TextBox 18">
              <a:extLst>
                <a:ext uri="{FF2B5EF4-FFF2-40B4-BE49-F238E27FC236}">
                  <a16:creationId xmlns:a16="http://schemas.microsoft.com/office/drawing/2014/main" id="{AB4006E0-5368-8701-ECC3-FE9C86509DF3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51" name="TextBox 19">
            <a:extLst>
              <a:ext uri="{FF2B5EF4-FFF2-40B4-BE49-F238E27FC236}">
                <a16:creationId xmlns:a16="http://schemas.microsoft.com/office/drawing/2014/main" id="{B8363D1B-C4A0-F015-2848-538F568B0EDF}"/>
              </a:ext>
            </a:extLst>
          </p:cNvPr>
          <p:cNvSpPr txBox="1"/>
          <p:nvPr/>
        </p:nvSpPr>
        <p:spPr>
          <a:xfrm>
            <a:off x="1006610" y="1489139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01</a:t>
            </a:r>
          </a:p>
        </p:txBody>
      </p:sp>
      <p:grpSp>
        <p:nvGrpSpPr>
          <p:cNvPr id="252" name="Group 14">
            <a:extLst>
              <a:ext uri="{FF2B5EF4-FFF2-40B4-BE49-F238E27FC236}">
                <a16:creationId xmlns:a16="http://schemas.microsoft.com/office/drawing/2014/main" id="{71FA4142-491B-5F19-1C55-158744A4E5E4}"/>
              </a:ext>
            </a:extLst>
          </p:cNvPr>
          <p:cNvGrpSpPr/>
          <p:nvPr/>
        </p:nvGrpSpPr>
        <p:grpSpPr>
          <a:xfrm>
            <a:off x="2406428" y="2026997"/>
            <a:ext cx="547467" cy="966118"/>
            <a:chOff x="0" y="0"/>
            <a:chExt cx="847440" cy="2622960"/>
          </a:xfrm>
          <a:solidFill>
            <a:srgbClr val="3B464F"/>
          </a:solidFill>
        </p:grpSpPr>
        <p:sp>
          <p:nvSpPr>
            <p:cNvPr id="253" name="Freeform 15">
              <a:extLst>
                <a:ext uri="{FF2B5EF4-FFF2-40B4-BE49-F238E27FC236}">
                  <a16:creationId xmlns:a16="http://schemas.microsoft.com/office/drawing/2014/main" id="{31738E6C-DDD0-ED1C-AC01-566E0B94C0F7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54" name="TextBox 19">
            <a:extLst>
              <a:ext uri="{FF2B5EF4-FFF2-40B4-BE49-F238E27FC236}">
                <a16:creationId xmlns:a16="http://schemas.microsoft.com/office/drawing/2014/main" id="{C1595F2B-7F14-A06C-D57B-683B54544B66}"/>
              </a:ext>
            </a:extLst>
          </p:cNvPr>
          <p:cNvSpPr txBox="1"/>
          <p:nvPr/>
        </p:nvSpPr>
        <p:spPr>
          <a:xfrm>
            <a:off x="1021230" y="2804118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02</a:t>
            </a:r>
          </a:p>
        </p:txBody>
      </p:sp>
      <p:sp>
        <p:nvSpPr>
          <p:cNvPr id="255" name="TextBox 19">
            <a:extLst>
              <a:ext uri="{FF2B5EF4-FFF2-40B4-BE49-F238E27FC236}">
                <a16:creationId xmlns:a16="http://schemas.microsoft.com/office/drawing/2014/main" id="{07D6C95F-090F-9FEC-D645-7071BF828BDF}"/>
              </a:ext>
            </a:extLst>
          </p:cNvPr>
          <p:cNvSpPr txBox="1"/>
          <p:nvPr/>
        </p:nvSpPr>
        <p:spPr>
          <a:xfrm>
            <a:off x="1082810" y="4169354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03</a:t>
            </a:r>
          </a:p>
        </p:txBody>
      </p:sp>
      <p:grpSp>
        <p:nvGrpSpPr>
          <p:cNvPr id="256" name="Group 14">
            <a:extLst>
              <a:ext uri="{FF2B5EF4-FFF2-40B4-BE49-F238E27FC236}">
                <a16:creationId xmlns:a16="http://schemas.microsoft.com/office/drawing/2014/main" id="{01B36BF5-9C01-732F-00F1-6A20A6DDA048}"/>
              </a:ext>
            </a:extLst>
          </p:cNvPr>
          <p:cNvGrpSpPr/>
          <p:nvPr/>
        </p:nvGrpSpPr>
        <p:grpSpPr>
          <a:xfrm>
            <a:off x="2424647" y="3299565"/>
            <a:ext cx="547467" cy="966118"/>
            <a:chOff x="0" y="0"/>
            <a:chExt cx="847440" cy="2622960"/>
          </a:xfrm>
          <a:solidFill>
            <a:srgbClr val="801018"/>
          </a:solidFill>
        </p:grpSpPr>
        <p:sp>
          <p:nvSpPr>
            <p:cNvPr id="257" name="Freeform 15">
              <a:extLst>
                <a:ext uri="{FF2B5EF4-FFF2-40B4-BE49-F238E27FC236}">
                  <a16:creationId xmlns:a16="http://schemas.microsoft.com/office/drawing/2014/main" id="{3089E26D-2B39-13C7-A15D-6D7A4B08C2F5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grpSp>
        <p:nvGrpSpPr>
          <p:cNvPr id="258" name="Group 14">
            <a:extLst>
              <a:ext uri="{FF2B5EF4-FFF2-40B4-BE49-F238E27FC236}">
                <a16:creationId xmlns:a16="http://schemas.microsoft.com/office/drawing/2014/main" id="{36725E49-A546-8D29-577B-A98B0F31ACCB}"/>
              </a:ext>
            </a:extLst>
          </p:cNvPr>
          <p:cNvGrpSpPr/>
          <p:nvPr/>
        </p:nvGrpSpPr>
        <p:grpSpPr>
          <a:xfrm>
            <a:off x="2389455" y="4682732"/>
            <a:ext cx="547467" cy="966118"/>
            <a:chOff x="0" y="0"/>
            <a:chExt cx="847440" cy="2622960"/>
          </a:xfrm>
          <a:solidFill>
            <a:srgbClr val="1B1E35"/>
          </a:solidFill>
        </p:grpSpPr>
        <p:sp>
          <p:nvSpPr>
            <p:cNvPr id="259" name="Freeform 15">
              <a:extLst>
                <a:ext uri="{FF2B5EF4-FFF2-40B4-BE49-F238E27FC236}">
                  <a16:creationId xmlns:a16="http://schemas.microsoft.com/office/drawing/2014/main" id="{E65E69C3-6D51-EEBF-54DC-FF86566F9CB7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60" name="TextBox 20">
            <a:extLst>
              <a:ext uri="{FF2B5EF4-FFF2-40B4-BE49-F238E27FC236}">
                <a16:creationId xmlns:a16="http://schemas.microsoft.com/office/drawing/2014/main" id="{5402CE87-1564-7B1A-AE74-2A3FFA59600E}"/>
              </a:ext>
            </a:extLst>
          </p:cNvPr>
          <p:cNvSpPr txBox="1"/>
          <p:nvPr/>
        </p:nvSpPr>
        <p:spPr>
          <a:xfrm>
            <a:off x="3079426" y="2153455"/>
            <a:ext cx="1830916" cy="450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3769"/>
              </a:lnSpc>
              <a:spcBef>
                <a:spcPct val="0"/>
              </a:spcBef>
            </a:pPr>
            <a:r>
              <a:rPr lang="en-US" sz="2692" b="1" dirty="0">
                <a:solidFill>
                  <a:srgbClr val="051D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Idioma</a:t>
            </a:r>
          </a:p>
        </p:txBody>
      </p:sp>
      <p:sp>
        <p:nvSpPr>
          <p:cNvPr id="261" name="TextBox 20">
            <a:extLst>
              <a:ext uri="{FF2B5EF4-FFF2-40B4-BE49-F238E27FC236}">
                <a16:creationId xmlns:a16="http://schemas.microsoft.com/office/drawing/2014/main" id="{A2FAF274-1DEB-FCFA-420A-17FBF09FE9EA}"/>
              </a:ext>
            </a:extLst>
          </p:cNvPr>
          <p:cNvSpPr txBox="1"/>
          <p:nvPr/>
        </p:nvSpPr>
        <p:spPr>
          <a:xfrm>
            <a:off x="3059789" y="3414912"/>
            <a:ext cx="2270494" cy="450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3769"/>
              </a:lnSpc>
              <a:spcBef>
                <a:spcPct val="0"/>
              </a:spcBef>
            </a:pPr>
            <a:r>
              <a:rPr lang="es-CR" sz="2692" b="1" noProof="0" dirty="0">
                <a:solidFill>
                  <a:srgbClr val="051D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Estructura</a:t>
            </a:r>
            <a:endParaRPr lang="en-US" sz="2692" b="1" dirty="0">
              <a:solidFill>
                <a:srgbClr val="051D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Montserrat Bold"/>
              <a:cs typeface="Arial" panose="020B0604020202020204" pitchFamily="34" charset="0"/>
              <a:sym typeface="Montserrat Bold"/>
            </a:endParaRPr>
          </a:p>
        </p:txBody>
      </p:sp>
      <p:sp>
        <p:nvSpPr>
          <p:cNvPr id="262" name="TextBox 20">
            <a:extLst>
              <a:ext uri="{FF2B5EF4-FFF2-40B4-BE49-F238E27FC236}">
                <a16:creationId xmlns:a16="http://schemas.microsoft.com/office/drawing/2014/main" id="{EB805C7E-CFAA-340C-2889-B6AD3AF212FB}"/>
              </a:ext>
            </a:extLst>
          </p:cNvPr>
          <p:cNvSpPr txBox="1"/>
          <p:nvPr/>
        </p:nvSpPr>
        <p:spPr>
          <a:xfrm>
            <a:off x="3059788" y="4732691"/>
            <a:ext cx="4397301" cy="4238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3769"/>
              </a:lnSpc>
              <a:spcBef>
                <a:spcPct val="0"/>
              </a:spcBef>
            </a:pPr>
            <a:r>
              <a:rPr lang="es-CR" sz="2000" b="1" spc="-100" noProof="0" dirty="0">
                <a:solidFill>
                  <a:srgbClr val="051D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Ausencia de números de pautas</a:t>
            </a:r>
          </a:p>
        </p:txBody>
      </p:sp>
      <p:graphicFrame>
        <p:nvGraphicFramePr>
          <p:cNvPr id="269" name="Diagrama 268">
            <a:extLst>
              <a:ext uri="{FF2B5EF4-FFF2-40B4-BE49-F238E27FC236}">
                <a16:creationId xmlns:a16="http://schemas.microsoft.com/office/drawing/2014/main" id="{9CE48317-916D-9DEF-D989-8D1DD31BEE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5609862"/>
              </p:ext>
            </p:extLst>
          </p:nvPr>
        </p:nvGraphicFramePr>
        <p:xfrm>
          <a:off x="8446322" y="1299556"/>
          <a:ext cx="3627821" cy="3534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70" name="Grupo 269">
            <a:extLst>
              <a:ext uri="{FF2B5EF4-FFF2-40B4-BE49-F238E27FC236}">
                <a16:creationId xmlns:a16="http://schemas.microsoft.com/office/drawing/2014/main" id="{02F92221-505A-422B-FBD0-ECEB860B8BA1}"/>
              </a:ext>
            </a:extLst>
          </p:cNvPr>
          <p:cNvGrpSpPr/>
          <p:nvPr/>
        </p:nvGrpSpPr>
        <p:grpSpPr>
          <a:xfrm>
            <a:off x="9834799" y="2744514"/>
            <a:ext cx="1109990" cy="684486"/>
            <a:chOff x="8209902" y="4462876"/>
            <a:chExt cx="1109990" cy="684486"/>
          </a:xfrm>
        </p:grpSpPr>
        <p:sp>
          <p:nvSpPr>
            <p:cNvPr id="271" name="Freeform 7">
              <a:extLst>
                <a:ext uri="{FF2B5EF4-FFF2-40B4-BE49-F238E27FC236}">
                  <a16:creationId xmlns:a16="http://schemas.microsoft.com/office/drawing/2014/main" id="{D8B1EACB-F4D2-DA9A-137D-E2D39DA14CDA}"/>
                </a:ext>
              </a:extLst>
            </p:cNvPr>
            <p:cNvSpPr/>
            <p:nvPr/>
          </p:nvSpPr>
          <p:spPr>
            <a:xfrm>
              <a:off x="8209902" y="4462876"/>
              <a:ext cx="598615" cy="684486"/>
            </a:xfrm>
            <a:custGeom>
              <a:avLst/>
              <a:gdLst/>
              <a:ahLst/>
              <a:cxnLst/>
              <a:rect l="l" t="t" r="r" b="b"/>
              <a:pathLst>
                <a:path w="598615" h="684486">
                  <a:moveTo>
                    <a:pt x="0" y="0"/>
                  </a:moveTo>
                  <a:lnTo>
                    <a:pt x="598614" y="0"/>
                  </a:lnTo>
                  <a:lnTo>
                    <a:pt x="598614" y="684487"/>
                  </a:lnTo>
                  <a:lnTo>
                    <a:pt x="0" y="6844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2" name="Freeform 8">
              <a:extLst>
                <a:ext uri="{FF2B5EF4-FFF2-40B4-BE49-F238E27FC236}">
                  <a16:creationId xmlns:a16="http://schemas.microsoft.com/office/drawing/2014/main" id="{7E754562-94DB-9143-420D-FD175978C623}"/>
                </a:ext>
              </a:extLst>
            </p:cNvPr>
            <p:cNvSpPr/>
            <p:nvPr/>
          </p:nvSpPr>
          <p:spPr>
            <a:xfrm>
              <a:off x="8659218" y="4468538"/>
              <a:ext cx="660674" cy="635448"/>
            </a:xfrm>
            <a:custGeom>
              <a:avLst/>
              <a:gdLst/>
              <a:ahLst/>
              <a:cxnLst/>
              <a:rect l="l" t="t" r="r" b="b"/>
              <a:pathLst>
                <a:path w="660674" h="635448">
                  <a:moveTo>
                    <a:pt x="0" y="0"/>
                  </a:moveTo>
                  <a:lnTo>
                    <a:pt x="660674" y="0"/>
                  </a:lnTo>
                  <a:lnTo>
                    <a:pt x="660674" y="635448"/>
                  </a:lnTo>
                  <a:lnTo>
                    <a:pt x="0" y="6354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/>
            </a:p>
          </p:txBody>
        </p:sp>
      </p:grpSp>
    </p:spTree>
    <p:extLst>
      <p:ext uri="{BB962C8B-B14F-4D97-AF65-F5344CB8AC3E}">
        <p14:creationId xmlns:p14="http://schemas.microsoft.com/office/powerpoint/2010/main" val="1126679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6797816" y="546179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7" name="TextBox 17"/>
          <p:cNvSpPr txBox="1"/>
          <p:nvPr/>
        </p:nvSpPr>
        <p:spPr>
          <a:xfrm>
            <a:off x="943154" y="580396"/>
            <a:ext cx="5312338" cy="6245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77"/>
              </a:lnSpc>
              <a:spcBef>
                <a:spcPct val="0"/>
              </a:spcBef>
            </a:pPr>
            <a:r>
              <a:rPr lang="es-CR" sz="4231" b="1" spc="152" noProof="0" dirty="0">
                <a:solidFill>
                  <a:srgbClr val="2A2E3A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Diferencias</a:t>
            </a:r>
            <a:endParaRPr lang="en-US" sz="4231" b="1" spc="152" dirty="0">
              <a:solidFill>
                <a:srgbClr val="2A2E3A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BE52A3BD-90B6-1F38-862F-7FDCAF633F13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B04CFCBE-7BD1-12B5-1340-ECB57A114832}"/>
              </a:ext>
            </a:extLst>
          </p:cNvPr>
          <p:cNvSpPr/>
          <p:nvPr/>
        </p:nvSpPr>
        <p:spPr>
          <a:xfrm>
            <a:off x="6797816" y="6408148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F4007908-C633-6B26-4514-D8310DB783A8}"/>
              </a:ext>
            </a:extLst>
          </p:cNvPr>
          <p:cNvSpPr/>
          <p:nvPr/>
        </p:nvSpPr>
        <p:spPr>
          <a:xfrm>
            <a:off x="7526963" y="6377044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92DB0D76-6BAF-6FD0-D995-E19E0ACD352C}"/>
              </a:ext>
            </a:extLst>
          </p:cNvPr>
          <p:cNvSpPr/>
          <p:nvPr/>
        </p:nvSpPr>
        <p:spPr>
          <a:xfrm>
            <a:off x="8220463" y="6368473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pic>
        <p:nvPicPr>
          <p:cNvPr id="24" name="Imagen 23" descr="Icono&#10;&#10;El contenido generado por IA puede ser incorrecto.">
            <a:extLst>
              <a:ext uri="{FF2B5EF4-FFF2-40B4-BE49-F238E27FC236}">
                <a16:creationId xmlns:a16="http://schemas.microsoft.com/office/drawing/2014/main" id="{6114B332-259B-8F3C-8907-44EF5A0B68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3152" y="1937781"/>
            <a:ext cx="3376825" cy="3505294"/>
          </a:xfrm>
          <a:prstGeom prst="rect">
            <a:avLst/>
          </a:prstGeom>
          <a:ln>
            <a:noFill/>
          </a:ln>
        </p:spPr>
      </p:pic>
      <p:grpSp>
        <p:nvGrpSpPr>
          <p:cNvPr id="25" name="Group 8">
            <a:extLst>
              <a:ext uri="{FF2B5EF4-FFF2-40B4-BE49-F238E27FC236}">
                <a16:creationId xmlns:a16="http://schemas.microsoft.com/office/drawing/2014/main" id="{70CBF829-B788-EC52-2032-86832EBB07F7}"/>
              </a:ext>
            </a:extLst>
          </p:cNvPr>
          <p:cNvGrpSpPr/>
          <p:nvPr/>
        </p:nvGrpSpPr>
        <p:grpSpPr>
          <a:xfrm>
            <a:off x="387645" y="1347932"/>
            <a:ext cx="6113580" cy="874016"/>
            <a:chOff x="0" y="0"/>
            <a:chExt cx="812800" cy="135928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3793591C-8221-EAE6-37BC-845277323CBF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" name="TextBox 10">
              <a:extLst>
                <a:ext uri="{FF2B5EF4-FFF2-40B4-BE49-F238E27FC236}">
                  <a16:creationId xmlns:a16="http://schemas.microsoft.com/office/drawing/2014/main" id="{4F11343C-FF9E-8399-17B0-E42DA0A644B3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199" noProof="0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Búsqueda de instrucciones</a:t>
              </a: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28" name="Group 8">
            <a:extLst>
              <a:ext uri="{FF2B5EF4-FFF2-40B4-BE49-F238E27FC236}">
                <a16:creationId xmlns:a16="http://schemas.microsoft.com/office/drawing/2014/main" id="{629CBFB9-C5CD-01D9-1285-ED11880992CF}"/>
              </a:ext>
            </a:extLst>
          </p:cNvPr>
          <p:cNvGrpSpPr/>
          <p:nvPr/>
        </p:nvGrpSpPr>
        <p:grpSpPr>
          <a:xfrm>
            <a:off x="387645" y="2495275"/>
            <a:ext cx="6113580" cy="874016"/>
            <a:chOff x="0" y="0"/>
            <a:chExt cx="812800" cy="135928"/>
          </a:xfrm>
        </p:grpSpPr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D257CDC4-C9E1-67B1-FFC4-825F917AF835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0" name="TextBox 10">
              <a:extLst>
                <a:ext uri="{FF2B5EF4-FFF2-40B4-BE49-F238E27FC236}">
                  <a16:creationId xmlns:a16="http://schemas.microsoft.com/office/drawing/2014/main" id="{E4FDA3F6-97F7-015B-251A-26E559040513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199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Interpretación de las instrucciones en inglés</a:t>
              </a: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1" name="Group 8">
            <a:extLst>
              <a:ext uri="{FF2B5EF4-FFF2-40B4-BE49-F238E27FC236}">
                <a16:creationId xmlns:a16="http://schemas.microsoft.com/office/drawing/2014/main" id="{042026C9-572E-5CFE-DAF4-90FB929441D1}"/>
              </a:ext>
            </a:extLst>
          </p:cNvPr>
          <p:cNvGrpSpPr/>
          <p:nvPr/>
        </p:nvGrpSpPr>
        <p:grpSpPr>
          <a:xfrm>
            <a:off x="432023" y="3690428"/>
            <a:ext cx="6113580" cy="874016"/>
            <a:chOff x="0" y="0"/>
            <a:chExt cx="812800" cy="135928"/>
          </a:xfrm>
        </p:grpSpPr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3A036F9B-E5E2-77A6-1A96-C914B4AEAFA8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3" name="TextBox 10">
              <a:extLst>
                <a:ext uri="{FF2B5EF4-FFF2-40B4-BE49-F238E27FC236}">
                  <a16:creationId xmlns:a16="http://schemas.microsoft.com/office/drawing/2014/main" id="{07D2EFC1-5002-B067-47DD-92B34002A72B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199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Interfaz de navegación</a:t>
              </a: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6" name="Group 8">
            <a:extLst>
              <a:ext uri="{FF2B5EF4-FFF2-40B4-BE49-F238E27FC236}">
                <a16:creationId xmlns:a16="http://schemas.microsoft.com/office/drawing/2014/main" id="{59DED0FD-DE13-3BFD-2A4D-E6CDC5DBFB86}"/>
              </a:ext>
            </a:extLst>
          </p:cNvPr>
          <p:cNvGrpSpPr/>
          <p:nvPr/>
        </p:nvGrpSpPr>
        <p:grpSpPr>
          <a:xfrm>
            <a:off x="432023" y="4798593"/>
            <a:ext cx="6113580" cy="874016"/>
            <a:chOff x="0" y="0"/>
            <a:chExt cx="812800" cy="135928"/>
          </a:xfrm>
        </p:grpSpPr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E6C88978-CA93-C22C-E39F-A037C4E8B342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8" name="TextBox 10">
              <a:extLst>
                <a:ext uri="{FF2B5EF4-FFF2-40B4-BE49-F238E27FC236}">
                  <a16:creationId xmlns:a16="http://schemas.microsoft.com/office/drawing/2014/main" id="{525A7B7E-2B8F-B4FE-2074-2FB41B5F900C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199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Método de búsqueda</a:t>
              </a: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9" name="Group 8">
            <a:extLst>
              <a:ext uri="{FF2B5EF4-FFF2-40B4-BE49-F238E27FC236}">
                <a16:creationId xmlns:a16="http://schemas.microsoft.com/office/drawing/2014/main" id="{FBC0562F-2920-7537-659B-69D96E76C2AF}"/>
              </a:ext>
            </a:extLst>
          </p:cNvPr>
          <p:cNvGrpSpPr/>
          <p:nvPr/>
        </p:nvGrpSpPr>
        <p:grpSpPr>
          <a:xfrm rot="17414099">
            <a:off x="5374205" y="4870000"/>
            <a:ext cx="1823176" cy="1106473"/>
            <a:chOff x="0" y="0"/>
            <a:chExt cx="4165920" cy="2308320"/>
          </a:xfrm>
          <a:solidFill>
            <a:srgbClr val="052A47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1F5111C2-AF1F-BB4C-42DD-190F84EB136A}"/>
                </a:ext>
              </a:extLst>
            </p:cNvPr>
            <p:cNvSpPr/>
            <p:nvPr/>
          </p:nvSpPr>
          <p:spPr>
            <a:xfrm>
              <a:off x="0" y="0"/>
              <a:ext cx="4165981" cy="2308352"/>
            </a:xfrm>
            <a:custGeom>
              <a:avLst/>
              <a:gdLst/>
              <a:ahLst/>
              <a:cxnLst/>
              <a:rect l="l" t="t" r="r" b="b"/>
              <a:pathLst>
                <a:path w="4165981" h="2308352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grpFill/>
            <a:ln>
              <a:solidFill>
                <a:srgbClr val="052A47"/>
              </a:solidFill>
            </a:ln>
          </p:spPr>
          <p:txBody>
            <a:bodyPr/>
            <a:lstStyle/>
            <a:p>
              <a:endParaRPr lang="es-CR" sz="1200"/>
            </a:p>
          </p:txBody>
        </p:sp>
      </p:grpSp>
      <p:sp>
        <p:nvSpPr>
          <p:cNvPr id="41" name="Freeform 9">
            <a:extLst>
              <a:ext uri="{FF2B5EF4-FFF2-40B4-BE49-F238E27FC236}">
                <a16:creationId xmlns:a16="http://schemas.microsoft.com/office/drawing/2014/main" id="{F367756B-F210-9C2C-7AE6-3D54BE2E8DB6}"/>
              </a:ext>
            </a:extLst>
          </p:cNvPr>
          <p:cNvSpPr/>
          <p:nvPr/>
        </p:nvSpPr>
        <p:spPr>
          <a:xfrm rot="5056610">
            <a:off x="-60025" y="3588103"/>
            <a:ext cx="1389685" cy="1049823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2" name="Freeform 9">
            <a:extLst>
              <a:ext uri="{FF2B5EF4-FFF2-40B4-BE49-F238E27FC236}">
                <a16:creationId xmlns:a16="http://schemas.microsoft.com/office/drawing/2014/main" id="{5F5CF959-5CF2-2939-FB0B-2007BB974B09}"/>
              </a:ext>
            </a:extLst>
          </p:cNvPr>
          <p:cNvSpPr/>
          <p:nvPr/>
        </p:nvSpPr>
        <p:spPr>
          <a:xfrm rot="17414099">
            <a:off x="5619585" y="2515387"/>
            <a:ext cx="1370250" cy="1004095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1B1E35"/>
          </a:solidFill>
          <a:ln>
            <a:solidFill>
              <a:srgbClr val="1B1E35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0DD000F7-5F41-2083-DF85-3C1379F4C765}"/>
              </a:ext>
            </a:extLst>
          </p:cNvPr>
          <p:cNvSpPr/>
          <p:nvPr/>
        </p:nvSpPr>
        <p:spPr>
          <a:xfrm rot="4334473">
            <a:off x="38509" y="1216721"/>
            <a:ext cx="1317042" cy="124154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480408"/>
          </a:solidFill>
          <a:ln>
            <a:solidFill>
              <a:srgbClr val="48040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9C9F8AFE-2FFD-278F-FE32-839A5FAE3C3E}"/>
              </a:ext>
            </a:extLst>
          </p:cNvPr>
          <p:cNvSpPr/>
          <p:nvPr/>
        </p:nvSpPr>
        <p:spPr>
          <a:xfrm>
            <a:off x="6589986" y="1103587"/>
            <a:ext cx="6495393" cy="6511158"/>
          </a:xfrm>
          <a:custGeom>
            <a:avLst/>
            <a:gdLst/>
            <a:ahLst/>
            <a:cxnLst/>
            <a:rect l="l" t="t" r="r" b="b"/>
            <a:pathLst>
              <a:path w="6602062" h="6602062">
                <a:moveTo>
                  <a:pt x="0" y="0"/>
                </a:moveTo>
                <a:lnTo>
                  <a:pt x="6602062" y="0"/>
                </a:lnTo>
                <a:lnTo>
                  <a:pt x="6602062" y="6602062"/>
                </a:lnTo>
                <a:lnTo>
                  <a:pt x="0" y="66020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720" y="-769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grpSp>
        <p:nvGrpSpPr>
          <p:cNvPr id="37" name="Grupo 36">
            <a:extLst>
              <a:ext uri="{FF2B5EF4-FFF2-40B4-BE49-F238E27FC236}">
                <a16:creationId xmlns:a16="http://schemas.microsoft.com/office/drawing/2014/main" id="{883984AB-5053-30BB-1FC3-6C142E4687FE}"/>
              </a:ext>
            </a:extLst>
          </p:cNvPr>
          <p:cNvGrpSpPr/>
          <p:nvPr/>
        </p:nvGrpSpPr>
        <p:grpSpPr>
          <a:xfrm>
            <a:off x="292029" y="1140107"/>
            <a:ext cx="2438400" cy="2438400"/>
            <a:chOff x="1742176" y="1690688"/>
            <a:chExt cx="2438400" cy="2438400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FCE1E346-FEA8-A997-2BC4-9625A98BB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42176" y="1690688"/>
              <a:ext cx="2438400" cy="2438400"/>
            </a:xfrm>
            <a:prstGeom prst="rect">
              <a:avLst/>
            </a:prstGeom>
          </p:spPr>
        </p:pic>
        <p:pic>
          <p:nvPicPr>
            <p:cNvPr id="12" name="Imagen 11" descr="Interfaz de usuario gráfica, Texto&#10;&#10;El contenido generado por IA puede ser incorrecto.">
              <a:extLst>
                <a:ext uri="{FF2B5EF4-FFF2-40B4-BE49-F238E27FC236}">
                  <a16:creationId xmlns:a16="http://schemas.microsoft.com/office/drawing/2014/main" id="{DB7350E0-E1F9-9D87-DE53-677113B3A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71702"/>
            <a:stretch/>
          </p:blipFill>
          <p:spPr>
            <a:xfrm>
              <a:off x="2524057" y="2438845"/>
              <a:ext cx="903716" cy="942086"/>
            </a:xfrm>
            <a:prstGeom prst="rect">
              <a:avLst/>
            </a:prstGeom>
          </p:spPr>
        </p:pic>
      </p:grp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21201DB-A337-CA2E-FB8B-2BC04F1A80AE}"/>
              </a:ext>
            </a:extLst>
          </p:cNvPr>
          <p:cNvSpPr txBox="1"/>
          <p:nvPr/>
        </p:nvSpPr>
        <p:spPr>
          <a:xfrm>
            <a:off x="826975" y="3621626"/>
            <a:ext cx="1884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 Reference </a:t>
            </a:r>
            <a:r>
              <a:rPr lang="es-CR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endParaRPr lang="es-C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98289756-652F-20A8-E7B4-02C761D71B47}"/>
              </a:ext>
            </a:extLst>
          </p:cNvPr>
          <p:cNvSpPr/>
          <p:nvPr/>
        </p:nvSpPr>
        <p:spPr>
          <a:xfrm>
            <a:off x="222008" y="3627599"/>
            <a:ext cx="668431" cy="6437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15833749-B77E-3088-C4CE-5CDB31506A3C}"/>
              </a:ext>
            </a:extLst>
          </p:cNvPr>
          <p:cNvSpPr/>
          <p:nvPr/>
        </p:nvSpPr>
        <p:spPr>
          <a:xfrm>
            <a:off x="3787680" y="2353180"/>
            <a:ext cx="668431" cy="6437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37C4343-284C-04CF-9737-104D8AB9A723}"/>
              </a:ext>
            </a:extLst>
          </p:cNvPr>
          <p:cNvSpPr txBox="1"/>
          <p:nvPr/>
        </p:nvSpPr>
        <p:spPr>
          <a:xfrm>
            <a:off x="5053107" y="2363141"/>
            <a:ext cx="189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RDA Toolkit oficial</a:t>
            </a:r>
          </a:p>
        </p:txBody>
      </p:sp>
      <p:grpSp>
        <p:nvGrpSpPr>
          <p:cNvPr id="38" name="Grupo 37">
            <a:extLst>
              <a:ext uri="{FF2B5EF4-FFF2-40B4-BE49-F238E27FC236}">
                <a16:creationId xmlns:a16="http://schemas.microsoft.com/office/drawing/2014/main" id="{C79B858A-0EE3-0B71-D0E2-AB1C5870B0F8}"/>
              </a:ext>
            </a:extLst>
          </p:cNvPr>
          <p:cNvGrpSpPr/>
          <p:nvPr/>
        </p:nvGrpSpPr>
        <p:grpSpPr>
          <a:xfrm>
            <a:off x="4779931" y="3135535"/>
            <a:ext cx="2438400" cy="2438400"/>
            <a:chOff x="4538201" y="3070854"/>
            <a:chExt cx="2438400" cy="243840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64412821-AE85-68E0-D67D-4F41CCD66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38201" y="3070854"/>
              <a:ext cx="2438400" cy="2438400"/>
            </a:xfrm>
            <a:prstGeom prst="rect">
              <a:avLst/>
            </a:prstGeom>
          </p:spPr>
        </p:pic>
        <p:pic>
          <p:nvPicPr>
            <p:cNvPr id="20" name="Imagen 19" descr="Logotipo&#10;&#10;El contenido generado por IA puede ser incorrecto.">
              <a:extLst>
                <a:ext uri="{FF2B5EF4-FFF2-40B4-BE49-F238E27FC236}">
                  <a16:creationId xmlns:a16="http://schemas.microsoft.com/office/drawing/2014/main" id="{D41A521C-2A8C-064F-07C7-169C7F6E5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5000" b="93333" l="4667" r="91000">
                          <a14:foregroundMark x1="27222" y1="22778" x2="27222" y2="22778"/>
                          <a14:foregroundMark x1="81000" y1="36444" x2="81000" y2="36444"/>
                          <a14:foregroundMark x1="80778" y1="42667" x2="80778" y2="42667"/>
                          <a14:foregroundMark x1="83778" y1="39556" x2="83778" y2="39556"/>
                          <a14:foregroundMark x1="82444" y1="34222" x2="82444" y2="34222"/>
                          <a14:foregroundMark x1="66000" y1="40333" x2="66000" y2="40333"/>
                          <a14:foregroundMark x1="45111" y1="40111" x2="45111" y2="40111"/>
                          <a14:foregroundMark x1="44778" y1="32000" x2="44778" y2="32000"/>
                          <a14:foregroundMark x1="44556" y1="31222" x2="44556" y2="31222"/>
                          <a14:foregroundMark x1="53444" y1="33444" x2="53444" y2="33444"/>
                          <a14:foregroundMark x1="54556" y1="33444" x2="54556" y2="33444"/>
                          <a14:foregroundMark x1="34222" y1="37556" x2="34222" y2="37556"/>
                          <a14:foregroundMark x1="35000" y1="37889" x2="35000" y2="37889"/>
                          <a14:foregroundMark x1="33889" y1="30667" x2="33889" y2="30667"/>
                          <a14:foregroundMark x1="34444" y1="38667" x2="34444" y2="38667"/>
                          <a14:foregroundMark x1="18889" y1="30667" x2="18889" y2="30667"/>
                          <a14:foregroundMark x1="22222" y1="35111" x2="22222" y2="35111"/>
                          <a14:foregroundMark x1="15222" y1="39000" x2="15222" y2="39000"/>
                          <a14:foregroundMark x1="14667" y1="44000" x2="14667" y2="44000"/>
                          <a14:foregroundMark x1="19444" y1="39222" x2="19444" y2="39222"/>
                          <a14:foregroundMark x1="13000" y1="52889" x2="13000" y2="52889"/>
                          <a14:foregroundMark x1="15778" y1="54556" x2="15778" y2="54556"/>
                          <a14:foregroundMark x1="15778" y1="55444" x2="39111" y2="54889"/>
                          <a14:foregroundMark x1="39111" y1="54889" x2="67667" y2="54889"/>
                          <a14:foregroundMark x1="67667" y1="54889" x2="89889" y2="54556"/>
                          <a14:foregroundMark x1="22222" y1="69333" x2="70333" y2="69333"/>
                          <a14:foregroundMark x1="70333" y1="69333" x2="78222" y2="69111"/>
                          <a14:foregroundMark x1="47889" y1="15556" x2="47889" y2="15556"/>
                          <a14:foregroundMark x1="25000" y1="16111" x2="25000" y2="16111"/>
                          <a14:foregroundMark x1="24444" y1="12778" x2="24444" y2="12778"/>
                          <a14:foregroundMark x1="30889" y1="12222" x2="30889" y2="12222"/>
                          <a14:foregroundMark x1="35556" y1="10333" x2="35556" y2="10333"/>
                          <a14:foregroundMark x1="73222" y1="69111" x2="73222" y2="69111"/>
                          <a14:foregroundMark x1="72333" y1="73222" x2="72333" y2="73222"/>
                          <a14:foregroundMark x1="77667" y1="75222" x2="77667" y2="76111"/>
                          <a14:foregroundMark x1="73556" y1="80778" x2="73556" y2="80778"/>
                          <a14:foregroundMark x1="58778" y1="81333" x2="58778" y2="81333"/>
                          <a14:foregroundMark x1="35000" y1="81333" x2="48333" y2="80556"/>
                          <a14:foregroundMark x1="48333" y1="80556" x2="70667" y2="82111"/>
                          <a14:foregroundMark x1="70667" y1="82111" x2="61111" y2="87333"/>
                          <a14:foregroundMark x1="61111" y1="87333" x2="30556" y2="81444"/>
                          <a14:foregroundMark x1="30556" y1="81444" x2="19222" y2="61556"/>
                          <a14:foregroundMark x1="19222" y1="61556" x2="13889" y2="33222"/>
                          <a14:foregroundMark x1="13889" y1="33222" x2="41111" y2="25778"/>
                          <a14:foregroundMark x1="41111" y1="25778" x2="60778" y2="27444"/>
                          <a14:foregroundMark x1="60778" y1="27444" x2="61556" y2="30667"/>
                          <a14:foregroundMark x1="29444" y1="15556" x2="19556" y2="20444"/>
                          <a14:foregroundMark x1="19556" y1="20444" x2="9778" y2="33556"/>
                          <a14:foregroundMark x1="9778" y1="33556" x2="7556" y2="56333"/>
                          <a14:foregroundMark x1="7556" y1="56333" x2="11333" y2="48556"/>
                          <a14:foregroundMark x1="11333" y1="48556" x2="13556" y2="29889"/>
                          <a14:foregroundMark x1="13556" y1="29889" x2="25000" y2="15111"/>
                          <a14:foregroundMark x1="25000" y1="15111" x2="45444" y2="5222"/>
                          <a14:foregroundMark x1="45444" y1="5222" x2="59778" y2="6778"/>
                          <a14:foregroundMark x1="59778" y1="6778" x2="69333" y2="13444"/>
                          <a14:foregroundMark x1="69333" y1="13444" x2="85444" y2="39222"/>
                          <a14:foregroundMark x1="85444" y1="39222" x2="88333" y2="53111"/>
                          <a14:foregroundMark x1="88333" y1="53111" x2="91000" y2="39111"/>
                          <a14:foregroundMark x1="91000" y1="39111" x2="86556" y2="29111"/>
                          <a14:foregroundMark x1="86556" y1="29111" x2="84667" y2="28667"/>
                          <a14:foregroundMark x1="5000" y1="44889" x2="5000" y2="44889"/>
                          <a14:foregroundMark x1="5222" y1="39778" x2="4667" y2="49889"/>
                          <a14:foregroundMark x1="4667" y1="49889" x2="4667" y2="49889"/>
                          <a14:foregroundMark x1="15556" y1="33444" x2="15556" y2="33444"/>
                          <a14:foregroundMark x1="14667" y1="31444" x2="14667" y2="31444"/>
                          <a14:foregroundMark x1="65667" y1="33667" x2="65667" y2="33667"/>
                          <a14:foregroundMark x1="65667" y1="32889" x2="65667" y2="32889"/>
                          <a14:foregroundMark x1="65111" y1="29000" x2="65111" y2="29000"/>
                          <a14:foregroundMark x1="15222" y1="32333" x2="15222" y2="32333"/>
                          <a14:foregroundMark x1="14444" y1="30667" x2="14444" y2="30667"/>
                          <a14:foregroundMark x1="17222" y1="31222" x2="17222" y2="31222"/>
                          <a14:foregroundMark x1="34222" y1="28667" x2="34222" y2="28667"/>
                          <a14:foregroundMark x1="34222" y1="28667" x2="34444" y2="48444"/>
                          <a14:foregroundMark x1="15000" y1="32000" x2="15000" y2="45222"/>
                          <a14:foregroundMark x1="15000" y1="45222" x2="15222" y2="36444"/>
                          <a14:foregroundMark x1="14667" y1="30667" x2="21667" y2="37778"/>
                          <a14:foregroundMark x1="21667" y1="37778" x2="19111" y2="39000"/>
                          <a14:foregroundMark x1="19667" y1="39778" x2="25111" y2="47333"/>
                          <a14:foregroundMark x1="25111" y1="47333" x2="20556" y2="39778"/>
                          <a14:foregroundMark x1="44778" y1="31222" x2="44000" y2="47667"/>
                          <a14:foregroundMark x1="52333" y1="32333" x2="57889" y2="41889"/>
                          <a14:foregroundMark x1="57889" y1="41889" x2="56000" y2="40333"/>
                          <a14:foregroundMark x1="54778" y1="44000" x2="54778" y2="44000"/>
                          <a14:foregroundMark x1="78000" y1="37000" x2="78000" y2="37000"/>
                          <a14:foregroundMark x1="76333" y1="40667" x2="76333" y2="40667"/>
                          <a14:foregroundMark x1="76000" y1="42889" x2="76000" y2="42889"/>
                          <a14:foregroundMark x1="52000" y1="5000" x2="52000" y2="5000"/>
                          <a14:foregroundMark x1="49000" y1="5778" x2="49000" y2="5778"/>
                          <a14:foregroundMark x1="47000" y1="91889" x2="47000" y2="91889"/>
                          <a14:foregroundMark x1="47889" y1="93333" x2="47889" y2="93333"/>
                          <a14:foregroundMark x1="83222" y1="39222" x2="83222" y2="39222"/>
                          <a14:foregroundMark x1="78556" y1="40111" x2="78556" y2="40111"/>
                          <a14:foregroundMark x1="76556" y1="40889" x2="76556" y2="40889"/>
                          <a14:foregroundMark x1="73778" y1="46000" x2="73778" y2="46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214109" y="3659434"/>
              <a:ext cx="1030946" cy="1030946"/>
            </a:xfrm>
            <a:prstGeom prst="rect">
              <a:avLst/>
            </a:prstGeom>
          </p:spPr>
        </p:pic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056C56B6-1AAE-E783-0610-17F110A08A45}"/>
              </a:ext>
            </a:extLst>
          </p:cNvPr>
          <p:cNvGrpSpPr/>
          <p:nvPr/>
        </p:nvGrpSpPr>
        <p:grpSpPr>
          <a:xfrm>
            <a:off x="9172534" y="1321311"/>
            <a:ext cx="2438400" cy="2438400"/>
            <a:chOff x="9503606" y="3380930"/>
            <a:chExt cx="2438400" cy="2438400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2E854978-40F1-3DDE-CE3C-405977C18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03606" y="3380930"/>
              <a:ext cx="2438400" cy="2438400"/>
            </a:xfrm>
            <a:prstGeom prst="rect">
              <a:avLst/>
            </a:prstGeom>
          </p:spPr>
        </p:pic>
        <p:pic>
          <p:nvPicPr>
            <p:cNvPr id="34" name="Imagen 33" descr="Un dibujo de una persona&#10;&#10;El contenido generado por IA puede ser incorrecto.">
              <a:extLst>
                <a:ext uri="{FF2B5EF4-FFF2-40B4-BE49-F238E27FC236}">
                  <a16:creationId xmlns:a16="http://schemas.microsoft.com/office/drawing/2014/main" id="{47BA4572-BEDD-A11A-CAEE-DFE41DA48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63224" y="4092299"/>
              <a:ext cx="919163" cy="919163"/>
            </a:xfrm>
            <a:prstGeom prst="rect">
              <a:avLst/>
            </a:prstGeom>
          </p:spPr>
        </p:pic>
      </p:grpSp>
      <p:sp>
        <p:nvSpPr>
          <p:cNvPr id="35" name="CuadroTexto 34">
            <a:extLst>
              <a:ext uri="{FF2B5EF4-FFF2-40B4-BE49-F238E27FC236}">
                <a16:creationId xmlns:a16="http://schemas.microsoft.com/office/drawing/2014/main" id="{AFE918CF-15D1-5CEC-4283-D02FCB781CE5}"/>
              </a:ext>
            </a:extLst>
          </p:cNvPr>
          <p:cNvSpPr txBox="1"/>
          <p:nvPr/>
        </p:nvSpPr>
        <p:spPr>
          <a:xfrm>
            <a:off x="9571137" y="3861405"/>
            <a:ext cx="189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Estrategias de enseñanza</a:t>
            </a:r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63284FBB-70C2-157E-28D1-D2763A69BC8B}"/>
              </a:ext>
            </a:extLst>
          </p:cNvPr>
          <p:cNvSpPr/>
          <p:nvPr/>
        </p:nvSpPr>
        <p:spPr>
          <a:xfrm>
            <a:off x="8470817" y="3759711"/>
            <a:ext cx="668431" cy="6437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239675D1-EC96-792F-7D9A-BFD68C56B6B8}"/>
              </a:ext>
            </a:extLst>
          </p:cNvPr>
          <p:cNvCxnSpPr>
            <a:cxnSpLocks/>
          </p:cNvCxnSpPr>
          <p:nvPr/>
        </p:nvCxnSpPr>
        <p:spPr>
          <a:xfrm>
            <a:off x="1073910" y="3542560"/>
            <a:ext cx="0" cy="979394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13D7834C-7D3A-C3DE-1C71-4126F8D53967}"/>
              </a:ext>
            </a:extLst>
          </p:cNvPr>
          <p:cNvCxnSpPr>
            <a:cxnSpLocks/>
          </p:cNvCxnSpPr>
          <p:nvPr/>
        </p:nvCxnSpPr>
        <p:spPr>
          <a:xfrm>
            <a:off x="4814563" y="2227387"/>
            <a:ext cx="0" cy="979394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C7B0BD18-3561-F5A9-F3AD-92DACF634E7C}"/>
              </a:ext>
            </a:extLst>
          </p:cNvPr>
          <p:cNvCxnSpPr>
            <a:cxnSpLocks/>
          </p:cNvCxnSpPr>
          <p:nvPr/>
        </p:nvCxnSpPr>
        <p:spPr>
          <a:xfrm>
            <a:off x="9479152" y="3781661"/>
            <a:ext cx="0" cy="979394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A5E83-D1B7-5C57-96FA-209DB8731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7">
            <a:extLst>
              <a:ext uri="{FF2B5EF4-FFF2-40B4-BE49-F238E27FC236}">
                <a16:creationId xmlns:a16="http://schemas.microsoft.com/office/drawing/2014/main" id="{BF391EED-347B-E564-7D7F-7E6C5CA09114}"/>
              </a:ext>
            </a:extLst>
          </p:cNvPr>
          <p:cNvSpPr/>
          <p:nvPr/>
        </p:nvSpPr>
        <p:spPr>
          <a:xfrm>
            <a:off x="6589986" y="1103587"/>
            <a:ext cx="6495393" cy="6511158"/>
          </a:xfrm>
          <a:custGeom>
            <a:avLst/>
            <a:gdLst/>
            <a:ahLst/>
            <a:cxnLst/>
            <a:rect l="l" t="t" r="r" b="b"/>
            <a:pathLst>
              <a:path w="6602062" h="6602062">
                <a:moveTo>
                  <a:pt x="0" y="0"/>
                </a:moveTo>
                <a:lnTo>
                  <a:pt x="6602062" y="0"/>
                </a:lnTo>
                <a:lnTo>
                  <a:pt x="6602062" y="6602062"/>
                </a:lnTo>
                <a:lnTo>
                  <a:pt x="0" y="66020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1026DDB7-A0F2-DAEF-ADAD-245DB0D10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152" y="2303101"/>
            <a:ext cx="7790688" cy="1958003"/>
          </a:xfrm>
        </p:spPr>
        <p:txBody>
          <a:bodyPr>
            <a:noAutofit/>
          </a:bodyPr>
          <a:lstStyle/>
          <a:p>
            <a:pPr algn="ctr"/>
            <a:r>
              <a:rPr lang="es-C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Enfoque metodológico para la enseñanza de RDA Toolkit</a:t>
            </a:r>
          </a:p>
        </p:txBody>
      </p:sp>
    </p:spTree>
    <p:extLst>
      <p:ext uri="{BB962C8B-B14F-4D97-AF65-F5344CB8AC3E}">
        <p14:creationId xmlns:p14="http://schemas.microsoft.com/office/powerpoint/2010/main" val="1059074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 12">
            <a:extLst>
              <a:ext uri="{FF2B5EF4-FFF2-40B4-BE49-F238E27FC236}">
                <a16:creationId xmlns:a16="http://schemas.microsoft.com/office/drawing/2014/main" id="{B03ED819-654D-6A28-0370-58EEBEBFC1CF}"/>
              </a:ext>
            </a:extLst>
          </p:cNvPr>
          <p:cNvSpPr/>
          <p:nvPr/>
        </p:nvSpPr>
        <p:spPr>
          <a:xfrm>
            <a:off x="7365941" y="5576463"/>
            <a:ext cx="1126423" cy="1118600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grpSp>
        <p:nvGrpSpPr>
          <p:cNvPr id="69" name="Grupo 68">
            <a:extLst>
              <a:ext uri="{FF2B5EF4-FFF2-40B4-BE49-F238E27FC236}">
                <a16:creationId xmlns:a16="http://schemas.microsoft.com/office/drawing/2014/main" id="{1838251E-FE29-7950-968E-681726A5C2C9}"/>
              </a:ext>
            </a:extLst>
          </p:cNvPr>
          <p:cNvGrpSpPr/>
          <p:nvPr/>
        </p:nvGrpSpPr>
        <p:grpSpPr>
          <a:xfrm>
            <a:off x="1140658" y="2499650"/>
            <a:ext cx="9708933" cy="2383323"/>
            <a:chOff x="1338414" y="2039098"/>
            <a:chExt cx="6467173" cy="1736610"/>
          </a:xfrm>
        </p:grpSpPr>
        <p:grpSp>
          <p:nvGrpSpPr>
            <p:cNvPr id="44" name="Google Shape;803;p31">
              <a:extLst>
                <a:ext uri="{FF2B5EF4-FFF2-40B4-BE49-F238E27FC236}">
                  <a16:creationId xmlns:a16="http://schemas.microsoft.com/office/drawing/2014/main" id="{79BFF9B7-733A-1FF2-54A8-60D7E1A77D0B}"/>
                </a:ext>
              </a:extLst>
            </p:cNvPr>
            <p:cNvGrpSpPr/>
            <p:nvPr/>
          </p:nvGrpSpPr>
          <p:grpSpPr>
            <a:xfrm>
              <a:off x="1338414" y="2039098"/>
              <a:ext cx="1440597" cy="1093676"/>
              <a:chOff x="3574276" y="1598429"/>
              <a:chExt cx="1440597" cy="1377252"/>
            </a:xfrm>
          </p:grpSpPr>
          <p:sp>
            <p:nvSpPr>
              <p:cNvPr id="45" name="Google Shape;804;p31">
                <a:extLst>
                  <a:ext uri="{FF2B5EF4-FFF2-40B4-BE49-F238E27FC236}">
                    <a16:creationId xmlns:a16="http://schemas.microsoft.com/office/drawing/2014/main" id="{44E38093-5416-5B0B-DA7C-4559D8C206CF}"/>
                  </a:ext>
                </a:extLst>
              </p:cNvPr>
              <p:cNvSpPr/>
              <p:nvPr/>
            </p:nvSpPr>
            <p:spPr>
              <a:xfrm>
                <a:off x="3762088" y="1785721"/>
                <a:ext cx="1065487" cy="1189815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5832" extrusionOk="0">
                    <a:moveTo>
                      <a:pt x="5224" y="2613"/>
                    </a:moveTo>
                    <a:cubicBezTo>
                      <a:pt x="5224" y="5832"/>
                      <a:pt x="5224" y="5832"/>
                      <a:pt x="5224" y="5832"/>
                    </a:cubicBezTo>
                    <a:cubicBezTo>
                      <a:pt x="5224" y="4392"/>
                      <a:pt x="4053" y="3220"/>
                      <a:pt x="2612" y="3220"/>
                    </a:cubicBezTo>
                    <a:cubicBezTo>
                      <a:pt x="1172" y="3220"/>
                      <a:pt x="0" y="4392"/>
                      <a:pt x="0" y="5832"/>
                    </a:cubicBezTo>
                    <a:cubicBezTo>
                      <a:pt x="0" y="2613"/>
                      <a:pt x="0" y="2613"/>
                      <a:pt x="0" y="2613"/>
                    </a:cubicBezTo>
                    <a:cubicBezTo>
                      <a:pt x="0" y="1172"/>
                      <a:pt x="1172" y="0"/>
                      <a:pt x="2612" y="0"/>
                    </a:cubicBezTo>
                    <a:cubicBezTo>
                      <a:pt x="4053" y="0"/>
                      <a:pt x="5224" y="1172"/>
                      <a:pt x="5224" y="2613"/>
                    </a:cubicBezTo>
                    <a:close/>
                  </a:path>
                </a:pathLst>
              </a:custGeom>
              <a:solidFill>
                <a:srgbClr val="50070D"/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805;p31">
                <a:extLst>
                  <a:ext uri="{FF2B5EF4-FFF2-40B4-BE49-F238E27FC236}">
                    <a16:creationId xmlns:a16="http://schemas.microsoft.com/office/drawing/2014/main" id="{F5955EA6-4103-CF4B-5AFE-8E6AD29B9D7A}"/>
                  </a:ext>
                </a:extLst>
              </p:cNvPr>
              <p:cNvSpPr/>
              <p:nvPr/>
            </p:nvSpPr>
            <p:spPr>
              <a:xfrm>
                <a:off x="3574276" y="1598429"/>
                <a:ext cx="1440597" cy="7205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3" extrusionOk="0">
                    <a:moveTo>
                      <a:pt x="7064" y="3533"/>
                    </a:moveTo>
                    <a:cubicBezTo>
                      <a:pt x="6144" y="3533"/>
                      <a:pt x="6144" y="3533"/>
                      <a:pt x="6144" y="3533"/>
                    </a:cubicBezTo>
                    <a:cubicBezTo>
                      <a:pt x="6144" y="2092"/>
                      <a:pt x="4973" y="920"/>
                      <a:pt x="3532" y="920"/>
                    </a:cubicBezTo>
                    <a:cubicBezTo>
                      <a:pt x="2092" y="920"/>
                      <a:pt x="920" y="2092"/>
                      <a:pt x="920" y="3533"/>
                    </a:cubicBezTo>
                    <a:cubicBezTo>
                      <a:pt x="0" y="3533"/>
                      <a:pt x="0" y="3533"/>
                      <a:pt x="0" y="3533"/>
                    </a:cubicBezTo>
                    <a:cubicBezTo>
                      <a:pt x="0" y="3056"/>
                      <a:pt x="94" y="2593"/>
                      <a:pt x="278" y="2158"/>
                    </a:cubicBezTo>
                    <a:cubicBezTo>
                      <a:pt x="456" y="1737"/>
                      <a:pt x="710" y="1359"/>
                      <a:pt x="1035" y="1035"/>
                    </a:cubicBezTo>
                    <a:cubicBezTo>
                      <a:pt x="1359" y="711"/>
                      <a:pt x="1737" y="456"/>
                      <a:pt x="2157" y="278"/>
                    </a:cubicBezTo>
                    <a:cubicBezTo>
                      <a:pt x="2593" y="94"/>
                      <a:pt x="3056" y="0"/>
                      <a:pt x="3532" y="0"/>
                    </a:cubicBezTo>
                    <a:cubicBezTo>
                      <a:pt x="4009" y="0"/>
                      <a:pt x="4472" y="94"/>
                      <a:pt x="4907" y="278"/>
                    </a:cubicBezTo>
                    <a:cubicBezTo>
                      <a:pt x="5328" y="456"/>
                      <a:pt x="5706" y="711"/>
                      <a:pt x="6030" y="1035"/>
                    </a:cubicBezTo>
                    <a:cubicBezTo>
                      <a:pt x="6354" y="1359"/>
                      <a:pt x="6609" y="1737"/>
                      <a:pt x="6787" y="2158"/>
                    </a:cubicBezTo>
                    <a:cubicBezTo>
                      <a:pt x="6971" y="2593"/>
                      <a:pt x="7064" y="3056"/>
                      <a:pt x="7064" y="353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Google Shape;806;p31">
                <a:extLst>
                  <a:ext uri="{FF2B5EF4-FFF2-40B4-BE49-F238E27FC236}">
                    <a16:creationId xmlns:a16="http://schemas.microsoft.com/office/drawing/2014/main" id="{90A21721-AF12-B186-0CA3-6B25ACF2E386}"/>
                  </a:ext>
                </a:extLst>
              </p:cNvPr>
              <p:cNvSpPr/>
              <p:nvPr/>
            </p:nvSpPr>
            <p:spPr>
              <a:xfrm>
                <a:off x="3574276" y="2318981"/>
                <a:ext cx="187800" cy="6567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" name="Google Shape;807;p31">
                <a:extLst>
                  <a:ext uri="{FF2B5EF4-FFF2-40B4-BE49-F238E27FC236}">
                    <a16:creationId xmlns:a16="http://schemas.microsoft.com/office/drawing/2014/main" id="{177549E7-7E7B-53B4-7669-8EDFE9CAF351}"/>
                  </a:ext>
                </a:extLst>
              </p:cNvPr>
              <p:cNvSpPr/>
              <p:nvPr/>
            </p:nvSpPr>
            <p:spPr>
              <a:xfrm>
                <a:off x="4827573" y="2318981"/>
                <a:ext cx="187200" cy="6567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9" name="Google Shape;810;p31">
              <a:extLst>
                <a:ext uri="{FF2B5EF4-FFF2-40B4-BE49-F238E27FC236}">
                  <a16:creationId xmlns:a16="http://schemas.microsoft.com/office/drawing/2014/main" id="{74425ADD-6C0A-5C16-6E4E-2CD97A7E9717}"/>
                </a:ext>
              </a:extLst>
            </p:cNvPr>
            <p:cNvGrpSpPr/>
            <p:nvPr/>
          </p:nvGrpSpPr>
          <p:grpSpPr>
            <a:xfrm>
              <a:off x="3851714" y="2067386"/>
              <a:ext cx="1440597" cy="1093676"/>
              <a:chOff x="3574276" y="1598429"/>
              <a:chExt cx="1440597" cy="1377252"/>
            </a:xfrm>
          </p:grpSpPr>
          <p:sp>
            <p:nvSpPr>
              <p:cNvPr id="50" name="Google Shape;811;p31">
                <a:extLst>
                  <a:ext uri="{FF2B5EF4-FFF2-40B4-BE49-F238E27FC236}">
                    <a16:creationId xmlns:a16="http://schemas.microsoft.com/office/drawing/2014/main" id="{E5F168DF-3A84-F39B-4B55-1DE6073CBD28}"/>
                  </a:ext>
                </a:extLst>
              </p:cNvPr>
              <p:cNvSpPr/>
              <p:nvPr/>
            </p:nvSpPr>
            <p:spPr>
              <a:xfrm>
                <a:off x="3762088" y="1785721"/>
                <a:ext cx="1065487" cy="1189815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5832" extrusionOk="0">
                    <a:moveTo>
                      <a:pt x="5224" y="2613"/>
                    </a:moveTo>
                    <a:cubicBezTo>
                      <a:pt x="5224" y="5832"/>
                      <a:pt x="5224" y="5832"/>
                      <a:pt x="5224" y="5832"/>
                    </a:cubicBezTo>
                    <a:cubicBezTo>
                      <a:pt x="5224" y="4392"/>
                      <a:pt x="4053" y="3220"/>
                      <a:pt x="2612" y="3220"/>
                    </a:cubicBezTo>
                    <a:cubicBezTo>
                      <a:pt x="1172" y="3220"/>
                      <a:pt x="0" y="4392"/>
                      <a:pt x="0" y="5832"/>
                    </a:cubicBezTo>
                    <a:cubicBezTo>
                      <a:pt x="0" y="2613"/>
                      <a:pt x="0" y="2613"/>
                      <a:pt x="0" y="2613"/>
                    </a:cubicBezTo>
                    <a:cubicBezTo>
                      <a:pt x="0" y="1172"/>
                      <a:pt x="1172" y="0"/>
                      <a:pt x="2612" y="0"/>
                    </a:cubicBezTo>
                    <a:cubicBezTo>
                      <a:pt x="4053" y="0"/>
                      <a:pt x="5224" y="1172"/>
                      <a:pt x="5224" y="2613"/>
                    </a:cubicBezTo>
                    <a:close/>
                  </a:path>
                </a:pathLst>
              </a:custGeom>
              <a:solidFill>
                <a:srgbClr val="2C343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" name="Google Shape;812;p31">
                <a:extLst>
                  <a:ext uri="{FF2B5EF4-FFF2-40B4-BE49-F238E27FC236}">
                    <a16:creationId xmlns:a16="http://schemas.microsoft.com/office/drawing/2014/main" id="{416C0A62-B57C-C663-89EC-CB1B1BF205BE}"/>
                  </a:ext>
                </a:extLst>
              </p:cNvPr>
              <p:cNvSpPr/>
              <p:nvPr/>
            </p:nvSpPr>
            <p:spPr>
              <a:xfrm>
                <a:off x="3574276" y="1598429"/>
                <a:ext cx="1440597" cy="7205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3" extrusionOk="0">
                    <a:moveTo>
                      <a:pt x="7064" y="3533"/>
                    </a:moveTo>
                    <a:cubicBezTo>
                      <a:pt x="6144" y="3533"/>
                      <a:pt x="6144" y="3533"/>
                      <a:pt x="6144" y="3533"/>
                    </a:cubicBezTo>
                    <a:cubicBezTo>
                      <a:pt x="6144" y="2092"/>
                      <a:pt x="4973" y="920"/>
                      <a:pt x="3532" y="920"/>
                    </a:cubicBezTo>
                    <a:cubicBezTo>
                      <a:pt x="2092" y="920"/>
                      <a:pt x="920" y="2092"/>
                      <a:pt x="920" y="3533"/>
                    </a:cubicBezTo>
                    <a:cubicBezTo>
                      <a:pt x="0" y="3533"/>
                      <a:pt x="0" y="3533"/>
                      <a:pt x="0" y="3533"/>
                    </a:cubicBezTo>
                    <a:cubicBezTo>
                      <a:pt x="0" y="3056"/>
                      <a:pt x="94" y="2593"/>
                      <a:pt x="278" y="2158"/>
                    </a:cubicBezTo>
                    <a:cubicBezTo>
                      <a:pt x="456" y="1737"/>
                      <a:pt x="710" y="1359"/>
                      <a:pt x="1035" y="1035"/>
                    </a:cubicBezTo>
                    <a:cubicBezTo>
                      <a:pt x="1359" y="711"/>
                      <a:pt x="1737" y="456"/>
                      <a:pt x="2157" y="278"/>
                    </a:cubicBezTo>
                    <a:cubicBezTo>
                      <a:pt x="2593" y="94"/>
                      <a:pt x="3056" y="0"/>
                      <a:pt x="3532" y="0"/>
                    </a:cubicBezTo>
                    <a:cubicBezTo>
                      <a:pt x="4009" y="0"/>
                      <a:pt x="4472" y="94"/>
                      <a:pt x="4907" y="278"/>
                    </a:cubicBezTo>
                    <a:cubicBezTo>
                      <a:pt x="5328" y="456"/>
                      <a:pt x="5706" y="711"/>
                      <a:pt x="6030" y="1035"/>
                    </a:cubicBezTo>
                    <a:cubicBezTo>
                      <a:pt x="6354" y="1359"/>
                      <a:pt x="6609" y="1737"/>
                      <a:pt x="6787" y="2158"/>
                    </a:cubicBezTo>
                    <a:cubicBezTo>
                      <a:pt x="6971" y="2593"/>
                      <a:pt x="7064" y="3056"/>
                      <a:pt x="7064" y="3533"/>
                    </a:cubicBezTo>
                    <a:close/>
                  </a:path>
                </a:pathLst>
              </a:custGeom>
              <a:solidFill>
                <a:srgbClr val="00153F"/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" name="Google Shape;813;p31">
                <a:extLst>
                  <a:ext uri="{FF2B5EF4-FFF2-40B4-BE49-F238E27FC236}">
                    <a16:creationId xmlns:a16="http://schemas.microsoft.com/office/drawing/2014/main" id="{B126A65F-FC65-5809-2942-7374820B3405}"/>
                  </a:ext>
                </a:extLst>
              </p:cNvPr>
              <p:cNvSpPr/>
              <p:nvPr/>
            </p:nvSpPr>
            <p:spPr>
              <a:xfrm>
                <a:off x="3574276" y="2318981"/>
                <a:ext cx="187800" cy="656700"/>
              </a:xfrm>
              <a:prstGeom prst="rect">
                <a:avLst/>
              </a:prstGeom>
              <a:solidFill>
                <a:srgbClr val="50070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" name="Google Shape;814;p31">
                <a:extLst>
                  <a:ext uri="{FF2B5EF4-FFF2-40B4-BE49-F238E27FC236}">
                    <a16:creationId xmlns:a16="http://schemas.microsoft.com/office/drawing/2014/main" id="{55D7E5E8-6A04-7474-5323-9DB22538BC63}"/>
                  </a:ext>
                </a:extLst>
              </p:cNvPr>
              <p:cNvSpPr/>
              <p:nvPr/>
            </p:nvSpPr>
            <p:spPr>
              <a:xfrm>
                <a:off x="4827573" y="2318981"/>
                <a:ext cx="187200" cy="656700"/>
              </a:xfrm>
              <a:prstGeom prst="rect">
                <a:avLst/>
              </a:prstGeom>
              <a:solidFill>
                <a:srgbClr val="98B3C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4" name="Google Shape;815;p31">
              <a:extLst>
                <a:ext uri="{FF2B5EF4-FFF2-40B4-BE49-F238E27FC236}">
                  <a16:creationId xmlns:a16="http://schemas.microsoft.com/office/drawing/2014/main" id="{38ACBCB8-4396-BBBF-2EDC-DAA25E268019}"/>
                </a:ext>
              </a:extLst>
            </p:cNvPr>
            <p:cNvGrpSpPr/>
            <p:nvPr/>
          </p:nvGrpSpPr>
          <p:grpSpPr>
            <a:xfrm>
              <a:off x="2590737" y="2703629"/>
              <a:ext cx="1441109" cy="1072079"/>
              <a:chOff x="1197223" y="2495868"/>
              <a:chExt cx="1441109" cy="1350055"/>
            </a:xfrm>
          </p:grpSpPr>
          <p:sp>
            <p:nvSpPr>
              <p:cNvPr id="55" name="Google Shape;816;p31">
                <a:extLst>
                  <a:ext uri="{FF2B5EF4-FFF2-40B4-BE49-F238E27FC236}">
                    <a16:creationId xmlns:a16="http://schemas.microsoft.com/office/drawing/2014/main" id="{A4C661FE-A1F7-013A-8965-12530628A6D7}"/>
                  </a:ext>
                </a:extLst>
              </p:cNvPr>
              <p:cNvSpPr/>
              <p:nvPr/>
            </p:nvSpPr>
            <p:spPr>
              <a:xfrm>
                <a:off x="1385036" y="2495867"/>
                <a:ext cx="520" cy="14047"/>
              </a:xfrm>
              <a:custGeom>
                <a:avLst/>
                <a:gdLst/>
                <a:ahLst/>
                <a:cxnLst/>
                <a:rect l="l" t="t" r="r" b="b"/>
                <a:pathLst>
                  <a:path w="1" h="68" extrusionOk="0">
                    <a:moveTo>
                      <a:pt x="1" y="68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68"/>
                    </a:lnTo>
                    <a:close/>
                  </a:path>
                </a:pathLst>
              </a:custGeom>
              <a:solidFill>
                <a:srgbClr val="C2854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" name="Google Shape;817;p31">
                <a:extLst>
                  <a:ext uri="{FF2B5EF4-FFF2-40B4-BE49-F238E27FC236}">
                    <a16:creationId xmlns:a16="http://schemas.microsoft.com/office/drawing/2014/main" id="{AE077155-8E3C-7FFF-B51D-9D51CE0A459B}"/>
                  </a:ext>
                </a:extLst>
              </p:cNvPr>
              <p:cNvSpPr/>
              <p:nvPr/>
            </p:nvSpPr>
            <p:spPr>
              <a:xfrm>
                <a:off x="2450522" y="2495867"/>
                <a:ext cx="0" cy="14047"/>
              </a:xfrm>
              <a:custGeom>
                <a:avLst/>
                <a:gdLst/>
                <a:ahLst/>
                <a:cxnLst/>
                <a:rect l="l" t="t" r="r" b="b"/>
                <a:pathLst>
                  <a:path w="1" h="68" extrusionOk="0">
                    <a:moveTo>
                      <a:pt x="0" y="0"/>
                    </a:moveTo>
                    <a:cubicBezTo>
                      <a:pt x="0" y="23"/>
                      <a:pt x="0" y="45"/>
                      <a:pt x="0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854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818;p31">
                <a:extLst>
                  <a:ext uri="{FF2B5EF4-FFF2-40B4-BE49-F238E27FC236}">
                    <a16:creationId xmlns:a16="http://schemas.microsoft.com/office/drawing/2014/main" id="{D512362D-3F4C-A696-4919-619A702B8DF7}"/>
                  </a:ext>
                </a:extLst>
              </p:cNvPr>
              <p:cNvSpPr/>
              <p:nvPr/>
            </p:nvSpPr>
            <p:spPr>
              <a:xfrm>
                <a:off x="1197223" y="2495867"/>
                <a:ext cx="1441109" cy="13500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6618" extrusionOk="0">
                    <a:moveTo>
                      <a:pt x="7064" y="0"/>
                    </a:moveTo>
                    <a:cubicBezTo>
                      <a:pt x="7064" y="3086"/>
                      <a:pt x="7064" y="3086"/>
                      <a:pt x="7064" y="3086"/>
                    </a:cubicBezTo>
                    <a:cubicBezTo>
                      <a:pt x="7064" y="3563"/>
                      <a:pt x="6971" y="4025"/>
                      <a:pt x="6786" y="4461"/>
                    </a:cubicBezTo>
                    <a:cubicBezTo>
                      <a:pt x="6609" y="4882"/>
                      <a:pt x="6354" y="5259"/>
                      <a:pt x="6030" y="5584"/>
                    </a:cubicBezTo>
                    <a:cubicBezTo>
                      <a:pt x="5705" y="5908"/>
                      <a:pt x="5328" y="6162"/>
                      <a:pt x="4907" y="6340"/>
                    </a:cubicBezTo>
                    <a:cubicBezTo>
                      <a:pt x="4471" y="6525"/>
                      <a:pt x="4009" y="6618"/>
                      <a:pt x="3532" y="6618"/>
                    </a:cubicBezTo>
                    <a:cubicBezTo>
                      <a:pt x="3056" y="6618"/>
                      <a:pt x="2593" y="6525"/>
                      <a:pt x="2157" y="6340"/>
                    </a:cubicBezTo>
                    <a:cubicBezTo>
                      <a:pt x="1736" y="6162"/>
                      <a:pt x="1359" y="5908"/>
                      <a:pt x="1035" y="5584"/>
                    </a:cubicBezTo>
                    <a:cubicBezTo>
                      <a:pt x="710" y="5259"/>
                      <a:pt x="456" y="4882"/>
                      <a:pt x="278" y="4461"/>
                    </a:cubicBezTo>
                    <a:cubicBezTo>
                      <a:pt x="94" y="4025"/>
                      <a:pt x="0" y="3563"/>
                      <a:pt x="0" y="308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77"/>
                      <a:pt x="94" y="939"/>
                      <a:pt x="278" y="1375"/>
                    </a:cubicBezTo>
                    <a:cubicBezTo>
                      <a:pt x="456" y="1796"/>
                      <a:pt x="710" y="2174"/>
                      <a:pt x="1035" y="2498"/>
                    </a:cubicBezTo>
                    <a:cubicBezTo>
                      <a:pt x="1359" y="2822"/>
                      <a:pt x="1736" y="3077"/>
                      <a:pt x="2157" y="3255"/>
                    </a:cubicBezTo>
                    <a:cubicBezTo>
                      <a:pt x="2593" y="3439"/>
                      <a:pt x="3056" y="3532"/>
                      <a:pt x="3532" y="3532"/>
                    </a:cubicBezTo>
                    <a:cubicBezTo>
                      <a:pt x="4009" y="3532"/>
                      <a:pt x="4471" y="3439"/>
                      <a:pt x="4907" y="3255"/>
                    </a:cubicBezTo>
                    <a:cubicBezTo>
                      <a:pt x="5328" y="3077"/>
                      <a:pt x="5705" y="2822"/>
                      <a:pt x="6030" y="2498"/>
                    </a:cubicBezTo>
                    <a:cubicBezTo>
                      <a:pt x="6354" y="2174"/>
                      <a:pt x="6609" y="1796"/>
                      <a:pt x="6786" y="1375"/>
                    </a:cubicBezTo>
                    <a:cubicBezTo>
                      <a:pt x="6971" y="939"/>
                      <a:pt x="7064" y="477"/>
                      <a:pt x="7064" y="0"/>
                    </a:cubicBezTo>
                    <a:close/>
                  </a:path>
                </a:pathLst>
              </a:custGeom>
              <a:solidFill>
                <a:srgbClr val="ACCAE6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819;p31">
                <a:extLst>
                  <a:ext uri="{FF2B5EF4-FFF2-40B4-BE49-F238E27FC236}">
                    <a16:creationId xmlns:a16="http://schemas.microsoft.com/office/drawing/2014/main" id="{7851F1FC-FD87-355E-AE30-B475F3E78027}"/>
                  </a:ext>
                </a:extLst>
              </p:cNvPr>
              <p:cNvSpPr/>
              <p:nvPr/>
            </p:nvSpPr>
            <p:spPr>
              <a:xfrm>
                <a:off x="1197223" y="2495868"/>
                <a:ext cx="1441109" cy="720554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2" extrusionOk="0">
                    <a:moveTo>
                      <a:pt x="7064" y="0"/>
                    </a:moveTo>
                    <a:cubicBezTo>
                      <a:pt x="7064" y="477"/>
                      <a:pt x="6971" y="939"/>
                      <a:pt x="6786" y="1375"/>
                    </a:cubicBezTo>
                    <a:cubicBezTo>
                      <a:pt x="6609" y="1796"/>
                      <a:pt x="6354" y="2174"/>
                      <a:pt x="6030" y="2498"/>
                    </a:cubicBezTo>
                    <a:cubicBezTo>
                      <a:pt x="5705" y="2822"/>
                      <a:pt x="5328" y="3077"/>
                      <a:pt x="4907" y="3255"/>
                    </a:cubicBezTo>
                    <a:cubicBezTo>
                      <a:pt x="4471" y="3439"/>
                      <a:pt x="4009" y="3532"/>
                      <a:pt x="3532" y="3532"/>
                    </a:cubicBezTo>
                    <a:cubicBezTo>
                      <a:pt x="3056" y="3532"/>
                      <a:pt x="2593" y="3439"/>
                      <a:pt x="2157" y="3255"/>
                    </a:cubicBezTo>
                    <a:cubicBezTo>
                      <a:pt x="1736" y="3077"/>
                      <a:pt x="1359" y="2822"/>
                      <a:pt x="1035" y="2498"/>
                    </a:cubicBezTo>
                    <a:cubicBezTo>
                      <a:pt x="710" y="2174"/>
                      <a:pt x="456" y="1796"/>
                      <a:pt x="278" y="1375"/>
                    </a:cubicBezTo>
                    <a:cubicBezTo>
                      <a:pt x="94" y="939"/>
                      <a:pt x="0" y="477"/>
                      <a:pt x="0" y="0"/>
                    </a:cubicBezTo>
                    <a:cubicBezTo>
                      <a:pt x="920" y="0"/>
                      <a:pt x="920" y="0"/>
                      <a:pt x="920" y="0"/>
                    </a:cubicBezTo>
                    <a:cubicBezTo>
                      <a:pt x="920" y="23"/>
                      <a:pt x="920" y="45"/>
                      <a:pt x="921" y="68"/>
                    </a:cubicBezTo>
                    <a:cubicBezTo>
                      <a:pt x="957" y="1477"/>
                      <a:pt x="2114" y="2612"/>
                      <a:pt x="3532" y="2612"/>
                    </a:cubicBezTo>
                    <a:cubicBezTo>
                      <a:pt x="4950" y="2612"/>
                      <a:pt x="6108" y="1477"/>
                      <a:pt x="6143" y="68"/>
                    </a:cubicBezTo>
                    <a:cubicBezTo>
                      <a:pt x="6144" y="45"/>
                      <a:pt x="6144" y="23"/>
                      <a:pt x="6144" y="0"/>
                    </a:cubicBezTo>
                    <a:lnTo>
                      <a:pt x="706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9" name="Google Shape;820;p31">
              <a:extLst>
                <a:ext uri="{FF2B5EF4-FFF2-40B4-BE49-F238E27FC236}">
                  <a16:creationId xmlns:a16="http://schemas.microsoft.com/office/drawing/2014/main" id="{14D4BD0C-C242-7DE3-D6F1-4ED7CEB09528}"/>
                </a:ext>
              </a:extLst>
            </p:cNvPr>
            <p:cNvGrpSpPr/>
            <p:nvPr/>
          </p:nvGrpSpPr>
          <p:grpSpPr>
            <a:xfrm>
              <a:off x="6364990" y="2067386"/>
              <a:ext cx="1440597" cy="1093676"/>
              <a:chOff x="3574276" y="1598429"/>
              <a:chExt cx="1440597" cy="1377252"/>
            </a:xfrm>
          </p:grpSpPr>
          <p:sp>
            <p:nvSpPr>
              <p:cNvPr id="60" name="Google Shape;821;p31">
                <a:extLst>
                  <a:ext uri="{FF2B5EF4-FFF2-40B4-BE49-F238E27FC236}">
                    <a16:creationId xmlns:a16="http://schemas.microsoft.com/office/drawing/2014/main" id="{0507F763-2E6F-7FFF-A8E4-F37C4A2F3EB8}"/>
                  </a:ext>
                </a:extLst>
              </p:cNvPr>
              <p:cNvSpPr/>
              <p:nvPr/>
            </p:nvSpPr>
            <p:spPr>
              <a:xfrm>
                <a:off x="3762088" y="1785721"/>
                <a:ext cx="1065487" cy="1189815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5832" extrusionOk="0">
                    <a:moveTo>
                      <a:pt x="5224" y="2613"/>
                    </a:moveTo>
                    <a:cubicBezTo>
                      <a:pt x="5224" y="5832"/>
                      <a:pt x="5224" y="5832"/>
                      <a:pt x="5224" y="5832"/>
                    </a:cubicBezTo>
                    <a:cubicBezTo>
                      <a:pt x="5224" y="4392"/>
                      <a:pt x="4053" y="3220"/>
                      <a:pt x="2612" y="3220"/>
                    </a:cubicBezTo>
                    <a:cubicBezTo>
                      <a:pt x="1172" y="3220"/>
                      <a:pt x="0" y="4392"/>
                      <a:pt x="0" y="5832"/>
                    </a:cubicBezTo>
                    <a:cubicBezTo>
                      <a:pt x="0" y="2613"/>
                      <a:pt x="0" y="2613"/>
                      <a:pt x="0" y="2613"/>
                    </a:cubicBezTo>
                    <a:cubicBezTo>
                      <a:pt x="0" y="1172"/>
                      <a:pt x="1172" y="0"/>
                      <a:pt x="2612" y="0"/>
                    </a:cubicBezTo>
                    <a:cubicBezTo>
                      <a:pt x="4053" y="0"/>
                      <a:pt x="5224" y="1172"/>
                      <a:pt x="5224" y="2613"/>
                    </a:cubicBezTo>
                    <a:close/>
                  </a:path>
                </a:pathLst>
              </a:custGeom>
              <a:solidFill>
                <a:srgbClr val="ACCAE6"/>
              </a:solidFill>
              <a:ln>
                <a:solidFill>
                  <a:srgbClr val="ACCAE6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822;p31">
                <a:extLst>
                  <a:ext uri="{FF2B5EF4-FFF2-40B4-BE49-F238E27FC236}">
                    <a16:creationId xmlns:a16="http://schemas.microsoft.com/office/drawing/2014/main" id="{237C6DCD-DBED-CF07-E206-63F486057058}"/>
                  </a:ext>
                </a:extLst>
              </p:cNvPr>
              <p:cNvSpPr/>
              <p:nvPr/>
            </p:nvSpPr>
            <p:spPr>
              <a:xfrm>
                <a:off x="3574276" y="1598429"/>
                <a:ext cx="1440597" cy="7205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3" extrusionOk="0">
                    <a:moveTo>
                      <a:pt x="7064" y="3533"/>
                    </a:moveTo>
                    <a:cubicBezTo>
                      <a:pt x="6144" y="3533"/>
                      <a:pt x="6144" y="3533"/>
                      <a:pt x="6144" y="3533"/>
                    </a:cubicBezTo>
                    <a:cubicBezTo>
                      <a:pt x="6144" y="2092"/>
                      <a:pt x="4973" y="920"/>
                      <a:pt x="3532" y="920"/>
                    </a:cubicBezTo>
                    <a:cubicBezTo>
                      <a:pt x="2092" y="920"/>
                      <a:pt x="920" y="2092"/>
                      <a:pt x="920" y="3533"/>
                    </a:cubicBezTo>
                    <a:cubicBezTo>
                      <a:pt x="0" y="3533"/>
                      <a:pt x="0" y="3533"/>
                      <a:pt x="0" y="3533"/>
                    </a:cubicBezTo>
                    <a:cubicBezTo>
                      <a:pt x="0" y="3056"/>
                      <a:pt x="94" y="2593"/>
                      <a:pt x="278" y="2158"/>
                    </a:cubicBezTo>
                    <a:cubicBezTo>
                      <a:pt x="456" y="1737"/>
                      <a:pt x="710" y="1359"/>
                      <a:pt x="1035" y="1035"/>
                    </a:cubicBezTo>
                    <a:cubicBezTo>
                      <a:pt x="1359" y="711"/>
                      <a:pt x="1737" y="456"/>
                      <a:pt x="2157" y="278"/>
                    </a:cubicBezTo>
                    <a:cubicBezTo>
                      <a:pt x="2593" y="94"/>
                      <a:pt x="3056" y="0"/>
                      <a:pt x="3532" y="0"/>
                    </a:cubicBezTo>
                    <a:cubicBezTo>
                      <a:pt x="4009" y="0"/>
                      <a:pt x="4472" y="94"/>
                      <a:pt x="4907" y="278"/>
                    </a:cubicBezTo>
                    <a:cubicBezTo>
                      <a:pt x="5328" y="456"/>
                      <a:pt x="5706" y="711"/>
                      <a:pt x="6030" y="1035"/>
                    </a:cubicBezTo>
                    <a:cubicBezTo>
                      <a:pt x="6354" y="1359"/>
                      <a:pt x="6609" y="1737"/>
                      <a:pt x="6787" y="2158"/>
                    </a:cubicBezTo>
                    <a:cubicBezTo>
                      <a:pt x="6971" y="2593"/>
                      <a:pt x="7064" y="3056"/>
                      <a:pt x="7064" y="3533"/>
                    </a:cubicBezTo>
                    <a:close/>
                  </a:path>
                </a:pathLst>
              </a:custGeom>
              <a:solidFill>
                <a:srgbClr val="7B91A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823;p31">
                <a:extLst>
                  <a:ext uri="{FF2B5EF4-FFF2-40B4-BE49-F238E27FC236}">
                    <a16:creationId xmlns:a16="http://schemas.microsoft.com/office/drawing/2014/main" id="{AD8CBE6E-C8BE-3EFF-096F-22E30F6E2992}"/>
                  </a:ext>
                </a:extLst>
              </p:cNvPr>
              <p:cNvSpPr/>
              <p:nvPr/>
            </p:nvSpPr>
            <p:spPr>
              <a:xfrm>
                <a:off x="3574276" y="2318981"/>
                <a:ext cx="187800" cy="656700"/>
              </a:xfrm>
              <a:prstGeom prst="rect">
                <a:avLst/>
              </a:prstGeom>
              <a:solidFill>
                <a:srgbClr val="00153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824;p31">
                <a:extLst>
                  <a:ext uri="{FF2B5EF4-FFF2-40B4-BE49-F238E27FC236}">
                    <a16:creationId xmlns:a16="http://schemas.microsoft.com/office/drawing/2014/main" id="{546EE10C-E0BE-580F-9499-BC6059D7728A}"/>
                  </a:ext>
                </a:extLst>
              </p:cNvPr>
              <p:cNvSpPr/>
              <p:nvPr/>
            </p:nvSpPr>
            <p:spPr>
              <a:xfrm>
                <a:off x="4827573" y="2318981"/>
                <a:ext cx="187200" cy="656700"/>
              </a:xfrm>
              <a:prstGeom prst="rect">
                <a:avLst/>
              </a:prstGeom>
              <a:solidFill>
                <a:srgbClr val="50070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" name="Google Shape;825;p31">
              <a:extLst>
                <a:ext uri="{FF2B5EF4-FFF2-40B4-BE49-F238E27FC236}">
                  <a16:creationId xmlns:a16="http://schemas.microsoft.com/office/drawing/2014/main" id="{4CD1C920-1E09-DC40-4CCB-CAE8F0BADC04}"/>
                </a:ext>
              </a:extLst>
            </p:cNvPr>
            <p:cNvGrpSpPr/>
            <p:nvPr/>
          </p:nvGrpSpPr>
          <p:grpSpPr>
            <a:xfrm>
              <a:off x="5104013" y="2703629"/>
              <a:ext cx="1441109" cy="1072079"/>
              <a:chOff x="1197223" y="2495868"/>
              <a:chExt cx="1441109" cy="1350055"/>
            </a:xfrm>
          </p:grpSpPr>
          <p:sp>
            <p:nvSpPr>
              <p:cNvPr id="65" name="Google Shape;826;p31">
                <a:extLst>
                  <a:ext uri="{FF2B5EF4-FFF2-40B4-BE49-F238E27FC236}">
                    <a16:creationId xmlns:a16="http://schemas.microsoft.com/office/drawing/2014/main" id="{7F62A531-9F3E-B077-FFB4-ACFD524B0D3E}"/>
                  </a:ext>
                </a:extLst>
              </p:cNvPr>
              <p:cNvSpPr/>
              <p:nvPr/>
            </p:nvSpPr>
            <p:spPr>
              <a:xfrm>
                <a:off x="1385036" y="2495867"/>
                <a:ext cx="520" cy="14047"/>
              </a:xfrm>
              <a:custGeom>
                <a:avLst/>
                <a:gdLst/>
                <a:ahLst/>
                <a:cxnLst/>
                <a:rect l="l" t="t" r="r" b="b"/>
                <a:pathLst>
                  <a:path w="1" h="68" extrusionOk="0">
                    <a:moveTo>
                      <a:pt x="1" y="68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68"/>
                    </a:lnTo>
                    <a:close/>
                  </a:path>
                </a:pathLst>
              </a:custGeom>
              <a:solidFill>
                <a:srgbClr val="C2854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827;p31">
                <a:extLst>
                  <a:ext uri="{FF2B5EF4-FFF2-40B4-BE49-F238E27FC236}">
                    <a16:creationId xmlns:a16="http://schemas.microsoft.com/office/drawing/2014/main" id="{D2ACDBED-61F0-D6AA-8202-404142C819DF}"/>
                  </a:ext>
                </a:extLst>
              </p:cNvPr>
              <p:cNvSpPr/>
              <p:nvPr/>
            </p:nvSpPr>
            <p:spPr>
              <a:xfrm>
                <a:off x="2450522" y="2495867"/>
                <a:ext cx="0" cy="14047"/>
              </a:xfrm>
              <a:custGeom>
                <a:avLst/>
                <a:gdLst/>
                <a:ahLst/>
                <a:cxnLst/>
                <a:rect l="l" t="t" r="r" b="b"/>
                <a:pathLst>
                  <a:path w="1" h="68" extrusionOk="0">
                    <a:moveTo>
                      <a:pt x="0" y="0"/>
                    </a:moveTo>
                    <a:cubicBezTo>
                      <a:pt x="0" y="23"/>
                      <a:pt x="0" y="45"/>
                      <a:pt x="0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854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828;p31">
                <a:extLst>
                  <a:ext uri="{FF2B5EF4-FFF2-40B4-BE49-F238E27FC236}">
                    <a16:creationId xmlns:a16="http://schemas.microsoft.com/office/drawing/2014/main" id="{F4A581C0-3842-F495-AE4F-6424AA1BEBBF}"/>
                  </a:ext>
                </a:extLst>
              </p:cNvPr>
              <p:cNvSpPr/>
              <p:nvPr/>
            </p:nvSpPr>
            <p:spPr>
              <a:xfrm>
                <a:off x="1197223" y="2495867"/>
                <a:ext cx="1441109" cy="13500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6618" extrusionOk="0">
                    <a:moveTo>
                      <a:pt x="7064" y="0"/>
                    </a:moveTo>
                    <a:cubicBezTo>
                      <a:pt x="7064" y="3086"/>
                      <a:pt x="7064" y="3086"/>
                      <a:pt x="7064" y="3086"/>
                    </a:cubicBezTo>
                    <a:cubicBezTo>
                      <a:pt x="7064" y="3563"/>
                      <a:pt x="6971" y="4025"/>
                      <a:pt x="6786" y="4461"/>
                    </a:cubicBezTo>
                    <a:cubicBezTo>
                      <a:pt x="6609" y="4882"/>
                      <a:pt x="6354" y="5259"/>
                      <a:pt x="6030" y="5584"/>
                    </a:cubicBezTo>
                    <a:cubicBezTo>
                      <a:pt x="5705" y="5908"/>
                      <a:pt x="5328" y="6162"/>
                      <a:pt x="4907" y="6340"/>
                    </a:cubicBezTo>
                    <a:cubicBezTo>
                      <a:pt x="4471" y="6525"/>
                      <a:pt x="4009" y="6618"/>
                      <a:pt x="3532" y="6618"/>
                    </a:cubicBezTo>
                    <a:cubicBezTo>
                      <a:pt x="3056" y="6618"/>
                      <a:pt x="2593" y="6525"/>
                      <a:pt x="2157" y="6340"/>
                    </a:cubicBezTo>
                    <a:cubicBezTo>
                      <a:pt x="1736" y="6162"/>
                      <a:pt x="1359" y="5908"/>
                      <a:pt x="1035" y="5584"/>
                    </a:cubicBezTo>
                    <a:cubicBezTo>
                      <a:pt x="710" y="5259"/>
                      <a:pt x="456" y="4882"/>
                      <a:pt x="278" y="4461"/>
                    </a:cubicBezTo>
                    <a:cubicBezTo>
                      <a:pt x="94" y="4025"/>
                      <a:pt x="0" y="3563"/>
                      <a:pt x="0" y="308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77"/>
                      <a:pt x="94" y="939"/>
                      <a:pt x="278" y="1375"/>
                    </a:cubicBezTo>
                    <a:cubicBezTo>
                      <a:pt x="456" y="1796"/>
                      <a:pt x="710" y="2174"/>
                      <a:pt x="1035" y="2498"/>
                    </a:cubicBezTo>
                    <a:cubicBezTo>
                      <a:pt x="1359" y="2822"/>
                      <a:pt x="1736" y="3077"/>
                      <a:pt x="2157" y="3255"/>
                    </a:cubicBezTo>
                    <a:cubicBezTo>
                      <a:pt x="2593" y="3439"/>
                      <a:pt x="3056" y="3532"/>
                      <a:pt x="3532" y="3532"/>
                    </a:cubicBezTo>
                    <a:cubicBezTo>
                      <a:pt x="4009" y="3532"/>
                      <a:pt x="4471" y="3439"/>
                      <a:pt x="4907" y="3255"/>
                    </a:cubicBezTo>
                    <a:cubicBezTo>
                      <a:pt x="5328" y="3077"/>
                      <a:pt x="5705" y="2822"/>
                      <a:pt x="6030" y="2498"/>
                    </a:cubicBezTo>
                    <a:cubicBezTo>
                      <a:pt x="6354" y="2174"/>
                      <a:pt x="6609" y="1796"/>
                      <a:pt x="6786" y="1375"/>
                    </a:cubicBezTo>
                    <a:cubicBezTo>
                      <a:pt x="6971" y="939"/>
                      <a:pt x="7064" y="477"/>
                      <a:pt x="7064" y="0"/>
                    </a:cubicBezTo>
                    <a:close/>
                  </a:path>
                </a:pathLst>
              </a:custGeom>
              <a:solidFill>
                <a:srgbClr val="50070D"/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829;p31">
                <a:extLst>
                  <a:ext uri="{FF2B5EF4-FFF2-40B4-BE49-F238E27FC236}">
                    <a16:creationId xmlns:a16="http://schemas.microsoft.com/office/drawing/2014/main" id="{36AE70CE-5649-C31A-95DA-34BCDDA840E3}"/>
                  </a:ext>
                </a:extLst>
              </p:cNvPr>
              <p:cNvSpPr/>
              <p:nvPr/>
            </p:nvSpPr>
            <p:spPr>
              <a:xfrm>
                <a:off x="1197223" y="2495868"/>
                <a:ext cx="1441109" cy="720554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2" extrusionOk="0">
                    <a:moveTo>
                      <a:pt x="7064" y="0"/>
                    </a:moveTo>
                    <a:cubicBezTo>
                      <a:pt x="7064" y="477"/>
                      <a:pt x="6971" y="939"/>
                      <a:pt x="6786" y="1375"/>
                    </a:cubicBezTo>
                    <a:cubicBezTo>
                      <a:pt x="6609" y="1796"/>
                      <a:pt x="6354" y="2174"/>
                      <a:pt x="6030" y="2498"/>
                    </a:cubicBezTo>
                    <a:cubicBezTo>
                      <a:pt x="5705" y="2822"/>
                      <a:pt x="5328" y="3077"/>
                      <a:pt x="4907" y="3255"/>
                    </a:cubicBezTo>
                    <a:cubicBezTo>
                      <a:pt x="4471" y="3439"/>
                      <a:pt x="4009" y="3532"/>
                      <a:pt x="3532" y="3532"/>
                    </a:cubicBezTo>
                    <a:cubicBezTo>
                      <a:pt x="3056" y="3532"/>
                      <a:pt x="2593" y="3439"/>
                      <a:pt x="2157" y="3255"/>
                    </a:cubicBezTo>
                    <a:cubicBezTo>
                      <a:pt x="1736" y="3077"/>
                      <a:pt x="1359" y="2822"/>
                      <a:pt x="1035" y="2498"/>
                    </a:cubicBezTo>
                    <a:cubicBezTo>
                      <a:pt x="710" y="2174"/>
                      <a:pt x="456" y="1796"/>
                      <a:pt x="278" y="1375"/>
                    </a:cubicBezTo>
                    <a:cubicBezTo>
                      <a:pt x="94" y="939"/>
                      <a:pt x="0" y="477"/>
                      <a:pt x="0" y="0"/>
                    </a:cubicBezTo>
                    <a:cubicBezTo>
                      <a:pt x="920" y="0"/>
                      <a:pt x="920" y="0"/>
                      <a:pt x="920" y="0"/>
                    </a:cubicBezTo>
                    <a:cubicBezTo>
                      <a:pt x="920" y="23"/>
                      <a:pt x="920" y="45"/>
                      <a:pt x="921" y="68"/>
                    </a:cubicBezTo>
                    <a:cubicBezTo>
                      <a:pt x="957" y="1477"/>
                      <a:pt x="2114" y="2612"/>
                      <a:pt x="3532" y="2612"/>
                    </a:cubicBezTo>
                    <a:cubicBezTo>
                      <a:pt x="4950" y="2612"/>
                      <a:pt x="6108" y="1477"/>
                      <a:pt x="6143" y="68"/>
                    </a:cubicBezTo>
                    <a:cubicBezTo>
                      <a:pt x="6144" y="45"/>
                      <a:pt x="6144" y="23"/>
                      <a:pt x="6144" y="0"/>
                    </a:cubicBezTo>
                    <a:lnTo>
                      <a:pt x="706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0" name="Google Shape;834;p31">
            <a:extLst>
              <a:ext uri="{FF2B5EF4-FFF2-40B4-BE49-F238E27FC236}">
                <a16:creationId xmlns:a16="http://schemas.microsoft.com/office/drawing/2014/main" id="{8225241A-29AC-74E9-FDD3-00CB49E01A95}"/>
              </a:ext>
            </a:extLst>
          </p:cNvPr>
          <p:cNvSpPr txBox="1"/>
          <p:nvPr/>
        </p:nvSpPr>
        <p:spPr>
          <a:xfrm>
            <a:off x="1342409" y="1452865"/>
            <a:ext cx="2106289" cy="130186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800"/>
              </a:spcAft>
            </a:pPr>
            <a:r>
              <a:rPr lang="es-CR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Fundamentación teórica y conceptual</a:t>
            </a:r>
            <a:endParaRPr lang="es-CR" sz="1800" dirty="0">
              <a:solidFill>
                <a:schemeClr val="tx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Google Shape;834;p31">
            <a:extLst>
              <a:ext uri="{FF2B5EF4-FFF2-40B4-BE49-F238E27FC236}">
                <a16:creationId xmlns:a16="http://schemas.microsoft.com/office/drawing/2014/main" id="{7C2F3698-FD2E-8A86-27E2-B91D599550A2}"/>
              </a:ext>
            </a:extLst>
          </p:cNvPr>
          <p:cNvSpPr txBox="1"/>
          <p:nvPr/>
        </p:nvSpPr>
        <p:spPr>
          <a:xfrm>
            <a:off x="4567335" y="1477951"/>
            <a:ext cx="2280461" cy="983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800"/>
              </a:spcAft>
              <a:buNone/>
            </a:pPr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Navegación y Funcionalidades del RDA Toolkit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  <a:sym typeface="Montserrat Medium"/>
            </a:endParaRPr>
          </a:p>
        </p:txBody>
      </p:sp>
      <p:sp>
        <p:nvSpPr>
          <p:cNvPr id="72" name="Google Shape;834;p31">
            <a:extLst>
              <a:ext uri="{FF2B5EF4-FFF2-40B4-BE49-F238E27FC236}">
                <a16:creationId xmlns:a16="http://schemas.microsoft.com/office/drawing/2014/main" id="{D0FF7E90-1A30-9436-AC63-AC8F8BF69775}"/>
              </a:ext>
            </a:extLst>
          </p:cNvPr>
          <p:cNvSpPr txBox="1"/>
          <p:nvPr/>
        </p:nvSpPr>
        <p:spPr>
          <a:xfrm>
            <a:off x="8871053" y="1427215"/>
            <a:ext cx="2138845" cy="929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800"/>
              </a:spcAft>
              <a:buNone/>
            </a:pPr>
            <a:r>
              <a:rPr lang="es-CR" b="1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Estudios de Caso y Ejercicios Prácticos</a:t>
            </a:r>
            <a:endParaRPr b="1" dirty="0">
              <a:solidFill>
                <a:schemeClr val="tx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Montserrat Medium"/>
            </a:endParaRPr>
          </a:p>
        </p:txBody>
      </p:sp>
      <p:sp>
        <p:nvSpPr>
          <p:cNvPr id="73" name="Google Shape;834;p31">
            <a:extLst>
              <a:ext uri="{FF2B5EF4-FFF2-40B4-BE49-F238E27FC236}">
                <a16:creationId xmlns:a16="http://schemas.microsoft.com/office/drawing/2014/main" id="{C5FCA9D7-3F13-7BAF-1F23-879594B058CB}"/>
              </a:ext>
            </a:extLst>
          </p:cNvPr>
          <p:cNvSpPr txBox="1"/>
          <p:nvPr/>
        </p:nvSpPr>
        <p:spPr>
          <a:xfrm>
            <a:off x="3125919" y="4864721"/>
            <a:ext cx="1736100" cy="785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800"/>
              </a:spcAft>
              <a:buNone/>
            </a:pPr>
            <a:r>
              <a:rPr lang="es-CR" b="1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 Colaborativo</a:t>
            </a:r>
            <a:endParaRPr b="1" dirty="0">
              <a:solidFill>
                <a:schemeClr val="tx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Montserrat Medium"/>
            </a:endParaRPr>
          </a:p>
        </p:txBody>
      </p:sp>
      <p:sp>
        <p:nvSpPr>
          <p:cNvPr id="74" name="Google Shape;834;p31">
            <a:extLst>
              <a:ext uri="{FF2B5EF4-FFF2-40B4-BE49-F238E27FC236}">
                <a16:creationId xmlns:a16="http://schemas.microsoft.com/office/drawing/2014/main" id="{CD74EC8E-124D-6E2B-4819-CDF32735EF48}"/>
              </a:ext>
            </a:extLst>
          </p:cNvPr>
          <p:cNvSpPr txBox="1"/>
          <p:nvPr/>
        </p:nvSpPr>
        <p:spPr>
          <a:xfrm>
            <a:off x="6847796" y="4890419"/>
            <a:ext cx="2162715" cy="785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800"/>
              </a:spcAft>
              <a:buNone/>
            </a:pPr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Seguimiento de Actualizaciones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  <a:sym typeface="Montserrat Medium"/>
            </a:endParaRPr>
          </a:p>
        </p:txBody>
      </p:sp>
      <p:grpSp>
        <p:nvGrpSpPr>
          <p:cNvPr id="89" name="Grupo 88">
            <a:extLst>
              <a:ext uri="{FF2B5EF4-FFF2-40B4-BE49-F238E27FC236}">
                <a16:creationId xmlns:a16="http://schemas.microsoft.com/office/drawing/2014/main" id="{A61FC82A-9BE1-14A0-D982-FBF9BF0A305F}"/>
              </a:ext>
            </a:extLst>
          </p:cNvPr>
          <p:cNvGrpSpPr/>
          <p:nvPr/>
        </p:nvGrpSpPr>
        <p:grpSpPr>
          <a:xfrm>
            <a:off x="1827252" y="322985"/>
            <a:ext cx="1126423" cy="1118600"/>
            <a:chOff x="2168804" y="851097"/>
            <a:chExt cx="1126423" cy="1118600"/>
          </a:xfrm>
        </p:grpSpPr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82C6E30D-4599-B223-F25D-E8DCDEAA0B9C}"/>
                </a:ext>
              </a:extLst>
            </p:cNvPr>
            <p:cNvSpPr/>
            <p:nvPr/>
          </p:nvSpPr>
          <p:spPr>
            <a:xfrm>
              <a:off x="2168804" y="851097"/>
              <a:ext cx="1126423" cy="1118600"/>
            </a:xfrm>
            <a:custGeom>
              <a:avLst/>
              <a:gdLst/>
              <a:ahLst/>
              <a:cxnLst/>
              <a:rect l="l" t="t" r="r" b="b"/>
              <a:pathLst>
                <a:path w="5456474" h="5486400">
                  <a:moveTo>
                    <a:pt x="0" y="0"/>
                  </a:moveTo>
                  <a:lnTo>
                    <a:pt x="5456474" y="0"/>
                  </a:lnTo>
                  <a:lnTo>
                    <a:pt x="5456474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88" name="Freeform 41">
              <a:extLst>
                <a:ext uri="{FF2B5EF4-FFF2-40B4-BE49-F238E27FC236}">
                  <a16:creationId xmlns:a16="http://schemas.microsoft.com/office/drawing/2014/main" id="{81239FF6-08B4-49C3-20E1-E01690E42723}"/>
                </a:ext>
              </a:extLst>
            </p:cNvPr>
            <p:cNvSpPr/>
            <p:nvPr/>
          </p:nvSpPr>
          <p:spPr>
            <a:xfrm>
              <a:off x="2364063" y="1086675"/>
              <a:ext cx="681433" cy="556537"/>
            </a:xfrm>
            <a:custGeom>
              <a:avLst/>
              <a:gdLst/>
              <a:ahLst/>
              <a:cxnLst/>
              <a:rect l="l" t="t" r="r" b="b"/>
              <a:pathLst>
                <a:path w="856276" h="845378">
                  <a:moveTo>
                    <a:pt x="0" y="0"/>
                  </a:moveTo>
                  <a:lnTo>
                    <a:pt x="856277" y="0"/>
                  </a:lnTo>
                  <a:lnTo>
                    <a:pt x="856277" y="845378"/>
                  </a:lnTo>
                  <a:lnTo>
                    <a:pt x="0" y="8453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</p:grpSp>
      <p:grpSp>
        <p:nvGrpSpPr>
          <p:cNvPr id="100" name="Grupo 99">
            <a:extLst>
              <a:ext uri="{FF2B5EF4-FFF2-40B4-BE49-F238E27FC236}">
                <a16:creationId xmlns:a16="http://schemas.microsoft.com/office/drawing/2014/main" id="{45D28965-0B5B-BEF7-3C34-462028A2665B}"/>
              </a:ext>
            </a:extLst>
          </p:cNvPr>
          <p:cNvGrpSpPr/>
          <p:nvPr/>
        </p:nvGrpSpPr>
        <p:grpSpPr>
          <a:xfrm>
            <a:off x="5196799" y="223403"/>
            <a:ext cx="1021534" cy="1226856"/>
            <a:chOff x="5196799" y="223403"/>
            <a:chExt cx="1021534" cy="1226856"/>
          </a:xfrm>
        </p:grpSpPr>
        <p:sp>
          <p:nvSpPr>
            <p:cNvPr id="82" name="Freeform 12">
              <a:extLst>
                <a:ext uri="{FF2B5EF4-FFF2-40B4-BE49-F238E27FC236}">
                  <a16:creationId xmlns:a16="http://schemas.microsoft.com/office/drawing/2014/main" id="{E4C29B34-B6C0-E9DE-89E9-5F78D5E1AF24}"/>
                </a:ext>
              </a:extLst>
            </p:cNvPr>
            <p:cNvSpPr/>
            <p:nvPr/>
          </p:nvSpPr>
          <p:spPr>
            <a:xfrm>
              <a:off x="5196799" y="223403"/>
              <a:ext cx="1021534" cy="1226856"/>
            </a:xfrm>
            <a:custGeom>
              <a:avLst/>
              <a:gdLst/>
              <a:ahLst/>
              <a:cxnLst/>
              <a:rect l="l" t="t" r="r" b="b"/>
              <a:pathLst>
                <a:path w="5456474" h="5486400">
                  <a:moveTo>
                    <a:pt x="0" y="0"/>
                  </a:moveTo>
                  <a:lnTo>
                    <a:pt x="5456474" y="0"/>
                  </a:lnTo>
                  <a:lnTo>
                    <a:pt x="5456474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s-CR" dirty="0"/>
            </a:p>
          </p:txBody>
        </p:sp>
        <p:grpSp>
          <p:nvGrpSpPr>
            <p:cNvPr id="92" name="Google Shape;1020;p34">
              <a:extLst>
                <a:ext uri="{FF2B5EF4-FFF2-40B4-BE49-F238E27FC236}">
                  <a16:creationId xmlns:a16="http://schemas.microsoft.com/office/drawing/2014/main" id="{3A05B4F1-B269-6110-7676-816F4FDCBF13}"/>
                </a:ext>
              </a:extLst>
            </p:cNvPr>
            <p:cNvGrpSpPr/>
            <p:nvPr/>
          </p:nvGrpSpPr>
          <p:grpSpPr>
            <a:xfrm>
              <a:off x="5510845" y="620199"/>
              <a:ext cx="393440" cy="393411"/>
              <a:chOff x="102" y="3150278"/>
              <a:chExt cx="524587" cy="524548"/>
            </a:xfrm>
          </p:grpSpPr>
          <p:sp>
            <p:nvSpPr>
              <p:cNvPr id="93" name="Google Shape;1021;p34">
                <a:extLst>
                  <a:ext uri="{FF2B5EF4-FFF2-40B4-BE49-F238E27FC236}">
                    <a16:creationId xmlns:a16="http://schemas.microsoft.com/office/drawing/2014/main" id="{CA03A2E2-4CBC-D760-74E7-FA4BA1CF82EE}"/>
                  </a:ext>
                </a:extLst>
              </p:cNvPr>
              <p:cNvSpPr/>
              <p:nvPr/>
            </p:nvSpPr>
            <p:spPr>
              <a:xfrm>
                <a:off x="129625" y="3281953"/>
                <a:ext cx="183013" cy="213959"/>
              </a:xfrm>
              <a:custGeom>
                <a:avLst/>
                <a:gdLst/>
                <a:ahLst/>
                <a:cxnLst/>
                <a:rect l="l" t="t" r="r" b="b"/>
                <a:pathLst>
                  <a:path w="183013" h="213959" extrusionOk="0">
                    <a:moveTo>
                      <a:pt x="141308" y="134852"/>
                    </a:moveTo>
                    <a:cubicBezTo>
                      <a:pt x="157703" y="120813"/>
                      <a:pt x="168155" y="99909"/>
                      <a:pt x="168155" y="76648"/>
                    </a:cubicBezTo>
                    <a:cubicBezTo>
                      <a:pt x="168155" y="34328"/>
                      <a:pt x="133725" y="0"/>
                      <a:pt x="91507" y="0"/>
                    </a:cubicBezTo>
                    <a:cubicBezTo>
                      <a:pt x="71012" y="0"/>
                      <a:pt x="51748" y="7993"/>
                      <a:pt x="37299" y="22441"/>
                    </a:cubicBezTo>
                    <a:cubicBezTo>
                      <a:pt x="22851" y="36890"/>
                      <a:pt x="14858" y="56154"/>
                      <a:pt x="14858" y="76648"/>
                    </a:cubicBezTo>
                    <a:cubicBezTo>
                      <a:pt x="14858" y="97143"/>
                      <a:pt x="22851" y="116407"/>
                      <a:pt x="37299" y="130855"/>
                    </a:cubicBezTo>
                    <a:cubicBezTo>
                      <a:pt x="38734" y="132290"/>
                      <a:pt x="40169" y="133622"/>
                      <a:pt x="41706" y="134852"/>
                    </a:cubicBezTo>
                    <a:cubicBezTo>
                      <a:pt x="24696" y="143767"/>
                      <a:pt x="10247" y="157190"/>
                      <a:pt x="0" y="173791"/>
                    </a:cubicBezTo>
                    <a:cubicBezTo>
                      <a:pt x="22749" y="198486"/>
                      <a:pt x="55334" y="213960"/>
                      <a:pt x="91507" y="213960"/>
                    </a:cubicBezTo>
                    <a:cubicBezTo>
                      <a:pt x="127679" y="213960"/>
                      <a:pt x="160265" y="198486"/>
                      <a:pt x="183013" y="173791"/>
                    </a:cubicBezTo>
                    <a:cubicBezTo>
                      <a:pt x="172869" y="157190"/>
                      <a:pt x="158420" y="143767"/>
                      <a:pt x="141308" y="134852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1022;p34">
                <a:extLst>
                  <a:ext uri="{FF2B5EF4-FFF2-40B4-BE49-F238E27FC236}">
                    <a16:creationId xmlns:a16="http://schemas.microsoft.com/office/drawing/2014/main" id="{FA8CA906-3373-68F2-063C-C18B7178D3FB}"/>
                  </a:ext>
                </a:extLst>
              </p:cNvPr>
              <p:cNvSpPr/>
              <p:nvPr/>
            </p:nvSpPr>
            <p:spPr>
              <a:xfrm>
                <a:off x="102" y="3150278"/>
                <a:ext cx="442264" cy="442264"/>
              </a:xfrm>
              <a:custGeom>
                <a:avLst/>
                <a:gdLst/>
                <a:ahLst/>
                <a:cxnLst/>
                <a:rect l="l" t="t" r="r" b="b"/>
                <a:pathLst>
                  <a:path w="442264" h="442264" extrusionOk="0">
                    <a:moveTo>
                      <a:pt x="442265" y="221132"/>
                    </a:moveTo>
                    <a:cubicBezTo>
                      <a:pt x="442265" y="162007"/>
                      <a:pt x="419209" y="106467"/>
                      <a:pt x="377503" y="64762"/>
                    </a:cubicBezTo>
                    <a:cubicBezTo>
                      <a:pt x="335695" y="22953"/>
                      <a:pt x="280156" y="0"/>
                      <a:pt x="221132" y="0"/>
                    </a:cubicBezTo>
                    <a:cubicBezTo>
                      <a:pt x="162007" y="0"/>
                      <a:pt x="106467" y="23056"/>
                      <a:pt x="64762" y="64762"/>
                    </a:cubicBezTo>
                    <a:cubicBezTo>
                      <a:pt x="22954" y="106570"/>
                      <a:pt x="0" y="162109"/>
                      <a:pt x="0" y="221132"/>
                    </a:cubicBezTo>
                    <a:cubicBezTo>
                      <a:pt x="0" y="280258"/>
                      <a:pt x="22954" y="335797"/>
                      <a:pt x="64762" y="377503"/>
                    </a:cubicBezTo>
                    <a:cubicBezTo>
                      <a:pt x="106570" y="419311"/>
                      <a:pt x="162109" y="442265"/>
                      <a:pt x="221132" y="442265"/>
                    </a:cubicBezTo>
                    <a:cubicBezTo>
                      <a:pt x="280156" y="442265"/>
                      <a:pt x="335797" y="419209"/>
                      <a:pt x="377503" y="377503"/>
                    </a:cubicBezTo>
                    <a:cubicBezTo>
                      <a:pt x="419209" y="335695"/>
                      <a:pt x="442265" y="280156"/>
                      <a:pt x="442265" y="221132"/>
                    </a:cubicBezTo>
                    <a:close/>
                    <a:moveTo>
                      <a:pt x="221030" y="376376"/>
                    </a:moveTo>
                    <a:cubicBezTo>
                      <a:pt x="135364" y="376376"/>
                      <a:pt x="65684" y="306696"/>
                      <a:pt x="65684" y="221030"/>
                    </a:cubicBezTo>
                    <a:cubicBezTo>
                      <a:pt x="65684" y="135364"/>
                      <a:pt x="135364" y="65684"/>
                      <a:pt x="221030" y="65684"/>
                    </a:cubicBezTo>
                    <a:cubicBezTo>
                      <a:pt x="306696" y="65684"/>
                      <a:pt x="376376" y="135364"/>
                      <a:pt x="376376" y="221030"/>
                    </a:cubicBezTo>
                    <a:cubicBezTo>
                      <a:pt x="376376" y="306696"/>
                      <a:pt x="306696" y="376376"/>
                      <a:pt x="221030" y="376376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1023;p34">
                <a:extLst>
                  <a:ext uri="{FF2B5EF4-FFF2-40B4-BE49-F238E27FC236}">
                    <a16:creationId xmlns:a16="http://schemas.microsoft.com/office/drawing/2014/main" id="{0A1101A0-B0AD-C797-A384-E4681F9DF8D9}"/>
                  </a:ext>
                </a:extLst>
              </p:cNvPr>
              <p:cNvSpPr/>
              <p:nvPr/>
            </p:nvSpPr>
            <p:spPr>
              <a:xfrm>
                <a:off x="354959" y="3505032"/>
                <a:ext cx="169730" cy="169794"/>
              </a:xfrm>
              <a:custGeom>
                <a:avLst/>
                <a:gdLst/>
                <a:ahLst/>
                <a:cxnLst/>
                <a:rect l="l" t="t" r="r" b="b"/>
                <a:pathLst>
                  <a:path w="169730" h="169794" extrusionOk="0">
                    <a:moveTo>
                      <a:pt x="153194" y="73369"/>
                    </a:moveTo>
                    <a:lnTo>
                      <a:pt x="79927" y="0"/>
                    </a:lnTo>
                    <a:cubicBezTo>
                      <a:pt x="69885" y="15883"/>
                      <a:pt x="58101" y="30844"/>
                      <a:pt x="44472" y="44473"/>
                    </a:cubicBezTo>
                    <a:cubicBezTo>
                      <a:pt x="30844" y="58101"/>
                      <a:pt x="15985" y="69988"/>
                      <a:pt x="0" y="79927"/>
                    </a:cubicBezTo>
                    <a:lnTo>
                      <a:pt x="73369" y="153297"/>
                    </a:lnTo>
                    <a:cubicBezTo>
                      <a:pt x="84436" y="164364"/>
                      <a:pt x="98885" y="169794"/>
                      <a:pt x="113333" y="169794"/>
                    </a:cubicBezTo>
                    <a:cubicBezTo>
                      <a:pt x="127781" y="169794"/>
                      <a:pt x="142332" y="164261"/>
                      <a:pt x="153297" y="153297"/>
                    </a:cubicBezTo>
                    <a:cubicBezTo>
                      <a:pt x="175225" y="131265"/>
                      <a:pt x="175225" y="95401"/>
                      <a:pt x="153194" y="73369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1" name="Grupo 100">
            <a:extLst>
              <a:ext uri="{FF2B5EF4-FFF2-40B4-BE49-F238E27FC236}">
                <a16:creationId xmlns:a16="http://schemas.microsoft.com/office/drawing/2014/main" id="{B8438A95-73CC-B1D5-F99F-E747C9033636}"/>
              </a:ext>
            </a:extLst>
          </p:cNvPr>
          <p:cNvGrpSpPr/>
          <p:nvPr/>
        </p:nvGrpSpPr>
        <p:grpSpPr>
          <a:xfrm>
            <a:off x="9330943" y="293916"/>
            <a:ext cx="1164396" cy="1176737"/>
            <a:chOff x="9330943" y="293916"/>
            <a:chExt cx="1164396" cy="1176737"/>
          </a:xfrm>
        </p:grpSpPr>
        <p:sp>
          <p:nvSpPr>
            <p:cNvPr id="83" name="Freeform 12">
              <a:extLst>
                <a:ext uri="{FF2B5EF4-FFF2-40B4-BE49-F238E27FC236}">
                  <a16:creationId xmlns:a16="http://schemas.microsoft.com/office/drawing/2014/main" id="{F97816E1-AE4E-0303-FEEB-04365B71C1E5}"/>
                </a:ext>
              </a:extLst>
            </p:cNvPr>
            <p:cNvSpPr/>
            <p:nvPr/>
          </p:nvSpPr>
          <p:spPr>
            <a:xfrm>
              <a:off x="9330943" y="293916"/>
              <a:ext cx="1164396" cy="1176737"/>
            </a:xfrm>
            <a:custGeom>
              <a:avLst/>
              <a:gdLst/>
              <a:ahLst/>
              <a:cxnLst/>
              <a:rect l="l" t="t" r="r" b="b"/>
              <a:pathLst>
                <a:path w="5456474" h="5486400">
                  <a:moveTo>
                    <a:pt x="0" y="0"/>
                  </a:moveTo>
                  <a:lnTo>
                    <a:pt x="5456474" y="0"/>
                  </a:lnTo>
                  <a:lnTo>
                    <a:pt x="5456474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96" name="Freeform 4">
              <a:extLst>
                <a:ext uri="{FF2B5EF4-FFF2-40B4-BE49-F238E27FC236}">
                  <a16:creationId xmlns:a16="http://schemas.microsoft.com/office/drawing/2014/main" id="{2EA763CA-16BC-5495-641F-466B12DEF05B}"/>
                </a:ext>
              </a:extLst>
            </p:cNvPr>
            <p:cNvSpPr/>
            <p:nvPr/>
          </p:nvSpPr>
          <p:spPr>
            <a:xfrm>
              <a:off x="9548540" y="578110"/>
              <a:ext cx="729201" cy="608347"/>
            </a:xfrm>
            <a:custGeom>
              <a:avLst/>
              <a:gdLst/>
              <a:ahLst/>
              <a:cxnLst/>
              <a:rect l="l" t="t" r="r" b="b"/>
              <a:pathLst>
                <a:path w="786583" h="853295">
                  <a:moveTo>
                    <a:pt x="0" y="0"/>
                  </a:moveTo>
                  <a:lnTo>
                    <a:pt x="786583" y="0"/>
                  </a:lnTo>
                  <a:lnTo>
                    <a:pt x="786583" y="853295"/>
                  </a:lnTo>
                  <a:lnTo>
                    <a:pt x="0" y="8532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</p:grpSp>
      <p:grpSp>
        <p:nvGrpSpPr>
          <p:cNvPr id="98" name="Grupo 97">
            <a:extLst>
              <a:ext uri="{FF2B5EF4-FFF2-40B4-BE49-F238E27FC236}">
                <a16:creationId xmlns:a16="http://schemas.microsoft.com/office/drawing/2014/main" id="{6A121DE8-B656-C850-ACEF-82D05C229CFD}"/>
              </a:ext>
            </a:extLst>
          </p:cNvPr>
          <p:cNvGrpSpPr/>
          <p:nvPr/>
        </p:nvGrpSpPr>
        <p:grpSpPr>
          <a:xfrm>
            <a:off x="3411003" y="5493905"/>
            <a:ext cx="1126423" cy="1201158"/>
            <a:chOff x="2803728" y="5493905"/>
            <a:chExt cx="1126423" cy="1201158"/>
          </a:xfrm>
        </p:grpSpPr>
        <p:sp>
          <p:nvSpPr>
            <p:cNvPr id="84" name="Freeform 12">
              <a:extLst>
                <a:ext uri="{FF2B5EF4-FFF2-40B4-BE49-F238E27FC236}">
                  <a16:creationId xmlns:a16="http://schemas.microsoft.com/office/drawing/2014/main" id="{A7A78E08-8B5A-DDCF-7C39-3A851D02756C}"/>
                </a:ext>
              </a:extLst>
            </p:cNvPr>
            <p:cNvSpPr/>
            <p:nvPr/>
          </p:nvSpPr>
          <p:spPr>
            <a:xfrm>
              <a:off x="2803728" y="5493905"/>
              <a:ext cx="1126423" cy="1201158"/>
            </a:xfrm>
            <a:custGeom>
              <a:avLst/>
              <a:gdLst/>
              <a:ahLst/>
              <a:cxnLst/>
              <a:rect l="l" t="t" r="r" b="b"/>
              <a:pathLst>
                <a:path w="5456474" h="5486400">
                  <a:moveTo>
                    <a:pt x="0" y="0"/>
                  </a:moveTo>
                  <a:lnTo>
                    <a:pt x="5456474" y="0"/>
                  </a:lnTo>
                  <a:lnTo>
                    <a:pt x="5456474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97" name="Freeform 8">
              <a:extLst>
                <a:ext uri="{FF2B5EF4-FFF2-40B4-BE49-F238E27FC236}">
                  <a16:creationId xmlns:a16="http://schemas.microsoft.com/office/drawing/2014/main" id="{48527729-BC7A-876D-454A-3CD5DD82A5E0}"/>
                </a:ext>
              </a:extLst>
            </p:cNvPr>
            <p:cNvSpPr/>
            <p:nvPr/>
          </p:nvSpPr>
          <p:spPr>
            <a:xfrm>
              <a:off x="3074207" y="5769869"/>
              <a:ext cx="585463" cy="450605"/>
            </a:xfrm>
            <a:custGeom>
              <a:avLst/>
              <a:gdLst/>
              <a:ahLst/>
              <a:cxnLst/>
              <a:rect l="l" t="t" r="r" b="b"/>
              <a:pathLst>
                <a:path w="771522" h="742064">
                  <a:moveTo>
                    <a:pt x="0" y="0"/>
                  </a:moveTo>
                  <a:lnTo>
                    <a:pt x="771522" y="0"/>
                  </a:lnTo>
                  <a:lnTo>
                    <a:pt x="771522" y="742064"/>
                  </a:lnTo>
                  <a:lnTo>
                    <a:pt x="0" y="74206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</p:grpSp>
      <p:sp>
        <p:nvSpPr>
          <p:cNvPr id="99" name="Freeform 3">
            <a:extLst>
              <a:ext uri="{FF2B5EF4-FFF2-40B4-BE49-F238E27FC236}">
                <a16:creationId xmlns:a16="http://schemas.microsoft.com/office/drawing/2014/main" id="{7CEBB98D-FA93-9B21-9879-D49A850F4FE6}"/>
              </a:ext>
            </a:extLst>
          </p:cNvPr>
          <p:cNvSpPr/>
          <p:nvPr/>
        </p:nvSpPr>
        <p:spPr>
          <a:xfrm>
            <a:off x="7597756" y="5733958"/>
            <a:ext cx="662792" cy="651098"/>
          </a:xfrm>
          <a:custGeom>
            <a:avLst/>
            <a:gdLst/>
            <a:ahLst/>
            <a:cxnLst/>
            <a:rect l="l" t="t" r="r" b="b"/>
            <a:pathLst>
              <a:path w="808743" h="788157">
                <a:moveTo>
                  <a:pt x="0" y="0"/>
                </a:moveTo>
                <a:lnTo>
                  <a:pt x="808743" y="0"/>
                </a:lnTo>
                <a:lnTo>
                  <a:pt x="808743" y="788157"/>
                </a:lnTo>
                <a:lnTo>
                  <a:pt x="0" y="788157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0019606">
            <a:off x="7556024" y="-757419"/>
            <a:ext cx="2593182" cy="8372838"/>
          </a:xfrm>
          <a:custGeom>
            <a:avLst/>
            <a:gdLst/>
            <a:ahLst/>
            <a:cxnLst/>
            <a:rect l="l" t="t" r="r" b="b"/>
            <a:pathLst>
              <a:path w="3889773" h="12559257">
                <a:moveTo>
                  <a:pt x="0" y="0"/>
                </a:moveTo>
                <a:lnTo>
                  <a:pt x="3889773" y="0"/>
                </a:lnTo>
                <a:lnTo>
                  <a:pt x="3889773" y="12559258"/>
                </a:lnTo>
                <a:lnTo>
                  <a:pt x="0" y="125592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25794" t="-40822" b="-52994"/>
            </a:stretch>
          </a:blipFill>
        </p:spPr>
        <p:txBody>
          <a:bodyPr/>
          <a:lstStyle/>
          <a:p>
            <a:endParaRPr lang="es-CR"/>
          </a:p>
        </p:txBody>
      </p:sp>
      <p:grpSp>
        <p:nvGrpSpPr>
          <p:cNvPr id="3" name="Group 3"/>
          <p:cNvGrpSpPr/>
          <p:nvPr/>
        </p:nvGrpSpPr>
        <p:grpSpPr>
          <a:xfrm rot="721907">
            <a:off x="8245806" y="-772218"/>
            <a:ext cx="5987825" cy="8721330"/>
            <a:chOff x="0" y="0"/>
            <a:chExt cx="2365560" cy="3445464"/>
          </a:xfrm>
          <a:solidFill>
            <a:srgbClr val="50070D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" name="Freeform 4"/>
            <p:cNvSpPr/>
            <p:nvPr/>
          </p:nvSpPr>
          <p:spPr>
            <a:xfrm>
              <a:off x="0" y="0"/>
              <a:ext cx="2365560" cy="3445464"/>
            </a:xfrm>
            <a:custGeom>
              <a:avLst/>
              <a:gdLst/>
              <a:ahLst/>
              <a:cxnLst/>
              <a:rect l="l" t="t" r="r" b="b"/>
              <a:pathLst>
                <a:path w="2365560" h="3445464">
                  <a:moveTo>
                    <a:pt x="0" y="0"/>
                  </a:moveTo>
                  <a:lnTo>
                    <a:pt x="2365560" y="0"/>
                  </a:lnTo>
                  <a:lnTo>
                    <a:pt x="2365560" y="3445464"/>
                  </a:lnTo>
                  <a:lnTo>
                    <a:pt x="0" y="3445464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2365560" cy="3493089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endParaRPr sz="1200" dirty="0"/>
            </a:p>
          </p:txBody>
        </p:sp>
      </p:grpSp>
      <p:sp>
        <p:nvSpPr>
          <p:cNvPr id="6" name="Freeform 6"/>
          <p:cNvSpPr/>
          <p:nvPr/>
        </p:nvSpPr>
        <p:spPr>
          <a:xfrm>
            <a:off x="5508397" y="1703245"/>
            <a:ext cx="5681919" cy="4685216"/>
          </a:xfrm>
          <a:custGeom>
            <a:avLst/>
            <a:gdLst/>
            <a:ahLst/>
            <a:cxnLst/>
            <a:rect l="l" t="t" r="r" b="b"/>
            <a:pathLst>
              <a:path w="8522879" h="7027824">
                <a:moveTo>
                  <a:pt x="0" y="0"/>
                </a:moveTo>
                <a:lnTo>
                  <a:pt x="8522879" y="0"/>
                </a:lnTo>
                <a:lnTo>
                  <a:pt x="8522879" y="7027824"/>
                </a:lnTo>
                <a:lnTo>
                  <a:pt x="0" y="70278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/>
          </a:p>
        </p:txBody>
      </p:sp>
      <p:grpSp>
        <p:nvGrpSpPr>
          <p:cNvPr id="7" name="Group 7"/>
          <p:cNvGrpSpPr/>
          <p:nvPr/>
        </p:nvGrpSpPr>
        <p:grpSpPr>
          <a:xfrm>
            <a:off x="6087729" y="1328931"/>
            <a:ext cx="4519051" cy="4519033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6"/>
              <a:stretch>
                <a:fillRect l="-25136" r="-25136"/>
              </a:stretch>
            </a:blipFill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4759142" y="-877169"/>
            <a:ext cx="1494305" cy="1602068"/>
          </a:xfrm>
          <a:prstGeom prst="rect">
            <a:avLst/>
          </a:prstGeom>
        </p:spPr>
        <p:txBody>
          <a:bodyPr lIns="33867" tIns="33867" rIns="33867" bIns="33867" rtlCol="0" anchor="ctr"/>
          <a:lstStyle/>
          <a:p>
            <a:pPr algn="ctr">
              <a:lnSpc>
                <a:spcPts val="1773"/>
              </a:lnSpc>
            </a:pPr>
            <a:endParaRPr sz="1200"/>
          </a:p>
        </p:txBody>
      </p:sp>
      <p:sp>
        <p:nvSpPr>
          <p:cNvPr id="12" name="TextBox 12"/>
          <p:cNvSpPr txBox="1"/>
          <p:nvPr/>
        </p:nvSpPr>
        <p:spPr>
          <a:xfrm>
            <a:off x="536352" y="1239412"/>
            <a:ext cx="5100009" cy="5910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226"/>
              </a:lnSpc>
              <a:spcBef>
                <a:spcPct val="0"/>
              </a:spcBef>
            </a:pPr>
            <a:r>
              <a:rPr lang="es-CR" sz="5400" b="1" dirty="0">
                <a:solidFill>
                  <a:schemeClr val="bg1"/>
                </a:solidFill>
              </a:rPr>
              <a:t>Objetivo general</a:t>
            </a:r>
            <a:endParaRPr lang="en-US" sz="3522" b="1" spc="127" dirty="0">
              <a:solidFill>
                <a:schemeClr val="bg1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440825" y="2034397"/>
            <a:ext cx="3947042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indent="0">
              <a:buNone/>
            </a:pPr>
            <a:r>
              <a:rPr lang="es-MX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Analizar las diferencias entre RDA Toolkit oficial y el RDA Toolkit original desde la perspectiva de los estudiantes de tercer nivel de la EBDI para el diseño de estrategias de enseñanza </a:t>
            </a:r>
            <a:r>
              <a:rPr lang="es-MX" sz="18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y aprendizaje</a:t>
            </a:r>
            <a:endParaRPr lang="es-MX" sz="18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9" name="Google Shape;1168;p37">
            <a:extLst>
              <a:ext uri="{FF2B5EF4-FFF2-40B4-BE49-F238E27FC236}">
                <a16:creationId xmlns:a16="http://schemas.microsoft.com/office/drawing/2014/main" id="{7A662A3F-4463-93A5-79DC-F662E8488F07}"/>
              </a:ext>
            </a:extLst>
          </p:cNvPr>
          <p:cNvGrpSpPr/>
          <p:nvPr/>
        </p:nvGrpSpPr>
        <p:grpSpPr>
          <a:xfrm rot="9750066">
            <a:off x="221832" y="2174442"/>
            <a:ext cx="960414" cy="1741484"/>
            <a:chOff x="6521990" y="2216154"/>
            <a:chExt cx="1469459" cy="2448676"/>
          </a:xfrm>
        </p:grpSpPr>
        <p:grpSp>
          <p:nvGrpSpPr>
            <p:cNvPr id="61" name="Google Shape;1174;p37">
              <a:extLst>
                <a:ext uri="{FF2B5EF4-FFF2-40B4-BE49-F238E27FC236}">
                  <a16:creationId xmlns:a16="http://schemas.microsoft.com/office/drawing/2014/main" id="{3347CAAF-9BBB-E1EC-E849-8369A4A7772E}"/>
                </a:ext>
              </a:extLst>
            </p:cNvPr>
            <p:cNvGrpSpPr/>
            <p:nvPr/>
          </p:nvGrpSpPr>
          <p:grpSpPr>
            <a:xfrm>
              <a:off x="7015022" y="2216154"/>
              <a:ext cx="956596" cy="944252"/>
              <a:chOff x="4326707" y="1803779"/>
              <a:chExt cx="1098904" cy="1084724"/>
            </a:xfrm>
          </p:grpSpPr>
          <p:grpSp>
            <p:nvGrpSpPr>
              <p:cNvPr id="88" name="Google Shape;1175;p37">
                <a:extLst>
                  <a:ext uri="{FF2B5EF4-FFF2-40B4-BE49-F238E27FC236}">
                    <a16:creationId xmlns:a16="http://schemas.microsoft.com/office/drawing/2014/main" id="{087B55A0-03FE-3AFE-A6F2-F5B2D485F8F6}"/>
                  </a:ext>
                </a:extLst>
              </p:cNvPr>
              <p:cNvGrpSpPr/>
              <p:nvPr/>
            </p:nvGrpSpPr>
            <p:grpSpPr>
              <a:xfrm>
                <a:off x="4326707" y="1803779"/>
                <a:ext cx="1098904" cy="1084724"/>
                <a:chOff x="4326707" y="1803779"/>
                <a:chExt cx="1098904" cy="1084724"/>
              </a:xfrm>
            </p:grpSpPr>
            <p:sp>
              <p:nvSpPr>
                <p:cNvPr id="94" name="Google Shape;1176;p37">
                  <a:extLst>
                    <a:ext uri="{FF2B5EF4-FFF2-40B4-BE49-F238E27FC236}">
                      <a16:creationId xmlns:a16="http://schemas.microsoft.com/office/drawing/2014/main" id="{C4F444F3-3259-0227-39E0-B7A8F8748070}"/>
                    </a:ext>
                  </a:extLst>
                </p:cNvPr>
                <p:cNvSpPr/>
                <p:nvPr/>
              </p:nvSpPr>
              <p:spPr>
                <a:xfrm>
                  <a:off x="4326707" y="1803779"/>
                  <a:ext cx="1098904" cy="10847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721" h="45131" extrusionOk="0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2"/>
                      </a:lnTo>
                      <a:cubicBezTo>
                        <a:pt x="12698" y="8921"/>
                        <a:pt x="12472" y="9005"/>
                        <a:pt x="12246" y="9005"/>
                      </a:cubicBezTo>
                      <a:cubicBezTo>
                        <a:pt x="11945" y="9005"/>
                        <a:pt x="11643" y="8855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3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6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3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90000"/>
                    <a:lumOff val="1000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95" name="Google Shape;1177;p37">
                  <a:extLst>
                    <a:ext uri="{FF2B5EF4-FFF2-40B4-BE49-F238E27FC236}">
                      <a16:creationId xmlns:a16="http://schemas.microsoft.com/office/drawing/2014/main" id="{1F9DD344-6769-BF61-362A-3F15B9A063A9}"/>
                    </a:ext>
                  </a:extLst>
                </p:cNvPr>
                <p:cNvSpPr/>
                <p:nvPr/>
              </p:nvSpPr>
              <p:spPr>
                <a:xfrm>
                  <a:off x="5037223" y="1956693"/>
                  <a:ext cx="287338" cy="2873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55" h="11955" extrusionOk="0">
                      <a:moveTo>
                        <a:pt x="5978" y="0"/>
                      </a:moveTo>
                      <a:cubicBezTo>
                        <a:pt x="2680" y="0"/>
                        <a:pt x="1" y="2679"/>
                        <a:pt x="1" y="5977"/>
                      </a:cubicBezTo>
                      <a:cubicBezTo>
                        <a:pt x="1" y="9275"/>
                        <a:pt x="2680" y="11954"/>
                        <a:pt x="5978" y="11954"/>
                      </a:cubicBezTo>
                      <a:cubicBezTo>
                        <a:pt x="9276" y="11954"/>
                        <a:pt x="11955" y="9275"/>
                        <a:pt x="11955" y="5977"/>
                      </a:cubicBezTo>
                      <a:cubicBezTo>
                        <a:pt x="11955" y="2679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chemeClr val="tx2">
                    <a:lumMod val="90000"/>
                    <a:lumOff val="1000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9" name="Google Shape;1178;p37">
                <a:extLst>
                  <a:ext uri="{FF2B5EF4-FFF2-40B4-BE49-F238E27FC236}">
                    <a16:creationId xmlns:a16="http://schemas.microsoft.com/office/drawing/2014/main" id="{BC74761F-BA95-45AF-E66B-DBC647B82124}"/>
                  </a:ext>
                </a:extLst>
              </p:cNvPr>
              <p:cNvGrpSpPr/>
              <p:nvPr/>
            </p:nvGrpSpPr>
            <p:grpSpPr>
              <a:xfrm>
                <a:off x="4732628" y="2171596"/>
                <a:ext cx="374986" cy="374572"/>
                <a:chOff x="3303268" y="3817349"/>
                <a:chExt cx="346056" cy="345674"/>
              </a:xfrm>
            </p:grpSpPr>
            <p:sp>
              <p:nvSpPr>
                <p:cNvPr id="90" name="Google Shape;1179;p37">
                  <a:extLst>
                    <a:ext uri="{FF2B5EF4-FFF2-40B4-BE49-F238E27FC236}">
                      <a16:creationId xmlns:a16="http://schemas.microsoft.com/office/drawing/2014/main" id="{7293BF83-828D-A8E4-7F79-9AF04F12E7CF}"/>
                    </a:ext>
                  </a:extLst>
                </p:cNvPr>
                <p:cNvSpPr/>
                <p:nvPr/>
              </p:nvSpPr>
              <p:spPr>
                <a:xfrm>
                  <a:off x="3303268" y="3817349"/>
                  <a:ext cx="346056" cy="3456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72" h="10860" extrusionOk="0">
                      <a:moveTo>
                        <a:pt x="5418" y="334"/>
                      </a:moveTo>
                      <a:cubicBezTo>
                        <a:pt x="8228" y="334"/>
                        <a:pt x="10514" y="2608"/>
                        <a:pt x="10514" y="5430"/>
                      </a:cubicBezTo>
                      <a:cubicBezTo>
                        <a:pt x="10514" y="8240"/>
                        <a:pt x="8228" y="10514"/>
                        <a:pt x="5418" y="10514"/>
                      </a:cubicBezTo>
                      <a:cubicBezTo>
                        <a:pt x="2608" y="10514"/>
                        <a:pt x="334" y="8240"/>
                        <a:pt x="334" y="5430"/>
                      </a:cubicBezTo>
                      <a:cubicBezTo>
                        <a:pt x="334" y="2608"/>
                        <a:pt x="2608" y="334"/>
                        <a:pt x="5418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3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3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" name="Google Shape;1180;p37">
                  <a:extLst>
                    <a:ext uri="{FF2B5EF4-FFF2-40B4-BE49-F238E27FC236}">
                      <a16:creationId xmlns:a16="http://schemas.microsoft.com/office/drawing/2014/main" id="{AB49123F-6B74-DF7F-E79C-298D6CDB1E52}"/>
                    </a:ext>
                  </a:extLst>
                </p:cNvPr>
                <p:cNvSpPr/>
                <p:nvPr/>
              </p:nvSpPr>
              <p:spPr>
                <a:xfrm>
                  <a:off x="3368074" y="3882537"/>
                  <a:ext cx="215298" cy="215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64" h="6764" extrusionOk="0">
                      <a:moveTo>
                        <a:pt x="5335" y="346"/>
                      </a:moveTo>
                      <a:cubicBezTo>
                        <a:pt x="5930" y="346"/>
                        <a:pt x="6418" y="834"/>
                        <a:pt x="6418" y="1429"/>
                      </a:cubicBezTo>
                      <a:lnTo>
                        <a:pt x="6418" y="5335"/>
                      </a:lnTo>
                      <a:cubicBezTo>
                        <a:pt x="6418" y="5930"/>
                        <a:pt x="5930" y="6418"/>
                        <a:pt x="5335" y="6418"/>
                      </a:cubicBezTo>
                      <a:lnTo>
                        <a:pt x="1429" y="6418"/>
                      </a:lnTo>
                      <a:cubicBezTo>
                        <a:pt x="834" y="6418"/>
                        <a:pt x="346" y="5930"/>
                        <a:pt x="346" y="5335"/>
                      </a:cubicBezTo>
                      <a:lnTo>
                        <a:pt x="346" y="1429"/>
                      </a:lnTo>
                      <a:cubicBezTo>
                        <a:pt x="346" y="834"/>
                        <a:pt x="834" y="346"/>
                        <a:pt x="1429" y="346"/>
                      </a:cubicBezTo>
                      <a:close/>
                      <a:moveTo>
                        <a:pt x="1429" y="1"/>
                      </a:moveTo>
                      <a:cubicBezTo>
                        <a:pt x="644" y="1"/>
                        <a:pt x="1" y="644"/>
                        <a:pt x="1" y="1429"/>
                      </a:cubicBezTo>
                      <a:lnTo>
                        <a:pt x="1" y="5335"/>
                      </a:lnTo>
                      <a:cubicBezTo>
                        <a:pt x="1" y="6120"/>
                        <a:pt x="644" y="6763"/>
                        <a:pt x="1429" y="6763"/>
                      </a:cubicBezTo>
                      <a:lnTo>
                        <a:pt x="5335" y="6763"/>
                      </a:lnTo>
                      <a:cubicBezTo>
                        <a:pt x="6121" y="6763"/>
                        <a:pt x="6763" y="6120"/>
                        <a:pt x="6763" y="5335"/>
                      </a:cubicBezTo>
                      <a:lnTo>
                        <a:pt x="6763" y="1429"/>
                      </a:lnTo>
                      <a:cubicBezTo>
                        <a:pt x="6763" y="644"/>
                        <a:pt x="6121" y="1"/>
                        <a:pt x="533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" name="Google Shape;1182;p37">
                  <a:extLst>
                    <a:ext uri="{FF2B5EF4-FFF2-40B4-BE49-F238E27FC236}">
                      <a16:creationId xmlns:a16="http://schemas.microsoft.com/office/drawing/2014/main" id="{597F2A39-1556-75A2-2352-5CF9DFF0BF18}"/>
                    </a:ext>
                  </a:extLst>
                </p:cNvPr>
                <p:cNvSpPr/>
                <p:nvPr/>
              </p:nvSpPr>
              <p:spPr>
                <a:xfrm>
                  <a:off x="3519298" y="3910197"/>
                  <a:ext cx="29570" cy="292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9" h="918" extrusionOk="0">
                      <a:moveTo>
                        <a:pt x="465" y="1"/>
                      </a:moveTo>
                      <a:cubicBezTo>
                        <a:pt x="203" y="1"/>
                        <a:pt x="0" y="203"/>
                        <a:pt x="0" y="453"/>
                      </a:cubicBezTo>
                      <a:cubicBezTo>
                        <a:pt x="0" y="715"/>
                        <a:pt x="203" y="918"/>
                        <a:pt x="465" y="918"/>
                      </a:cubicBezTo>
                      <a:cubicBezTo>
                        <a:pt x="715" y="918"/>
                        <a:pt x="929" y="715"/>
                        <a:pt x="929" y="453"/>
                      </a:cubicBezTo>
                      <a:cubicBezTo>
                        <a:pt x="929" y="203"/>
                        <a:pt x="715" y="1"/>
                        <a:pt x="46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62" name="Google Shape;1183;p37">
              <a:extLst>
                <a:ext uri="{FF2B5EF4-FFF2-40B4-BE49-F238E27FC236}">
                  <a16:creationId xmlns:a16="http://schemas.microsoft.com/office/drawing/2014/main" id="{FEFE4F21-8130-6645-C5C4-1A8EDB046391}"/>
                </a:ext>
              </a:extLst>
            </p:cNvPr>
            <p:cNvGrpSpPr/>
            <p:nvPr/>
          </p:nvGrpSpPr>
          <p:grpSpPr>
            <a:xfrm>
              <a:off x="6547098" y="2715744"/>
              <a:ext cx="956596" cy="944315"/>
              <a:chOff x="3789173" y="2377690"/>
              <a:chExt cx="1098904" cy="1084796"/>
            </a:xfrm>
          </p:grpSpPr>
          <p:grpSp>
            <p:nvGrpSpPr>
              <p:cNvPr id="80" name="Google Shape;1184;p37">
                <a:extLst>
                  <a:ext uri="{FF2B5EF4-FFF2-40B4-BE49-F238E27FC236}">
                    <a16:creationId xmlns:a16="http://schemas.microsoft.com/office/drawing/2014/main" id="{CCD47A2D-A2F7-2B07-866E-A1007C3AFA29}"/>
                  </a:ext>
                </a:extLst>
              </p:cNvPr>
              <p:cNvGrpSpPr/>
              <p:nvPr/>
            </p:nvGrpSpPr>
            <p:grpSpPr>
              <a:xfrm>
                <a:off x="3789173" y="2377690"/>
                <a:ext cx="1098904" cy="1084796"/>
                <a:chOff x="3789173" y="2377690"/>
                <a:chExt cx="1098904" cy="1084796"/>
              </a:xfrm>
            </p:grpSpPr>
            <p:sp>
              <p:nvSpPr>
                <p:cNvPr id="86" name="Google Shape;1185;p37">
                  <a:extLst>
                    <a:ext uri="{FF2B5EF4-FFF2-40B4-BE49-F238E27FC236}">
                      <a16:creationId xmlns:a16="http://schemas.microsoft.com/office/drawing/2014/main" id="{11AD2F10-9D69-7808-D5C7-03F5CD67F13C}"/>
                    </a:ext>
                  </a:extLst>
                </p:cNvPr>
                <p:cNvSpPr/>
                <p:nvPr/>
              </p:nvSpPr>
              <p:spPr>
                <a:xfrm>
                  <a:off x="3789173" y="2377690"/>
                  <a:ext cx="1098904" cy="1084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721" h="45134" extrusionOk="0">
                      <a:moveTo>
                        <a:pt x="22861" y="0"/>
                      </a:moveTo>
                      <a:cubicBezTo>
                        <a:pt x="22090" y="0"/>
                        <a:pt x="21319" y="295"/>
                        <a:pt x="20730" y="884"/>
                      </a:cubicBezTo>
                      <a:lnTo>
                        <a:pt x="1180" y="20446"/>
                      </a:lnTo>
                      <a:cubicBezTo>
                        <a:pt x="1" y="21613"/>
                        <a:pt x="1" y="23518"/>
                        <a:pt x="1180" y="24697"/>
                      </a:cubicBezTo>
                      <a:lnTo>
                        <a:pt x="20730" y="44259"/>
                      </a:lnTo>
                      <a:cubicBezTo>
                        <a:pt x="21319" y="44842"/>
                        <a:pt x="22090" y="45134"/>
                        <a:pt x="22861" y="45134"/>
                      </a:cubicBezTo>
                      <a:cubicBezTo>
                        <a:pt x="23632" y="45134"/>
                        <a:pt x="24403" y="44842"/>
                        <a:pt x="24992" y="44259"/>
                      </a:cubicBezTo>
                      <a:lnTo>
                        <a:pt x="44542" y="24697"/>
                      </a:lnTo>
                      <a:cubicBezTo>
                        <a:pt x="45721" y="23518"/>
                        <a:pt x="45721" y="21613"/>
                        <a:pt x="44542" y="20446"/>
                      </a:cubicBezTo>
                      <a:lnTo>
                        <a:pt x="36684" y="12576"/>
                      </a:lnTo>
                      <a:cubicBezTo>
                        <a:pt x="36267" y="12171"/>
                        <a:pt x="36363" y="11481"/>
                        <a:pt x="36851" y="11171"/>
                      </a:cubicBezTo>
                      <a:cubicBezTo>
                        <a:pt x="37565" y="10719"/>
                        <a:pt x="38327" y="10350"/>
                        <a:pt x="39125" y="10052"/>
                      </a:cubicBezTo>
                      <a:cubicBezTo>
                        <a:pt x="39613" y="9874"/>
                        <a:pt x="40054" y="9552"/>
                        <a:pt x="40399" y="9100"/>
                      </a:cubicBezTo>
                      <a:cubicBezTo>
                        <a:pt x="41173" y="8099"/>
                        <a:pt x="41220" y="6778"/>
                        <a:pt x="40518" y="5730"/>
                      </a:cubicBezTo>
                      <a:cubicBezTo>
                        <a:pt x="39932" y="4868"/>
                        <a:pt x="39013" y="4436"/>
                        <a:pt x="38094" y="4436"/>
                      </a:cubicBezTo>
                      <a:cubicBezTo>
                        <a:pt x="37349" y="4436"/>
                        <a:pt x="36606" y="4720"/>
                        <a:pt x="36041" y="5290"/>
                      </a:cubicBezTo>
                      <a:cubicBezTo>
                        <a:pt x="35732" y="5587"/>
                        <a:pt x="35505" y="5956"/>
                        <a:pt x="35362" y="6337"/>
                      </a:cubicBezTo>
                      <a:cubicBezTo>
                        <a:pt x="35077" y="7123"/>
                        <a:pt x="34720" y="7885"/>
                        <a:pt x="34267" y="8588"/>
                      </a:cubicBezTo>
                      <a:cubicBezTo>
                        <a:pt x="34091" y="8872"/>
                        <a:pt x="33797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3" y="295"/>
                        <a:pt x="23632" y="0"/>
                        <a:pt x="228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87" name="Google Shape;1186;p37">
                  <a:extLst>
                    <a:ext uri="{FF2B5EF4-FFF2-40B4-BE49-F238E27FC236}">
                      <a16:creationId xmlns:a16="http://schemas.microsoft.com/office/drawing/2014/main" id="{27528F61-D44C-F5D1-32F2-ECC79B8779E1}"/>
                    </a:ext>
                  </a:extLst>
                </p:cNvPr>
                <p:cNvSpPr/>
                <p:nvPr/>
              </p:nvSpPr>
              <p:spPr>
                <a:xfrm>
                  <a:off x="3885623" y="2465897"/>
                  <a:ext cx="287050" cy="2873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43" h="11955" extrusionOk="0">
                      <a:moveTo>
                        <a:pt x="5977" y="0"/>
                      </a:moveTo>
                      <a:cubicBezTo>
                        <a:pt x="2679" y="0"/>
                        <a:pt x="0" y="2679"/>
                        <a:pt x="0" y="5977"/>
                      </a:cubicBezTo>
                      <a:cubicBezTo>
                        <a:pt x="0" y="9275"/>
                        <a:pt x="2679" y="11954"/>
                        <a:pt x="5977" y="11954"/>
                      </a:cubicBezTo>
                      <a:cubicBezTo>
                        <a:pt x="9275" y="11954"/>
                        <a:pt x="11942" y="9275"/>
                        <a:pt x="11942" y="5977"/>
                      </a:cubicBezTo>
                      <a:cubicBezTo>
                        <a:pt x="11942" y="2679"/>
                        <a:pt x="9275" y="0"/>
                        <a:pt x="597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81" name="Google Shape;1187;p37">
                <a:extLst>
                  <a:ext uri="{FF2B5EF4-FFF2-40B4-BE49-F238E27FC236}">
                    <a16:creationId xmlns:a16="http://schemas.microsoft.com/office/drawing/2014/main" id="{5AA6561B-D019-010B-DB72-C316AA36A5DA}"/>
                  </a:ext>
                </a:extLst>
              </p:cNvPr>
              <p:cNvGrpSpPr/>
              <p:nvPr/>
            </p:nvGrpSpPr>
            <p:grpSpPr>
              <a:xfrm>
                <a:off x="4151137" y="2732796"/>
                <a:ext cx="374986" cy="374572"/>
                <a:chOff x="3752358" y="3817349"/>
                <a:chExt cx="346056" cy="345674"/>
              </a:xfrm>
            </p:grpSpPr>
            <p:sp>
              <p:nvSpPr>
                <p:cNvPr id="82" name="Google Shape;1188;p37">
                  <a:extLst>
                    <a:ext uri="{FF2B5EF4-FFF2-40B4-BE49-F238E27FC236}">
                      <a16:creationId xmlns:a16="http://schemas.microsoft.com/office/drawing/2014/main" id="{C9DACBB5-1FF8-D199-2CFF-71EE8147F8D2}"/>
                    </a:ext>
                  </a:extLst>
                </p:cNvPr>
                <p:cNvSpPr/>
                <p:nvPr/>
              </p:nvSpPr>
              <p:spPr>
                <a:xfrm>
                  <a:off x="3752358" y="3817349"/>
                  <a:ext cx="346056" cy="3456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72" h="10860" extrusionOk="0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28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3" name="Google Shape;1189;p37">
                  <a:extLst>
                    <a:ext uri="{FF2B5EF4-FFF2-40B4-BE49-F238E27FC236}">
                      <a16:creationId xmlns:a16="http://schemas.microsoft.com/office/drawing/2014/main" id="{4E5C9713-1EC5-74DE-9910-C63001FDFA02}"/>
                    </a:ext>
                  </a:extLst>
                </p:cNvPr>
                <p:cNvSpPr/>
                <p:nvPr/>
              </p:nvSpPr>
              <p:spPr>
                <a:xfrm>
                  <a:off x="3831933" y="3955682"/>
                  <a:ext cx="47809" cy="120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2" h="3787" extrusionOk="0">
                      <a:moveTo>
                        <a:pt x="1168" y="346"/>
                      </a:moveTo>
                      <a:lnTo>
                        <a:pt x="1168" y="3430"/>
                      </a:lnTo>
                      <a:lnTo>
                        <a:pt x="358" y="3430"/>
                      </a:lnTo>
                      <a:lnTo>
                        <a:pt x="358" y="346"/>
                      </a:lnTo>
                      <a:close/>
                      <a:moveTo>
                        <a:pt x="180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72" y="3787"/>
                        <a:pt x="180" y="3787"/>
                      </a:cubicBezTo>
                      <a:lnTo>
                        <a:pt x="1323" y="3787"/>
                      </a:lnTo>
                      <a:cubicBezTo>
                        <a:pt x="1418" y="3787"/>
                        <a:pt x="1501" y="3715"/>
                        <a:pt x="1501" y="3608"/>
                      </a:cubicBezTo>
                      <a:lnTo>
                        <a:pt x="1501" y="179"/>
                      </a:lnTo>
                      <a:cubicBezTo>
                        <a:pt x="1501" y="72"/>
                        <a:pt x="1430" y="1"/>
                        <a:pt x="132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4" name="Google Shape;1190;p37">
                  <a:extLst>
                    <a:ext uri="{FF2B5EF4-FFF2-40B4-BE49-F238E27FC236}">
                      <a16:creationId xmlns:a16="http://schemas.microsoft.com/office/drawing/2014/main" id="{19718FAA-57F1-9954-A504-3E67F3C78BAC}"/>
                    </a:ext>
                  </a:extLst>
                </p:cNvPr>
                <p:cNvSpPr/>
                <p:nvPr/>
              </p:nvSpPr>
              <p:spPr>
                <a:xfrm>
                  <a:off x="3824739" y="3890112"/>
                  <a:ext cx="55002" cy="550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8" h="1728" extrusionOk="0">
                      <a:moveTo>
                        <a:pt x="870" y="334"/>
                      </a:moveTo>
                      <a:cubicBezTo>
                        <a:pt x="1156" y="334"/>
                        <a:pt x="1394" y="572"/>
                        <a:pt x="1394" y="846"/>
                      </a:cubicBezTo>
                      <a:cubicBezTo>
                        <a:pt x="1394" y="1132"/>
                        <a:pt x="1156" y="1370"/>
                        <a:pt x="870" y="1370"/>
                      </a:cubicBezTo>
                      <a:cubicBezTo>
                        <a:pt x="584" y="1370"/>
                        <a:pt x="346" y="1132"/>
                        <a:pt x="346" y="846"/>
                      </a:cubicBezTo>
                      <a:cubicBezTo>
                        <a:pt x="346" y="572"/>
                        <a:pt x="584" y="334"/>
                        <a:pt x="870" y="334"/>
                      </a:cubicBezTo>
                      <a:close/>
                      <a:moveTo>
                        <a:pt x="870" y="1"/>
                      </a:moveTo>
                      <a:cubicBezTo>
                        <a:pt x="394" y="1"/>
                        <a:pt x="1" y="394"/>
                        <a:pt x="1" y="870"/>
                      </a:cubicBezTo>
                      <a:cubicBezTo>
                        <a:pt x="1" y="1346"/>
                        <a:pt x="394" y="1727"/>
                        <a:pt x="870" y="1727"/>
                      </a:cubicBezTo>
                      <a:cubicBezTo>
                        <a:pt x="1346" y="1727"/>
                        <a:pt x="1727" y="1334"/>
                        <a:pt x="1727" y="870"/>
                      </a:cubicBezTo>
                      <a:cubicBezTo>
                        <a:pt x="1727" y="394"/>
                        <a:pt x="1346" y="1"/>
                        <a:pt x="8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63" name="Google Shape;1192;p37">
              <a:extLst>
                <a:ext uri="{FF2B5EF4-FFF2-40B4-BE49-F238E27FC236}">
                  <a16:creationId xmlns:a16="http://schemas.microsoft.com/office/drawing/2014/main" id="{FFE46675-2A1A-D2A0-7297-9DBFA9127BC7}"/>
                </a:ext>
              </a:extLst>
            </p:cNvPr>
            <p:cNvGrpSpPr/>
            <p:nvPr/>
          </p:nvGrpSpPr>
          <p:grpSpPr>
            <a:xfrm>
              <a:off x="7034853" y="3222917"/>
              <a:ext cx="956596" cy="944252"/>
              <a:chOff x="4349489" y="2960313"/>
              <a:chExt cx="1098904" cy="1084724"/>
            </a:xfrm>
          </p:grpSpPr>
          <p:grpSp>
            <p:nvGrpSpPr>
              <p:cNvPr id="74" name="Google Shape;1193;p37">
                <a:extLst>
                  <a:ext uri="{FF2B5EF4-FFF2-40B4-BE49-F238E27FC236}">
                    <a16:creationId xmlns:a16="http://schemas.microsoft.com/office/drawing/2014/main" id="{C946C58E-3E6F-6D84-9AD8-28E49F7D851C}"/>
                  </a:ext>
                </a:extLst>
              </p:cNvPr>
              <p:cNvGrpSpPr/>
              <p:nvPr/>
            </p:nvGrpSpPr>
            <p:grpSpPr>
              <a:xfrm>
                <a:off x="4349489" y="2960313"/>
                <a:ext cx="1098904" cy="1084724"/>
                <a:chOff x="4349489" y="2960313"/>
                <a:chExt cx="1098904" cy="1084724"/>
              </a:xfrm>
            </p:grpSpPr>
            <p:sp>
              <p:nvSpPr>
                <p:cNvPr id="78" name="Google Shape;1194;p37">
                  <a:extLst>
                    <a:ext uri="{FF2B5EF4-FFF2-40B4-BE49-F238E27FC236}">
                      <a16:creationId xmlns:a16="http://schemas.microsoft.com/office/drawing/2014/main" id="{AD627B92-B91A-4503-F716-2711403F6A18}"/>
                    </a:ext>
                  </a:extLst>
                </p:cNvPr>
                <p:cNvSpPr/>
                <p:nvPr/>
              </p:nvSpPr>
              <p:spPr>
                <a:xfrm>
                  <a:off x="4349489" y="2960313"/>
                  <a:ext cx="1098904" cy="10847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721" h="45131" extrusionOk="0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3"/>
                      </a:lnTo>
                      <a:cubicBezTo>
                        <a:pt x="12697" y="8917"/>
                        <a:pt x="12470" y="9001"/>
                        <a:pt x="12243" y="9001"/>
                      </a:cubicBezTo>
                      <a:cubicBezTo>
                        <a:pt x="11942" y="9001"/>
                        <a:pt x="11642" y="8854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4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5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2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9" name="Google Shape;1195;p37">
                  <a:extLst>
                    <a:ext uri="{FF2B5EF4-FFF2-40B4-BE49-F238E27FC236}">
                      <a16:creationId xmlns:a16="http://schemas.microsoft.com/office/drawing/2014/main" id="{51BF8419-D4AC-E527-BB6A-C85446A809C2}"/>
                    </a:ext>
                  </a:extLst>
                </p:cNvPr>
                <p:cNvSpPr/>
                <p:nvPr/>
              </p:nvSpPr>
              <p:spPr>
                <a:xfrm>
                  <a:off x="5065741" y="3026769"/>
                  <a:ext cx="287338" cy="2873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55" h="11955" extrusionOk="0">
                      <a:moveTo>
                        <a:pt x="5978" y="1"/>
                      </a:moveTo>
                      <a:cubicBezTo>
                        <a:pt x="2680" y="1"/>
                        <a:pt x="1" y="2679"/>
                        <a:pt x="1" y="5978"/>
                      </a:cubicBezTo>
                      <a:cubicBezTo>
                        <a:pt x="1" y="9276"/>
                        <a:pt x="2680" y="11954"/>
                        <a:pt x="5978" y="11954"/>
                      </a:cubicBezTo>
                      <a:cubicBezTo>
                        <a:pt x="9276" y="11954"/>
                        <a:pt x="11955" y="9276"/>
                        <a:pt x="11955" y="5978"/>
                      </a:cubicBezTo>
                      <a:cubicBezTo>
                        <a:pt x="11955" y="2679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76" name="Google Shape;1197;p37">
                <a:extLst>
                  <a:ext uri="{FF2B5EF4-FFF2-40B4-BE49-F238E27FC236}">
                    <a16:creationId xmlns:a16="http://schemas.microsoft.com/office/drawing/2014/main" id="{970A65FA-A1BB-0E4B-7411-2621476729C6}"/>
                  </a:ext>
                </a:extLst>
              </p:cNvPr>
              <p:cNvSpPr/>
              <p:nvPr/>
            </p:nvSpPr>
            <p:spPr>
              <a:xfrm>
                <a:off x="4732658" y="3315385"/>
                <a:ext cx="374952" cy="374572"/>
              </a:xfrm>
              <a:custGeom>
                <a:avLst/>
                <a:gdLst/>
                <a:ahLst/>
                <a:cxnLst/>
                <a:rect l="l" t="t" r="r" b="b"/>
                <a:pathLst>
                  <a:path w="10871" h="10860" extrusionOk="0">
                    <a:moveTo>
                      <a:pt x="5430" y="334"/>
                    </a:moveTo>
                    <a:cubicBezTo>
                      <a:pt x="8252" y="334"/>
                      <a:pt x="10526" y="2608"/>
                      <a:pt x="10526" y="5430"/>
                    </a:cubicBezTo>
                    <a:cubicBezTo>
                      <a:pt x="10526" y="8240"/>
                      <a:pt x="8252" y="10514"/>
                      <a:pt x="5430" y="10514"/>
                    </a:cubicBezTo>
                    <a:cubicBezTo>
                      <a:pt x="2620" y="10514"/>
                      <a:pt x="346" y="8240"/>
                      <a:pt x="346" y="5430"/>
                    </a:cubicBezTo>
                    <a:cubicBezTo>
                      <a:pt x="346" y="2608"/>
                      <a:pt x="2620" y="334"/>
                      <a:pt x="5430" y="334"/>
                    </a:cubicBezTo>
                    <a:close/>
                    <a:moveTo>
                      <a:pt x="5430" y="1"/>
                    </a:moveTo>
                    <a:cubicBezTo>
                      <a:pt x="3989" y="1"/>
                      <a:pt x="2620" y="560"/>
                      <a:pt x="1596" y="1584"/>
                    </a:cubicBezTo>
                    <a:cubicBezTo>
                      <a:pt x="572" y="2620"/>
                      <a:pt x="1" y="3989"/>
                      <a:pt x="1" y="5430"/>
                    </a:cubicBezTo>
                    <a:cubicBezTo>
                      <a:pt x="1" y="6871"/>
                      <a:pt x="572" y="8240"/>
                      <a:pt x="1596" y="9264"/>
                    </a:cubicBezTo>
                    <a:cubicBezTo>
                      <a:pt x="2620" y="10300"/>
                      <a:pt x="3989" y="10859"/>
                      <a:pt x="5430" y="10859"/>
                    </a:cubicBezTo>
                    <a:cubicBezTo>
                      <a:pt x="6882" y="10859"/>
                      <a:pt x="8252" y="10300"/>
                      <a:pt x="9276" y="9264"/>
                    </a:cubicBezTo>
                    <a:cubicBezTo>
                      <a:pt x="10299" y="8240"/>
                      <a:pt x="10871" y="6871"/>
                      <a:pt x="10871" y="5430"/>
                    </a:cubicBezTo>
                    <a:cubicBezTo>
                      <a:pt x="10871" y="3989"/>
                      <a:pt x="10299" y="2620"/>
                      <a:pt x="9276" y="1584"/>
                    </a:cubicBezTo>
                    <a:cubicBezTo>
                      <a:pt x="8252" y="560"/>
                      <a:pt x="6882" y="1"/>
                      <a:pt x="54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grpSp>
          <p:nvGrpSpPr>
            <p:cNvPr id="64" name="Google Shape;1199;p37">
              <a:extLst>
                <a:ext uri="{FF2B5EF4-FFF2-40B4-BE49-F238E27FC236}">
                  <a16:creationId xmlns:a16="http://schemas.microsoft.com/office/drawing/2014/main" id="{D2C9003D-C64D-F8ED-E263-9F7FD665329C}"/>
                </a:ext>
              </a:extLst>
            </p:cNvPr>
            <p:cNvGrpSpPr/>
            <p:nvPr/>
          </p:nvGrpSpPr>
          <p:grpSpPr>
            <a:xfrm>
              <a:off x="6521990" y="3720515"/>
              <a:ext cx="956596" cy="944315"/>
              <a:chOff x="3760330" y="3531936"/>
              <a:chExt cx="1098904" cy="1084796"/>
            </a:xfrm>
          </p:grpSpPr>
          <p:grpSp>
            <p:nvGrpSpPr>
              <p:cNvPr id="65" name="Google Shape;1200;p37">
                <a:extLst>
                  <a:ext uri="{FF2B5EF4-FFF2-40B4-BE49-F238E27FC236}">
                    <a16:creationId xmlns:a16="http://schemas.microsoft.com/office/drawing/2014/main" id="{D19A3E7A-FC39-C17F-7F45-7BE17A2CD06F}"/>
                  </a:ext>
                </a:extLst>
              </p:cNvPr>
              <p:cNvGrpSpPr/>
              <p:nvPr/>
            </p:nvGrpSpPr>
            <p:grpSpPr>
              <a:xfrm>
                <a:off x="3760330" y="3531936"/>
                <a:ext cx="1098904" cy="1084796"/>
                <a:chOff x="3760330" y="3531936"/>
                <a:chExt cx="1098904" cy="1084796"/>
              </a:xfrm>
            </p:grpSpPr>
            <p:sp>
              <p:nvSpPr>
                <p:cNvPr id="72" name="Google Shape;1201;p37">
                  <a:extLst>
                    <a:ext uri="{FF2B5EF4-FFF2-40B4-BE49-F238E27FC236}">
                      <a16:creationId xmlns:a16="http://schemas.microsoft.com/office/drawing/2014/main" id="{784CFF10-F904-71EB-C987-5B77CA07BEB7}"/>
                    </a:ext>
                  </a:extLst>
                </p:cNvPr>
                <p:cNvSpPr/>
                <p:nvPr/>
              </p:nvSpPr>
              <p:spPr>
                <a:xfrm>
                  <a:off x="3760330" y="3531936"/>
                  <a:ext cx="1098904" cy="1084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721" h="45134" extrusionOk="0">
                      <a:moveTo>
                        <a:pt x="22862" y="0"/>
                      </a:moveTo>
                      <a:cubicBezTo>
                        <a:pt x="22093" y="0"/>
                        <a:pt x="21325" y="295"/>
                        <a:pt x="20741" y="884"/>
                      </a:cubicBezTo>
                      <a:lnTo>
                        <a:pt x="1179" y="20446"/>
                      </a:lnTo>
                      <a:cubicBezTo>
                        <a:pt x="1" y="21613"/>
                        <a:pt x="1" y="23518"/>
                        <a:pt x="1179" y="24697"/>
                      </a:cubicBezTo>
                      <a:lnTo>
                        <a:pt x="20741" y="44259"/>
                      </a:lnTo>
                      <a:cubicBezTo>
                        <a:pt x="21325" y="44842"/>
                        <a:pt x="22093" y="45134"/>
                        <a:pt x="22862" y="45134"/>
                      </a:cubicBezTo>
                      <a:cubicBezTo>
                        <a:pt x="23631" y="45134"/>
                        <a:pt x="24402" y="44842"/>
                        <a:pt x="24992" y="44259"/>
                      </a:cubicBezTo>
                      <a:lnTo>
                        <a:pt x="44554" y="24697"/>
                      </a:lnTo>
                      <a:cubicBezTo>
                        <a:pt x="45721" y="23518"/>
                        <a:pt x="45721" y="21613"/>
                        <a:pt x="44554" y="20446"/>
                      </a:cubicBezTo>
                      <a:lnTo>
                        <a:pt x="36684" y="12576"/>
                      </a:lnTo>
                      <a:cubicBezTo>
                        <a:pt x="36279" y="12171"/>
                        <a:pt x="36362" y="11481"/>
                        <a:pt x="36850" y="11171"/>
                      </a:cubicBezTo>
                      <a:cubicBezTo>
                        <a:pt x="37565" y="10719"/>
                        <a:pt x="38327" y="10362"/>
                        <a:pt x="39124" y="10052"/>
                      </a:cubicBezTo>
                      <a:cubicBezTo>
                        <a:pt x="39613" y="9874"/>
                        <a:pt x="40053" y="9552"/>
                        <a:pt x="40410" y="9100"/>
                      </a:cubicBezTo>
                      <a:cubicBezTo>
                        <a:pt x="41172" y="8111"/>
                        <a:pt x="41220" y="6778"/>
                        <a:pt x="40518" y="5742"/>
                      </a:cubicBezTo>
                      <a:cubicBezTo>
                        <a:pt x="39931" y="4872"/>
                        <a:pt x="39013" y="4437"/>
                        <a:pt x="38094" y="4437"/>
                      </a:cubicBezTo>
                      <a:cubicBezTo>
                        <a:pt x="37352" y="4437"/>
                        <a:pt x="36610" y="4721"/>
                        <a:pt x="36041" y="5290"/>
                      </a:cubicBezTo>
                      <a:cubicBezTo>
                        <a:pt x="35731" y="5599"/>
                        <a:pt x="35505" y="5956"/>
                        <a:pt x="35362" y="6337"/>
                      </a:cubicBezTo>
                      <a:cubicBezTo>
                        <a:pt x="35076" y="7135"/>
                        <a:pt x="34719" y="7885"/>
                        <a:pt x="34267" y="8588"/>
                      </a:cubicBezTo>
                      <a:cubicBezTo>
                        <a:pt x="34091" y="8872"/>
                        <a:pt x="33796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50070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73" name="Google Shape;1202;p37">
                  <a:extLst>
                    <a:ext uri="{FF2B5EF4-FFF2-40B4-BE49-F238E27FC236}">
                      <a16:creationId xmlns:a16="http://schemas.microsoft.com/office/drawing/2014/main" id="{2D2C4CB3-372E-593A-BC3C-8B4210EF9621}"/>
                    </a:ext>
                  </a:extLst>
                </p:cNvPr>
                <p:cNvSpPr/>
                <p:nvPr/>
              </p:nvSpPr>
              <p:spPr>
                <a:xfrm>
                  <a:off x="3887041" y="3641743"/>
                  <a:ext cx="287338" cy="2870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55" h="11942" extrusionOk="0">
                      <a:moveTo>
                        <a:pt x="5978" y="0"/>
                      </a:moveTo>
                      <a:cubicBezTo>
                        <a:pt x="2680" y="0"/>
                        <a:pt x="1" y="2667"/>
                        <a:pt x="1" y="5977"/>
                      </a:cubicBezTo>
                      <a:cubicBezTo>
                        <a:pt x="1" y="9275"/>
                        <a:pt x="2680" y="11942"/>
                        <a:pt x="5978" y="11942"/>
                      </a:cubicBezTo>
                      <a:cubicBezTo>
                        <a:pt x="9276" y="11942"/>
                        <a:pt x="11955" y="9275"/>
                        <a:pt x="11955" y="5977"/>
                      </a:cubicBezTo>
                      <a:cubicBezTo>
                        <a:pt x="11955" y="2667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50070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grpSp>
            <p:nvGrpSpPr>
              <p:cNvPr id="66" name="Google Shape;1203;p37">
                <a:extLst>
                  <a:ext uri="{FF2B5EF4-FFF2-40B4-BE49-F238E27FC236}">
                    <a16:creationId xmlns:a16="http://schemas.microsoft.com/office/drawing/2014/main" id="{DB8FE2DA-5019-0754-8BAF-A2F61E36D35B}"/>
                  </a:ext>
                </a:extLst>
              </p:cNvPr>
              <p:cNvGrpSpPr/>
              <p:nvPr/>
            </p:nvGrpSpPr>
            <p:grpSpPr>
              <a:xfrm>
                <a:off x="4139616" y="3871555"/>
                <a:ext cx="357419" cy="357005"/>
                <a:chOff x="7482229" y="3351230"/>
                <a:chExt cx="357419" cy="357005"/>
              </a:xfrm>
            </p:grpSpPr>
            <p:sp>
              <p:nvSpPr>
                <p:cNvPr id="67" name="Google Shape;1204;p37">
                  <a:extLst>
                    <a:ext uri="{FF2B5EF4-FFF2-40B4-BE49-F238E27FC236}">
                      <a16:creationId xmlns:a16="http://schemas.microsoft.com/office/drawing/2014/main" id="{5BF596FF-0FA5-6592-8E7F-7156533DF24C}"/>
                    </a:ext>
                  </a:extLst>
                </p:cNvPr>
                <p:cNvSpPr/>
                <p:nvPr/>
              </p:nvSpPr>
              <p:spPr>
                <a:xfrm>
                  <a:off x="7482229" y="3351230"/>
                  <a:ext cx="357419" cy="357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29" h="11216" extrusionOk="0">
                      <a:moveTo>
                        <a:pt x="5633" y="357"/>
                      </a:moveTo>
                      <a:cubicBezTo>
                        <a:pt x="8538" y="357"/>
                        <a:pt x="10883" y="2703"/>
                        <a:pt x="10883" y="5608"/>
                      </a:cubicBezTo>
                      <a:cubicBezTo>
                        <a:pt x="10883" y="8513"/>
                        <a:pt x="8538" y="10859"/>
                        <a:pt x="5633" y="10859"/>
                      </a:cubicBezTo>
                      <a:cubicBezTo>
                        <a:pt x="2728" y="10859"/>
                        <a:pt x="382" y="8513"/>
                        <a:pt x="382" y="5608"/>
                      </a:cubicBezTo>
                      <a:cubicBezTo>
                        <a:pt x="382" y="2703"/>
                        <a:pt x="2728" y="357"/>
                        <a:pt x="5633" y="357"/>
                      </a:cubicBezTo>
                      <a:close/>
                      <a:moveTo>
                        <a:pt x="5621" y="0"/>
                      </a:moveTo>
                      <a:cubicBezTo>
                        <a:pt x="4109" y="0"/>
                        <a:pt x="2716" y="572"/>
                        <a:pt x="1644" y="1631"/>
                      </a:cubicBezTo>
                      <a:cubicBezTo>
                        <a:pt x="584" y="2691"/>
                        <a:pt x="1" y="4108"/>
                        <a:pt x="1" y="5608"/>
                      </a:cubicBezTo>
                      <a:cubicBezTo>
                        <a:pt x="1" y="7108"/>
                        <a:pt x="584" y="8513"/>
                        <a:pt x="1644" y="9585"/>
                      </a:cubicBezTo>
                      <a:cubicBezTo>
                        <a:pt x="2704" y="10632"/>
                        <a:pt x="4109" y="11216"/>
                        <a:pt x="5621" y="11216"/>
                      </a:cubicBezTo>
                      <a:cubicBezTo>
                        <a:pt x="7121" y="11216"/>
                        <a:pt x="8526" y="10632"/>
                        <a:pt x="9597" y="9585"/>
                      </a:cubicBezTo>
                      <a:cubicBezTo>
                        <a:pt x="10645" y="8525"/>
                        <a:pt x="11229" y="7108"/>
                        <a:pt x="11229" y="5608"/>
                      </a:cubicBezTo>
                      <a:cubicBezTo>
                        <a:pt x="11229" y="4108"/>
                        <a:pt x="10669" y="2703"/>
                        <a:pt x="9597" y="1631"/>
                      </a:cubicBezTo>
                      <a:cubicBezTo>
                        <a:pt x="8538" y="572"/>
                        <a:pt x="7121" y="0"/>
                        <a:pt x="56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" name="Google Shape;1205;p37">
                  <a:extLst>
                    <a:ext uri="{FF2B5EF4-FFF2-40B4-BE49-F238E27FC236}">
                      <a16:creationId xmlns:a16="http://schemas.microsoft.com/office/drawing/2014/main" id="{36D7491B-41EB-764D-82A1-29F02769C604}"/>
                    </a:ext>
                  </a:extLst>
                </p:cNvPr>
                <p:cNvSpPr/>
                <p:nvPr/>
              </p:nvSpPr>
              <p:spPr>
                <a:xfrm>
                  <a:off x="7592138" y="3605616"/>
                  <a:ext cx="137983" cy="325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35" h="1022" extrusionOk="0">
                      <a:moveTo>
                        <a:pt x="202" y="1"/>
                      </a:moveTo>
                      <a:cubicBezTo>
                        <a:pt x="147" y="1"/>
                        <a:pt x="94" y="21"/>
                        <a:pt x="60" y="69"/>
                      </a:cubicBezTo>
                      <a:cubicBezTo>
                        <a:pt x="1" y="140"/>
                        <a:pt x="1" y="259"/>
                        <a:pt x="96" y="319"/>
                      </a:cubicBezTo>
                      <a:cubicBezTo>
                        <a:pt x="644" y="783"/>
                        <a:pt x="1370" y="1021"/>
                        <a:pt x="2168" y="1021"/>
                      </a:cubicBezTo>
                      <a:cubicBezTo>
                        <a:pt x="2954" y="1021"/>
                        <a:pt x="3680" y="771"/>
                        <a:pt x="4239" y="319"/>
                      </a:cubicBezTo>
                      <a:cubicBezTo>
                        <a:pt x="4323" y="259"/>
                        <a:pt x="4335" y="140"/>
                        <a:pt x="4263" y="69"/>
                      </a:cubicBezTo>
                      <a:cubicBezTo>
                        <a:pt x="4228" y="26"/>
                        <a:pt x="4170" y="4"/>
                        <a:pt x="4115" y="4"/>
                      </a:cubicBezTo>
                      <a:cubicBezTo>
                        <a:pt x="4078" y="4"/>
                        <a:pt x="4042" y="14"/>
                        <a:pt x="4013" y="33"/>
                      </a:cubicBezTo>
                      <a:cubicBezTo>
                        <a:pt x="3537" y="438"/>
                        <a:pt x="2882" y="664"/>
                        <a:pt x="2168" y="664"/>
                      </a:cubicBezTo>
                      <a:cubicBezTo>
                        <a:pt x="1465" y="664"/>
                        <a:pt x="810" y="438"/>
                        <a:pt x="322" y="33"/>
                      </a:cubicBezTo>
                      <a:cubicBezTo>
                        <a:pt x="286" y="12"/>
                        <a:pt x="244" y="1"/>
                        <a:pt x="20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" name="Google Shape;1208;p37">
                  <a:extLst>
                    <a:ext uri="{FF2B5EF4-FFF2-40B4-BE49-F238E27FC236}">
                      <a16:creationId xmlns:a16="http://schemas.microsoft.com/office/drawing/2014/main" id="{535AFC38-35FF-B074-FCA0-25125FD3D47F}"/>
                    </a:ext>
                  </a:extLst>
                </p:cNvPr>
                <p:cNvSpPr/>
                <p:nvPr/>
              </p:nvSpPr>
              <p:spPr>
                <a:xfrm>
                  <a:off x="7685750" y="3516460"/>
                  <a:ext cx="56880" cy="56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7" h="1787" extrusionOk="0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29" y="1179"/>
                        <a:pt x="1191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5" y="0"/>
                        <a:pt x="1" y="405"/>
                        <a:pt x="1" y="893"/>
                      </a:cubicBezTo>
                      <a:cubicBezTo>
                        <a:pt x="1" y="1381"/>
                        <a:pt x="405" y="1786"/>
                        <a:pt x="894" y="1786"/>
                      </a:cubicBezTo>
                      <a:cubicBezTo>
                        <a:pt x="1382" y="1786"/>
                        <a:pt x="1787" y="1381"/>
                        <a:pt x="1787" y="893"/>
                      </a:cubicBezTo>
                      <a:cubicBezTo>
                        <a:pt x="1775" y="405"/>
                        <a:pt x="1382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sp>
        <p:nvSpPr>
          <p:cNvPr id="14" name="Freeform 7">
            <a:extLst>
              <a:ext uri="{FF2B5EF4-FFF2-40B4-BE49-F238E27FC236}">
                <a16:creationId xmlns:a16="http://schemas.microsoft.com/office/drawing/2014/main" id="{1670767B-FB97-47E8-FBA9-1D03DACA4312}"/>
              </a:ext>
            </a:extLst>
          </p:cNvPr>
          <p:cNvSpPr/>
          <p:nvPr/>
        </p:nvSpPr>
        <p:spPr>
          <a:xfrm rot="-10800000">
            <a:off x="-1365883" y="5176714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>
            <a:extLst>
              <a:ext uri="{FF2B5EF4-FFF2-40B4-BE49-F238E27FC236}">
                <a16:creationId xmlns:a16="http://schemas.microsoft.com/office/drawing/2014/main" id="{009FCD61-4D7F-B8CD-1DF6-5D73CB8A6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R"/>
          </a:p>
        </p:txBody>
      </p:sp>
      <p:sp>
        <p:nvSpPr>
          <p:cNvPr id="96" name="Título 1">
            <a:extLst>
              <a:ext uri="{FF2B5EF4-FFF2-40B4-BE49-F238E27FC236}">
                <a16:creationId xmlns:a16="http://schemas.microsoft.com/office/drawing/2014/main" id="{6BA5F80E-2269-459E-04CF-64BA54AD0EE1}"/>
              </a:ext>
            </a:extLst>
          </p:cNvPr>
          <p:cNvSpPr txBox="1">
            <a:spLocks/>
          </p:cNvSpPr>
          <p:nvPr/>
        </p:nvSpPr>
        <p:spPr>
          <a:xfrm>
            <a:off x="-577346" y="5993025"/>
            <a:ext cx="7395074" cy="89354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5400" dirty="0"/>
              <a:t>Objetivos específicos</a:t>
            </a:r>
          </a:p>
        </p:txBody>
      </p:sp>
      <p:grpSp>
        <p:nvGrpSpPr>
          <p:cNvPr id="102" name="Grupo 101">
            <a:extLst>
              <a:ext uri="{FF2B5EF4-FFF2-40B4-BE49-F238E27FC236}">
                <a16:creationId xmlns:a16="http://schemas.microsoft.com/office/drawing/2014/main" id="{3E3AEC16-734F-CC0F-3C19-D2433676D7FB}"/>
              </a:ext>
            </a:extLst>
          </p:cNvPr>
          <p:cNvGrpSpPr/>
          <p:nvPr/>
        </p:nvGrpSpPr>
        <p:grpSpPr>
          <a:xfrm>
            <a:off x="377165" y="1887432"/>
            <a:ext cx="2348100" cy="2802491"/>
            <a:chOff x="852300" y="2573550"/>
            <a:chExt cx="1239894" cy="1462311"/>
          </a:xfrm>
        </p:grpSpPr>
        <p:sp>
          <p:nvSpPr>
            <p:cNvPr id="97" name="Google Shape;190;p19">
              <a:extLst>
                <a:ext uri="{FF2B5EF4-FFF2-40B4-BE49-F238E27FC236}">
                  <a16:creationId xmlns:a16="http://schemas.microsoft.com/office/drawing/2014/main" id="{C8611840-FE3D-52EA-6248-B10F4605ED1F}"/>
                </a:ext>
              </a:extLst>
            </p:cNvPr>
            <p:cNvSpPr/>
            <p:nvPr/>
          </p:nvSpPr>
          <p:spPr>
            <a:xfrm rot="-5400000">
              <a:off x="797409" y="336116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rgbClr val="4E06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98" name="Google Shape;191;p19">
              <a:extLst>
                <a:ext uri="{FF2B5EF4-FFF2-40B4-BE49-F238E27FC236}">
                  <a16:creationId xmlns:a16="http://schemas.microsoft.com/office/drawing/2014/main" id="{A3C3D455-4849-D7D0-7872-747EDF13272B}"/>
                </a:ext>
              </a:extLst>
            </p:cNvPr>
            <p:cNvSpPr/>
            <p:nvPr/>
          </p:nvSpPr>
          <p:spPr>
            <a:xfrm rot="5400000" flipH="1">
              <a:off x="1417494" y="336116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99" name="Google Shape;192;p19">
              <a:extLst>
                <a:ext uri="{FF2B5EF4-FFF2-40B4-BE49-F238E27FC236}">
                  <a16:creationId xmlns:a16="http://schemas.microsoft.com/office/drawing/2014/main" id="{5461A2B1-C90D-0606-1D6F-5F9870996C81}"/>
                </a:ext>
              </a:extLst>
            </p:cNvPr>
            <p:cNvSpPr/>
            <p:nvPr/>
          </p:nvSpPr>
          <p:spPr>
            <a:xfrm>
              <a:off x="852300" y="2903787"/>
              <a:ext cx="619800" cy="796200"/>
            </a:xfrm>
            <a:prstGeom prst="rect">
              <a:avLst/>
            </a:prstGeom>
            <a:solidFill>
              <a:srgbClr val="4E06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00" name="Google Shape;193;p19">
              <a:extLst>
                <a:ext uri="{FF2B5EF4-FFF2-40B4-BE49-F238E27FC236}">
                  <a16:creationId xmlns:a16="http://schemas.microsoft.com/office/drawing/2014/main" id="{CFA7E15D-B358-A092-726C-A73AF0BCBD0F}"/>
                </a:ext>
              </a:extLst>
            </p:cNvPr>
            <p:cNvSpPr/>
            <p:nvPr/>
          </p:nvSpPr>
          <p:spPr>
            <a:xfrm>
              <a:off x="1472252" y="2903790"/>
              <a:ext cx="619800" cy="796200"/>
            </a:xfrm>
            <a:prstGeom prst="rect">
              <a:avLst/>
            </a:pr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01" name="Google Shape;194;p19">
              <a:extLst>
                <a:ext uri="{FF2B5EF4-FFF2-40B4-BE49-F238E27FC236}">
                  <a16:creationId xmlns:a16="http://schemas.microsoft.com/office/drawing/2014/main" id="{9E481AA0-5985-8B9E-8BE3-1461ABA54963}"/>
                </a:ext>
              </a:extLst>
            </p:cNvPr>
            <p:cNvSpPr/>
            <p:nvPr/>
          </p:nvSpPr>
          <p:spPr>
            <a:xfrm>
              <a:off x="852424" y="2573550"/>
              <a:ext cx="1239770" cy="662967"/>
            </a:xfrm>
            <a:prstGeom prst="flowChartDecision">
              <a:avLst/>
            </a:pr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 sz="2400" b="1" dirty="0">
                <a:latin typeface="Barlow Semi Condensed Black" panose="020F0502020204030204" pitchFamily="2" charset="0"/>
                <a:ea typeface="Montserrat SemiBold"/>
                <a:cs typeface="Aldhabi" panose="01000000000000000000" pitchFamily="2" charset="-78"/>
                <a:sym typeface="Montserrat SemiBold"/>
              </a:endParaRPr>
            </a:p>
          </p:txBody>
        </p:sp>
      </p:grpSp>
      <p:grpSp>
        <p:nvGrpSpPr>
          <p:cNvPr id="103" name="Grupo 102">
            <a:extLst>
              <a:ext uri="{FF2B5EF4-FFF2-40B4-BE49-F238E27FC236}">
                <a16:creationId xmlns:a16="http://schemas.microsoft.com/office/drawing/2014/main" id="{3B218DC1-C5A8-0E1B-7A37-3AFD296847CD}"/>
              </a:ext>
            </a:extLst>
          </p:cNvPr>
          <p:cNvGrpSpPr/>
          <p:nvPr/>
        </p:nvGrpSpPr>
        <p:grpSpPr>
          <a:xfrm>
            <a:off x="4974760" y="557039"/>
            <a:ext cx="2348100" cy="2802491"/>
            <a:chOff x="852300" y="2573550"/>
            <a:chExt cx="1239894" cy="1462311"/>
          </a:xfrm>
        </p:grpSpPr>
        <p:sp>
          <p:nvSpPr>
            <p:cNvPr id="104" name="Google Shape;190;p19">
              <a:extLst>
                <a:ext uri="{FF2B5EF4-FFF2-40B4-BE49-F238E27FC236}">
                  <a16:creationId xmlns:a16="http://schemas.microsoft.com/office/drawing/2014/main" id="{EFA932A6-4401-3BE4-65CA-30DE0297C46C}"/>
                </a:ext>
              </a:extLst>
            </p:cNvPr>
            <p:cNvSpPr/>
            <p:nvPr/>
          </p:nvSpPr>
          <p:spPr>
            <a:xfrm rot="-5400000">
              <a:off x="797409" y="336116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rgbClr val="7171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05" name="Google Shape;191;p19">
              <a:extLst>
                <a:ext uri="{FF2B5EF4-FFF2-40B4-BE49-F238E27FC236}">
                  <a16:creationId xmlns:a16="http://schemas.microsoft.com/office/drawing/2014/main" id="{5B6D2319-2FCE-30FE-684D-86D3B46D18B7}"/>
                </a:ext>
              </a:extLst>
            </p:cNvPr>
            <p:cNvSpPr/>
            <p:nvPr/>
          </p:nvSpPr>
          <p:spPr>
            <a:xfrm rot="5400000" flipH="1">
              <a:off x="1417494" y="336116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rgbClr val="4D090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06" name="Google Shape;192;p19">
              <a:extLst>
                <a:ext uri="{FF2B5EF4-FFF2-40B4-BE49-F238E27FC236}">
                  <a16:creationId xmlns:a16="http://schemas.microsoft.com/office/drawing/2014/main" id="{79BA80A3-052C-BED3-20B7-5253CBD83D07}"/>
                </a:ext>
              </a:extLst>
            </p:cNvPr>
            <p:cNvSpPr/>
            <p:nvPr/>
          </p:nvSpPr>
          <p:spPr>
            <a:xfrm>
              <a:off x="852300" y="2903787"/>
              <a:ext cx="619800" cy="796200"/>
            </a:xfrm>
            <a:prstGeom prst="rect">
              <a:avLst/>
            </a:prstGeom>
            <a:solidFill>
              <a:srgbClr val="71716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07" name="Google Shape;193;p19">
              <a:extLst>
                <a:ext uri="{FF2B5EF4-FFF2-40B4-BE49-F238E27FC236}">
                  <a16:creationId xmlns:a16="http://schemas.microsoft.com/office/drawing/2014/main" id="{128DF1A7-B76D-74BD-74BD-5D4E3459FD7F}"/>
                </a:ext>
              </a:extLst>
            </p:cNvPr>
            <p:cNvSpPr/>
            <p:nvPr/>
          </p:nvSpPr>
          <p:spPr>
            <a:xfrm>
              <a:off x="1472252" y="2903790"/>
              <a:ext cx="619800" cy="796200"/>
            </a:xfrm>
            <a:prstGeom prst="rect">
              <a:avLst/>
            </a:prstGeom>
            <a:solidFill>
              <a:srgbClr val="4D090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08" name="Google Shape;194;p19">
              <a:extLst>
                <a:ext uri="{FF2B5EF4-FFF2-40B4-BE49-F238E27FC236}">
                  <a16:creationId xmlns:a16="http://schemas.microsoft.com/office/drawing/2014/main" id="{2A667F56-6A11-BD86-6773-6B21C1D50FCF}"/>
                </a:ext>
              </a:extLst>
            </p:cNvPr>
            <p:cNvSpPr/>
            <p:nvPr/>
          </p:nvSpPr>
          <p:spPr>
            <a:xfrm>
              <a:off x="852424" y="2573550"/>
              <a:ext cx="1239770" cy="662967"/>
            </a:xfrm>
            <a:prstGeom prst="flowChartDecision">
              <a:avLst/>
            </a:pr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endParaRPr sz="2400" b="1" dirty="0">
                <a:latin typeface="Barlow Semi Condensed Black" panose="020F0502020204030204" pitchFamily="2" charset="0"/>
                <a:cs typeface="Aldhabi" panose="01000000000000000000" pitchFamily="2" charset="-78"/>
                <a:sym typeface="Montserrat SemiBold"/>
              </a:endParaRPr>
            </a:p>
          </p:txBody>
        </p:sp>
      </p:grpSp>
      <p:grpSp>
        <p:nvGrpSpPr>
          <p:cNvPr id="109" name="Grupo 108">
            <a:extLst>
              <a:ext uri="{FF2B5EF4-FFF2-40B4-BE49-F238E27FC236}">
                <a16:creationId xmlns:a16="http://schemas.microsoft.com/office/drawing/2014/main" id="{D1342D7E-4923-36BC-C401-ADD0AE077485}"/>
              </a:ext>
            </a:extLst>
          </p:cNvPr>
          <p:cNvGrpSpPr/>
          <p:nvPr/>
        </p:nvGrpSpPr>
        <p:grpSpPr>
          <a:xfrm>
            <a:off x="9065123" y="2042724"/>
            <a:ext cx="2348100" cy="2802491"/>
            <a:chOff x="852300" y="2573550"/>
            <a:chExt cx="1239894" cy="1462311"/>
          </a:xfrm>
        </p:grpSpPr>
        <p:sp>
          <p:nvSpPr>
            <p:cNvPr id="110" name="Google Shape;190;p19">
              <a:extLst>
                <a:ext uri="{FF2B5EF4-FFF2-40B4-BE49-F238E27FC236}">
                  <a16:creationId xmlns:a16="http://schemas.microsoft.com/office/drawing/2014/main" id="{61F30DE4-52D2-BE38-9C28-D7F92148AE4D}"/>
                </a:ext>
              </a:extLst>
            </p:cNvPr>
            <p:cNvSpPr/>
            <p:nvPr/>
          </p:nvSpPr>
          <p:spPr>
            <a:xfrm rot="-5400000">
              <a:off x="797409" y="336116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11" name="Google Shape;191;p19">
              <a:extLst>
                <a:ext uri="{FF2B5EF4-FFF2-40B4-BE49-F238E27FC236}">
                  <a16:creationId xmlns:a16="http://schemas.microsoft.com/office/drawing/2014/main" id="{8A9F7A3A-3083-6AE8-3AA2-E37106348868}"/>
                </a:ext>
              </a:extLst>
            </p:cNvPr>
            <p:cNvSpPr/>
            <p:nvPr/>
          </p:nvSpPr>
          <p:spPr>
            <a:xfrm rot="5400000" flipH="1">
              <a:off x="1417494" y="3361161"/>
              <a:ext cx="729600" cy="619800"/>
            </a:xfrm>
            <a:prstGeom prst="parallelogram">
              <a:avLst>
                <a:gd name="adj" fmla="val 53221"/>
              </a:avLst>
            </a:prstGeom>
            <a:solidFill>
              <a:srgbClr val="3F40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12" name="Google Shape;192;p19">
              <a:extLst>
                <a:ext uri="{FF2B5EF4-FFF2-40B4-BE49-F238E27FC236}">
                  <a16:creationId xmlns:a16="http://schemas.microsoft.com/office/drawing/2014/main" id="{B1E001DC-FD96-EC5B-DF47-2E678094BA09}"/>
                </a:ext>
              </a:extLst>
            </p:cNvPr>
            <p:cNvSpPr/>
            <p:nvPr/>
          </p:nvSpPr>
          <p:spPr>
            <a:xfrm>
              <a:off x="852300" y="2903787"/>
              <a:ext cx="619800" cy="796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13" name="Google Shape;193;p19">
              <a:extLst>
                <a:ext uri="{FF2B5EF4-FFF2-40B4-BE49-F238E27FC236}">
                  <a16:creationId xmlns:a16="http://schemas.microsoft.com/office/drawing/2014/main" id="{CA9A6F45-F5B4-4FA7-85F3-7F8B13BC3CD0}"/>
                </a:ext>
              </a:extLst>
            </p:cNvPr>
            <p:cNvSpPr/>
            <p:nvPr/>
          </p:nvSpPr>
          <p:spPr>
            <a:xfrm>
              <a:off x="1472252" y="2903790"/>
              <a:ext cx="619800" cy="796200"/>
            </a:xfrm>
            <a:prstGeom prst="rect">
              <a:avLst/>
            </a:prstGeom>
            <a:solidFill>
              <a:srgbClr val="3F40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14" name="Google Shape;194;p19">
              <a:extLst>
                <a:ext uri="{FF2B5EF4-FFF2-40B4-BE49-F238E27FC236}">
                  <a16:creationId xmlns:a16="http://schemas.microsoft.com/office/drawing/2014/main" id="{F6E2DD33-F8AF-7A53-071F-B97688FD62AE}"/>
                </a:ext>
              </a:extLst>
            </p:cNvPr>
            <p:cNvSpPr/>
            <p:nvPr/>
          </p:nvSpPr>
          <p:spPr>
            <a:xfrm>
              <a:off x="852424" y="2573550"/>
              <a:ext cx="1239770" cy="662967"/>
            </a:xfrm>
            <a:prstGeom prst="flowChartDecision">
              <a:avLst/>
            </a:prstGeom>
            <a:solidFill>
              <a:srgbClr val="4D090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endParaRPr sz="2400" b="1" dirty="0">
                <a:latin typeface="Barlow Semi Condensed Black" panose="020F0502020204030204" pitchFamily="2" charset="0"/>
                <a:cs typeface="Aldhabi" panose="01000000000000000000" pitchFamily="2" charset="-78"/>
                <a:sym typeface="Montserrat SemiBold"/>
              </a:endParaRPr>
            </a:p>
          </p:txBody>
        </p:sp>
      </p:grp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AF4FB7FE-1D12-30A9-D13E-2D0584AE5AA5}"/>
              </a:ext>
            </a:extLst>
          </p:cNvPr>
          <p:cNvSpPr txBox="1"/>
          <p:nvPr/>
        </p:nvSpPr>
        <p:spPr>
          <a:xfrm>
            <a:off x="470196" y="281201"/>
            <a:ext cx="263284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6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Determinar la percepción de los estudiantes en la transición del RDA Toolkit original al RDA Toolkit oficial</a:t>
            </a:r>
            <a:endParaRPr lang="es-CR" sz="1600" dirty="0">
              <a:solidFill>
                <a:schemeClr val="bg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1971A371-6590-B5ED-75E5-0949FA870F48}"/>
              </a:ext>
            </a:extLst>
          </p:cNvPr>
          <p:cNvSpPr txBox="1"/>
          <p:nvPr/>
        </p:nvSpPr>
        <p:spPr>
          <a:xfrm>
            <a:off x="4708841" y="3723966"/>
            <a:ext cx="34530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914400" algn="l"/>
              </a:tabLst>
            </a:pPr>
            <a:r>
              <a:rPr lang="es-419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Identificar el nivel de comprensión del nuevo RDA Toolkit en relación con la reestructuración de las entidades según el nivel de jerarquía del modelo LRM</a:t>
            </a:r>
            <a:endParaRPr lang="es-C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A5C9D609-CB93-08D5-0A0F-3EA69910B6CB}"/>
              </a:ext>
            </a:extLst>
          </p:cNvPr>
          <p:cNvSpPr txBox="1"/>
          <p:nvPr/>
        </p:nvSpPr>
        <p:spPr>
          <a:xfrm>
            <a:off x="8936201" y="294942"/>
            <a:ext cx="2605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14400" algn="l"/>
              </a:tabLst>
            </a:pPr>
            <a:r>
              <a:rPr lang="es-419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Proponer estrategias metodológicas para la enseñanza del nuevo RDA Toolkit</a:t>
            </a:r>
            <a:endParaRPr lang="es-CR" dirty="0"/>
          </a:p>
        </p:txBody>
      </p:sp>
      <p:pic>
        <p:nvPicPr>
          <p:cNvPr id="123" name="Imagen 122" descr="Dibujo en blanco y negro&#10;&#10;El contenido generado por IA puede ser incorrecto.">
            <a:extLst>
              <a:ext uri="{FF2B5EF4-FFF2-40B4-BE49-F238E27FC236}">
                <a16:creationId xmlns:a16="http://schemas.microsoft.com/office/drawing/2014/main" id="{2A613B32-1430-55D5-7A1C-BDD09F296F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495" b="76450" l="10000" r="90000">
                        <a14:foregroundMark x1="48462" y1="29286" x2="48462" y2="29286"/>
                        <a14:foregroundMark x1="48462" y1="30714" x2="53846" y2="33214"/>
                        <a14:foregroundMark x1="49615" y1="39286" x2="68462" y2="65357"/>
                      </a14:backgroundRemoval>
                    </a14:imgEffect>
                  </a14:imgLayer>
                </a14:imgProps>
              </a:ext>
            </a:extLst>
          </a:blip>
          <a:srcRect b="15056"/>
          <a:stretch/>
        </p:blipFill>
        <p:spPr>
          <a:xfrm>
            <a:off x="1032055" y="1867482"/>
            <a:ext cx="1173772" cy="1073752"/>
          </a:xfrm>
          <a:prstGeom prst="rect">
            <a:avLst/>
          </a:prstGeom>
        </p:spPr>
      </p:pic>
      <p:grpSp>
        <p:nvGrpSpPr>
          <p:cNvPr id="124" name="Google Shape;230;p19">
            <a:extLst>
              <a:ext uri="{FF2B5EF4-FFF2-40B4-BE49-F238E27FC236}">
                <a16:creationId xmlns:a16="http://schemas.microsoft.com/office/drawing/2014/main" id="{81794445-2B07-DCCA-54DE-70A7090B1689}"/>
              </a:ext>
            </a:extLst>
          </p:cNvPr>
          <p:cNvGrpSpPr/>
          <p:nvPr/>
        </p:nvGrpSpPr>
        <p:grpSpPr>
          <a:xfrm>
            <a:off x="5937081" y="889995"/>
            <a:ext cx="665115" cy="575948"/>
            <a:chOff x="5185237" y="3150175"/>
            <a:chExt cx="524549" cy="524651"/>
          </a:xfrm>
          <a:solidFill>
            <a:schemeClr val="tx2"/>
          </a:solidFill>
        </p:grpSpPr>
        <p:sp>
          <p:nvSpPr>
            <p:cNvPr id="125" name="Google Shape;231;p19">
              <a:extLst>
                <a:ext uri="{FF2B5EF4-FFF2-40B4-BE49-F238E27FC236}">
                  <a16:creationId xmlns:a16="http://schemas.microsoft.com/office/drawing/2014/main" id="{B8C07930-1255-4237-E91C-1E591112422D}"/>
                </a:ext>
              </a:extLst>
            </p:cNvPr>
            <p:cNvSpPr/>
            <p:nvPr/>
          </p:nvSpPr>
          <p:spPr>
            <a:xfrm>
              <a:off x="5578214" y="3460765"/>
              <a:ext cx="122657" cy="122703"/>
            </a:xfrm>
            <a:custGeom>
              <a:avLst/>
              <a:gdLst/>
              <a:ahLst/>
              <a:cxnLst/>
              <a:rect l="l" t="t" r="r" b="b"/>
              <a:pathLst>
                <a:path w="122657" h="122703" extrusionOk="0">
                  <a:moveTo>
                    <a:pt x="0" y="25925"/>
                  </a:moveTo>
                  <a:lnTo>
                    <a:pt x="0" y="122658"/>
                  </a:lnTo>
                  <a:cubicBezTo>
                    <a:pt x="0" y="122658"/>
                    <a:pt x="102" y="122760"/>
                    <a:pt x="102" y="122658"/>
                  </a:cubicBezTo>
                  <a:lnTo>
                    <a:pt x="122657" y="103"/>
                  </a:lnTo>
                  <a:cubicBezTo>
                    <a:pt x="122657" y="103"/>
                    <a:pt x="122657" y="0"/>
                    <a:pt x="122657" y="0"/>
                  </a:cubicBezTo>
                  <a:lnTo>
                    <a:pt x="25925" y="0"/>
                  </a:lnTo>
                  <a:cubicBezTo>
                    <a:pt x="11579" y="103"/>
                    <a:pt x="0" y="11682"/>
                    <a:pt x="0" y="259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232;p19">
              <a:extLst>
                <a:ext uri="{FF2B5EF4-FFF2-40B4-BE49-F238E27FC236}">
                  <a16:creationId xmlns:a16="http://schemas.microsoft.com/office/drawing/2014/main" id="{C35A468F-C985-1DFB-D51F-7F8FBBD6BBA3}"/>
                </a:ext>
              </a:extLst>
            </p:cNvPr>
            <p:cNvSpPr/>
            <p:nvPr/>
          </p:nvSpPr>
          <p:spPr>
            <a:xfrm>
              <a:off x="5267624" y="3150175"/>
              <a:ext cx="442162" cy="442264"/>
            </a:xfrm>
            <a:custGeom>
              <a:avLst/>
              <a:gdLst/>
              <a:ahLst/>
              <a:cxnLst/>
              <a:rect l="l" t="t" r="r" b="b"/>
              <a:pathLst>
                <a:path w="442162" h="442264" extrusionOk="0">
                  <a:moveTo>
                    <a:pt x="385701" y="0"/>
                  </a:moveTo>
                  <a:lnTo>
                    <a:pt x="56564" y="0"/>
                  </a:lnTo>
                  <a:cubicBezTo>
                    <a:pt x="25310" y="0"/>
                    <a:pt x="0" y="25311"/>
                    <a:pt x="0" y="56564"/>
                  </a:cubicBezTo>
                  <a:lnTo>
                    <a:pt x="0" y="385701"/>
                  </a:lnTo>
                  <a:cubicBezTo>
                    <a:pt x="0" y="416955"/>
                    <a:pt x="25310" y="442265"/>
                    <a:pt x="56564" y="442265"/>
                  </a:cubicBezTo>
                  <a:lnTo>
                    <a:pt x="279848" y="442265"/>
                  </a:lnTo>
                  <a:cubicBezTo>
                    <a:pt x="279848" y="442265"/>
                    <a:pt x="279848" y="442265"/>
                    <a:pt x="279848" y="442265"/>
                  </a:cubicBezTo>
                  <a:lnTo>
                    <a:pt x="279848" y="343585"/>
                  </a:lnTo>
                  <a:cubicBezTo>
                    <a:pt x="279848" y="343585"/>
                    <a:pt x="279848" y="343585"/>
                    <a:pt x="279848" y="343585"/>
                  </a:cubicBezTo>
                  <a:lnTo>
                    <a:pt x="98167" y="343585"/>
                  </a:lnTo>
                  <a:cubicBezTo>
                    <a:pt x="89867" y="343585"/>
                    <a:pt x="82694" y="337232"/>
                    <a:pt x="82284" y="328932"/>
                  </a:cubicBezTo>
                  <a:cubicBezTo>
                    <a:pt x="81874" y="320120"/>
                    <a:pt x="88945" y="312844"/>
                    <a:pt x="97655" y="312844"/>
                  </a:cubicBezTo>
                  <a:lnTo>
                    <a:pt x="284972" y="312844"/>
                  </a:lnTo>
                  <a:cubicBezTo>
                    <a:pt x="284972" y="312844"/>
                    <a:pt x="284972" y="312844"/>
                    <a:pt x="284972" y="312844"/>
                  </a:cubicBezTo>
                  <a:cubicBezTo>
                    <a:pt x="293989" y="293477"/>
                    <a:pt x="313561" y="279951"/>
                    <a:pt x="336310" y="279951"/>
                  </a:cubicBezTo>
                  <a:lnTo>
                    <a:pt x="442162" y="279951"/>
                  </a:lnTo>
                  <a:cubicBezTo>
                    <a:pt x="442162" y="279951"/>
                    <a:pt x="442162" y="279951"/>
                    <a:pt x="442162" y="279951"/>
                  </a:cubicBezTo>
                  <a:lnTo>
                    <a:pt x="442162" y="56667"/>
                  </a:lnTo>
                  <a:cubicBezTo>
                    <a:pt x="442265" y="25413"/>
                    <a:pt x="416954" y="0"/>
                    <a:pt x="385701" y="0"/>
                  </a:cubicBezTo>
                  <a:close/>
                  <a:moveTo>
                    <a:pt x="147046" y="98782"/>
                  </a:moveTo>
                  <a:lnTo>
                    <a:pt x="294707" y="98782"/>
                  </a:lnTo>
                  <a:cubicBezTo>
                    <a:pt x="303006" y="98782"/>
                    <a:pt x="310179" y="105135"/>
                    <a:pt x="310590" y="113436"/>
                  </a:cubicBezTo>
                  <a:cubicBezTo>
                    <a:pt x="311000" y="122248"/>
                    <a:pt x="303929" y="129524"/>
                    <a:pt x="295219" y="129524"/>
                  </a:cubicBezTo>
                  <a:lnTo>
                    <a:pt x="147558" y="129524"/>
                  </a:lnTo>
                  <a:cubicBezTo>
                    <a:pt x="139258" y="129524"/>
                    <a:pt x="132085" y="123170"/>
                    <a:pt x="131675" y="114870"/>
                  </a:cubicBezTo>
                  <a:cubicBezTo>
                    <a:pt x="131265" y="106057"/>
                    <a:pt x="138336" y="98782"/>
                    <a:pt x="147046" y="98782"/>
                  </a:cubicBezTo>
                  <a:close/>
                  <a:moveTo>
                    <a:pt x="344610" y="236606"/>
                  </a:moveTo>
                  <a:lnTo>
                    <a:pt x="98167" y="236606"/>
                  </a:lnTo>
                  <a:cubicBezTo>
                    <a:pt x="89867" y="236606"/>
                    <a:pt x="82694" y="230253"/>
                    <a:pt x="82284" y="221952"/>
                  </a:cubicBezTo>
                  <a:cubicBezTo>
                    <a:pt x="81874" y="213140"/>
                    <a:pt x="88945" y="205864"/>
                    <a:pt x="97655" y="205864"/>
                  </a:cubicBezTo>
                  <a:lnTo>
                    <a:pt x="344097" y="205864"/>
                  </a:lnTo>
                  <a:cubicBezTo>
                    <a:pt x="352398" y="205864"/>
                    <a:pt x="359571" y="212218"/>
                    <a:pt x="359980" y="220518"/>
                  </a:cubicBezTo>
                  <a:cubicBezTo>
                    <a:pt x="360288" y="229330"/>
                    <a:pt x="353320" y="236606"/>
                    <a:pt x="344610" y="2366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233;p19">
              <a:extLst>
                <a:ext uri="{FF2B5EF4-FFF2-40B4-BE49-F238E27FC236}">
                  <a16:creationId xmlns:a16="http://schemas.microsoft.com/office/drawing/2014/main" id="{F03E95E5-5F2C-71FA-0E1E-3E250EF56D98}"/>
                </a:ext>
              </a:extLst>
            </p:cNvPr>
            <p:cNvSpPr/>
            <p:nvPr/>
          </p:nvSpPr>
          <p:spPr>
            <a:xfrm>
              <a:off x="5185237" y="3232767"/>
              <a:ext cx="442264" cy="442059"/>
            </a:xfrm>
            <a:custGeom>
              <a:avLst/>
              <a:gdLst/>
              <a:ahLst/>
              <a:cxnLst/>
              <a:rect l="l" t="t" r="r" b="b"/>
              <a:pathLst>
                <a:path w="442264" h="442059" extrusionOk="0">
                  <a:moveTo>
                    <a:pt x="377606" y="390517"/>
                  </a:moveTo>
                  <a:lnTo>
                    <a:pt x="138950" y="390517"/>
                  </a:lnTo>
                  <a:cubicBezTo>
                    <a:pt x="90687" y="390517"/>
                    <a:pt x="51645" y="351373"/>
                    <a:pt x="51645" y="303212"/>
                  </a:cubicBezTo>
                  <a:lnTo>
                    <a:pt x="51645" y="103"/>
                  </a:lnTo>
                  <a:cubicBezTo>
                    <a:pt x="51645" y="103"/>
                    <a:pt x="51645" y="0"/>
                    <a:pt x="51543" y="0"/>
                  </a:cubicBezTo>
                  <a:cubicBezTo>
                    <a:pt x="22748" y="2562"/>
                    <a:pt x="0" y="26847"/>
                    <a:pt x="0" y="56256"/>
                  </a:cubicBezTo>
                  <a:lnTo>
                    <a:pt x="0" y="385496"/>
                  </a:lnTo>
                  <a:cubicBezTo>
                    <a:pt x="0" y="416750"/>
                    <a:pt x="25310" y="442060"/>
                    <a:pt x="56564" y="442060"/>
                  </a:cubicBezTo>
                  <a:lnTo>
                    <a:pt x="385701" y="442060"/>
                  </a:lnTo>
                  <a:cubicBezTo>
                    <a:pt x="416954" y="442060"/>
                    <a:pt x="442264" y="416750"/>
                    <a:pt x="442264" y="385496"/>
                  </a:cubicBezTo>
                  <a:lnTo>
                    <a:pt x="442264" y="344918"/>
                  </a:lnTo>
                  <a:cubicBezTo>
                    <a:pt x="442264" y="344918"/>
                    <a:pt x="442162" y="344815"/>
                    <a:pt x="442162" y="344918"/>
                  </a:cubicBezTo>
                  <a:lnTo>
                    <a:pt x="410089" y="376991"/>
                  </a:lnTo>
                  <a:cubicBezTo>
                    <a:pt x="401481" y="385701"/>
                    <a:pt x="389902" y="390517"/>
                    <a:pt x="377606" y="3905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" name="Google Shape;226;p19">
            <a:extLst>
              <a:ext uri="{FF2B5EF4-FFF2-40B4-BE49-F238E27FC236}">
                <a16:creationId xmlns:a16="http://schemas.microsoft.com/office/drawing/2014/main" id="{59975E67-94FF-9C8C-9D0B-D3CF5AF39C7A}"/>
              </a:ext>
            </a:extLst>
          </p:cNvPr>
          <p:cNvGrpSpPr/>
          <p:nvPr/>
        </p:nvGrpSpPr>
        <p:grpSpPr>
          <a:xfrm>
            <a:off x="9915264" y="2378479"/>
            <a:ext cx="775063" cy="665315"/>
            <a:chOff x="102" y="3150278"/>
            <a:chExt cx="524587" cy="524548"/>
          </a:xfrm>
          <a:solidFill>
            <a:schemeClr val="bg1"/>
          </a:solidFill>
        </p:grpSpPr>
        <p:sp>
          <p:nvSpPr>
            <p:cNvPr id="129" name="Google Shape;227;p19">
              <a:extLst>
                <a:ext uri="{FF2B5EF4-FFF2-40B4-BE49-F238E27FC236}">
                  <a16:creationId xmlns:a16="http://schemas.microsoft.com/office/drawing/2014/main" id="{81C2E47B-3071-8C85-638E-93BD4AC15FD5}"/>
                </a:ext>
              </a:extLst>
            </p:cNvPr>
            <p:cNvSpPr/>
            <p:nvPr/>
          </p:nvSpPr>
          <p:spPr>
            <a:xfrm>
              <a:off x="129625" y="3281953"/>
              <a:ext cx="183013" cy="213959"/>
            </a:xfrm>
            <a:custGeom>
              <a:avLst/>
              <a:gdLst/>
              <a:ahLst/>
              <a:cxnLst/>
              <a:rect l="l" t="t" r="r" b="b"/>
              <a:pathLst>
                <a:path w="183013" h="213959" extrusionOk="0">
                  <a:moveTo>
                    <a:pt x="141308" y="134852"/>
                  </a:moveTo>
                  <a:cubicBezTo>
                    <a:pt x="157703" y="120813"/>
                    <a:pt x="168155" y="99909"/>
                    <a:pt x="168155" y="76648"/>
                  </a:cubicBezTo>
                  <a:cubicBezTo>
                    <a:pt x="168155" y="34328"/>
                    <a:pt x="133725" y="0"/>
                    <a:pt x="91507" y="0"/>
                  </a:cubicBezTo>
                  <a:cubicBezTo>
                    <a:pt x="71012" y="0"/>
                    <a:pt x="51748" y="7993"/>
                    <a:pt x="37299" y="22441"/>
                  </a:cubicBezTo>
                  <a:cubicBezTo>
                    <a:pt x="22851" y="36890"/>
                    <a:pt x="14858" y="56154"/>
                    <a:pt x="14858" y="76648"/>
                  </a:cubicBezTo>
                  <a:cubicBezTo>
                    <a:pt x="14858" y="97143"/>
                    <a:pt x="22851" y="116407"/>
                    <a:pt x="37299" y="130855"/>
                  </a:cubicBezTo>
                  <a:cubicBezTo>
                    <a:pt x="38734" y="132290"/>
                    <a:pt x="40169" y="133622"/>
                    <a:pt x="41706" y="134852"/>
                  </a:cubicBezTo>
                  <a:cubicBezTo>
                    <a:pt x="24696" y="143767"/>
                    <a:pt x="10247" y="157190"/>
                    <a:pt x="0" y="173791"/>
                  </a:cubicBezTo>
                  <a:cubicBezTo>
                    <a:pt x="22749" y="198486"/>
                    <a:pt x="55334" y="213960"/>
                    <a:pt x="91507" y="213960"/>
                  </a:cubicBezTo>
                  <a:cubicBezTo>
                    <a:pt x="127679" y="213960"/>
                    <a:pt x="160265" y="198486"/>
                    <a:pt x="183013" y="173791"/>
                  </a:cubicBezTo>
                  <a:cubicBezTo>
                    <a:pt x="172869" y="157190"/>
                    <a:pt x="158420" y="143767"/>
                    <a:pt x="141308" y="1348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228;p19">
              <a:extLst>
                <a:ext uri="{FF2B5EF4-FFF2-40B4-BE49-F238E27FC236}">
                  <a16:creationId xmlns:a16="http://schemas.microsoft.com/office/drawing/2014/main" id="{9D4A9158-7536-5BF5-168A-0F32FE9513E2}"/>
                </a:ext>
              </a:extLst>
            </p:cNvPr>
            <p:cNvSpPr/>
            <p:nvPr/>
          </p:nvSpPr>
          <p:spPr>
            <a:xfrm>
              <a:off x="102" y="3150278"/>
              <a:ext cx="442264" cy="442264"/>
            </a:xfrm>
            <a:custGeom>
              <a:avLst/>
              <a:gdLst/>
              <a:ahLst/>
              <a:cxnLst/>
              <a:rect l="l" t="t" r="r" b="b"/>
              <a:pathLst>
                <a:path w="442264" h="442264" extrusionOk="0">
                  <a:moveTo>
                    <a:pt x="442265" y="221132"/>
                  </a:moveTo>
                  <a:cubicBezTo>
                    <a:pt x="442265" y="162007"/>
                    <a:pt x="419209" y="106467"/>
                    <a:pt x="377503" y="64762"/>
                  </a:cubicBezTo>
                  <a:cubicBezTo>
                    <a:pt x="335695" y="22953"/>
                    <a:pt x="280156" y="0"/>
                    <a:pt x="221132" y="0"/>
                  </a:cubicBezTo>
                  <a:cubicBezTo>
                    <a:pt x="162007" y="0"/>
                    <a:pt x="106467" y="23056"/>
                    <a:pt x="64762" y="64762"/>
                  </a:cubicBezTo>
                  <a:cubicBezTo>
                    <a:pt x="22954" y="106570"/>
                    <a:pt x="0" y="162109"/>
                    <a:pt x="0" y="221132"/>
                  </a:cubicBezTo>
                  <a:cubicBezTo>
                    <a:pt x="0" y="280258"/>
                    <a:pt x="22954" y="335797"/>
                    <a:pt x="64762" y="377503"/>
                  </a:cubicBezTo>
                  <a:cubicBezTo>
                    <a:pt x="106570" y="419311"/>
                    <a:pt x="162109" y="442265"/>
                    <a:pt x="221132" y="442265"/>
                  </a:cubicBezTo>
                  <a:cubicBezTo>
                    <a:pt x="280156" y="442265"/>
                    <a:pt x="335797" y="419209"/>
                    <a:pt x="377503" y="377503"/>
                  </a:cubicBezTo>
                  <a:cubicBezTo>
                    <a:pt x="419209" y="335695"/>
                    <a:pt x="442265" y="280156"/>
                    <a:pt x="442265" y="221132"/>
                  </a:cubicBezTo>
                  <a:close/>
                  <a:moveTo>
                    <a:pt x="221030" y="376376"/>
                  </a:moveTo>
                  <a:cubicBezTo>
                    <a:pt x="135364" y="376376"/>
                    <a:pt x="65684" y="306696"/>
                    <a:pt x="65684" y="221030"/>
                  </a:cubicBezTo>
                  <a:cubicBezTo>
                    <a:pt x="65684" y="135364"/>
                    <a:pt x="135364" y="65684"/>
                    <a:pt x="221030" y="65684"/>
                  </a:cubicBezTo>
                  <a:cubicBezTo>
                    <a:pt x="306696" y="65684"/>
                    <a:pt x="376376" y="135364"/>
                    <a:pt x="376376" y="221030"/>
                  </a:cubicBezTo>
                  <a:cubicBezTo>
                    <a:pt x="376376" y="306696"/>
                    <a:pt x="306696" y="376376"/>
                    <a:pt x="221030" y="3763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229;p19">
              <a:extLst>
                <a:ext uri="{FF2B5EF4-FFF2-40B4-BE49-F238E27FC236}">
                  <a16:creationId xmlns:a16="http://schemas.microsoft.com/office/drawing/2014/main" id="{8322AD57-D538-A6DF-6462-D43F70587A42}"/>
                </a:ext>
              </a:extLst>
            </p:cNvPr>
            <p:cNvSpPr/>
            <p:nvPr/>
          </p:nvSpPr>
          <p:spPr>
            <a:xfrm>
              <a:off x="354959" y="3505032"/>
              <a:ext cx="169730" cy="169794"/>
            </a:xfrm>
            <a:custGeom>
              <a:avLst/>
              <a:gdLst/>
              <a:ahLst/>
              <a:cxnLst/>
              <a:rect l="l" t="t" r="r" b="b"/>
              <a:pathLst>
                <a:path w="169730" h="169794" extrusionOk="0">
                  <a:moveTo>
                    <a:pt x="153194" y="73369"/>
                  </a:moveTo>
                  <a:lnTo>
                    <a:pt x="79927" y="0"/>
                  </a:lnTo>
                  <a:cubicBezTo>
                    <a:pt x="69885" y="15883"/>
                    <a:pt x="58101" y="30844"/>
                    <a:pt x="44472" y="44473"/>
                  </a:cubicBezTo>
                  <a:cubicBezTo>
                    <a:pt x="30844" y="58101"/>
                    <a:pt x="15985" y="69988"/>
                    <a:pt x="0" y="79927"/>
                  </a:cubicBezTo>
                  <a:lnTo>
                    <a:pt x="73369" y="153297"/>
                  </a:lnTo>
                  <a:cubicBezTo>
                    <a:pt x="84436" y="164364"/>
                    <a:pt x="98885" y="169794"/>
                    <a:pt x="113333" y="169794"/>
                  </a:cubicBezTo>
                  <a:cubicBezTo>
                    <a:pt x="127781" y="169794"/>
                    <a:pt x="142332" y="164261"/>
                    <a:pt x="153297" y="153297"/>
                  </a:cubicBezTo>
                  <a:cubicBezTo>
                    <a:pt x="175225" y="131265"/>
                    <a:pt x="175225" y="95401"/>
                    <a:pt x="153194" y="733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3" name="Freeform 15">
            <a:extLst>
              <a:ext uri="{FF2B5EF4-FFF2-40B4-BE49-F238E27FC236}">
                <a16:creationId xmlns:a16="http://schemas.microsoft.com/office/drawing/2014/main" id="{A55D2752-DC43-58A4-7DDB-D9C5A93784AC}"/>
              </a:ext>
            </a:extLst>
          </p:cNvPr>
          <p:cNvSpPr/>
          <p:nvPr/>
        </p:nvSpPr>
        <p:spPr>
          <a:xfrm>
            <a:off x="1712887" y="3145195"/>
            <a:ext cx="1512491" cy="1512491"/>
          </a:xfrm>
          <a:custGeom>
            <a:avLst/>
            <a:gdLst/>
            <a:ahLst/>
            <a:cxnLst/>
            <a:rect l="l" t="t" r="r" b="b"/>
            <a:pathLst>
              <a:path w="2268736" h="2268736">
                <a:moveTo>
                  <a:pt x="0" y="0"/>
                </a:moveTo>
                <a:lnTo>
                  <a:pt x="2268736" y="0"/>
                </a:lnTo>
                <a:lnTo>
                  <a:pt x="2268736" y="2268736"/>
                </a:lnTo>
                <a:lnTo>
                  <a:pt x="0" y="22687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dirty="0"/>
          </a:p>
        </p:txBody>
      </p:sp>
      <p:sp>
        <p:nvSpPr>
          <p:cNvPr id="134" name="Freeform 15">
            <a:extLst>
              <a:ext uri="{FF2B5EF4-FFF2-40B4-BE49-F238E27FC236}">
                <a16:creationId xmlns:a16="http://schemas.microsoft.com/office/drawing/2014/main" id="{AC9846FE-1FD7-FECE-FD0B-331ED2BC9550}"/>
              </a:ext>
            </a:extLst>
          </p:cNvPr>
          <p:cNvSpPr/>
          <p:nvPr/>
        </p:nvSpPr>
        <p:spPr>
          <a:xfrm>
            <a:off x="6352778" y="1816088"/>
            <a:ext cx="1512491" cy="1512491"/>
          </a:xfrm>
          <a:custGeom>
            <a:avLst/>
            <a:gdLst/>
            <a:ahLst/>
            <a:cxnLst/>
            <a:rect l="l" t="t" r="r" b="b"/>
            <a:pathLst>
              <a:path w="2268736" h="2268736">
                <a:moveTo>
                  <a:pt x="0" y="0"/>
                </a:moveTo>
                <a:lnTo>
                  <a:pt x="2268736" y="0"/>
                </a:lnTo>
                <a:lnTo>
                  <a:pt x="2268736" y="2268736"/>
                </a:lnTo>
                <a:lnTo>
                  <a:pt x="0" y="226873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/>
          </a:p>
        </p:txBody>
      </p:sp>
      <p:sp>
        <p:nvSpPr>
          <p:cNvPr id="135" name="Freeform 15">
            <a:extLst>
              <a:ext uri="{FF2B5EF4-FFF2-40B4-BE49-F238E27FC236}">
                <a16:creationId xmlns:a16="http://schemas.microsoft.com/office/drawing/2014/main" id="{0BD549BF-40F3-6A78-F9DC-F966F6046EC8}"/>
              </a:ext>
            </a:extLst>
          </p:cNvPr>
          <p:cNvSpPr/>
          <p:nvPr/>
        </p:nvSpPr>
        <p:spPr>
          <a:xfrm>
            <a:off x="10475803" y="3149997"/>
            <a:ext cx="1512491" cy="1512491"/>
          </a:xfrm>
          <a:custGeom>
            <a:avLst/>
            <a:gdLst/>
            <a:ahLst/>
            <a:cxnLst/>
            <a:rect l="l" t="t" r="r" b="b"/>
            <a:pathLst>
              <a:path w="2268736" h="2268736">
                <a:moveTo>
                  <a:pt x="0" y="0"/>
                </a:moveTo>
                <a:lnTo>
                  <a:pt x="2268736" y="0"/>
                </a:lnTo>
                <a:lnTo>
                  <a:pt x="2268736" y="2268736"/>
                </a:lnTo>
                <a:lnTo>
                  <a:pt x="0" y="226873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/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3C8DE4A2-3EE1-3394-2658-5FF175BC0CA4}"/>
              </a:ext>
            </a:extLst>
          </p:cNvPr>
          <p:cNvSpPr txBox="1"/>
          <p:nvPr/>
        </p:nvSpPr>
        <p:spPr>
          <a:xfrm>
            <a:off x="2083373" y="3569241"/>
            <a:ext cx="891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E3D23203-85A0-477E-C2BD-8843421965A3}"/>
              </a:ext>
            </a:extLst>
          </p:cNvPr>
          <p:cNvSpPr txBox="1"/>
          <p:nvPr/>
        </p:nvSpPr>
        <p:spPr>
          <a:xfrm>
            <a:off x="6817728" y="2271517"/>
            <a:ext cx="727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35FCEF24-3791-DD32-02E7-6F5B27D59CBF}"/>
              </a:ext>
            </a:extLst>
          </p:cNvPr>
          <p:cNvSpPr txBox="1"/>
          <p:nvPr/>
        </p:nvSpPr>
        <p:spPr>
          <a:xfrm>
            <a:off x="10889793" y="3647177"/>
            <a:ext cx="859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800" b="1" dirty="0">
                <a:solidFill>
                  <a:srgbClr val="1B1E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s-CR" sz="2400" b="1" dirty="0">
              <a:solidFill>
                <a:srgbClr val="1B1E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04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1E281F-D080-F226-250C-C1668B24B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6117" y="617799"/>
            <a:ext cx="8889124" cy="1325563"/>
          </a:xfrm>
        </p:spPr>
        <p:txBody>
          <a:bodyPr>
            <a:noAutofit/>
          </a:bodyPr>
          <a:lstStyle/>
          <a:p>
            <a:pPr algn="ctr"/>
            <a:r>
              <a:rPr lang="es-CR" sz="5400" b="1" dirty="0"/>
              <a:t>Recolección de datos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67B87A73-2A7E-0847-96CA-882BD68EDE1E}"/>
              </a:ext>
            </a:extLst>
          </p:cNvPr>
          <p:cNvGrpSpPr/>
          <p:nvPr/>
        </p:nvGrpSpPr>
        <p:grpSpPr>
          <a:xfrm>
            <a:off x="1651432" y="1937696"/>
            <a:ext cx="3401612" cy="1380005"/>
            <a:chOff x="142797" y="2046156"/>
            <a:chExt cx="3401612" cy="1380005"/>
          </a:xfrm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11231605-EA07-80D8-FA0F-1788107C0156}"/>
                </a:ext>
              </a:extLst>
            </p:cNvPr>
            <p:cNvSpPr/>
            <p:nvPr/>
          </p:nvSpPr>
          <p:spPr>
            <a:xfrm>
              <a:off x="142797" y="2046156"/>
              <a:ext cx="1373319" cy="1380005"/>
            </a:xfrm>
            <a:custGeom>
              <a:avLst/>
              <a:gdLst/>
              <a:ahLst/>
              <a:cxnLst/>
              <a:rect l="l" t="t" r="r" b="b"/>
              <a:pathLst>
                <a:path w="5456474" h="5486400">
                  <a:moveTo>
                    <a:pt x="0" y="0"/>
                  </a:moveTo>
                  <a:lnTo>
                    <a:pt x="5456474" y="0"/>
                  </a:lnTo>
                  <a:lnTo>
                    <a:pt x="5456474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s-CR" dirty="0"/>
            </a:p>
          </p:txBody>
        </p:sp>
        <p:grpSp>
          <p:nvGrpSpPr>
            <p:cNvPr id="47" name="Grupo 46">
              <a:extLst>
                <a:ext uri="{FF2B5EF4-FFF2-40B4-BE49-F238E27FC236}">
                  <a16:creationId xmlns:a16="http://schemas.microsoft.com/office/drawing/2014/main" id="{609A045C-3AFD-59ED-BC84-753F4DBE9297}"/>
                </a:ext>
              </a:extLst>
            </p:cNvPr>
            <p:cNvGrpSpPr/>
            <p:nvPr/>
          </p:nvGrpSpPr>
          <p:grpSpPr>
            <a:xfrm>
              <a:off x="332638" y="2165583"/>
              <a:ext cx="3211771" cy="1078285"/>
              <a:chOff x="362626" y="2152684"/>
              <a:chExt cx="3211771" cy="1078285"/>
            </a:xfrm>
          </p:grpSpPr>
          <p:sp>
            <p:nvSpPr>
              <p:cNvPr id="39" name="Google Shape;598;p26">
                <a:extLst>
                  <a:ext uri="{FF2B5EF4-FFF2-40B4-BE49-F238E27FC236}">
                    <a16:creationId xmlns:a16="http://schemas.microsoft.com/office/drawing/2014/main" id="{3B74F453-92A8-C45F-0BEB-9A2C4AEB114D}"/>
                  </a:ext>
                </a:extLst>
              </p:cNvPr>
              <p:cNvSpPr/>
              <p:nvPr/>
            </p:nvSpPr>
            <p:spPr>
              <a:xfrm rot="5400000">
                <a:off x="1678547" y="1335119"/>
                <a:ext cx="1078200" cy="2713500"/>
              </a:xfrm>
              <a:prstGeom prst="rect">
                <a:avLst/>
              </a:prstGeom>
              <a:solidFill>
                <a:srgbClr val="414D57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41" name="Google Shape;604;p26">
                <a:extLst>
                  <a:ext uri="{FF2B5EF4-FFF2-40B4-BE49-F238E27FC236}">
                    <a16:creationId xmlns:a16="http://schemas.microsoft.com/office/drawing/2014/main" id="{E27E81D4-366C-8B7D-EA83-C13BB8BF7A12}"/>
                  </a:ext>
                </a:extLst>
              </p:cNvPr>
              <p:cNvSpPr/>
              <p:nvPr/>
            </p:nvSpPr>
            <p:spPr>
              <a:xfrm>
                <a:off x="362626" y="2152684"/>
                <a:ext cx="1078200" cy="1078200"/>
              </a:xfrm>
              <a:prstGeom prst="ellipse">
                <a:avLst/>
              </a:prstGeom>
              <a:solidFill>
                <a:srgbClr val="1B1E3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dk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45" name="Google Shape;599;p26">
                <a:extLst>
                  <a:ext uri="{FF2B5EF4-FFF2-40B4-BE49-F238E27FC236}">
                    <a16:creationId xmlns:a16="http://schemas.microsoft.com/office/drawing/2014/main" id="{40AF8063-6DE7-F2AB-4746-BEFF727D7648}"/>
                  </a:ext>
                </a:extLst>
              </p:cNvPr>
              <p:cNvSpPr/>
              <p:nvPr/>
            </p:nvSpPr>
            <p:spPr>
              <a:xfrm>
                <a:off x="397682" y="2304584"/>
                <a:ext cx="863547" cy="774400"/>
              </a:xfrm>
              <a:prstGeom prst="ellipse">
                <a:avLst/>
              </a:prstGeom>
              <a:solidFill>
                <a:srgbClr val="1B1E35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 dirty="0">
                  <a:solidFill>
                    <a:schemeClr val="dk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4B115CE-7A32-6171-D869-A787BD734FE0}"/>
                  </a:ext>
                </a:extLst>
              </p:cNvPr>
              <p:cNvSpPr txBox="1"/>
              <p:nvPr/>
            </p:nvSpPr>
            <p:spPr>
              <a:xfrm>
                <a:off x="1454983" y="2463575"/>
                <a:ext cx="18999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R" sz="2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Metodología</a:t>
                </a:r>
              </a:p>
            </p:txBody>
          </p:sp>
          <p:sp>
            <p:nvSpPr>
              <p:cNvPr id="46" name="Freeform 27">
                <a:extLst>
                  <a:ext uri="{FF2B5EF4-FFF2-40B4-BE49-F238E27FC236}">
                    <a16:creationId xmlns:a16="http://schemas.microsoft.com/office/drawing/2014/main" id="{BA6DC2E2-341D-BFFA-BF51-8567978CDC1C}"/>
                  </a:ext>
                </a:extLst>
              </p:cNvPr>
              <p:cNvSpPr/>
              <p:nvPr/>
            </p:nvSpPr>
            <p:spPr>
              <a:xfrm>
                <a:off x="604669" y="2383760"/>
                <a:ext cx="627041" cy="561644"/>
              </a:xfrm>
              <a:custGeom>
                <a:avLst/>
                <a:gdLst/>
                <a:ahLst/>
                <a:cxnLst/>
                <a:rect l="l" t="t" r="r" b="b"/>
                <a:pathLst>
                  <a:path w="2054428" h="2054428">
                    <a:moveTo>
                      <a:pt x="0" y="0"/>
                    </a:moveTo>
                    <a:lnTo>
                      <a:pt x="2054429" y="0"/>
                    </a:lnTo>
                    <a:lnTo>
                      <a:pt x="2054429" y="2054428"/>
                    </a:lnTo>
                    <a:lnTo>
                      <a:pt x="0" y="2054428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es-CR" dirty="0"/>
              </a:p>
            </p:txBody>
          </p:sp>
        </p:grp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E78C3F5E-0B08-CE48-82D4-056B080EDFD2}"/>
              </a:ext>
            </a:extLst>
          </p:cNvPr>
          <p:cNvGrpSpPr/>
          <p:nvPr/>
        </p:nvGrpSpPr>
        <p:grpSpPr>
          <a:xfrm>
            <a:off x="6114118" y="2011276"/>
            <a:ext cx="3359331" cy="1380005"/>
            <a:chOff x="6286042" y="1978857"/>
            <a:chExt cx="3359331" cy="1380005"/>
          </a:xfrm>
        </p:grpSpPr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22429F6A-FB34-D7BB-E75D-267318547499}"/>
                </a:ext>
              </a:extLst>
            </p:cNvPr>
            <p:cNvGrpSpPr/>
            <p:nvPr/>
          </p:nvGrpSpPr>
          <p:grpSpPr>
            <a:xfrm>
              <a:off x="6286042" y="1978857"/>
              <a:ext cx="3359331" cy="1380005"/>
              <a:chOff x="4342554" y="2046156"/>
              <a:chExt cx="3359331" cy="1380005"/>
            </a:xfrm>
          </p:grpSpPr>
          <p:sp>
            <p:nvSpPr>
              <p:cNvPr id="59" name="Freeform 12">
                <a:extLst>
                  <a:ext uri="{FF2B5EF4-FFF2-40B4-BE49-F238E27FC236}">
                    <a16:creationId xmlns:a16="http://schemas.microsoft.com/office/drawing/2014/main" id="{85DB1656-8D90-D831-6F1F-02C0034D43E9}"/>
                  </a:ext>
                </a:extLst>
              </p:cNvPr>
              <p:cNvSpPr/>
              <p:nvPr/>
            </p:nvSpPr>
            <p:spPr>
              <a:xfrm>
                <a:off x="4342554" y="2046156"/>
                <a:ext cx="1373319" cy="1380005"/>
              </a:xfrm>
              <a:custGeom>
                <a:avLst/>
                <a:gdLst/>
                <a:ahLst/>
                <a:cxnLst/>
                <a:rect l="l" t="t" r="r" b="b"/>
                <a:pathLst>
                  <a:path w="5456474" h="5486400">
                    <a:moveTo>
                      <a:pt x="0" y="0"/>
                    </a:moveTo>
                    <a:lnTo>
                      <a:pt x="5456474" y="0"/>
                    </a:lnTo>
                    <a:lnTo>
                      <a:pt x="5456474" y="5486400"/>
                    </a:lnTo>
                    <a:lnTo>
                      <a:pt x="0" y="548640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a:blip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endParaRPr lang="es-CR" dirty="0"/>
              </a:p>
            </p:txBody>
          </p:sp>
          <p:grpSp>
            <p:nvGrpSpPr>
              <p:cNvPr id="48" name="Grupo 47">
                <a:extLst>
                  <a:ext uri="{FF2B5EF4-FFF2-40B4-BE49-F238E27FC236}">
                    <a16:creationId xmlns:a16="http://schemas.microsoft.com/office/drawing/2014/main" id="{D24E93D5-97C3-224C-864C-8C07341E9988}"/>
                  </a:ext>
                </a:extLst>
              </p:cNvPr>
              <p:cNvGrpSpPr/>
              <p:nvPr/>
            </p:nvGrpSpPr>
            <p:grpSpPr>
              <a:xfrm>
                <a:off x="4490114" y="2181299"/>
                <a:ext cx="3211771" cy="1078285"/>
                <a:chOff x="362626" y="2152684"/>
                <a:chExt cx="3211771" cy="1078285"/>
              </a:xfrm>
            </p:grpSpPr>
            <p:sp>
              <p:nvSpPr>
                <p:cNvPr id="49" name="Google Shape;598;p26">
                  <a:extLst>
                    <a:ext uri="{FF2B5EF4-FFF2-40B4-BE49-F238E27FC236}">
                      <a16:creationId xmlns:a16="http://schemas.microsoft.com/office/drawing/2014/main" id="{C7B65192-4273-0688-BACC-DB36539D5132}"/>
                    </a:ext>
                  </a:extLst>
                </p:cNvPr>
                <p:cNvSpPr/>
                <p:nvPr/>
              </p:nvSpPr>
              <p:spPr>
                <a:xfrm rot="5400000">
                  <a:off x="1678547" y="1335119"/>
                  <a:ext cx="1078200" cy="2713500"/>
                </a:xfrm>
                <a:prstGeom prst="rect">
                  <a:avLst/>
                </a:prstGeom>
                <a:solidFill>
                  <a:srgbClr val="34322F"/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  <a:softEdge rad="12700"/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Montserrat Medium"/>
                    <a:ea typeface="Montserrat Medium"/>
                    <a:cs typeface="Montserrat Medium"/>
                    <a:sym typeface="Montserrat Medium"/>
                  </a:endParaRPr>
                </a:p>
              </p:txBody>
            </p:sp>
            <p:sp>
              <p:nvSpPr>
                <p:cNvPr id="50" name="Google Shape;604;p26">
                  <a:extLst>
                    <a:ext uri="{FF2B5EF4-FFF2-40B4-BE49-F238E27FC236}">
                      <a16:creationId xmlns:a16="http://schemas.microsoft.com/office/drawing/2014/main" id="{31067660-1714-F0FC-64EB-3BA8456C8748}"/>
                    </a:ext>
                  </a:extLst>
                </p:cNvPr>
                <p:cNvSpPr/>
                <p:nvPr/>
              </p:nvSpPr>
              <p:spPr>
                <a:xfrm>
                  <a:off x="362626" y="2152684"/>
                  <a:ext cx="1078200" cy="1078200"/>
                </a:xfrm>
                <a:prstGeom prst="ellipse">
                  <a:avLst/>
                </a:prstGeom>
                <a:solidFill>
                  <a:srgbClr val="50070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 dirty="0">
                    <a:solidFill>
                      <a:schemeClr val="dk1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endParaRPr>
                </a:p>
              </p:txBody>
            </p:sp>
            <p:sp>
              <p:nvSpPr>
                <p:cNvPr id="51" name="Google Shape;599;p26">
                  <a:extLst>
                    <a:ext uri="{FF2B5EF4-FFF2-40B4-BE49-F238E27FC236}">
                      <a16:creationId xmlns:a16="http://schemas.microsoft.com/office/drawing/2014/main" id="{C8F01CB1-81E2-1652-D192-53D066853C58}"/>
                    </a:ext>
                  </a:extLst>
                </p:cNvPr>
                <p:cNvSpPr/>
                <p:nvPr/>
              </p:nvSpPr>
              <p:spPr>
                <a:xfrm>
                  <a:off x="483851" y="2304584"/>
                  <a:ext cx="863547" cy="774400"/>
                </a:xfrm>
                <a:prstGeom prst="ellipse">
                  <a:avLst/>
                </a:prstGeom>
                <a:solidFill>
                  <a:srgbClr val="1B1E35"/>
                </a:soli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00" dirty="0">
                    <a:solidFill>
                      <a:schemeClr val="dk1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endParaRPr>
                </a:p>
              </p:txBody>
            </p:sp>
            <p:sp>
              <p:nvSpPr>
                <p:cNvPr id="52" name="CuadroTexto 51">
                  <a:extLst>
                    <a:ext uri="{FF2B5EF4-FFF2-40B4-BE49-F238E27FC236}">
                      <a16:creationId xmlns:a16="http://schemas.microsoft.com/office/drawing/2014/main" id="{689CB04B-DEEE-190D-942D-563B90E9E896}"/>
                    </a:ext>
                  </a:extLst>
                </p:cNvPr>
                <p:cNvSpPr txBox="1"/>
                <p:nvPr/>
              </p:nvSpPr>
              <p:spPr>
                <a:xfrm>
                  <a:off x="1551172" y="2476056"/>
                  <a:ext cx="16692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CR" sz="20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Herramienta</a:t>
                  </a:r>
                </a:p>
              </p:txBody>
            </p:sp>
          </p:grpSp>
        </p:grpSp>
        <p:pic>
          <p:nvPicPr>
            <p:cNvPr id="63" name="Imagen 62" descr="Icono&#10;&#10;El contenido generado por IA puede ser incorrecto.">
              <a:extLst>
                <a:ext uri="{FF2B5EF4-FFF2-40B4-BE49-F238E27FC236}">
                  <a16:creationId xmlns:a16="http://schemas.microsoft.com/office/drawing/2014/main" id="{AA4CD89B-1801-BEC1-0C43-6C7E9256C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>
                          <a14:backgroundMark x1="14222" y1="4000" x2="14222" y2="4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581785" y="2235871"/>
              <a:ext cx="764137" cy="764137"/>
            </a:xfrm>
            <a:prstGeom prst="rect">
              <a:avLst/>
            </a:prstGeom>
          </p:spPr>
        </p:pic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7DC5E9FD-C74E-4549-3E6F-A1CAE30FF925}"/>
              </a:ext>
            </a:extLst>
          </p:cNvPr>
          <p:cNvGrpSpPr/>
          <p:nvPr/>
        </p:nvGrpSpPr>
        <p:grpSpPr>
          <a:xfrm>
            <a:off x="1580775" y="4202027"/>
            <a:ext cx="3472269" cy="1380005"/>
            <a:chOff x="1516116" y="4314932"/>
            <a:chExt cx="3472269" cy="1380005"/>
          </a:xfrm>
        </p:grpSpPr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2DAF7097-FC9D-D06F-B3F8-10DD1D5DE4DE}"/>
                </a:ext>
              </a:extLst>
            </p:cNvPr>
            <p:cNvSpPr/>
            <p:nvPr/>
          </p:nvSpPr>
          <p:spPr>
            <a:xfrm>
              <a:off x="1516116" y="4314932"/>
              <a:ext cx="1373319" cy="1380005"/>
            </a:xfrm>
            <a:custGeom>
              <a:avLst/>
              <a:gdLst/>
              <a:ahLst/>
              <a:cxnLst/>
              <a:rect l="l" t="t" r="r" b="b"/>
              <a:pathLst>
                <a:path w="5456474" h="5486400">
                  <a:moveTo>
                    <a:pt x="0" y="0"/>
                  </a:moveTo>
                  <a:lnTo>
                    <a:pt x="5456474" y="0"/>
                  </a:lnTo>
                  <a:lnTo>
                    <a:pt x="5456474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s-CR" dirty="0"/>
            </a:p>
          </p:txBody>
        </p:sp>
        <p:grpSp>
          <p:nvGrpSpPr>
            <p:cNvPr id="54" name="Grupo 53">
              <a:extLst>
                <a:ext uri="{FF2B5EF4-FFF2-40B4-BE49-F238E27FC236}">
                  <a16:creationId xmlns:a16="http://schemas.microsoft.com/office/drawing/2014/main" id="{FD79BE8A-771C-B17E-C66F-D0817C69C90A}"/>
                </a:ext>
              </a:extLst>
            </p:cNvPr>
            <p:cNvGrpSpPr/>
            <p:nvPr/>
          </p:nvGrpSpPr>
          <p:grpSpPr>
            <a:xfrm>
              <a:off x="1776614" y="4425711"/>
              <a:ext cx="3211771" cy="1078285"/>
              <a:chOff x="362626" y="2152684"/>
              <a:chExt cx="3211771" cy="1078285"/>
            </a:xfrm>
          </p:grpSpPr>
          <p:sp>
            <p:nvSpPr>
              <p:cNvPr id="55" name="Google Shape;598;p26">
                <a:extLst>
                  <a:ext uri="{FF2B5EF4-FFF2-40B4-BE49-F238E27FC236}">
                    <a16:creationId xmlns:a16="http://schemas.microsoft.com/office/drawing/2014/main" id="{5EAB9F00-5F71-E209-F008-4BFB535907A3}"/>
                  </a:ext>
                </a:extLst>
              </p:cNvPr>
              <p:cNvSpPr/>
              <p:nvPr/>
            </p:nvSpPr>
            <p:spPr>
              <a:xfrm rot="5400000">
                <a:off x="1678547" y="1335119"/>
                <a:ext cx="1078200" cy="2713500"/>
              </a:xfrm>
              <a:prstGeom prst="rect">
                <a:avLst/>
              </a:prstGeom>
              <a:solidFill>
                <a:srgbClr val="50070D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56" name="Google Shape;604;p26">
                <a:extLst>
                  <a:ext uri="{FF2B5EF4-FFF2-40B4-BE49-F238E27FC236}">
                    <a16:creationId xmlns:a16="http://schemas.microsoft.com/office/drawing/2014/main" id="{514775DF-53EF-168F-ACD9-1B700EE32F36}"/>
                  </a:ext>
                </a:extLst>
              </p:cNvPr>
              <p:cNvSpPr/>
              <p:nvPr/>
            </p:nvSpPr>
            <p:spPr>
              <a:xfrm>
                <a:off x="362626" y="2152684"/>
                <a:ext cx="1078200" cy="10782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dk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57" name="Google Shape;599;p26">
                <a:extLst>
                  <a:ext uri="{FF2B5EF4-FFF2-40B4-BE49-F238E27FC236}">
                    <a16:creationId xmlns:a16="http://schemas.microsoft.com/office/drawing/2014/main" id="{CF58ADFC-9D7F-AD1B-E779-5C366AAB1500}"/>
                  </a:ext>
                </a:extLst>
              </p:cNvPr>
              <p:cNvSpPr/>
              <p:nvPr/>
            </p:nvSpPr>
            <p:spPr>
              <a:xfrm>
                <a:off x="406619" y="2320386"/>
                <a:ext cx="863547" cy="774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 dirty="0">
                  <a:solidFill>
                    <a:schemeClr val="dk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7F2CE912-FE8A-C1EE-E43F-FA7228677017}"/>
                  </a:ext>
                </a:extLst>
              </p:cNvPr>
              <p:cNvSpPr txBox="1"/>
              <p:nvPr/>
            </p:nvSpPr>
            <p:spPr>
              <a:xfrm>
                <a:off x="1551172" y="2476056"/>
                <a:ext cx="166924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R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Preguntas</a:t>
                </a:r>
              </a:p>
            </p:txBody>
          </p:sp>
        </p:grpSp>
        <p:pic>
          <p:nvPicPr>
            <p:cNvPr id="65" name="Imagen 64" descr="Forma&#10;&#10;El contenido generado por IA puede ser incorrecto.">
              <a:extLst>
                <a:ext uri="{FF2B5EF4-FFF2-40B4-BE49-F238E27FC236}">
                  <a16:creationId xmlns:a16="http://schemas.microsoft.com/office/drawing/2014/main" id="{E86CEB91-BBAB-0F23-ED79-15E336CF2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0000">
                          <a14:backgroundMark x1="4714" y1="15882" x2="4714" y2="15882"/>
                        </a14:backgroundRemoval>
                      </a14:imgEffect>
                    </a14:imgLayer>
                  </a14:imgProps>
                </a:ext>
              </a:extLst>
            </a:blip>
            <a:srcRect l="40996" t="888" b="1"/>
            <a:stretch/>
          </p:blipFill>
          <p:spPr>
            <a:xfrm>
              <a:off x="1816338" y="4639389"/>
              <a:ext cx="810312" cy="779089"/>
            </a:xfrm>
            <a:prstGeom prst="rect">
              <a:avLst/>
            </a:prstGeom>
          </p:spPr>
        </p:pic>
      </p:grpSp>
      <p:grpSp>
        <p:nvGrpSpPr>
          <p:cNvPr id="89" name="Grupo 88">
            <a:extLst>
              <a:ext uri="{FF2B5EF4-FFF2-40B4-BE49-F238E27FC236}">
                <a16:creationId xmlns:a16="http://schemas.microsoft.com/office/drawing/2014/main" id="{D70E7E90-7572-562A-B878-523607956CE7}"/>
              </a:ext>
            </a:extLst>
          </p:cNvPr>
          <p:cNvGrpSpPr/>
          <p:nvPr/>
        </p:nvGrpSpPr>
        <p:grpSpPr>
          <a:xfrm>
            <a:off x="6114118" y="4258646"/>
            <a:ext cx="3534995" cy="1380005"/>
            <a:chOff x="142797" y="4563383"/>
            <a:chExt cx="3534995" cy="1380005"/>
          </a:xfrm>
        </p:grpSpPr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A665F624-BF9A-2998-A507-9993B8525583}"/>
                </a:ext>
              </a:extLst>
            </p:cNvPr>
            <p:cNvSpPr/>
            <p:nvPr/>
          </p:nvSpPr>
          <p:spPr>
            <a:xfrm>
              <a:off x="142797" y="4563383"/>
              <a:ext cx="1373319" cy="1380005"/>
            </a:xfrm>
            <a:custGeom>
              <a:avLst/>
              <a:gdLst/>
              <a:ahLst/>
              <a:cxnLst/>
              <a:rect l="l" t="t" r="r" b="b"/>
              <a:pathLst>
                <a:path w="5456474" h="5486400">
                  <a:moveTo>
                    <a:pt x="0" y="0"/>
                  </a:moveTo>
                  <a:lnTo>
                    <a:pt x="5456474" y="0"/>
                  </a:lnTo>
                  <a:lnTo>
                    <a:pt x="5456474" y="5486400"/>
                  </a:lnTo>
                  <a:lnTo>
                    <a:pt x="0" y="54864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s-CR" dirty="0"/>
            </a:p>
          </p:txBody>
        </p:sp>
        <p:grpSp>
          <p:nvGrpSpPr>
            <p:cNvPr id="67" name="Grupo 66">
              <a:extLst>
                <a:ext uri="{FF2B5EF4-FFF2-40B4-BE49-F238E27FC236}">
                  <a16:creationId xmlns:a16="http://schemas.microsoft.com/office/drawing/2014/main" id="{C6AA3D3C-9E70-6E67-4CF5-CE046448850D}"/>
                </a:ext>
              </a:extLst>
            </p:cNvPr>
            <p:cNvGrpSpPr/>
            <p:nvPr/>
          </p:nvGrpSpPr>
          <p:grpSpPr>
            <a:xfrm>
              <a:off x="327232" y="4682853"/>
              <a:ext cx="3350560" cy="1093958"/>
              <a:chOff x="223837" y="2137011"/>
              <a:chExt cx="3350560" cy="1093958"/>
            </a:xfrm>
          </p:grpSpPr>
          <p:sp>
            <p:nvSpPr>
              <p:cNvPr id="68" name="Google Shape;598;p26">
                <a:extLst>
                  <a:ext uri="{FF2B5EF4-FFF2-40B4-BE49-F238E27FC236}">
                    <a16:creationId xmlns:a16="http://schemas.microsoft.com/office/drawing/2014/main" id="{512D7ED3-EDED-8AF7-25FA-68DE7DEDAB9C}"/>
                  </a:ext>
                </a:extLst>
              </p:cNvPr>
              <p:cNvSpPr/>
              <p:nvPr/>
            </p:nvSpPr>
            <p:spPr>
              <a:xfrm rot="5400000">
                <a:off x="1678547" y="1335119"/>
                <a:ext cx="1078200" cy="271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glow rad="101600">
                  <a:srgbClr val="1B1E35">
                    <a:alpha val="60000"/>
                  </a:srgb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Montserrat Medium"/>
                  <a:ea typeface="Montserrat Medium"/>
                  <a:cs typeface="Montserrat Medium"/>
                  <a:sym typeface="Montserrat Medium"/>
                </a:endParaRPr>
              </a:p>
            </p:txBody>
          </p:sp>
          <p:sp>
            <p:nvSpPr>
              <p:cNvPr id="69" name="Google Shape;604;p26">
                <a:extLst>
                  <a:ext uri="{FF2B5EF4-FFF2-40B4-BE49-F238E27FC236}">
                    <a16:creationId xmlns:a16="http://schemas.microsoft.com/office/drawing/2014/main" id="{6BBFE1A3-E822-9B6A-E036-1027AA91CBDE}"/>
                  </a:ext>
                </a:extLst>
              </p:cNvPr>
              <p:cNvSpPr/>
              <p:nvPr/>
            </p:nvSpPr>
            <p:spPr>
              <a:xfrm>
                <a:off x="223837" y="2137011"/>
                <a:ext cx="1078200" cy="10782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 dirty="0">
                  <a:solidFill>
                    <a:schemeClr val="dk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70" name="Google Shape;599;p26">
                <a:extLst>
                  <a:ext uri="{FF2B5EF4-FFF2-40B4-BE49-F238E27FC236}">
                    <a16:creationId xmlns:a16="http://schemas.microsoft.com/office/drawing/2014/main" id="{E1AEB168-9836-C063-205B-7DD2370322ED}"/>
                  </a:ext>
                </a:extLst>
              </p:cNvPr>
              <p:cNvSpPr/>
              <p:nvPr/>
            </p:nvSpPr>
            <p:spPr>
              <a:xfrm>
                <a:off x="317696" y="2250058"/>
                <a:ext cx="863547" cy="774400"/>
              </a:xfrm>
              <a:prstGeom prst="ellipse">
                <a:avLst/>
              </a:prstGeom>
              <a:solidFill>
                <a:srgbClr val="1B1E35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 dirty="0">
                  <a:solidFill>
                    <a:schemeClr val="dk1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71" name="CuadroTexto 70">
                <a:extLst>
                  <a:ext uri="{FF2B5EF4-FFF2-40B4-BE49-F238E27FC236}">
                    <a16:creationId xmlns:a16="http://schemas.microsoft.com/office/drawing/2014/main" id="{1FC18848-3CC4-EA43-202C-76477824A7DB}"/>
                  </a:ext>
                </a:extLst>
              </p:cNvPr>
              <p:cNvSpPr txBox="1"/>
              <p:nvPr/>
            </p:nvSpPr>
            <p:spPr>
              <a:xfrm>
                <a:off x="1551172" y="2476056"/>
                <a:ext cx="166924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R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Población</a:t>
                </a:r>
              </a:p>
            </p:txBody>
          </p:sp>
        </p:grpSp>
        <p:pic>
          <p:nvPicPr>
            <p:cNvPr id="74" name="Imagen 73">
              <a:extLst>
                <a:ext uri="{FF2B5EF4-FFF2-40B4-BE49-F238E27FC236}">
                  <a16:creationId xmlns:a16="http://schemas.microsoft.com/office/drawing/2014/main" id="{E8746F42-C2D1-50CE-B906-7D241FC13C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0000" b="90000" l="10000" r="90000">
                          <a14:backgroundMark x1="6800" y1="995" x2="6800" y2="99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89677" y="4850426"/>
              <a:ext cx="822618" cy="661384"/>
            </a:xfrm>
            <a:prstGeom prst="rect">
              <a:avLst/>
            </a:prstGeom>
          </p:spPr>
        </p:pic>
      </p:grpSp>
      <p:cxnSp>
        <p:nvCxnSpPr>
          <p:cNvPr id="92" name="Conector recto 91">
            <a:extLst>
              <a:ext uri="{FF2B5EF4-FFF2-40B4-BE49-F238E27FC236}">
                <a16:creationId xmlns:a16="http://schemas.microsoft.com/office/drawing/2014/main" id="{8FD453B4-E581-B176-8E1B-630FCEED1085}"/>
              </a:ext>
            </a:extLst>
          </p:cNvPr>
          <p:cNvCxnSpPr>
            <a:cxnSpLocks/>
            <a:stCxn id="94" idx="6"/>
            <a:endCxn id="102" idx="2"/>
          </p:cNvCxnSpPr>
          <p:nvPr/>
        </p:nvCxnSpPr>
        <p:spPr>
          <a:xfrm flipV="1">
            <a:off x="569739" y="3840534"/>
            <a:ext cx="3456251" cy="5453"/>
          </a:xfrm>
          <a:prstGeom prst="line">
            <a:avLst/>
          </a:prstGeom>
          <a:ln w="57150">
            <a:solidFill>
              <a:srgbClr val="4E5963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4" name="Elipse 93">
            <a:extLst>
              <a:ext uri="{FF2B5EF4-FFF2-40B4-BE49-F238E27FC236}">
                <a16:creationId xmlns:a16="http://schemas.microsoft.com/office/drawing/2014/main" id="{5985DFF2-21AD-13FA-5787-22235B47F891}"/>
              </a:ext>
            </a:extLst>
          </p:cNvPr>
          <p:cNvSpPr/>
          <p:nvPr/>
        </p:nvSpPr>
        <p:spPr>
          <a:xfrm>
            <a:off x="214125" y="3696743"/>
            <a:ext cx="355614" cy="298487"/>
          </a:xfrm>
          <a:prstGeom prst="ellipse">
            <a:avLst/>
          </a:prstGeom>
          <a:solidFill>
            <a:srgbClr val="1B1E35"/>
          </a:solidFill>
          <a:ln>
            <a:solidFill>
              <a:srgbClr val="444E5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p:cxnSp>
        <p:nvCxnSpPr>
          <p:cNvPr id="97" name="Conector recto 96">
            <a:extLst>
              <a:ext uri="{FF2B5EF4-FFF2-40B4-BE49-F238E27FC236}">
                <a16:creationId xmlns:a16="http://schemas.microsoft.com/office/drawing/2014/main" id="{58BD4675-2DF3-A25F-B530-7A52CEA83B10}"/>
              </a:ext>
            </a:extLst>
          </p:cNvPr>
          <p:cNvCxnSpPr>
            <a:cxnSpLocks/>
            <a:stCxn id="102" idx="6"/>
            <a:endCxn id="103" idx="2"/>
          </p:cNvCxnSpPr>
          <p:nvPr/>
        </p:nvCxnSpPr>
        <p:spPr>
          <a:xfrm flipV="1">
            <a:off x="4381604" y="3816333"/>
            <a:ext cx="3465029" cy="24201"/>
          </a:xfrm>
          <a:prstGeom prst="line">
            <a:avLst/>
          </a:prstGeom>
          <a:ln w="57150">
            <a:solidFill>
              <a:srgbClr val="50070D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2" name="Elipse 101">
            <a:extLst>
              <a:ext uri="{FF2B5EF4-FFF2-40B4-BE49-F238E27FC236}">
                <a16:creationId xmlns:a16="http://schemas.microsoft.com/office/drawing/2014/main" id="{DC946D02-C875-355A-A264-4E89FC0ECD9E}"/>
              </a:ext>
            </a:extLst>
          </p:cNvPr>
          <p:cNvSpPr/>
          <p:nvPr/>
        </p:nvSpPr>
        <p:spPr>
          <a:xfrm>
            <a:off x="4025990" y="3691290"/>
            <a:ext cx="355614" cy="298487"/>
          </a:xfrm>
          <a:prstGeom prst="ellipse">
            <a:avLst/>
          </a:prstGeom>
          <a:solidFill>
            <a:srgbClr val="373533"/>
          </a:solidFill>
          <a:ln>
            <a:solidFill>
              <a:srgbClr val="444E5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p:grpSp>
        <p:nvGrpSpPr>
          <p:cNvPr id="104" name="Grupo 103">
            <a:extLst>
              <a:ext uri="{FF2B5EF4-FFF2-40B4-BE49-F238E27FC236}">
                <a16:creationId xmlns:a16="http://schemas.microsoft.com/office/drawing/2014/main" id="{FB1B9F0A-317F-752E-587B-FEE1DFBA8081}"/>
              </a:ext>
            </a:extLst>
          </p:cNvPr>
          <p:cNvGrpSpPr/>
          <p:nvPr/>
        </p:nvGrpSpPr>
        <p:grpSpPr>
          <a:xfrm>
            <a:off x="7846633" y="3667089"/>
            <a:ext cx="3781451" cy="298487"/>
            <a:chOff x="7846633" y="3667089"/>
            <a:chExt cx="3781451" cy="298487"/>
          </a:xfrm>
        </p:grpSpPr>
        <p:cxnSp>
          <p:nvCxnSpPr>
            <p:cNvPr id="100" name="Conector recto 99">
              <a:extLst>
                <a:ext uri="{FF2B5EF4-FFF2-40B4-BE49-F238E27FC236}">
                  <a16:creationId xmlns:a16="http://schemas.microsoft.com/office/drawing/2014/main" id="{31B175C6-44CF-18DC-6E80-8B9510B5EBF6}"/>
                </a:ext>
              </a:extLst>
            </p:cNvPr>
            <p:cNvCxnSpPr>
              <a:cxnSpLocks/>
              <a:stCxn id="103" idx="6"/>
            </p:cNvCxnSpPr>
            <p:nvPr/>
          </p:nvCxnSpPr>
          <p:spPr>
            <a:xfrm>
              <a:off x="8202247" y="3816333"/>
              <a:ext cx="3425837" cy="3212"/>
            </a:xfrm>
            <a:prstGeom prst="line">
              <a:avLst/>
            </a:prstGeom>
            <a:ln w="57150">
              <a:solidFill>
                <a:srgbClr val="4E5963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03" name="Elipse 102">
              <a:extLst>
                <a:ext uri="{FF2B5EF4-FFF2-40B4-BE49-F238E27FC236}">
                  <a16:creationId xmlns:a16="http://schemas.microsoft.com/office/drawing/2014/main" id="{49E4F143-9AAA-2727-B4D9-A867B27D96C6}"/>
                </a:ext>
              </a:extLst>
            </p:cNvPr>
            <p:cNvSpPr/>
            <p:nvPr/>
          </p:nvSpPr>
          <p:spPr>
            <a:xfrm>
              <a:off x="7846633" y="3667089"/>
              <a:ext cx="355614" cy="29848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444E5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/>
            </a:p>
          </p:txBody>
        </p:sp>
      </p:grpSp>
      <p:grpSp>
        <p:nvGrpSpPr>
          <p:cNvPr id="105" name="Grupo 104">
            <a:extLst>
              <a:ext uri="{FF2B5EF4-FFF2-40B4-BE49-F238E27FC236}">
                <a16:creationId xmlns:a16="http://schemas.microsoft.com/office/drawing/2014/main" id="{02C96432-74B0-C2A2-7D41-189D5F250521}"/>
              </a:ext>
            </a:extLst>
          </p:cNvPr>
          <p:cNvGrpSpPr/>
          <p:nvPr/>
        </p:nvGrpSpPr>
        <p:grpSpPr>
          <a:xfrm>
            <a:off x="982177" y="6043667"/>
            <a:ext cx="5113821" cy="298487"/>
            <a:chOff x="7846633" y="3667089"/>
            <a:chExt cx="3605784" cy="298487"/>
          </a:xfrm>
        </p:grpSpPr>
        <p:cxnSp>
          <p:nvCxnSpPr>
            <p:cNvPr id="108" name="Conector recto 107">
              <a:extLst>
                <a:ext uri="{FF2B5EF4-FFF2-40B4-BE49-F238E27FC236}">
                  <a16:creationId xmlns:a16="http://schemas.microsoft.com/office/drawing/2014/main" id="{70AEDF46-CCF6-D508-1B86-7C8B4BDB5E8D}"/>
                </a:ext>
              </a:extLst>
            </p:cNvPr>
            <p:cNvCxnSpPr/>
            <p:nvPr/>
          </p:nvCxnSpPr>
          <p:spPr>
            <a:xfrm>
              <a:off x="8130980" y="3816607"/>
              <a:ext cx="3321437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07" name="Elipse 106">
              <a:extLst>
                <a:ext uri="{FF2B5EF4-FFF2-40B4-BE49-F238E27FC236}">
                  <a16:creationId xmlns:a16="http://schemas.microsoft.com/office/drawing/2014/main" id="{72B73AAA-86E2-6365-5031-D5ACB8A37EAB}"/>
                </a:ext>
              </a:extLst>
            </p:cNvPr>
            <p:cNvSpPr/>
            <p:nvPr/>
          </p:nvSpPr>
          <p:spPr>
            <a:xfrm>
              <a:off x="7846633" y="3667089"/>
              <a:ext cx="355614" cy="298487"/>
            </a:xfrm>
            <a:prstGeom prst="ellipse">
              <a:avLst/>
            </a:prstGeom>
            <a:solidFill>
              <a:srgbClr val="FAFAFA"/>
            </a:solidFill>
            <a:ln>
              <a:solidFill>
                <a:srgbClr val="444E5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/>
            </a:p>
          </p:txBody>
        </p:sp>
      </p:grpSp>
      <p:grpSp>
        <p:nvGrpSpPr>
          <p:cNvPr id="110" name="Grupo 109">
            <a:extLst>
              <a:ext uri="{FF2B5EF4-FFF2-40B4-BE49-F238E27FC236}">
                <a16:creationId xmlns:a16="http://schemas.microsoft.com/office/drawing/2014/main" id="{2DCBC23C-7FB5-2D51-90D2-EA32DFCDD315}"/>
              </a:ext>
            </a:extLst>
          </p:cNvPr>
          <p:cNvGrpSpPr/>
          <p:nvPr/>
        </p:nvGrpSpPr>
        <p:grpSpPr>
          <a:xfrm>
            <a:off x="6058804" y="6070643"/>
            <a:ext cx="5323895" cy="298487"/>
            <a:chOff x="7462296" y="3670301"/>
            <a:chExt cx="4165788" cy="298487"/>
          </a:xfrm>
        </p:grpSpPr>
        <p:cxnSp>
          <p:nvCxnSpPr>
            <p:cNvPr id="113" name="Conector recto 112">
              <a:extLst>
                <a:ext uri="{FF2B5EF4-FFF2-40B4-BE49-F238E27FC236}">
                  <a16:creationId xmlns:a16="http://schemas.microsoft.com/office/drawing/2014/main" id="{CC6A35CE-93AB-A1DC-3E59-B0ED66214810}"/>
                </a:ext>
              </a:extLst>
            </p:cNvPr>
            <p:cNvCxnSpPr>
              <a:cxnSpLocks/>
              <a:stCxn id="112" idx="6"/>
            </p:cNvCxnSpPr>
            <p:nvPr/>
          </p:nvCxnSpPr>
          <p:spPr>
            <a:xfrm>
              <a:off x="7817910" y="3819545"/>
              <a:ext cx="3810174" cy="0"/>
            </a:xfrm>
            <a:prstGeom prst="line">
              <a:avLst/>
            </a:prstGeom>
            <a:ln w="57150">
              <a:solidFill>
                <a:srgbClr val="50070D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12" name="Elipse 111">
              <a:extLst>
                <a:ext uri="{FF2B5EF4-FFF2-40B4-BE49-F238E27FC236}">
                  <a16:creationId xmlns:a16="http://schemas.microsoft.com/office/drawing/2014/main" id="{5E60B401-DCE3-BE8F-2D93-A596FE5F4EA3}"/>
                </a:ext>
              </a:extLst>
            </p:cNvPr>
            <p:cNvSpPr/>
            <p:nvPr/>
          </p:nvSpPr>
          <p:spPr>
            <a:xfrm>
              <a:off x="7462296" y="3670301"/>
              <a:ext cx="355614" cy="298487"/>
            </a:xfrm>
            <a:prstGeom prst="ellipse">
              <a:avLst/>
            </a:prstGeom>
            <a:solidFill>
              <a:srgbClr val="404B55"/>
            </a:solidFill>
            <a:ln>
              <a:solidFill>
                <a:srgbClr val="7D94A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 dirty="0"/>
            </a:p>
          </p:txBody>
        </p:sp>
      </p:grpSp>
      <p:sp>
        <p:nvSpPr>
          <p:cNvPr id="115" name="Elipse 114">
            <a:extLst>
              <a:ext uri="{FF2B5EF4-FFF2-40B4-BE49-F238E27FC236}">
                <a16:creationId xmlns:a16="http://schemas.microsoft.com/office/drawing/2014/main" id="{0D724F4A-CED0-7D90-1A3F-23FC471C177F}"/>
              </a:ext>
            </a:extLst>
          </p:cNvPr>
          <p:cNvSpPr/>
          <p:nvPr/>
        </p:nvSpPr>
        <p:spPr>
          <a:xfrm>
            <a:off x="11408840" y="3667088"/>
            <a:ext cx="454476" cy="298487"/>
          </a:xfrm>
          <a:prstGeom prst="ellipse">
            <a:avLst/>
          </a:prstGeom>
          <a:solidFill>
            <a:srgbClr val="3A444D"/>
          </a:solidFill>
          <a:ln>
            <a:solidFill>
              <a:srgbClr val="444E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  <p:sp>
        <p:nvSpPr>
          <p:cNvPr id="116" name="Elipse 115">
            <a:extLst>
              <a:ext uri="{FF2B5EF4-FFF2-40B4-BE49-F238E27FC236}">
                <a16:creationId xmlns:a16="http://schemas.microsoft.com/office/drawing/2014/main" id="{76C8846A-09B7-61D3-D86B-8BDD17C669C2}"/>
              </a:ext>
            </a:extLst>
          </p:cNvPr>
          <p:cNvSpPr/>
          <p:nvPr/>
        </p:nvSpPr>
        <p:spPr>
          <a:xfrm>
            <a:off x="11258602" y="6058940"/>
            <a:ext cx="454476" cy="298487"/>
          </a:xfrm>
          <a:prstGeom prst="ellipse">
            <a:avLst/>
          </a:prstGeom>
          <a:solidFill>
            <a:srgbClr val="859DB2"/>
          </a:solidFill>
          <a:ln>
            <a:solidFill>
              <a:srgbClr val="444E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2188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8CE7B-2659-EE78-A3A8-CC3B38C8E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7">
            <a:extLst>
              <a:ext uri="{FF2B5EF4-FFF2-40B4-BE49-F238E27FC236}">
                <a16:creationId xmlns:a16="http://schemas.microsoft.com/office/drawing/2014/main" id="{3F20CE0E-D368-B2BC-E5EA-C4915A3CB280}"/>
              </a:ext>
            </a:extLst>
          </p:cNvPr>
          <p:cNvSpPr/>
          <p:nvPr/>
        </p:nvSpPr>
        <p:spPr>
          <a:xfrm>
            <a:off x="6589986" y="1103587"/>
            <a:ext cx="6495393" cy="6511158"/>
          </a:xfrm>
          <a:custGeom>
            <a:avLst/>
            <a:gdLst/>
            <a:ahLst/>
            <a:cxnLst/>
            <a:rect l="l" t="t" r="r" b="b"/>
            <a:pathLst>
              <a:path w="6602062" h="6602062">
                <a:moveTo>
                  <a:pt x="0" y="0"/>
                </a:moveTo>
                <a:lnTo>
                  <a:pt x="6602062" y="0"/>
                </a:lnTo>
                <a:lnTo>
                  <a:pt x="6602062" y="6602062"/>
                </a:lnTo>
                <a:lnTo>
                  <a:pt x="0" y="66020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92CAF9CD-F54D-A648-5CC6-EA61BA78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8596" y="2650573"/>
            <a:ext cx="5388824" cy="959731"/>
          </a:xfrm>
        </p:spPr>
        <p:txBody>
          <a:bodyPr>
            <a:noAutofit/>
          </a:bodyPr>
          <a:lstStyle/>
          <a:p>
            <a:pPr algn="ctr"/>
            <a:r>
              <a:rPr lang="es-CR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3324537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814CAC96-209F-49B0-56A6-B2F879FB6EC3}"/>
              </a:ext>
            </a:extLst>
          </p:cNvPr>
          <p:cNvSpPr/>
          <p:nvPr/>
        </p:nvSpPr>
        <p:spPr>
          <a:xfrm>
            <a:off x="0" y="-20991"/>
            <a:ext cx="12192000" cy="12139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690C790A-E3F7-FDE8-47CC-47E9D552CA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659166"/>
              </p:ext>
            </p:extLst>
          </p:nvPr>
        </p:nvGraphicFramePr>
        <p:xfrm>
          <a:off x="1785444" y="1812764"/>
          <a:ext cx="8714389" cy="3468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Freeform 2">
            <a:extLst>
              <a:ext uri="{FF2B5EF4-FFF2-40B4-BE49-F238E27FC236}">
                <a16:creationId xmlns:a16="http://schemas.microsoft.com/office/drawing/2014/main" id="{167BE83E-9B59-DC52-1DA9-6B5E3BE4D66A}"/>
              </a:ext>
            </a:extLst>
          </p:cNvPr>
          <p:cNvSpPr/>
          <p:nvPr/>
        </p:nvSpPr>
        <p:spPr>
          <a:xfrm flipH="1">
            <a:off x="5344509" y="2617078"/>
            <a:ext cx="1734208" cy="1921346"/>
          </a:xfrm>
          <a:custGeom>
            <a:avLst/>
            <a:gdLst/>
            <a:ahLst/>
            <a:cxnLst/>
            <a:rect l="l" t="t" r="r" b="b"/>
            <a:pathLst>
              <a:path w="4805441" h="5571525">
                <a:moveTo>
                  <a:pt x="4805440" y="0"/>
                </a:moveTo>
                <a:lnTo>
                  <a:pt x="0" y="0"/>
                </a:lnTo>
                <a:lnTo>
                  <a:pt x="0" y="5571526"/>
                </a:lnTo>
                <a:lnTo>
                  <a:pt x="4805440" y="5571526"/>
                </a:lnTo>
                <a:lnTo>
                  <a:pt x="480544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dirty="0"/>
          </a:p>
        </p:txBody>
      </p:sp>
      <p:sp>
        <p:nvSpPr>
          <p:cNvPr id="14" name="Título 13">
            <a:extLst>
              <a:ext uri="{FF2B5EF4-FFF2-40B4-BE49-F238E27FC236}">
                <a16:creationId xmlns:a16="http://schemas.microsoft.com/office/drawing/2014/main" id="{9CC28BC7-2D06-3F2A-37D2-451A6C1A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10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Cantidad de estudiantes regulares que respondieron el instrumento</a:t>
            </a:r>
            <a:br>
              <a:rPr lang="es-CR" sz="4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R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48329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</TotalTime>
  <Words>344</Words>
  <Application>Microsoft Office PowerPoint</Application>
  <PresentationFormat>Panorámica</PresentationFormat>
  <Paragraphs>76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Aptos</vt:lpstr>
      <vt:lpstr>Aptos Display</vt:lpstr>
      <vt:lpstr>Arial</vt:lpstr>
      <vt:lpstr>Barlow Semi Condensed Black</vt:lpstr>
      <vt:lpstr>Montserrat Bold</vt:lpstr>
      <vt:lpstr>Montserrat Medium</vt:lpstr>
      <vt:lpstr>Montserrat SemiBold</vt:lpstr>
      <vt:lpstr>Tema de Office</vt:lpstr>
      <vt:lpstr>Enseñanza de RDA Toolkit oficial versus RDA Toolkit original: un acercamiento desde la perspectiva de estudiantes de III nivel de la Escuela de Bibliotecología, Documentación e Información de la Universidad Nacional</vt:lpstr>
      <vt:lpstr>INTRODUCCIÓN</vt:lpstr>
      <vt:lpstr>Enfoque metodológico para la enseñanza de RDA Toolkit</vt:lpstr>
      <vt:lpstr>Presentación de PowerPoint</vt:lpstr>
      <vt:lpstr>Presentación de PowerPoint</vt:lpstr>
      <vt:lpstr>Presentación de PowerPoint</vt:lpstr>
      <vt:lpstr>Recolección de datos</vt:lpstr>
      <vt:lpstr>Resultados</vt:lpstr>
      <vt:lpstr>Cantidad de estudiantes regulares que respondieron el instrumento </vt:lpstr>
      <vt:lpstr>Entidades nuevas representadas en el modelo LRM y representadas en RDA Toolkit oficial  Frecuencia de respuestas</vt:lpstr>
      <vt:lpstr>Presentación de PowerPoint</vt:lpstr>
      <vt:lpstr>Presentación de PowerPoint</vt:lpstr>
      <vt:lpstr>Navegación en el RDA Toolkit oficial</vt:lpstr>
      <vt:lpstr>Presentación de PowerPoint</vt:lpstr>
      <vt:lpstr>Conclusiones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JENNY ULATE  MONTERO</cp:lastModifiedBy>
  <cp:revision>9</cp:revision>
  <dcterms:created xsi:type="dcterms:W3CDTF">2024-01-15T15:21:25Z</dcterms:created>
  <dcterms:modified xsi:type="dcterms:W3CDTF">2025-07-26T19:06:20Z</dcterms:modified>
</cp:coreProperties>
</file>