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89170-E863-451A-AE22-E15A4DF208E7}" type="datetimeFigureOut">
              <a:rPr lang="en-US" smtClean="0"/>
              <a:pPr/>
              <a:t>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D0FD1-8EC1-463C-B29D-0B1A1C882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86200"/>
            <a:ext cx="8229600" cy="1752600"/>
          </a:xfrm>
        </p:spPr>
        <p:txBody>
          <a:bodyPr>
            <a:noAutofit/>
          </a:bodyPr>
          <a:lstStyle/>
          <a:p>
            <a:endParaRPr lang="en-US" sz="8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howcard Gothic" pitchFamily="82" charset="0"/>
            </a:endParaRPr>
          </a:p>
          <a:p>
            <a:r>
              <a:rPr lang="en-US" sz="8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4 Pics 1 Word</a:t>
            </a:r>
            <a:endParaRPr lang="en-US" sz="8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1026" name="AutoShape 2" descr="http://t3.gstatic.com/images?q=tbn:ANd9GcRhB9UFhleo6ourYIBJ4MLaaST1-AY09CRQTj1Y8UodVxTvcp_tjA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pi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28600"/>
            <a:ext cx="6096000" cy="5023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idea</a:t>
            </a:r>
            <a:r>
              <a:rPr lang="en-US" sz="9600" dirty="0" smtClean="0">
                <a:latin typeface="Lemondrop" pitchFamily="34" charset="0"/>
              </a:rPr>
              <a:t>!</a:t>
            </a:r>
            <a:endParaRPr lang="en-US" sz="9600" dirty="0" smtClean="0">
              <a:latin typeface="Lemondrop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05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8600" y="5486400"/>
            <a:ext cx="2438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T r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467600" y="2286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F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c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a</a:t>
            </a:r>
          </a:p>
          <a:p>
            <a:pPr algn="ctr"/>
            <a:r>
              <a:rPr lang="en-US" sz="3600" dirty="0">
                <a:latin typeface="Lemondrop" pitchFamily="34" charset="0"/>
              </a:rPr>
              <a:t>f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V 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57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0480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0386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960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aris-Traffic-At-Night-Wallpaper-Fra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743158" cy="2667000"/>
          </a:xfrm>
          <a:prstGeom prst="rect">
            <a:avLst/>
          </a:prstGeom>
        </p:spPr>
      </p:pic>
      <p:pic>
        <p:nvPicPr>
          <p:cNvPr id="12" name="Picture 11" descr="PrgkmmWlZCQ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2667000"/>
            <a:ext cx="3733800" cy="2895600"/>
          </a:xfrm>
          <a:prstGeom prst="rect">
            <a:avLst/>
          </a:prstGeom>
        </p:spPr>
      </p:pic>
      <p:pic>
        <p:nvPicPr>
          <p:cNvPr id="15" name="Picture 14" descr="traff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0"/>
            <a:ext cx="3748108" cy="2590800"/>
          </a:xfrm>
          <a:prstGeom prst="rect">
            <a:avLst/>
          </a:prstGeom>
        </p:spPr>
      </p:pic>
      <p:pic>
        <p:nvPicPr>
          <p:cNvPr id="22" name="Picture 21" descr="traffp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590800"/>
            <a:ext cx="3733800" cy="2984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Traffic</a:t>
            </a:r>
            <a:r>
              <a:rPr lang="en-US" sz="9600" dirty="0" smtClean="0">
                <a:latin typeface="Lemondrop" pitchFamily="34" charset="0"/>
              </a:rPr>
              <a:t>!</a:t>
            </a:r>
            <a:endParaRPr lang="en-US" sz="96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828800" y="5486400"/>
            <a:ext cx="114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r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467600" y="9906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n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w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D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g</a:t>
            </a:r>
          </a:p>
          <a:p>
            <a:pPr algn="ctr"/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58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43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00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noopy_at_ease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24200" cy="3066923"/>
          </a:xfrm>
          <a:prstGeom prst="rect">
            <a:avLst/>
          </a:prstGeom>
        </p:spPr>
      </p:pic>
      <p:pic>
        <p:nvPicPr>
          <p:cNvPr id="17" name="Picture 16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2514600"/>
            <a:ext cx="3733800" cy="3009122"/>
          </a:xfrm>
          <a:prstGeom prst="rect">
            <a:avLst/>
          </a:prstGeom>
        </p:spPr>
      </p:pic>
      <p:pic>
        <p:nvPicPr>
          <p:cNvPr id="23" name="Picture 22" descr="illustration-too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00400"/>
            <a:ext cx="3076575" cy="2247900"/>
          </a:xfrm>
          <a:prstGeom prst="rect">
            <a:avLst/>
          </a:prstGeom>
        </p:spPr>
      </p:pic>
      <p:pic>
        <p:nvPicPr>
          <p:cNvPr id="24" name="Picture 23" descr="coloredpencils380x260_crop380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9000" y="0"/>
            <a:ext cx="36576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draw</a:t>
            </a:r>
            <a:r>
              <a:rPr lang="en-US" sz="9600" dirty="0" smtClean="0">
                <a:latin typeface="Lemondrop" pitchFamily="34" charset="0"/>
              </a:rPr>
              <a:t>!</a:t>
            </a:r>
            <a:endParaRPr lang="en-US" sz="96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0104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5486400"/>
            <a:ext cx="266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Edu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543800" y="19050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T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c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n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o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862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530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9436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534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956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657600" cy="3230880"/>
          </a:xfrm>
          <a:prstGeom prst="rect">
            <a:avLst/>
          </a:prstGeom>
        </p:spPr>
      </p:pic>
      <p:pic>
        <p:nvPicPr>
          <p:cNvPr id="23" name="Picture 22" descr="class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0"/>
            <a:ext cx="3962400" cy="3251200"/>
          </a:xfrm>
          <a:prstGeom prst="rect">
            <a:avLst/>
          </a:prstGeom>
        </p:spPr>
      </p:pic>
      <p:pic>
        <p:nvPicPr>
          <p:cNvPr id="24" name="Picture 23" descr="Study Math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971800"/>
            <a:ext cx="3882114" cy="2590800"/>
          </a:xfrm>
          <a:prstGeom prst="rect">
            <a:avLst/>
          </a:prstGeom>
        </p:spPr>
      </p:pic>
      <p:pic>
        <p:nvPicPr>
          <p:cNvPr id="25" name="Picture 24" descr="StFX_Physical_Sciences_L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819400"/>
            <a:ext cx="35814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400" dirty="0" smtClean="0">
                <a:latin typeface="Lemondrop" pitchFamily="34" charset="0"/>
              </a:rPr>
              <a:t>Education</a:t>
            </a:r>
            <a:r>
              <a:rPr lang="en-US" sz="9400" dirty="0" smtClean="0">
                <a:latin typeface="Lemondrop" pitchFamily="34" charset="0"/>
              </a:rPr>
              <a:t>!</a:t>
            </a:r>
            <a:endParaRPr lang="en-US" sz="94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6ddb2450462828abf9aabc88d6bfb7fe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57600"/>
            <a:ext cx="2971800" cy="23853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48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71800" y="5534561"/>
            <a:ext cx="121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r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543800" y="19050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e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V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n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526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62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105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10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plane-landing-d0000f7d9dc1c79f640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3581400"/>
            <a:ext cx="3124200" cy="2525949"/>
          </a:xfrm>
          <a:prstGeom prst="rect">
            <a:avLst/>
          </a:prstGeom>
        </p:spPr>
      </p:pic>
      <p:pic>
        <p:nvPicPr>
          <p:cNvPr id="26" name="Picture 25" descr="r03_30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  <p:pic>
        <p:nvPicPr>
          <p:cNvPr id="28" name="Picture 27" descr="arrive-on-tim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0"/>
            <a:ext cx="32766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400" dirty="0" smtClean="0">
                <a:latin typeface="Lemondrop" pitchFamily="34" charset="0"/>
              </a:rPr>
              <a:t>arrive</a:t>
            </a:r>
            <a:r>
              <a:rPr lang="en-US" sz="9400" dirty="0" smtClean="0">
                <a:latin typeface="Lemondrop" pitchFamily="34" charset="0"/>
              </a:rPr>
              <a:t>!</a:t>
            </a:r>
            <a:endParaRPr lang="en-US" sz="94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05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5534561"/>
            <a:ext cx="510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n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543800" y="838200"/>
            <a:ext cx="1371600" cy="487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e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y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L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s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e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c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0960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242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0574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866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0010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48000" cy="2819400"/>
          </a:xfrm>
          <a:prstGeom prst="rect">
            <a:avLst/>
          </a:prstGeom>
        </p:spPr>
      </p:pic>
      <p:pic>
        <p:nvPicPr>
          <p:cNvPr id="23" name="Picture 22" descr="Homer Sleep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667000"/>
            <a:ext cx="3242808" cy="2581275"/>
          </a:xfrm>
          <a:prstGeom prst="rect">
            <a:avLst/>
          </a:prstGeom>
        </p:spPr>
      </p:pic>
      <p:pic>
        <p:nvPicPr>
          <p:cNvPr id="24" name="Picture 23" descr="fresh_foo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0"/>
            <a:ext cx="3810000" cy="2362200"/>
          </a:xfrm>
          <a:prstGeom prst="rect">
            <a:avLst/>
          </a:prstGeom>
        </p:spPr>
      </p:pic>
      <p:pic>
        <p:nvPicPr>
          <p:cNvPr id="25" name="Picture 24" descr="Su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514600"/>
            <a:ext cx="3505200" cy="311819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0668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114800" y="6096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191000" y="5486400"/>
            <a:ext cx="68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Lemondrop" pitchFamily="34" charset="0"/>
              </a:rPr>
              <a:t>S</a:t>
            </a:r>
            <a:endParaRPr lang="en-US" sz="8800" dirty="0">
              <a:solidFill>
                <a:schemeClr val="bg1"/>
              </a:solidFill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t3.gstatic.com/images?q=tbn:ANd9GcRhB9UFhleo6ourYIBJ4MLaaST1-AY09CRQTj1Y8UodVxTvcp_tjA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http://t3.gstatic.com/images?q=tbn:ANd9GcRhB9UFhleo6ourYIBJ4MLaaST1-AY09CRQTj1Y8UodVxTvcp_tjA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http://www.bestappsite.com/wp-content/uploads/ios-app/595558452/mzl.swmosmeb.png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http://www.bestappsite.com/wp-content/uploads/ios-app/595558452/mzl.swmosmeb.png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http://www.bestappsite.com/wp-content/uploads/ios-app/595558452/mzl.swmosmeb.png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8" name="AutoShape 12" descr="http://www.bestappsite.com/wp-content/uploads/ios-app/595558452/mzl.swmosmeb.png"/>
          <p:cNvSpPr>
            <a:spLocks noChangeAspect="1" noChangeArrowheads="1"/>
          </p:cNvSpPr>
          <p:nvPr/>
        </p:nvSpPr>
        <p:spPr bwMode="auto">
          <a:xfrm>
            <a:off x="155575" y="-2879725"/>
            <a:ext cx="6010275" cy="6010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000" y="838200"/>
            <a:ext cx="7772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Let’s practice!  </a:t>
            </a:r>
          </a:p>
          <a:p>
            <a:endParaRPr lang="en-US" sz="7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howcard Gothic" pitchFamily="82" charset="0"/>
            </a:endParaRPr>
          </a:p>
          <a:p>
            <a:r>
              <a:rPr lang="en-US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Try  this example </a:t>
            </a:r>
            <a:endParaRPr lang="en-US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324600" y="4724400"/>
            <a:ext cx="2286000" cy="1752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weso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4419600"/>
            <a:ext cx="2262445" cy="2262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200" dirty="0" smtClean="0">
                <a:latin typeface="Lemondrop" pitchFamily="34" charset="0"/>
              </a:rPr>
              <a:t>Necessary!</a:t>
            </a:r>
            <a:endParaRPr lang="en-US" sz="92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8006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971800" y="5534561"/>
            <a:ext cx="91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L  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543800" y="1905000"/>
            <a:ext cx="1447800" cy="4114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t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u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c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u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912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9812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33800" y="64008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5800" y="63246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58000" y="5715000"/>
            <a:ext cx="6734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Lemondrop" pitchFamily="34" charset="0"/>
              </a:rPr>
              <a:t>E</a:t>
            </a:r>
            <a:endParaRPr lang="en-US" sz="7200" dirty="0"/>
          </a:p>
        </p:txBody>
      </p:sp>
      <p:pic>
        <p:nvPicPr>
          <p:cNvPr id="26" name="Picture 25" descr="7741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0"/>
            <a:ext cx="3429000" cy="3429000"/>
          </a:xfrm>
          <a:prstGeom prst="rect">
            <a:avLst/>
          </a:prstGeom>
        </p:spPr>
      </p:pic>
      <p:pic>
        <p:nvPicPr>
          <p:cNvPr id="27" name="Picture 2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5200"/>
            <a:ext cx="3619500" cy="2276475"/>
          </a:xfrm>
          <a:prstGeom prst="rect">
            <a:avLst/>
          </a:prstGeom>
        </p:spPr>
      </p:pic>
      <p:pic>
        <p:nvPicPr>
          <p:cNvPr id="28" name="Picture 27" descr="langu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0"/>
            <a:ext cx="3352800" cy="3443675"/>
          </a:xfrm>
          <a:prstGeom prst="rect">
            <a:avLst/>
          </a:prstGeom>
        </p:spPr>
      </p:pic>
      <p:pic>
        <p:nvPicPr>
          <p:cNvPr id="29" name="Picture 28" descr="m219469091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3429000"/>
            <a:ext cx="3505200" cy="230124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400" dirty="0" smtClean="0">
                <a:latin typeface="Lemondrop" pitchFamily="34" charset="0"/>
              </a:rPr>
              <a:t>Culture</a:t>
            </a:r>
            <a:r>
              <a:rPr lang="en-US" sz="9400" dirty="0" smtClean="0">
                <a:latin typeface="Lemondrop" pitchFamily="34" charset="0"/>
              </a:rPr>
              <a:t>!</a:t>
            </a:r>
            <a:endParaRPr lang="en-US" sz="9400" dirty="0" smtClean="0">
              <a:latin typeface="Lemondrop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://blogs-images.forbes.com/helaineolen/files/2012/07/bag_of_money.png"/>
          <p:cNvSpPr>
            <a:spLocks noChangeAspect="1" noChangeArrowheads="1"/>
          </p:cNvSpPr>
          <p:nvPr/>
        </p:nvSpPr>
        <p:spPr bwMode="auto">
          <a:xfrm>
            <a:off x="155575" y="-1836738"/>
            <a:ext cx="2990850" cy="3829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bag_of_mone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81000"/>
            <a:ext cx="1905000" cy="2438885"/>
          </a:xfrm>
          <a:prstGeom prst="rect">
            <a:avLst/>
          </a:prstGeom>
        </p:spPr>
      </p:pic>
      <p:pic>
        <p:nvPicPr>
          <p:cNvPr id="6" name="Picture 5" descr="money_2196794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381000"/>
            <a:ext cx="3430175" cy="2438400"/>
          </a:xfrm>
          <a:prstGeom prst="rect">
            <a:avLst/>
          </a:prstGeom>
        </p:spPr>
      </p:pic>
      <p:pic>
        <p:nvPicPr>
          <p:cNvPr id="7" name="Picture 6" descr="no-mon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124200"/>
            <a:ext cx="3351719" cy="2223964"/>
          </a:xfrm>
          <a:prstGeom prst="rect">
            <a:avLst/>
          </a:prstGeom>
        </p:spPr>
      </p:pic>
      <p:pic>
        <p:nvPicPr>
          <p:cNvPr id="8" name="Picture 7" descr="20090802-Japanese gestur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6400" y="3048000"/>
            <a:ext cx="2084990" cy="236403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6172200"/>
            <a:ext cx="1447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6172200"/>
            <a:ext cx="1447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6172200"/>
            <a:ext cx="1447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29200" y="6172200"/>
            <a:ext cx="1447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29400" y="57150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Lemondrop" pitchFamily="34" charset="0"/>
              </a:rPr>
              <a:t>y</a:t>
            </a:r>
            <a:endParaRPr lang="en-US" sz="4800" dirty="0">
              <a:solidFill>
                <a:schemeClr val="bg1"/>
              </a:solidFill>
              <a:latin typeface="Lemondrop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543800" y="30480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M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D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N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O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E</a:t>
            </a:r>
            <a:endParaRPr lang="en-US" sz="3600" dirty="0">
              <a:latin typeface="Lemondrop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Money!</a:t>
            </a:r>
            <a:endParaRPr lang="en-US" sz="9600" dirty="0">
              <a:latin typeface="Lemondrop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eph\Desktop\tropical dri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3581400" cy="2362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5486400"/>
            <a:ext cx="152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o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467600" y="2286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c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t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r</a:t>
            </a:r>
          </a:p>
          <a:p>
            <a:pPr algn="ctr"/>
            <a:r>
              <a:rPr lang="en-US" sz="3600" dirty="0">
                <a:latin typeface="Lemondrop" pitchFamily="34" charset="0"/>
              </a:rPr>
              <a:t>p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67600" y="5410200"/>
            <a:ext cx="144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L</a:t>
            </a:r>
            <a:endParaRPr lang="en-US" sz="8000" dirty="0"/>
          </a:p>
        </p:txBody>
      </p:sp>
      <p:sp>
        <p:nvSpPr>
          <p:cNvPr id="17" name="Rectangle 16"/>
          <p:cNvSpPr/>
          <p:nvPr/>
        </p:nvSpPr>
        <p:spPr>
          <a:xfrm>
            <a:off x="10668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4290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196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4102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008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braz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57600" cy="3248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Steph\Desktop\Tropical-Fish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276600"/>
            <a:ext cx="3255833" cy="2166938"/>
          </a:xfrm>
          <a:prstGeom prst="rect">
            <a:avLst/>
          </a:prstGeom>
          <a:noFill/>
        </p:spPr>
      </p:pic>
      <p:pic>
        <p:nvPicPr>
          <p:cNvPr id="1028" name="Picture 4" descr="C:\Users\Steph\Desktop\tropical_island-norm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0"/>
            <a:ext cx="32258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Tropical</a:t>
            </a:r>
            <a:r>
              <a:rPr lang="en-US" sz="9600" dirty="0" smtClean="0">
                <a:latin typeface="Lemondrop" pitchFamily="34" charset="0"/>
              </a:rPr>
              <a:t>!</a:t>
            </a:r>
            <a:endParaRPr lang="en-US" sz="9600" dirty="0" smtClean="0">
              <a:latin typeface="Lemondrop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546-olsen-tw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3071367" cy="2895600"/>
          </a:xfrm>
          <a:prstGeom prst="rect">
            <a:avLst/>
          </a:prstGeom>
        </p:spPr>
      </p:pic>
      <p:sp>
        <p:nvSpPr>
          <p:cNvPr id="16386" name="AutoShape 2" descr="http://a.tgcdn.net/images/products/zoom/ec37_superman_caped_socks.jpg"/>
          <p:cNvSpPr>
            <a:spLocks noChangeAspect="1" noChangeArrowheads="1"/>
          </p:cNvSpPr>
          <p:nvPr/>
        </p:nvSpPr>
        <p:spPr bwMode="auto">
          <a:xfrm>
            <a:off x="155575" y="-1943100"/>
            <a:ext cx="3390900" cy="4057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ec37_superman_caped_soc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2971800"/>
            <a:ext cx="2819400" cy="2667000"/>
          </a:xfrm>
          <a:prstGeom prst="rect">
            <a:avLst/>
          </a:prstGeom>
        </p:spPr>
      </p:pic>
      <p:pic>
        <p:nvPicPr>
          <p:cNvPr id="7" name="Picture 6" descr="88902804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0"/>
            <a:ext cx="3048000" cy="2750634"/>
          </a:xfrm>
          <a:prstGeom prst="rect">
            <a:avLst/>
          </a:prstGeom>
        </p:spPr>
      </p:pic>
      <p:sp>
        <p:nvSpPr>
          <p:cNvPr id="16388" name="AutoShape 4" descr="http://farm4.staticflickr.com/3185/2971884861_1654ebba61_z.jpg"/>
          <p:cNvSpPr>
            <a:spLocks noChangeAspect="1" noChangeArrowheads="1"/>
          </p:cNvSpPr>
          <p:nvPr/>
        </p:nvSpPr>
        <p:spPr bwMode="auto">
          <a:xfrm>
            <a:off x="155575" y="-1943100"/>
            <a:ext cx="5410200" cy="4057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32cm Giant Duck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2971800"/>
            <a:ext cx="1600200" cy="2819400"/>
          </a:xfrm>
          <a:prstGeom prst="rect">
            <a:avLst/>
          </a:prstGeom>
        </p:spPr>
      </p:pic>
      <p:pic>
        <p:nvPicPr>
          <p:cNvPr id="11" name="Picture 10" descr="duc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81200" y="2971800"/>
            <a:ext cx="1676400" cy="2819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5791200"/>
            <a:ext cx="99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Lemondrop" pitchFamily="34" charset="0"/>
              </a:rPr>
              <a:t>S</a:t>
            </a:r>
            <a:endParaRPr lang="en-US" sz="7200" dirty="0"/>
          </a:p>
        </p:txBody>
      </p:sp>
      <p:sp>
        <p:nvSpPr>
          <p:cNvPr id="16" name="Rectangle 15"/>
          <p:cNvSpPr/>
          <p:nvPr/>
        </p:nvSpPr>
        <p:spPr>
          <a:xfrm>
            <a:off x="685800" y="6477000"/>
            <a:ext cx="11430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81200" y="6477000"/>
            <a:ext cx="9906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124200" y="6477000"/>
            <a:ext cx="1447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24400" y="6477000"/>
            <a:ext cx="10668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7467600" y="1371600"/>
            <a:ext cx="1295400" cy="426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K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r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  i 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L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a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  <a:endParaRPr lang="en-US" sz="3600" dirty="0" smtClean="0">
              <a:latin typeface="Lemondrop" pitchFamily="34" charset="0"/>
            </a:endParaRPr>
          </a:p>
          <a:p>
            <a:pPr algn="ctr"/>
            <a:r>
              <a:rPr lang="en-US" sz="3600" dirty="0" smtClean="0">
                <a:latin typeface="Lemondrop" pitchFamily="34" charset="0"/>
              </a:rPr>
              <a:t>M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C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43600" y="6477000"/>
            <a:ext cx="1219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315200" y="6477000"/>
            <a:ext cx="1219200" cy="76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latin typeface="Lemondrop" pitchFamily="34" charset="0"/>
              </a:rPr>
              <a:t>Similar</a:t>
            </a:r>
            <a:r>
              <a:rPr lang="en-US" sz="9600" dirty="0" smtClean="0">
                <a:latin typeface="Lemondrop" pitchFamily="34" charset="0"/>
              </a:rPr>
              <a:t>!</a:t>
            </a:r>
            <a:endParaRPr lang="en-US" sz="9600" dirty="0" smtClean="0">
              <a:latin typeface="Lemondrop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3000" y="5486400"/>
            <a:ext cx="121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Lemondrop" pitchFamily="34" charset="0"/>
              </a:rPr>
              <a:t>d</a:t>
            </a:r>
            <a:endParaRPr lang="en-US" sz="8000" dirty="0"/>
          </a:p>
        </p:txBody>
      </p:sp>
      <p:sp>
        <p:nvSpPr>
          <p:cNvPr id="14" name="Rounded Rectangle 13"/>
          <p:cNvSpPr/>
          <p:nvPr/>
        </p:nvSpPr>
        <p:spPr>
          <a:xfrm>
            <a:off x="7467600" y="228600"/>
            <a:ext cx="1447800" cy="381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Lemondrop" pitchFamily="34" charset="0"/>
              </a:rPr>
              <a:t>a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  e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I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N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S</a:t>
            </a:r>
          </a:p>
          <a:p>
            <a:pPr algn="ctr"/>
            <a:r>
              <a:rPr lang="en-US" sz="3600" dirty="0" smtClean="0">
                <a:latin typeface="Lemondrop" pitchFamily="34" charset="0"/>
              </a:rPr>
              <a:t>l</a:t>
            </a:r>
            <a:endParaRPr lang="en-US" sz="3600" dirty="0">
              <a:latin typeface="Lemondrop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384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57600" y="6248400"/>
            <a:ext cx="838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AutoShape 2" descr="http://blogs.studentlife.utoronto.ca/lifeatuoft/files/2012/10/idea.jpg"/>
          <p:cNvSpPr>
            <a:spLocks noChangeAspect="1" noChangeArrowheads="1"/>
          </p:cNvSpPr>
          <p:nvPr/>
        </p:nvSpPr>
        <p:spPr bwMode="auto">
          <a:xfrm>
            <a:off x="155575" y="-1760538"/>
            <a:ext cx="4524375" cy="3667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22" descr="id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657600" cy="2964581"/>
          </a:xfrm>
          <a:prstGeom prst="rect">
            <a:avLst/>
          </a:prstGeom>
        </p:spPr>
      </p:pic>
      <p:pic>
        <p:nvPicPr>
          <p:cNvPr id="24" name="Picture 23" descr="spongebo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0"/>
            <a:ext cx="2800350" cy="2971800"/>
          </a:xfrm>
          <a:prstGeom prst="rect">
            <a:avLst/>
          </a:prstGeom>
        </p:spPr>
      </p:pic>
      <p:pic>
        <p:nvPicPr>
          <p:cNvPr id="25" name="Picture 24" descr="think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3048000"/>
            <a:ext cx="2743200" cy="2286000"/>
          </a:xfrm>
          <a:prstGeom prst="rect">
            <a:avLst/>
          </a:prstGeom>
        </p:spPr>
      </p:pic>
      <p:pic>
        <p:nvPicPr>
          <p:cNvPr id="26" name="Picture 25" descr="timo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048000"/>
            <a:ext cx="36576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127</Words>
  <Application>Microsoft Office PowerPoint</Application>
  <PresentationFormat>On-screen Show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</dc:creator>
  <cp:lastModifiedBy>Steph</cp:lastModifiedBy>
  <cp:revision>32</cp:revision>
  <dcterms:created xsi:type="dcterms:W3CDTF">2013-06-18T14:22:14Z</dcterms:created>
  <dcterms:modified xsi:type="dcterms:W3CDTF">2013-09-12T05:52:46Z</dcterms:modified>
</cp:coreProperties>
</file>