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Lst>
  <p:notesMasterIdLst>
    <p:notesMasterId r:id="rId8"/>
  </p:notesMasterIdLst>
  <p:handoutMasterIdLst>
    <p:handoutMasterId r:id="rId9"/>
  </p:handoutMasterIdLst>
  <p:sldIdLst>
    <p:sldId id="257" r:id="rId2"/>
    <p:sldId id="261" r:id="rId3"/>
    <p:sldId id="258" r:id="rId4"/>
    <p:sldId id="260" r:id="rId5"/>
    <p:sldId id="259" r:id="rId6"/>
    <p:sldId id="263" r:id="rId7"/>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A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7" d="100"/>
          <a:sy n="107" d="100"/>
        </p:scale>
        <p:origin x="116" y="64"/>
      </p:cViewPr>
      <p:guideLst/>
    </p:cSldViewPr>
  </p:slideViewPr>
  <p:notesTextViewPr>
    <p:cViewPr>
      <p:scale>
        <a:sx n="1" d="1"/>
        <a:sy n="1" d="1"/>
      </p:scale>
      <p:origin x="0" y="0"/>
    </p:cViewPr>
  </p:notesTextViewPr>
  <p:notesViewPr>
    <p:cSldViewPr snapToGrid="0">
      <p:cViewPr varScale="1">
        <p:scale>
          <a:sx n="123" d="100"/>
          <a:sy n="123" d="100"/>
        </p:scale>
        <p:origin x="497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648A3544-385A-47A9-AAA5-ECDE6612A11F}" type="datetime1">
              <a:rPr lang="es-ES" smtClean="0"/>
              <a:t>03/04/2024</a:t>
            </a:fld>
            <a:endParaRPr lang="en-US" dirty="0"/>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Marcador de posición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ED92CB86-0DB9-4A70-B1CF-B23508471F6B}" type="slidenum">
              <a:rPr lang="en-US" smtClean="0"/>
              <a:t>‹#›</a:t>
            </a:fld>
            <a:endParaRPr lang="en-US"/>
          </a:p>
        </p:txBody>
      </p:sp>
    </p:spTree>
    <p:extLst>
      <p:ext uri="{BB962C8B-B14F-4D97-AF65-F5344CB8AC3E}">
        <p14:creationId xmlns:p14="http://schemas.microsoft.com/office/powerpoint/2010/main" val="66355764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BF73BE05-6C7D-468D-B433-DDFC4F0819BE}" type="datetime1">
              <a:rPr lang="es-ES" smtClean="0"/>
              <a:t>03/04/2024</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
              <a:t>Haga clic para modificar los estilos de texto del patrón</a:t>
            </a:r>
            <a:endParaRPr lang="en-US"/>
          </a:p>
          <a:p>
            <a:pPr lvl="1" rtl="0"/>
            <a:r>
              <a:rPr lang="es"/>
              <a:t>Segundo nivel</a:t>
            </a:r>
          </a:p>
          <a:p>
            <a:pPr lvl="2" rtl="0"/>
            <a:r>
              <a:rPr lang="es"/>
              <a:t>Tercer nivel</a:t>
            </a:r>
          </a:p>
          <a:p>
            <a:pPr lvl="3" rtl="0"/>
            <a:r>
              <a:rPr lang="es"/>
              <a:t>Cuarto nivel</a:t>
            </a:r>
          </a:p>
          <a:p>
            <a:pPr lvl="4" rtl="0"/>
            <a:r>
              <a:rPr lang="es"/>
              <a:t>Quinto nivel</a:t>
            </a:r>
            <a:endParaRPr lang="en-US"/>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C2B151B-D7D1-48E5-8230-5AADBC794F88}" type="slidenum">
              <a:rPr lang="en-US" smtClean="0"/>
              <a:t>‹#›</a:t>
            </a:fld>
            <a:endParaRPr lang="en-US"/>
          </a:p>
        </p:txBody>
      </p:sp>
    </p:spTree>
    <p:extLst>
      <p:ext uri="{BB962C8B-B14F-4D97-AF65-F5344CB8AC3E}">
        <p14:creationId xmlns:p14="http://schemas.microsoft.com/office/powerpoint/2010/main" val="313859278"/>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ctrTitle"/>
          </p:nvPr>
        </p:nvSpPr>
        <p:spPr>
          <a:xfrm>
            <a:off x="1097280" y="758952"/>
            <a:ext cx="10058400" cy="3566160"/>
          </a:xfrm>
        </p:spPr>
        <p:txBody>
          <a:bodyPr rtlCol="0" anchor="b">
            <a:normAutofit/>
          </a:bodyPr>
          <a:lstStyle>
            <a:lvl1pPr algn="l">
              <a:lnSpc>
                <a:spcPct val="90000"/>
              </a:lnSpc>
              <a:defRPr sz="8000" spc="-50" baseline="0">
                <a:solidFill>
                  <a:schemeClr val="tx1">
                    <a:lumMod val="85000"/>
                    <a:lumOff val="15000"/>
                  </a:schemeClr>
                </a:solidFill>
              </a:defRPr>
            </a:lvl1pPr>
          </a:lstStyle>
          <a:p>
            <a:pPr rtl="0"/>
            <a:r>
              <a:rPr lang="es-ES"/>
              <a:t>Haga clic para modificar el estilo de título del patrón</a:t>
            </a:r>
            <a:endParaRPr lang="en-US" dirty="0"/>
          </a:p>
        </p:txBody>
      </p:sp>
      <p:sp>
        <p:nvSpPr>
          <p:cNvPr id="3" name="Subtítulo 2"/>
          <p:cNvSpPr>
            <a:spLocks noGrp="1"/>
          </p:cNvSpPr>
          <p:nvPr>
            <p:ph type="subTitle" idx="1"/>
          </p:nvPr>
        </p:nvSpPr>
        <p:spPr>
          <a:xfrm>
            <a:off x="1100051" y="4645152"/>
            <a:ext cx="10058400" cy="1143000"/>
          </a:xfrm>
        </p:spPr>
        <p:txBody>
          <a:bodyPr lIns="91440" rIns="91440" rtlCol="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pPr rtl="0"/>
            <a:r>
              <a:rPr lang="es-ES"/>
              <a:t>Haga clic para modificar el estilo de subtítulo del patrón</a:t>
            </a:r>
            <a:endParaRPr lang="en-US" dirty="0"/>
          </a:p>
        </p:txBody>
      </p:sp>
      <p:cxnSp>
        <p:nvCxnSpPr>
          <p:cNvPr id="9" name="Conector recto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Marcador de fecha 3">
            <a:extLst>
              <a:ext uri="{FF2B5EF4-FFF2-40B4-BE49-F238E27FC236}">
                <a16:creationId xmlns:a16="http://schemas.microsoft.com/office/drawing/2014/main" id="{9925CCF1-92C0-4AF3-BFAF-4921631915AB}"/>
              </a:ext>
            </a:extLst>
          </p:cNvPr>
          <p:cNvSpPr>
            <a:spLocks noGrp="1"/>
          </p:cNvSpPr>
          <p:nvPr>
            <p:ph type="dt" sz="half" idx="10"/>
          </p:nvPr>
        </p:nvSpPr>
        <p:spPr/>
        <p:txBody>
          <a:bodyPr rtlCol="0"/>
          <a:lstStyle/>
          <a:p>
            <a:pPr rtl="0"/>
            <a:fld id="{DFBDD6E0-AD8D-45E4-AD9F-19818203D7BD}" type="datetime1">
              <a:rPr lang="es-ES" smtClean="0"/>
              <a:t>03/04/2024</a:t>
            </a:fld>
            <a:endParaRPr lang="en-US" dirty="0"/>
          </a:p>
        </p:txBody>
      </p:sp>
      <p:sp>
        <p:nvSpPr>
          <p:cNvPr id="5" name="Marcador de pie de página 4">
            <a:extLst>
              <a:ext uri="{FF2B5EF4-FFF2-40B4-BE49-F238E27FC236}">
                <a16:creationId xmlns:a16="http://schemas.microsoft.com/office/drawing/2014/main" id="{051A78A9-3DFF-4937-A9F2-5D8CF495F367}"/>
              </a:ext>
            </a:extLst>
          </p:cNvPr>
          <p:cNvSpPr>
            <a:spLocks noGrp="1"/>
          </p:cNvSpPr>
          <p:nvPr>
            <p:ph type="ftr" sz="quarter" idx="11"/>
          </p:nvPr>
        </p:nvSpPr>
        <p:spPr/>
        <p:txBody>
          <a:bodyPr rtlCol="0"/>
          <a:lstStyle/>
          <a:p>
            <a:pPr rtl="0"/>
            <a:endParaRPr lang="en-US" dirty="0"/>
          </a:p>
        </p:txBody>
      </p:sp>
      <p:sp>
        <p:nvSpPr>
          <p:cNvPr id="6" name="Marcador de posición de número de diapositiva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4258331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a:t>Haga clic para modificar el estilo de título del patrón</a:t>
            </a:r>
            <a:endParaRPr lang="en-US" dirty="0"/>
          </a:p>
        </p:txBody>
      </p:sp>
      <p:sp>
        <p:nvSpPr>
          <p:cNvPr id="3" name="Marcador de posición de texto vertical 2"/>
          <p:cNvSpPr>
            <a:spLocks noGrp="1"/>
          </p:cNvSpPr>
          <p:nvPr>
            <p:ph type="body" orient="vert" idx="1"/>
          </p:nvPr>
        </p:nvSpPr>
        <p:spPr/>
        <p:txBody>
          <a:bodyPr vert="eaVert" lIns="45720" tIns="0" rIns="45720" bIns="0" rtlCol="0"/>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endParaRPr lang="en-US" dirty="0"/>
          </a:p>
        </p:txBody>
      </p:sp>
      <p:sp>
        <p:nvSpPr>
          <p:cNvPr id="7" name="Marcador de fecha 6">
            <a:extLst>
              <a:ext uri="{FF2B5EF4-FFF2-40B4-BE49-F238E27FC236}">
                <a16:creationId xmlns:a16="http://schemas.microsoft.com/office/drawing/2014/main" id="{7D5506EE-1026-4F35-9ACC-BD05BE0F9B36}"/>
              </a:ext>
            </a:extLst>
          </p:cNvPr>
          <p:cNvSpPr>
            <a:spLocks noGrp="1"/>
          </p:cNvSpPr>
          <p:nvPr>
            <p:ph type="dt" sz="half" idx="10"/>
          </p:nvPr>
        </p:nvSpPr>
        <p:spPr/>
        <p:txBody>
          <a:bodyPr rtlCol="0"/>
          <a:lstStyle/>
          <a:p>
            <a:pPr rtl="0"/>
            <a:fld id="{B7FC992A-CC56-4D4E-AD85-36A20390DB11}" type="datetime1">
              <a:rPr lang="es-ES" smtClean="0"/>
              <a:t>03/04/2024</a:t>
            </a:fld>
            <a:endParaRPr lang="en-US" dirty="0"/>
          </a:p>
        </p:txBody>
      </p:sp>
      <p:sp>
        <p:nvSpPr>
          <p:cNvPr id="8" name="Marcador de pie de página 7">
            <a:extLst>
              <a:ext uri="{FF2B5EF4-FFF2-40B4-BE49-F238E27FC236}">
                <a16:creationId xmlns:a16="http://schemas.microsoft.com/office/drawing/2014/main" id="{B7696E5F-8D95-4450-AE52-5438E6EDE2BF}"/>
              </a:ext>
            </a:extLst>
          </p:cNvPr>
          <p:cNvSpPr>
            <a:spLocks noGrp="1"/>
          </p:cNvSpPr>
          <p:nvPr>
            <p:ph type="ftr" sz="quarter" idx="11"/>
          </p:nvPr>
        </p:nvSpPr>
        <p:spPr/>
        <p:txBody>
          <a:bodyPr rtlCol="0"/>
          <a:lstStyle/>
          <a:p>
            <a:pPr rtl="0"/>
            <a:endParaRPr lang="en-US" dirty="0"/>
          </a:p>
        </p:txBody>
      </p:sp>
      <p:sp>
        <p:nvSpPr>
          <p:cNvPr id="9" name="Marcador de número de diapositiva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1672269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vertical 1"/>
          <p:cNvSpPr>
            <a:spLocks noGrp="1"/>
          </p:cNvSpPr>
          <p:nvPr>
            <p:ph type="title" orient="vert"/>
          </p:nvPr>
        </p:nvSpPr>
        <p:spPr>
          <a:xfrm>
            <a:off x="8724900" y="412302"/>
            <a:ext cx="2628900" cy="5759898"/>
          </a:xfrm>
        </p:spPr>
        <p:txBody>
          <a:bodyPr vert="eaVert" rtlCol="0"/>
          <a:lstStyle/>
          <a:p>
            <a:pPr rtl="0"/>
            <a:r>
              <a:rPr lang="es-ES"/>
              <a:t>Haga clic para modificar el estilo de título del patrón</a:t>
            </a:r>
            <a:endParaRPr lang="en-US" dirty="0"/>
          </a:p>
        </p:txBody>
      </p:sp>
      <p:sp>
        <p:nvSpPr>
          <p:cNvPr id="3" name="Marcador de posición de texto vertical 2"/>
          <p:cNvSpPr>
            <a:spLocks noGrp="1"/>
          </p:cNvSpPr>
          <p:nvPr>
            <p:ph type="body" orient="vert" idx="1"/>
          </p:nvPr>
        </p:nvSpPr>
        <p:spPr>
          <a:xfrm>
            <a:off x="838200" y="412302"/>
            <a:ext cx="7734300" cy="5759898"/>
          </a:xfrm>
        </p:spPr>
        <p:txBody>
          <a:bodyPr vert="eaVert" lIns="45720" tIns="0" rIns="45720" bIns="0" rtlCol="0"/>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endParaRPr lang="en-US" dirty="0"/>
          </a:p>
        </p:txBody>
      </p:sp>
      <p:sp>
        <p:nvSpPr>
          <p:cNvPr id="7" name="Marcador de fecha 6">
            <a:extLst>
              <a:ext uri="{FF2B5EF4-FFF2-40B4-BE49-F238E27FC236}">
                <a16:creationId xmlns:a16="http://schemas.microsoft.com/office/drawing/2014/main" id="{AF33D6B0-F070-45C4-A472-19F432BE3932}"/>
              </a:ext>
            </a:extLst>
          </p:cNvPr>
          <p:cNvSpPr>
            <a:spLocks noGrp="1"/>
          </p:cNvSpPr>
          <p:nvPr>
            <p:ph type="dt" sz="half" idx="10"/>
          </p:nvPr>
        </p:nvSpPr>
        <p:spPr/>
        <p:txBody>
          <a:bodyPr rtlCol="0"/>
          <a:lstStyle/>
          <a:p>
            <a:pPr rtl="0"/>
            <a:fld id="{433A0641-D90D-45EF-A619-84D92EAC9606}" type="datetime1">
              <a:rPr lang="es-ES" smtClean="0"/>
              <a:t>03/04/2024</a:t>
            </a:fld>
            <a:endParaRPr lang="en-US" dirty="0"/>
          </a:p>
        </p:txBody>
      </p:sp>
      <p:sp>
        <p:nvSpPr>
          <p:cNvPr id="8" name="Marcador de pie de página 7">
            <a:extLst>
              <a:ext uri="{FF2B5EF4-FFF2-40B4-BE49-F238E27FC236}">
                <a16:creationId xmlns:a16="http://schemas.microsoft.com/office/drawing/2014/main" id="{9975399F-DAB2-410D-967F-ED17E6F796E7}"/>
              </a:ext>
            </a:extLst>
          </p:cNvPr>
          <p:cNvSpPr>
            <a:spLocks noGrp="1"/>
          </p:cNvSpPr>
          <p:nvPr>
            <p:ph type="ftr" sz="quarter" idx="11"/>
          </p:nvPr>
        </p:nvSpPr>
        <p:spPr/>
        <p:txBody>
          <a:bodyPr rtlCol="0"/>
          <a:lstStyle/>
          <a:p>
            <a:pPr rtl="0"/>
            <a:endParaRPr lang="en-US" dirty="0"/>
          </a:p>
        </p:txBody>
      </p:sp>
      <p:sp>
        <p:nvSpPr>
          <p:cNvPr id="10" name="Marcador de número de diapositiva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761827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a:t>Haga clic para modificar el estilo de título del patrón</a:t>
            </a:r>
            <a:endParaRPr lang="en-US" dirty="0"/>
          </a:p>
        </p:txBody>
      </p:sp>
      <p:sp>
        <p:nvSpPr>
          <p:cNvPr id="3" name="Marcador de posición de contenido 2"/>
          <p:cNvSpPr>
            <a:spLocks noGrp="1"/>
          </p:cNvSpPr>
          <p:nvPr>
            <p:ph idx="1"/>
          </p:nvPr>
        </p:nvSpPr>
        <p:spPr/>
        <p:txBody>
          <a:bodyPr rtlCol="0"/>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endParaRPr lang="en-US" dirty="0"/>
          </a:p>
        </p:txBody>
      </p:sp>
      <p:sp>
        <p:nvSpPr>
          <p:cNvPr id="7" name="Marcador de fecha 6">
            <a:extLst>
              <a:ext uri="{FF2B5EF4-FFF2-40B4-BE49-F238E27FC236}">
                <a16:creationId xmlns:a16="http://schemas.microsoft.com/office/drawing/2014/main" id="{354D8B55-9EA8-4B81-8E84-9B93B0A27559}"/>
              </a:ext>
            </a:extLst>
          </p:cNvPr>
          <p:cNvSpPr>
            <a:spLocks noGrp="1"/>
          </p:cNvSpPr>
          <p:nvPr>
            <p:ph type="dt" sz="half" idx="10"/>
          </p:nvPr>
        </p:nvSpPr>
        <p:spPr/>
        <p:txBody>
          <a:bodyPr rtlCol="0"/>
          <a:lstStyle/>
          <a:p>
            <a:pPr rtl="0"/>
            <a:fld id="{642B802E-BFC6-4F89-8E3C-91026AB025AB}" type="datetime1">
              <a:rPr lang="es-ES" smtClean="0"/>
              <a:t>03/04/2024</a:t>
            </a:fld>
            <a:endParaRPr lang="en-US" dirty="0"/>
          </a:p>
        </p:txBody>
      </p:sp>
      <p:sp>
        <p:nvSpPr>
          <p:cNvPr id="8" name="Marcador de pie de página 7">
            <a:extLst>
              <a:ext uri="{FF2B5EF4-FFF2-40B4-BE49-F238E27FC236}">
                <a16:creationId xmlns:a16="http://schemas.microsoft.com/office/drawing/2014/main" id="{062CA021-2578-47CB-822C-BDDFF7223B28}"/>
              </a:ext>
            </a:extLst>
          </p:cNvPr>
          <p:cNvSpPr>
            <a:spLocks noGrp="1"/>
          </p:cNvSpPr>
          <p:nvPr>
            <p:ph type="ftr" sz="quarter" idx="11"/>
          </p:nvPr>
        </p:nvSpPr>
        <p:spPr/>
        <p:txBody>
          <a:bodyPr rtlCol="0"/>
          <a:lstStyle/>
          <a:p>
            <a:pPr rtl="0"/>
            <a:endParaRPr lang="en-US" dirty="0"/>
          </a:p>
        </p:txBody>
      </p:sp>
      <p:sp>
        <p:nvSpPr>
          <p:cNvPr id="9" name="Marcador de número de diapositiva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892670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1097280" y="758952"/>
            <a:ext cx="10058400" cy="3566160"/>
          </a:xfrm>
        </p:spPr>
        <p:txBody>
          <a:bodyPr rtlCol="0" anchor="b" anchorCtr="0">
            <a:normAutofit/>
          </a:bodyPr>
          <a:lstStyle>
            <a:lvl1pPr>
              <a:lnSpc>
                <a:spcPct val="90000"/>
              </a:lnSpc>
              <a:defRPr sz="8000" b="0">
                <a:solidFill>
                  <a:schemeClr val="tx1">
                    <a:lumMod val="85000"/>
                    <a:lumOff val="15000"/>
                  </a:schemeClr>
                </a:solidFill>
              </a:defRPr>
            </a:lvl1pPr>
          </a:lstStyle>
          <a:p>
            <a:pPr rtl="0"/>
            <a:r>
              <a:rPr lang="es-ES"/>
              <a:t>Haga clic para modificar el estilo de título del patrón</a:t>
            </a:r>
            <a:endParaRPr lang="en-US" dirty="0"/>
          </a:p>
        </p:txBody>
      </p:sp>
      <p:sp>
        <p:nvSpPr>
          <p:cNvPr id="3" name="Marcador de posición de texto 2"/>
          <p:cNvSpPr>
            <a:spLocks noGrp="1"/>
          </p:cNvSpPr>
          <p:nvPr>
            <p:ph type="body" idx="1"/>
          </p:nvPr>
        </p:nvSpPr>
        <p:spPr>
          <a:xfrm>
            <a:off x="1097280" y="4663440"/>
            <a:ext cx="10058400" cy="1143000"/>
          </a:xfrm>
        </p:spPr>
        <p:txBody>
          <a:bodyPr lIns="91440" rIns="91440" rtlCol="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a:t>Haga clic para modificar los estilos de texto del patrón</a:t>
            </a:r>
          </a:p>
        </p:txBody>
      </p:sp>
      <p:cxnSp>
        <p:nvCxnSpPr>
          <p:cNvPr id="9" name="Conector recto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Marcador de fecha 6">
            <a:extLst>
              <a:ext uri="{FF2B5EF4-FFF2-40B4-BE49-F238E27FC236}">
                <a16:creationId xmlns:a16="http://schemas.microsoft.com/office/drawing/2014/main" id="{AAF2E137-EC28-48F8-9198-1F02539029B6}"/>
              </a:ext>
            </a:extLst>
          </p:cNvPr>
          <p:cNvSpPr>
            <a:spLocks noGrp="1"/>
          </p:cNvSpPr>
          <p:nvPr>
            <p:ph type="dt" sz="half" idx="10"/>
          </p:nvPr>
        </p:nvSpPr>
        <p:spPr/>
        <p:txBody>
          <a:bodyPr rtlCol="0"/>
          <a:lstStyle/>
          <a:p>
            <a:pPr rtl="0"/>
            <a:fld id="{20790B00-0530-4D1E-BDCB-36188ECD53E6}" type="datetime1">
              <a:rPr lang="es-ES" smtClean="0"/>
              <a:t>03/04/2024</a:t>
            </a:fld>
            <a:endParaRPr lang="en-US" dirty="0"/>
          </a:p>
        </p:txBody>
      </p:sp>
      <p:sp>
        <p:nvSpPr>
          <p:cNvPr id="8" name="Marcador de pie de página 7">
            <a:extLst>
              <a:ext uri="{FF2B5EF4-FFF2-40B4-BE49-F238E27FC236}">
                <a16:creationId xmlns:a16="http://schemas.microsoft.com/office/drawing/2014/main" id="{189422CD-6F62-4DD6-89EF-07A60B42D219}"/>
              </a:ext>
            </a:extLst>
          </p:cNvPr>
          <p:cNvSpPr>
            <a:spLocks noGrp="1"/>
          </p:cNvSpPr>
          <p:nvPr>
            <p:ph type="ftr" sz="quarter" idx="11"/>
          </p:nvPr>
        </p:nvSpPr>
        <p:spPr/>
        <p:txBody>
          <a:bodyPr rtlCol="0"/>
          <a:lstStyle/>
          <a:p>
            <a:pPr rtl="0"/>
            <a:endParaRPr lang="en-US" dirty="0"/>
          </a:p>
        </p:txBody>
      </p:sp>
      <p:sp>
        <p:nvSpPr>
          <p:cNvPr id="11" name="Marcador de número de diapositiva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3304162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contenidos">
    <p:spTree>
      <p:nvGrpSpPr>
        <p:cNvPr id="1" name=""/>
        <p:cNvGrpSpPr/>
        <p:nvPr/>
      </p:nvGrpSpPr>
      <p:grpSpPr>
        <a:xfrm>
          <a:off x="0" y="0"/>
          <a:ext cx="0" cy="0"/>
          <a:chOff x="0" y="0"/>
          <a:chExt cx="0" cy="0"/>
        </a:xfrm>
      </p:grpSpPr>
      <p:sp>
        <p:nvSpPr>
          <p:cNvPr id="8" name="Título 7"/>
          <p:cNvSpPr>
            <a:spLocks noGrp="1"/>
          </p:cNvSpPr>
          <p:nvPr>
            <p:ph type="title"/>
          </p:nvPr>
        </p:nvSpPr>
        <p:spPr>
          <a:xfrm>
            <a:off x="1097280" y="286603"/>
            <a:ext cx="10058400" cy="1450757"/>
          </a:xfrm>
        </p:spPr>
        <p:txBody>
          <a:bodyPr rtlCol="0"/>
          <a:lstStyle/>
          <a:p>
            <a:pPr rtl="0"/>
            <a:r>
              <a:rPr lang="es-ES"/>
              <a:t>Haga clic para modificar el estilo de título del patrón</a:t>
            </a:r>
            <a:endParaRPr lang="en-US" dirty="0"/>
          </a:p>
        </p:txBody>
      </p:sp>
      <p:sp>
        <p:nvSpPr>
          <p:cNvPr id="3" name="Marcador de posición de contenido 2"/>
          <p:cNvSpPr>
            <a:spLocks noGrp="1"/>
          </p:cNvSpPr>
          <p:nvPr>
            <p:ph sz="half" idx="1"/>
          </p:nvPr>
        </p:nvSpPr>
        <p:spPr>
          <a:xfrm>
            <a:off x="1097280" y="2120900"/>
            <a:ext cx="4639736" cy="3748193"/>
          </a:xfrm>
        </p:spPr>
        <p:txBody>
          <a:bodyPr rtlCol="0"/>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endParaRPr lang="en-US" dirty="0"/>
          </a:p>
        </p:txBody>
      </p:sp>
      <p:sp>
        <p:nvSpPr>
          <p:cNvPr id="4" name="Marcador de posición de contenido 3"/>
          <p:cNvSpPr>
            <a:spLocks noGrp="1"/>
          </p:cNvSpPr>
          <p:nvPr>
            <p:ph sz="half" idx="2"/>
          </p:nvPr>
        </p:nvSpPr>
        <p:spPr>
          <a:xfrm>
            <a:off x="6515944" y="2120900"/>
            <a:ext cx="4639736" cy="3748194"/>
          </a:xfrm>
        </p:spPr>
        <p:txBody>
          <a:bodyPr rtlCol="0"/>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endParaRPr lang="en-US" dirty="0"/>
          </a:p>
        </p:txBody>
      </p:sp>
      <p:sp>
        <p:nvSpPr>
          <p:cNvPr id="2" name="Marcador de fecha 1">
            <a:extLst>
              <a:ext uri="{FF2B5EF4-FFF2-40B4-BE49-F238E27FC236}">
                <a16:creationId xmlns:a16="http://schemas.microsoft.com/office/drawing/2014/main" id="{5782D47D-B0DC-4C40-BCC6-BBBA32584A38}"/>
              </a:ext>
            </a:extLst>
          </p:cNvPr>
          <p:cNvSpPr>
            <a:spLocks noGrp="1"/>
          </p:cNvSpPr>
          <p:nvPr>
            <p:ph type="dt" sz="half" idx="10"/>
          </p:nvPr>
        </p:nvSpPr>
        <p:spPr/>
        <p:txBody>
          <a:bodyPr rtlCol="0"/>
          <a:lstStyle/>
          <a:p>
            <a:pPr rtl="0"/>
            <a:fld id="{4E289539-2F87-43AF-8A5D-E992DCF9F593}" type="datetime1">
              <a:rPr lang="es-ES" smtClean="0"/>
              <a:t>03/04/2024</a:t>
            </a:fld>
            <a:endParaRPr lang="en-US" dirty="0"/>
          </a:p>
        </p:txBody>
      </p:sp>
      <p:sp>
        <p:nvSpPr>
          <p:cNvPr id="9" name="Marcador de pie de página 8">
            <a:extLst>
              <a:ext uri="{FF2B5EF4-FFF2-40B4-BE49-F238E27FC236}">
                <a16:creationId xmlns:a16="http://schemas.microsoft.com/office/drawing/2014/main" id="{4690D34E-7EBD-44B2-83CA-4C126A18D7EF}"/>
              </a:ext>
            </a:extLst>
          </p:cNvPr>
          <p:cNvSpPr>
            <a:spLocks noGrp="1"/>
          </p:cNvSpPr>
          <p:nvPr>
            <p:ph type="ftr" sz="quarter" idx="11"/>
          </p:nvPr>
        </p:nvSpPr>
        <p:spPr/>
        <p:txBody>
          <a:bodyPr rtlCol="0"/>
          <a:lstStyle/>
          <a:p>
            <a:pPr rtl="0"/>
            <a:endParaRPr lang="en-US" dirty="0"/>
          </a:p>
        </p:txBody>
      </p:sp>
      <p:sp>
        <p:nvSpPr>
          <p:cNvPr id="10" name="Marcador de posición de número de diapositiva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4256663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ítulo 9"/>
          <p:cNvSpPr>
            <a:spLocks noGrp="1"/>
          </p:cNvSpPr>
          <p:nvPr>
            <p:ph type="title"/>
          </p:nvPr>
        </p:nvSpPr>
        <p:spPr>
          <a:xfrm>
            <a:off x="1097280" y="286603"/>
            <a:ext cx="10058400" cy="1450757"/>
          </a:xfrm>
        </p:spPr>
        <p:txBody>
          <a:bodyPr rtlCol="0"/>
          <a:lstStyle/>
          <a:p>
            <a:pPr rtl="0"/>
            <a:r>
              <a:rPr lang="es-ES"/>
              <a:t>Haga clic para modificar el estilo de título del patrón</a:t>
            </a:r>
            <a:endParaRPr lang="en-US" dirty="0"/>
          </a:p>
        </p:txBody>
      </p:sp>
      <p:sp>
        <p:nvSpPr>
          <p:cNvPr id="3" name="Marcador de posición de texto 2"/>
          <p:cNvSpPr>
            <a:spLocks noGrp="1"/>
          </p:cNvSpPr>
          <p:nvPr>
            <p:ph type="body" idx="1"/>
          </p:nvPr>
        </p:nvSpPr>
        <p:spPr>
          <a:xfrm>
            <a:off x="1097280" y="2057400"/>
            <a:ext cx="4639736" cy="736282"/>
          </a:xfrm>
        </p:spPr>
        <p:txBody>
          <a:bodyPr lIns="91440" rIns="91440" rtlCol="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a:t>Haga clic para modificar los estilos de texto del patrón</a:t>
            </a:r>
          </a:p>
        </p:txBody>
      </p:sp>
      <p:sp>
        <p:nvSpPr>
          <p:cNvPr id="4" name="Marcador de posición de contenido 3"/>
          <p:cNvSpPr>
            <a:spLocks noGrp="1"/>
          </p:cNvSpPr>
          <p:nvPr>
            <p:ph sz="half" idx="2"/>
          </p:nvPr>
        </p:nvSpPr>
        <p:spPr>
          <a:xfrm>
            <a:off x="1097280" y="2958274"/>
            <a:ext cx="4639736" cy="2910821"/>
          </a:xfrm>
        </p:spPr>
        <p:txBody>
          <a:bodyPr rtlCol="0"/>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endParaRPr lang="en-US" dirty="0"/>
          </a:p>
        </p:txBody>
      </p:sp>
      <p:sp>
        <p:nvSpPr>
          <p:cNvPr id="5" name="Marcador de posición de texto 4"/>
          <p:cNvSpPr>
            <a:spLocks noGrp="1"/>
          </p:cNvSpPr>
          <p:nvPr>
            <p:ph type="body" sz="quarter" idx="3"/>
          </p:nvPr>
        </p:nvSpPr>
        <p:spPr>
          <a:xfrm>
            <a:off x="6515944" y="2057400"/>
            <a:ext cx="4639736" cy="736282"/>
          </a:xfrm>
        </p:spPr>
        <p:txBody>
          <a:bodyPr lIns="91440" rIns="91440" rtlCol="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a:t>Haga clic para modificar los estilos de texto del patrón</a:t>
            </a:r>
          </a:p>
        </p:txBody>
      </p:sp>
      <p:sp>
        <p:nvSpPr>
          <p:cNvPr id="6" name="Marcador de posición de contenido 5"/>
          <p:cNvSpPr>
            <a:spLocks noGrp="1"/>
          </p:cNvSpPr>
          <p:nvPr>
            <p:ph sz="quarter" idx="4"/>
          </p:nvPr>
        </p:nvSpPr>
        <p:spPr>
          <a:xfrm>
            <a:off x="6515944" y="2958273"/>
            <a:ext cx="4639736" cy="2910821"/>
          </a:xfrm>
        </p:spPr>
        <p:txBody>
          <a:bodyPr rtlCol="0"/>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endParaRPr lang="en-US" dirty="0"/>
          </a:p>
        </p:txBody>
      </p:sp>
      <p:sp>
        <p:nvSpPr>
          <p:cNvPr id="2" name="Marcador de fecha 1">
            <a:extLst>
              <a:ext uri="{FF2B5EF4-FFF2-40B4-BE49-F238E27FC236}">
                <a16:creationId xmlns:a16="http://schemas.microsoft.com/office/drawing/2014/main" id="{8AF8A515-AA94-45D1-9223-5C2272618D85}"/>
              </a:ext>
            </a:extLst>
          </p:cNvPr>
          <p:cNvSpPr>
            <a:spLocks noGrp="1"/>
          </p:cNvSpPr>
          <p:nvPr>
            <p:ph type="dt" sz="half" idx="10"/>
          </p:nvPr>
        </p:nvSpPr>
        <p:spPr/>
        <p:txBody>
          <a:bodyPr rtlCol="0"/>
          <a:lstStyle/>
          <a:p>
            <a:pPr rtl="0"/>
            <a:fld id="{AAB5D441-F920-4B23-9C83-2DCFFDC4C28F}" type="datetime1">
              <a:rPr lang="es-ES" smtClean="0"/>
              <a:t>03/04/2024</a:t>
            </a:fld>
            <a:endParaRPr lang="en-US" dirty="0"/>
          </a:p>
        </p:txBody>
      </p:sp>
      <p:sp>
        <p:nvSpPr>
          <p:cNvPr id="11" name="Marcador de pie de página 10">
            <a:extLst>
              <a:ext uri="{FF2B5EF4-FFF2-40B4-BE49-F238E27FC236}">
                <a16:creationId xmlns:a16="http://schemas.microsoft.com/office/drawing/2014/main" id="{D052F5BC-98E0-4D60-AD67-9547738B7DD4}"/>
              </a:ext>
            </a:extLst>
          </p:cNvPr>
          <p:cNvSpPr>
            <a:spLocks noGrp="1"/>
          </p:cNvSpPr>
          <p:nvPr>
            <p:ph type="ftr" sz="quarter" idx="11"/>
          </p:nvPr>
        </p:nvSpPr>
        <p:spPr/>
        <p:txBody>
          <a:bodyPr rtlCol="0"/>
          <a:lstStyle/>
          <a:p>
            <a:pPr rtl="0"/>
            <a:endParaRPr lang="en-US" dirty="0"/>
          </a:p>
        </p:txBody>
      </p:sp>
      <p:sp>
        <p:nvSpPr>
          <p:cNvPr id="12" name="Marcador de posición de número de diapositiva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3068194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a:t>Haga clic para modificar el estilo de título del patrón</a:t>
            </a:r>
            <a:endParaRPr lang="en-US" dirty="0"/>
          </a:p>
        </p:txBody>
      </p:sp>
      <p:sp>
        <p:nvSpPr>
          <p:cNvPr id="6" name="Marcador de fecha 5">
            <a:extLst>
              <a:ext uri="{FF2B5EF4-FFF2-40B4-BE49-F238E27FC236}">
                <a16:creationId xmlns:a16="http://schemas.microsoft.com/office/drawing/2014/main" id="{7392073F-158F-44A3-8913-917AFFC1BC20}"/>
              </a:ext>
            </a:extLst>
          </p:cNvPr>
          <p:cNvSpPr>
            <a:spLocks noGrp="1"/>
          </p:cNvSpPr>
          <p:nvPr>
            <p:ph type="dt" sz="half" idx="10"/>
          </p:nvPr>
        </p:nvSpPr>
        <p:spPr/>
        <p:txBody>
          <a:bodyPr rtlCol="0"/>
          <a:lstStyle/>
          <a:p>
            <a:pPr rtl="0"/>
            <a:fld id="{66905ED3-47DC-4785-91BE-A3159F909C32}" type="datetime1">
              <a:rPr lang="es-ES" smtClean="0"/>
              <a:t>03/04/2024</a:t>
            </a:fld>
            <a:endParaRPr lang="en-US" dirty="0"/>
          </a:p>
        </p:txBody>
      </p:sp>
      <p:sp>
        <p:nvSpPr>
          <p:cNvPr id="7" name="Marcador de pie de página 6">
            <a:extLst>
              <a:ext uri="{FF2B5EF4-FFF2-40B4-BE49-F238E27FC236}">
                <a16:creationId xmlns:a16="http://schemas.microsoft.com/office/drawing/2014/main" id="{EED72207-24CA-42B7-A975-2F8E41CBA904}"/>
              </a:ext>
            </a:extLst>
          </p:cNvPr>
          <p:cNvSpPr>
            <a:spLocks noGrp="1"/>
          </p:cNvSpPr>
          <p:nvPr>
            <p:ph type="ftr" sz="quarter" idx="11"/>
          </p:nvPr>
        </p:nvSpPr>
        <p:spPr/>
        <p:txBody>
          <a:bodyPr rtlCol="0"/>
          <a:lstStyle/>
          <a:p>
            <a:pPr rtl="0"/>
            <a:endParaRPr lang="en-US" dirty="0"/>
          </a:p>
        </p:txBody>
      </p:sp>
      <p:sp>
        <p:nvSpPr>
          <p:cNvPr id="8" name="Marcador de número de diapositiva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811860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Marcador de fecha 1">
            <a:extLst>
              <a:ext uri="{FF2B5EF4-FFF2-40B4-BE49-F238E27FC236}">
                <a16:creationId xmlns:a16="http://schemas.microsoft.com/office/drawing/2014/main" id="{94E9223F-721F-47BF-9FD5-0F8D12FF0DE1}"/>
              </a:ext>
            </a:extLst>
          </p:cNvPr>
          <p:cNvSpPr>
            <a:spLocks noGrp="1"/>
          </p:cNvSpPr>
          <p:nvPr>
            <p:ph type="dt" sz="half" idx="10"/>
          </p:nvPr>
        </p:nvSpPr>
        <p:spPr/>
        <p:txBody>
          <a:bodyPr rtlCol="0"/>
          <a:lstStyle/>
          <a:p>
            <a:pPr rtl="0"/>
            <a:fld id="{9B572A2E-2D1F-4CE9-8283-32B623FD9550}" type="datetime1">
              <a:rPr lang="es-ES" smtClean="0"/>
              <a:t>03/04/2024</a:t>
            </a:fld>
            <a:endParaRPr lang="en-US" dirty="0"/>
          </a:p>
        </p:txBody>
      </p:sp>
      <p:sp>
        <p:nvSpPr>
          <p:cNvPr id="3" name="Marcador de pie de página 2">
            <a:extLst>
              <a:ext uri="{FF2B5EF4-FFF2-40B4-BE49-F238E27FC236}">
                <a16:creationId xmlns:a16="http://schemas.microsoft.com/office/drawing/2014/main" id="{05915714-6BBA-4593-8591-4E26F7D58D9F}"/>
              </a:ext>
            </a:extLst>
          </p:cNvPr>
          <p:cNvSpPr>
            <a:spLocks noGrp="1"/>
          </p:cNvSpPr>
          <p:nvPr>
            <p:ph type="ftr" sz="quarter" idx="11"/>
          </p:nvPr>
        </p:nvSpPr>
        <p:spPr/>
        <p:txBody>
          <a:bodyPr rtlCol="0"/>
          <a:lstStyle/>
          <a:p>
            <a:pPr rtl="0"/>
            <a:endParaRPr lang="en-US" dirty="0"/>
          </a:p>
        </p:txBody>
      </p:sp>
      <p:sp>
        <p:nvSpPr>
          <p:cNvPr id="4" name="Marcador de número de diapositiva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2001422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643466" y="786383"/>
            <a:ext cx="3517567" cy="2093975"/>
          </a:xfrm>
        </p:spPr>
        <p:txBody>
          <a:bodyPr rtlCol="0" anchor="b">
            <a:normAutofit/>
          </a:bodyPr>
          <a:lstStyle>
            <a:lvl1pPr>
              <a:lnSpc>
                <a:spcPct val="90000"/>
              </a:lnSpc>
              <a:defRPr sz="3600" b="0">
                <a:solidFill>
                  <a:srgbClr val="FFFFFF"/>
                </a:solidFill>
              </a:defRPr>
            </a:lvl1pPr>
          </a:lstStyle>
          <a:p>
            <a:pPr rtl="0"/>
            <a:r>
              <a:rPr lang="es-ES"/>
              <a:t>Haga clic para modificar el estilo de título del patrón</a:t>
            </a:r>
            <a:endParaRPr lang="en-US" dirty="0"/>
          </a:p>
        </p:txBody>
      </p:sp>
      <p:sp>
        <p:nvSpPr>
          <p:cNvPr id="3" name="Marcador de posición de contenido 2"/>
          <p:cNvSpPr>
            <a:spLocks noGrp="1"/>
          </p:cNvSpPr>
          <p:nvPr>
            <p:ph idx="1"/>
          </p:nvPr>
        </p:nvSpPr>
        <p:spPr>
          <a:xfrm>
            <a:off x="5458984" y="812799"/>
            <a:ext cx="5928344" cy="5294757"/>
          </a:xfrm>
        </p:spPr>
        <p:txBody>
          <a:bodyPr rtlCol="0"/>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endParaRPr lang="en-US" dirty="0"/>
          </a:p>
        </p:txBody>
      </p:sp>
      <p:sp>
        <p:nvSpPr>
          <p:cNvPr id="4" name="Marcador de posición de texto 3"/>
          <p:cNvSpPr>
            <a:spLocks noGrp="1"/>
          </p:cNvSpPr>
          <p:nvPr>
            <p:ph type="body" sz="half" idx="2"/>
          </p:nvPr>
        </p:nvSpPr>
        <p:spPr>
          <a:xfrm>
            <a:off x="643465" y="3043050"/>
            <a:ext cx="3517567" cy="3064505"/>
          </a:xfrm>
        </p:spPr>
        <p:txBody>
          <a:bodyPr lIns="91440" rIns="91440" rtlCol="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a:t>Haga clic para modificar los estilos de texto del patrón</a:t>
            </a:r>
          </a:p>
        </p:txBody>
      </p:sp>
      <p:sp>
        <p:nvSpPr>
          <p:cNvPr id="5" name="Marcador de fecha 4"/>
          <p:cNvSpPr>
            <a:spLocks noGrp="1"/>
          </p:cNvSpPr>
          <p:nvPr>
            <p:ph type="dt" sz="half" idx="10"/>
          </p:nvPr>
        </p:nvSpPr>
        <p:spPr>
          <a:xfrm>
            <a:off x="643464" y="6446520"/>
            <a:ext cx="3517568" cy="365125"/>
          </a:xfrm>
        </p:spPr>
        <p:txBody>
          <a:bodyPr rtlCol="0"/>
          <a:lstStyle>
            <a:lvl1pPr algn="l">
              <a:defRPr/>
            </a:lvl1pPr>
          </a:lstStyle>
          <a:p>
            <a:pPr rtl="0"/>
            <a:fld id="{F3EBED02-4679-462C-830F-722888DF8E2D}" type="datetime1">
              <a:rPr lang="es-ES" smtClean="0"/>
              <a:t>03/04/2024</a:t>
            </a:fld>
            <a:endParaRPr lang="en-US" dirty="0"/>
          </a:p>
        </p:txBody>
      </p:sp>
      <p:sp>
        <p:nvSpPr>
          <p:cNvPr id="6" name="Marcador de pie de página 5"/>
          <p:cNvSpPr>
            <a:spLocks noGrp="1"/>
          </p:cNvSpPr>
          <p:nvPr>
            <p:ph type="ftr" sz="quarter" idx="11"/>
          </p:nvPr>
        </p:nvSpPr>
        <p:spPr>
          <a:xfrm>
            <a:off x="5458983" y="6446520"/>
            <a:ext cx="5334019" cy="365125"/>
          </a:xfrm>
        </p:spPr>
        <p:txBody>
          <a:bodyPr rtlCol="0"/>
          <a:lstStyle>
            <a:lvl1pPr algn="l">
              <a:defRPr>
                <a:solidFill>
                  <a:schemeClr val="tx2"/>
                </a:solidFill>
              </a:defRPr>
            </a:lvl1pPr>
          </a:lstStyle>
          <a:p>
            <a:pPr rtl="0"/>
            <a:endParaRPr lang="en-US" dirty="0"/>
          </a:p>
        </p:txBody>
      </p:sp>
      <p:sp>
        <p:nvSpPr>
          <p:cNvPr id="7" name="Marcador de posición de número de diapositiva 6"/>
          <p:cNvSpPr>
            <a:spLocks noGrp="1"/>
          </p:cNvSpPr>
          <p:nvPr>
            <p:ph type="sldNum" sz="quarter" idx="12"/>
          </p:nvPr>
        </p:nvSpPr>
        <p:spPr/>
        <p:txBody>
          <a:bodyPr rtlCol="0"/>
          <a:lstStyle>
            <a:lvl1pPr>
              <a:defRPr>
                <a:solidFill>
                  <a:schemeClr val="tx2"/>
                </a:solidFill>
              </a:defRPr>
            </a:lvl1pPr>
          </a:lstStyle>
          <a:p>
            <a:pPr rtl="0"/>
            <a:fld id="{3A98EE3D-8CD1-4C3F-BD1C-C98C9596463C}" type="slidenum">
              <a:rPr lang="en-US" smtClean="0"/>
              <a:pPr rtl="0"/>
              <a:t>‹#›</a:t>
            </a:fld>
            <a:endParaRPr lang="en-US" dirty="0"/>
          </a:p>
        </p:txBody>
      </p:sp>
    </p:spTree>
    <p:extLst>
      <p:ext uri="{BB962C8B-B14F-4D97-AF65-F5344CB8AC3E}">
        <p14:creationId xmlns:p14="http://schemas.microsoft.com/office/powerpoint/2010/main" val="1933282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leyenda">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posición de imagen 2"/>
          <p:cNvSpPr>
            <a:spLocks noGrp="1" noChangeAspect="1"/>
          </p:cNvSpPr>
          <p:nvPr>
            <p:ph type="pic" idx="1"/>
          </p:nvPr>
        </p:nvSpPr>
        <p:spPr>
          <a:xfrm>
            <a:off x="15" y="0"/>
            <a:ext cx="12191985" cy="4578350"/>
          </a:xfrm>
          <a:solidFill>
            <a:schemeClr val="bg1">
              <a:lumMod val="85000"/>
            </a:schemeClr>
          </a:solidFill>
        </p:spPr>
        <p:txBody>
          <a:bodyPr lIns="457200" tIns="457200"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a:t>Haga clic en el icono para agregar una imagen</a:t>
            </a:r>
            <a:endParaRPr lang="en-US" dirty="0"/>
          </a:p>
        </p:txBody>
      </p:sp>
      <p:sp>
        <p:nvSpPr>
          <p:cNvPr id="2" name="Título 1"/>
          <p:cNvSpPr>
            <a:spLocks noGrp="1"/>
          </p:cNvSpPr>
          <p:nvPr>
            <p:ph type="title"/>
          </p:nvPr>
        </p:nvSpPr>
        <p:spPr>
          <a:xfrm>
            <a:off x="1097279" y="4799362"/>
            <a:ext cx="10113645" cy="743682"/>
          </a:xfrm>
        </p:spPr>
        <p:txBody>
          <a:bodyPr tIns="0" bIns="0" rtlCol="0" anchor="b">
            <a:noAutofit/>
          </a:bodyPr>
          <a:lstStyle>
            <a:lvl1pPr>
              <a:defRPr sz="3100" b="0">
                <a:solidFill>
                  <a:srgbClr val="FFFFFF"/>
                </a:solidFill>
              </a:defRPr>
            </a:lvl1pPr>
          </a:lstStyle>
          <a:p>
            <a:pPr rtl="0"/>
            <a:r>
              <a:rPr lang="es-ES"/>
              <a:t>Haga clic para modificar el estilo de título del patrón</a:t>
            </a:r>
            <a:endParaRPr lang="en-US" dirty="0"/>
          </a:p>
        </p:txBody>
      </p:sp>
      <p:sp>
        <p:nvSpPr>
          <p:cNvPr id="4" name="Marcador de posición de texto 3"/>
          <p:cNvSpPr>
            <a:spLocks noGrp="1"/>
          </p:cNvSpPr>
          <p:nvPr>
            <p:ph type="body" sz="half" idx="2"/>
          </p:nvPr>
        </p:nvSpPr>
        <p:spPr>
          <a:xfrm>
            <a:off x="1097279" y="5715000"/>
            <a:ext cx="10113264" cy="609600"/>
          </a:xfrm>
        </p:spPr>
        <p:txBody>
          <a:bodyPr lIns="91440" tIns="0" rIns="91440" bIns="0" rtlCol="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a:t>Haga clic para modificar los estilos de texto del patrón</a:t>
            </a:r>
          </a:p>
        </p:txBody>
      </p:sp>
      <p:sp>
        <p:nvSpPr>
          <p:cNvPr id="5" name="Marcador de fecha 4"/>
          <p:cNvSpPr>
            <a:spLocks noGrp="1"/>
          </p:cNvSpPr>
          <p:nvPr>
            <p:ph type="dt" sz="half" idx="10"/>
          </p:nvPr>
        </p:nvSpPr>
        <p:spPr/>
        <p:txBody>
          <a:bodyPr rtlCol="0"/>
          <a:lstStyle>
            <a:lvl1pPr>
              <a:defRPr/>
            </a:lvl1pPr>
          </a:lstStyle>
          <a:p>
            <a:pPr rtl="0"/>
            <a:fld id="{EB264D6B-F770-42EA-A416-77765C2D9E77}" type="datetime1">
              <a:rPr lang="es-ES" smtClean="0"/>
              <a:t>03/04/2024</a:t>
            </a:fld>
            <a:endParaRPr lang="en-US" dirty="0"/>
          </a:p>
        </p:txBody>
      </p:sp>
      <p:sp>
        <p:nvSpPr>
          <p:cNvPr id="6" name="Marcador de posición de pie de página 5"/>
          <p:cNvSpPr>
            <a:spLocks noGrp="1"/>
          </p:cNvSpPr>
          <p:nvPr>
            <p:ph type="ftr" sz="quarter" idx="11"/>
          </p:nvPr>
        </p:nvSpPr>
        <p:spPr>
          <a:xfrm>
            <a:off x="1097279" y="6446838"/>
            <a:ext cx="6818262" cy="365125"/>
          </a:xfrm>
        </p:spPr>
        <p:txBody>
          <a:bodyPr rtlCol="0"/>
          <a:lstStyle/>
          <a:p>
            <a:pPr algn="l" rtl="0"/>
            <a:endParaRPr lang="en-US" dirty="0"/>
          </a:p>
        </p:txBody>
      </p:sp>
      <p:sp>
        <p:nvSpPr>
          <p:cNvPr id="7" name="Marcador de número de diapositiva 6"/>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523267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Marcador de título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pPr rtl="0"/>
            <a:r>
              <a:rPr lang="es"/>
              <a:t>Haga clic para modificar el estilo de título del patrón</a:t>
            </a:r>
            <a:endParaRPr lang="en-US" dirty="0"/>
          </a:p>
        </p:txBody>
      </p:sp>
      <p:sp>
        <p:nvSpPr>
          <p:cNvPr id="3" name="Marcador de posición de texto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rtl="0"/>
            <a:r>
              <a:rPr lang="es"/>
              <a:t>Haga clic para modificar los estilos de texto del patrón</a:t>
            </a:r>
          </a:p>
          <a:p>
            <a:pPr lvl="1" rtl="0"/>
            <a:r>
              <a:rPr lang="es"/>
              <a:t>Segundo nivel</a:t>
            </a:r>
          </a:p>
          <a:p>
            <a:pPr lvl="2" rtl="0"/>
            <a:r>
              <a:rPr lang="es"/>
              <a:t>Tercer nivel</a:t>
            </a:r>
          </a:p>
          <a:p>
            <a:pPr lvl="3" rtl="0"/>
            <a:r>
              <a:rPr lang="es"/>
              <a:t>Cuarto nivel</a:t>
            </a:r>
          </a:p>
          <a:p>
            <a:pPr lvl="4" rtl="0"/>
            <a:r>
              <a:rPr lang="es"/>
              <a:t>Quinto nivel</a:t>
            </a:r>
            <a:endParaRPr lang="en-US" dirty="0"/>
          </a:p>
        </p:txBody>
      </p:sp>
      <p:sp>
        <p:nvSpPr>
          <p:cNvPr id="4" name="Marcador de fecha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pPr rtl="0"/>
            <a:fld id="{0B690EE5-24CD-41B5-AD70-FAB1408B17DB}" type="datetime1">
              <a:rPr lang="es-ES" smtClean="0"/>
              <a:t>03/04/2024</a:t>
            </a:fld>
            <a:endParaRPr lang="en-US" dirty="0"/>
          </a:p>
        </p:txBody>
      </p:sp>
      <p:sp>
        <p:nvSpPr>
          <p:cNvPr id="5" name="Marcador de posición de pie de página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pPr rtl="0"/>
            <a:endParaRPr lang="en-US" dirty="0"/>
          </a:p>
        </p:txBody>
      </p:sp>
      <p:sp>
        <p:nvSpPr>
          <p:cNvPr id="6" name="Marcador de número de diapositiva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pPr rtl="0"/>
            <a:fld id="{3A98EE3D-8CD1-4C3F-BD1C-C98C9596463C}" type="slidenum">
              <a:rPr lang="en-US" smtClean="0"/>
              <a:t>‹#›</a:t>
            </a:fld>
            <a:endParaRPr lang="en-US" dirty="0"/>
          </a:p>
        </p:txBody>
      </p:sp>
      <p:cxnSp>
        <p:nvCxnSpPr>
          <p:cNvPr id="10" name="Conector recto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498223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47" r:id="rId3"/>
    <p:sldLayoutId id="2147483743" r:id="rId4"/>
    <p:sldLayoutId id="2147483738" r:id="rId5"/>
    <p:sldLayoutId id="2147483732" r:id="rId6"/>
    <p:sldLayoutId id="2147483733" r:id="rId7"/>
    <p:sldLayoutId id="2147483734" r:id="rId8"/>
    <p:sldLayoutId id="2147483735" r:id="rId9"/>
    <p:sldLayoutId id="2147483736" r:id="rId10"/>
    <p:sldLayoutId id="2147483737" r:id="rId11"/>
  </p:sldLayoutIdLst>
  <p:hf sldNum="0" hdr="0" ftr="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ángulo 21">
            <a:extLst>
              <a:ext uri="{FF2B5EF4-FFF2-40B4-BE49-F238E27FC236}">
                <a16:creationId xmlns:a16="http://schemas.microsoft.com/office/drawing/2014/main" id="{A9286AD2-18A9-4868-A4E3-7A2097A2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2" name="Título 1">
            <a:extLst>
              <a:ext uri="{FF2B5EF4-FFF2-40B4-BE49-F238E27FC236}">
                <a16:creationId xmlns:a16="http://schemas.microsoft.com/office/drawing/2014/main" id="{78FD68DA-43BA-4508-8DE2-BA9BB7B2FA5B}"/>
              </a:ext>
            </a:extLst>
          </p:cNvPr>
          <p:cNvSpPr>
            <a:spLocks noGrp="1"/>
          </p:cNvSpPr>
          <p:nvPr>
            <p:ph type="ctrTitle"/>
          </p:nvPr>
        </p:nvSpPr>
        <p:spPr>
          <a:xfrm>
            <a:off x="250371" y="627908"/>
            <a:ext cx="11691257" cy="1109012"/>
          </a:xfrm>
        </p:spPr>
        <p:txBody>
          <a:bodyPr rtlCol="0">
            <a:noAutofit/>
          </a:bodyPr>
          <a:lstStyle/>
          <a:p>
            <a:pPr algn="ctr">
              <a:lnSpc>
                <a:spcPct val="107000"/>
              </a:lnSpc>
              <a:spcAft>
                <a:spcPts val="800"/>
              </a:spcAft>
            </a:pPr>
            <a:r>
              <a:rPr lang="es-MX" sz="2800" b="1" kern="100" dirty="0">
                <a:effectLst/>
                <a:latin typeface="Ebrima" panose="02000000000000000000" pitchFamily="2" charset="0"/>
                <a:ea typeface="Ebrima" panose="02000000000000000000" pitchFamily="2" charset="0"/>
                <a:cs typeface="Ebrima" panose="02000000000000000000" pitchFamily="2" charset="0"/>
              </a:rPr>
              <a:t>Realidades Virtuales como Herramientas Pedagógicas para Fortalecer </a:t>
            </a:r>
            <a:br>
              <a:rPr lang="es-MX" sz="2800" b="1" kern="100" dirty="0">
                <a:effectLst/>
                <a:latin typeface="Ebrima" panose="02000000000000000000" pitchFamily="2" charset="0"/>
                <a:ea typeface="Ebrima" panose="02000000000000000000" pitchFamily="2" charset="0"/>
                <a:cs typeface="Ebrima" panose="02000000000000000000" pitchFamily="2" charset="0"/>
              </a:rPr>
            </a:br>
            <a:r>
              <a:rPr lang="es-MX" sz="2800" b="1" kern="100" dirty="0">
                <a:effectLst/>
                <a:latin typeface="Ebrima" panose="02000000000000000000" pitchFamily="2" charset="0"/>
                <a:ea typeface="Ebrima" panose="02000000000000000000" pitchFamily="2" charset="0"/>
                <a:cs typeface="Ebrima" panose="02000000000000000000" pitchFamily="2" charset="0"/>
              </a:rPr>
              <a:t>el Currículum de Grado en Tres carreras de la DEB</a:t>
            </a:r>
            <a:endParaRPr lang="es-CR" sz="2800" b="1" kern="100" dirty="0">
              <a:effectLst/>
              <a:latin typeface="Ebrima" panose="02000000000000000000" pitchFamily="2" charset="0"/>
              <a:ea typeface="Ebrima" panose="02000000000000000000" pitchFamily="2" charset="0"/>
              <a:cs typeface="Ebrima" panose="02000000000000000000" pitchFamily="2" charset="0"/>
            </a:endParaRPr>
          </a:p>
        </p:txBody>
      </p:sp>
      <p:cxnSp>
        <p:nvCxnSpPr>
          <p:cNvPr id="24" name="Conector recto 23">
            <a:extLst>
              <a:ext uri="{FF2B5EF4-FFF2-40B4-BE49-F238E27FC236}">
                <a16:creationId xmlns:a16="http://schemas.microsoft.com/office/drawing/2014/main" id="{E7A7CD63-7EC3-44F3-95D0-595C4019FF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27754"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8" name="Imagen 7" descr="Una caricatura de una persona&#10;&#10;Descripción generada automáticamente con confianza media">
            <a:extLst>
              <a:ext uri="{FF2B5EF4-FFF2-40B4-BE49-F238E27FC236}">
                <a16:creationId xmlns:a16="http://schemas.microsoft.com/office/drawing/2014/main" id="{9D419444-4464-F998-9C9A-104B008F79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55" y="2140451"/>
            <a:ext cx="6951306" cy="3915902"/>
          </a:xfrm>
          <a:prstGeom prst="rect">
            <a:avLst/>
          </a:prstGeom>
        </p:spPr>
      </p:pic>
      <p:pic>
        <p:nvPicPr>
          <p:cNvPr id="1026" name="Imagen 2">
            <a:extLst>
              <a:ext uri="{FF2B5EF4-FFF2-40B4-BE49-F238E27FC236}">
                <a16:creationId xmlns:a16="http://schemas.microsoft.com/office/drawing/2014/main" id="{40ECF5AB-A54A-4216-85A0-2A37A3FA5F0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6" t="7914" r="206" b="8859"/>
          <a:stretch/>
        </p:blipFill>
        <p:spPr bwMode="auto">
          <a:xfrm>
            <a:off x="10145665" y="5019942"/>
            <a:ext cx="1739591" cy="140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Oculus Quest 2 64GB Advanced All-in-one VR Gaming Headset White">
            <a:extLst>
              <a:ext uri="{FF2B5EF4-FFF2-40B4-BE49-F238E27FC236}">
                <a16:creationId xmlns:a16="http://schemas.microsoft.com/office/drawing/2014/main" id="{53A2626B-4D70-F58B-1AAF-C215B70857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13004" y="2063901"/>
            <a:ext cx="2250857" cy="203149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lataforma de desarrollo en tiempo real de Unity | .NET">
            <a:extLst>
              <a:ext uri="{FF2B5EF4-FFF2-40B4-BE49-F238E27FC236}">
                <a16:creationId xmlns:a16="http://schemas.microsoft.com/office/drawing/2014/main" id="{84722B00-21E0-C3CB-03DE-8163D4C35F7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31977" y="4805264"/>
            <a:ext cx="3306618" cy="1860637"/>
          </a:xfrm>
          <a:prstGeom prst="rect">
            <a:avLst/>
          </a:prstGeom>
          <a:noFill/>
          <a:extLst>
            <a:ext uri="{909E8E84-426E-40DD-AFC4-6F175D3DCCD1}">
              <a14:hiddenFill xmlns:a14="http://schemas.microsoft.com/office/drawing/2010/main">
                <a:solidFill>
                  <a:srgbClr val="FFFFFF"/>
                </a:solidFill>
              </a14:hiddenFill>
            </a:ext>
          </a:extLst>
        </p:spPr>
      </p:pic>
      <p:sp>
        <p:nvSpPr>
          <p:cNvPr id="11" name="Rectángulo: esquinas redondeadas 10">
            <a:extLst>
              <a:ext uri="{FF2B5EF4-FFF2-40B4-BE49-F238E27FC236}">
                <a16:creationId xmlns:a16="http://schemas.microsoft.com/office/drawing/2014/main" id="{3A3B48C7-F1D9-6C7C-580B-2E2174FFE63A}"/>
              </a:ext>
            </a:extLst>
          </p:cNvPr>
          <p:cNvSpPr/>
          <p:nvPr/>
        </p:nvSpPr>
        <p:spPr>
          <a:xfrm>
            <a:off x="1035698" y="0"/>
            <a:ext cx="2258008" cy="522514"/>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2" name="CuadroTexto 11">
            <a:extLst>
              <a:ext uri="{FF2B5EF4-FFF2-40B4-BE49-F238E27FC236}">
                <a16:creationId xmlns:a16="http://schemas.microsoft.com/office/drawing/2014/main" id="{72F534A9-988C-09E7-4123-9F37CCFA6BCF}"/>
              </a:ext>
            </a:extLst>
          </p:cNvPr>
          <p:cNvSpPr txBox="1"/>
          <p:nvPr/>
        </p:nvSpPr>
        <p:spPr>
          <a:xfrm>
            <a:off x="1385745" y="46261"/>
            <a:ext cx="1505540" cy="400110"/>
          </a:xfrm>
          <a:prstGeom prst="rect">
            <a:avLst/>
          </a:prstGeom>
          <a:noFill/>
        </p:spPr>
        <p:txBody>
          <a:bodyPr wrap="none" rtlCol="0">
            <a:spAutoFit/>
          </a:bodyPr>
          <a:lstStyle/>
          <a:p>
            <a:r>
              <a:rPr lang="es-MX" sz="2000" dirty="0">
                <a:solidFill>
                  <a:schemeClr val="bg1"/>
                </a:solidFill>
                <a:effectLst>
                  <a:outerShdw blurRad="38100" dist="38100" dir="2700000" algn="tl">
                    <a:srgbClr val="000000">
                      <a:alpha val="43137"/>
                    </a:srgbClr>
                  </a:outerShdw>
                </a:effectLst>
                <a:latin typeface="Amasis MT Pro Black" panose="02040A04050005020304" pitchFamily="18" charset="0"/>
              </a:rPr>
              <a:t>Seminario</a:t>
            </a:r>
            <a:endParaRPr lang="es-CR" sz="2000" dirty="0">
              <a:solidFill>
                <a:schemeClr val="bg1"/>
              </a:solidFill>
              <a:effectLst>
                <a:outerShdw blurRad="38100" dist="38100" dir="2700000" algn="tl">
                  <a:srgbClr val="000000">
                    <a:alpha val="43137"/>
                  </a:srgbClr>
                </a:outerShdw>
              </a:effectLst>
              <a:latin typeface="Amasis MT Pro Black" panose="02040A04050005020304" pitchFamily="18" charset="0"/>
            </a:endParaRPr>
          </a:p>
        </p:txBody>
      </p:sp>
      <p:pic>
        <p:nvPicPr>
          <p:cNvPr id="4" name="Imagen 3">
            <a:extLst>
              <a:ext uri="{FF2B5EF4-FFF2-40B4-BE49-F238E27FC236}">
                <a16:creationId xmlns:a16="http://schemas.microsoft.com/office/drawing/2014/main" id="{FFE412FA-88CE-9914-59A9-7D0D5AC78141}"/>
              </a:ext>
            </a:extLst>
          </p:cNvPr>
          <p:cNvPicPr>
            <a:picLocks noChangeAspect="1"/>
          </p:cNvPicPr>
          <p:nvPr/>
        </p:nvPicPr>
        <p:blipFill>
          <a:blip r:embed="rId6"/>
          <a:stretch>
            <a:fillRect/>
          </a:stretch>
        </p:blipFill>
        <p:spPr>
          <a:xfrm>
            <a:off x="204102" y="6248550"/>
            <a:ext cx="588995" cy="482121"/>
          </a:xfrm>
          <a:prstGeom prst="rect">
            <a:avLst/>
          </a:prstGeom>
        </p:spPr>
      </p:pic>
    </p:spTree>
    <p:extLst>
      <p:ext uri="{BB962C8B-B14F-4D97-AF65-F5344CB8AC3E}">
        <p14:creationId xmlns:p14="http://schemas.microsoft.com/office/powerpoint/2010/main" val="4043737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ángulo 46">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2" name="Título 1">
            <a:extLst>
              <a:ext uri="{FF2B5EF4-FFF2-40B4-BE49-F238E27FC236}">
                <a16:creationId xmlns:a16="http://schemas.microsoft.com/office/drawing/2014/main" id="{9AB2EA78-AEB3-469B-9025-3B17201A457B}"/>
              </a:ext>
            </a:extLst>
          </p:cNvPr>
          <p:cNvSpPr>
            <a:spLocks noGrp="1"/>
          </p:cNvSpPr>
          <p:nvPr>
            <p:ph type="ctrTitle"/>
          </p:nvPr>
        </p:nvSpPr>
        <p:spPr>
          <a:xfrm>
            <a:off x="653437" y="83979"/>
            <a:ext cx="10885092" cy="3143753"/>
          </a:xfrm>
        </p:spPr>
        <p:txBody>
          <a:bodyPr rtlCol="0" anchor="ctr">
            <a:normAutofit/>
          </a:bodyPr>
          <a:lstStyle/>
          <a:p>
            <a:pPr>
              <a:lnSpc>
                <a:spcPct val="107000"/>
              </a:lnSpc>
              <a:spcAft>
                <a:spcPts val="800"/>
              </a:spcAft>
            </a:pPr>
            <a:r>
              <a:rPr lang="es-MX" sz="2400" kern="100" dirty="0">
                <a:effectLst/>
                <a:latin typeface="Calibri" panose="020F0502020204030204" pitchFamily="34" charset="0"/>
                <a:ea typeface="Calibri" panose="020F0502020204030204" pitchFamily="34" charset="0"/>
                <a:cs typeface="Times New Roman" panose="02020603050405020304" pitchFamily="18" charset="0"/>
              </a:rPr>
              <a:t>Buscaremos contrastar los alcances y limitaciones de las tecnologías de Realidad Virtual, respecto a otras tecnología de la Información, como Herramienta Pedagógica para la formación sobre Ambientes de Aprendizaje en estudiantes de la DEB.</a:t>
            </a:r>
            <a:br>
              <a:rPr lang="es-MX" sz="2400" kern="100" dirty="0">
                <a:effectLst/>
                <a:latin typeface="Calibri" panose="020F0502020204030204" pitchFamily="34" charset="0"/>
                <a:ea typeface="Calibri" panose="020F0502020204030204" pitchFamily="34" charset="0"/>
                <a:cs typeface="Times New Roman" panose="02020603050405020304" pitchFamily="18" charset="0"/>
              </a:rPr>
            </a:br>
            <a:br>
              <a:rPr lang="es-CR" sz="1800" kern="100" dirty="0">
                <a:effectLst/>
                <a:latin typeface="Calibri" panose="020F0502020204030204" pitchFamily="34" charset="0"/>
                <a:ea typeface="Calibri" panose="020F0502020204030204" pitchFamily="34" charset="0"/>
                <a:cs typeface="Times New Roman" panose="02020603050405020304" pitchFamily="18" charset="0"/>
              </a:rPr>
            </a:br>
            <a:br>
              <a:rPr lang="es-CR" sz="2400" kern="100" dirty="0">
                <a:effectLst/>
                <a:latin typeface="Calibri" panose="020F0502020204030204" pitchFamily="34" charset="0"/>
                <a:ea typeface="Calibri" panose="020F0502020204030204" pitchFamily="34" charset="0"/>
                <a:cs typeface="Times New Roman" panose="02020603050405020304" pitchFamily="18" charset="0"/>
              </a:rPr>
            </a:br>
            <a:endParaRPr lang="es-CR" sz="24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9" name="Rectángulo 48">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ítulo 2">
            <a:extLst>
              <a:ext uri="{FF2B5EF4-FFF2-40B4-BE49-F238E27FC236}">
                <a16:creationId xmlns:a16="http://schemas.microsoft.com/office/drawing/2014/main" id="{255E1F2F-E259-4EA8-9FFD-3A10AF541859}"/>
              </a:ext>
            </a:extLst>
          </p:cNvPr>
          <p:cNvSpPr>
            <a:spLocks noGrp="1"/>
          </p:cNvSpPr>
          <p:nvPr>
            <p:ph type="subTitle" idx="1"/>
          </p:nvPr>
        </p:nvSpPr>
        <p:spPr>
          <a:xfrm>
            <a:off x="1100051" y="5225240"/>
            <a:ext cx="10058400" cy="1143000"/>
          </a:xfrm>
        </p:spPr>
        <p:txBody>
          <a:bodyPr rtlCol="0">
            <a:normAutofit fontScale="92500" lnSpcReduction="10000"/>
          </a:bodyPr>
          <a:lstStyle/>
          <a:p>
            <a:pPr rtl="0"/>
            <a:r>
              <a:rPr lang="es" dirty="0">
                <a:solidFill>
                  <a:srgbClr val="FFFFFF"/>
                </a:solidFill>
              </a:rPr>
              <a:t>L</a:t>
            </a:r>
            <a:r>
              <a:rPr lang="es" dirty="0">
                <a:solidFill>
                  <a:srgbClr val="FFFFFF"/>
                </a:solidFill>
                <a:latin typeface="Aparajita" panose="020B0502040204020203" pitchFamily="18" charset="0"/>
                <a:cs typeface="Aparajita" panose="020B0502040204020203" pitchFamily="18" charset="0"/>
              </a:rPr>
              <a:t>as personas que se incorporen al Seminario recibirán capacitación para Crear Ambientes de Realidad Virtual en VISORES META QUEST 2 como los que se muestran en la IMAGEN. </a:t>
            </a:r>
            <a:endParaRPr lang="es" dirty="0">
              <a:solidFill>
                <a:srgbClr val="FFFFFF"/>
              </a:solidFill>
            </a:endParaRPr>
          </a:p>
        </p:txBody>
      </p:sp>
      <p:pic>
        <p:nvPicPr>
          <p:cNvPr id="6" name="Imagen 5" descr="Una mujer sentada frente a una computadora&#10;&#10;Descripción generada automáticamente con confianza baja">
            <a:extLst>
              <a:ext uri="{FF2B5EF4-FFF2-40B4-BE49-F238E27FC236}">
                <a16:creationId xmlns:a16="http://schemas.microsoft.com/office/drawing/2014/main" id="{02731E89-6EDA-260B-DB01-A486683B6A1D}"/>
              </a:ext>
            </a:extLst>
          </p:cNvPr>
          <p:cNvPicPr>
            <a:picLocks noChangeAspect="1"/>
          </p:cNvPicPr>
          <p:nvPr/>
        </p:nvPicPr>
        <p:blipFill rotWithShape="1">
          <a:blip r:embed="rId2">
            <a:extLst>
              <a:ext uri="{28A0092B-C50C-407E-A947-70E740481C1C}">
                <a14:useLocalDpi xmlns:a14="http://schemas.microsoft.com/office/drawing/2010/main" val="0"/>
              </a:ext>
            </a:extLst>
          </a:blip>
          <a:srcRect t="35918" b="8266"/>
          <a:stretch/>
        </p:blipFill>
        <p:spPr>
          <a:xfrm>
            <a:off x="77623" y="2154327"/>
            <a:ext cx="5539406" cy="2318885"/>
          </a:xfrm>
          <a:prstGeom prst="rect">
            <a:avLst/>
          </a:prstGeom>
        </p:spPr>
      </p:pic>
      <p:pic>
        <p:nvPicPr>
          <p:cNvPr id="3074" name="Picture 2" descr="From Blender to Unreal Engine in archviz (Tutorial/Interview) -  BlenderNation">
            <a:extLst>
              <a:ext uri="{FF2B5EF4-FFF2-40B4-BE49-F238E27FC236}">
                <a16:creationId xmlns:a16="http://schemas.microsoft.com/office/drawing/2014/main" id="{2204BB69-B73F-E419-B806-AA0F78CC45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7404" y="2767795"/>
            <a:ext cx="3504190" cy="1967685"/>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esquinas redondeadas 3">
            <a:extLst>
              <a:ext uri="{FF2B5EF4-FFF2-40B4-BE49-F238E27FC236}">
                <a16:creationId xmlns:a16="http://schemas.microsoft.com/office/drawing/2014/main" id="{6C2F55B0-97BC-F045-A336-C4F4893369C1}"/>
              </a:ext>
            </a:extLst>
          </p:cNvPr>
          <p:cNvSpPr/>
          <p:nvPr/>
        </p:nvSpPr>
        <p:spPr>
          <a:xfrm>
            <a:off x="1035698" y="0"/>
            <a:ext cx="2258008" cy="522514"/>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Objetivos</a:t>
            </a:r>
            <a:endParaRPr lang="es-CR" dirty="0"/>
          </a:p>
        </p:txBody>
      </p:sp>
      <p:pic>
        <p:nvPicPr>
          <p:cNvPr id="5" name="Picture 4" descr="Oculus Quest 2 64GB Advanced All-in-one VR Gaming Headset White">
            <a:extLst>
              <a:ext uri="{FF2B5EF4-FFF2-40B4-BE49-F238E27FC236}">
                <a16:creationId xmlns:a16="http://schemas.microsoft.com/office/drawing/2014/main" id="{5D9500DB-3973-642C-5261-FF3E8C31A9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15667" y="1892273"/>
            <a:ext cx="2569282" cy="23188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1861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ángulo 46">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2" name="Título 1">
            <a:extLst>
              <a:ext uri="{FF2B5EF4-FFF2-40B4-BE49-F238E27FC236}">
                <a16:creationId xmlns:a16="http://schemas.microsoft.com/office/drawing/2014/main" id="{9AB2EA78-AEB3-469B-9025-3B17201A457B}"/>
              </a:ext>
            </a:extLst>
          </p:cNvPr>
          <p:cNvSpPr>
            <a:spLocks noGrp="1"/>
          </p:cNvSpPr>
          <p:nvPr>
            <p:ph type="ctrTitle"/>
          </p:nvPr>
        </p:nvSpPr>
        <p:spPr>
          <a:xfrm>
            <a:off x="653437" y="262106"/>
            <a:ext cx="10885092" cy="2632621"/>
          </a:xfrm>
        </p:spPr>
        <p:txBody>
          <a:bodyPr rtlCol="0" anchor="ctr">
            <a:normAutofit/>
          </a:bodyPr>
          <a:lstStyle/>
          <a:p>
            <a:pPr>
              <a:lnSpc>
                <a:spcPct val="107000"/>
              </a:lnSpc>
              <a:spcAft>
                <a:spcPts val="800"/>
              </a:spcAft>
            </a:pPr>
            <a:r>
              <a:rPr lang="es-MX" sz="2400" kern="100" dirty="0">
                <a:effectLst/>
                <a:latin typeface="Calibri" panose="020F0502020204030204" pitchFamily="34" charset="0"/>
                <a:ea typeface="Calibri" panose="020F0502020204030204" pitchFamily="34" charset="0"/>
                <a:cs typeface="Times New Roman" panose="02020603050405020304" pitchFamily="18" charset="0"/>
              </a:rPr>
              <a:t>Además, una vez capacitadas, las personas del seminario ofrecerán talleres de formación para estudiantes de la DEB, sobre la creación de Escenarios de Realidad Virtual funcionales, para estimar su posibilidad de integración al currículo de las carreras.</a:t>
            </a:r>
            <a:br>
              <a:rPr lang="es-MX" sz="2400" kern="100" dirty="0">
                <a:effectLst/>
                <a:latin typeface="Calibri" panose="020F0502020204030204" pitchFamily="34" charset="0"/>
                <a:ea typeface="Calibri" panose="020F0502020204030204" pitchFamily="34" charset="0"/>
                <a:cs typeface="Times New Roman" panose="02020603050405020304" pitchFamily="18" charset="0"/>
              </a:rPr>
            </a:br>
            <a:br>
              <a:rPr lang="es-CR" sz="2400" kern="100" dirty="0">
                <a:effectLst/>
                <a:latin typeface="Calibri" panose="020F0502020204030204" pitchFamily="34" charset="0"/>
                <a:ea typeface="Calibri" panose="020F0502020204030204" pitchFamily="34" charset="0"/>
                <a:cs typeface="Times New Roman" panose="02020603050405020304" pitchFamily="18" charset="0"/>
              </a:rPr>
            </a:br>
            <a:endParaRPr lang="es-CR" sz="24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9" name="Rectángulo 48">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ítulo 2">
            <a:extLst>
              <a:ext uri="{FF2B5EF4-FFF2-40B4-BE49-F238E27FC236}">
                <a16:creationId xmlns:a16="http://schemas.microsoft.com/office/drawing/2014/main" id="{255E1F2F-E259-4EA8-9FFD-3A10AF541859}"/>
              </a:ext>
            </a:extLst>
          </p:cNvPr>
          <p:cNvSpPr>
            <a:spLocks noGrp="1"/>
          </p:cNvSpPr>
          <p:nvPr>
            <p:ph type="subTitle" idx="1"/>
          </p:nvPr>
        </p:nvSpPr>
        <p:spPr>
          <a:xfrm>
            <a:off x="1100051" y="5225240"/>
            <a:ext cx="10058400" cy="1143000"/>
          </a:xfrm>
        </p:spPr>
        <p:txBody>
          <a:bodyPr rtlCol="0">
            <a:normAutofit/>
          </a:bodyPr>
          <a:lstStyle/>
          <a:p>
            <a:pPr rtl="0"/>
            <a:r>
              <a:rPr lang="es" dirty="0">
                <a:solidFill>
                  <a:srgbClr val="FFFFFF"/>
                </a:solidFill>
              </a:rPr>
              <a:t>Así esperamos estimar la VIABILIDAD</a:t>
            </a:r>
          </a:p>
          <a:p>
            <a:pPr rtl="0"/>
            <a:r>
              <a:rPr lang="es-CR" dirty="0">
                <a:solidFill>
                  <a:srgbClr val="FFFFFF"/>
                </a:solidFill>
              </a:rPr>
              <a:t>D</a:t>
            </a:r>
            <a:r>
              <a:rPr lang="es" dirty="0">
                <a:solidFill>
                  <a:srgbClr val="FFFFFF"/>
                </a:solidFill>
              </a:rPr>
              <a:t>e INCORPORAR estas tecnologías a Los CURRíCULOS DEB</a:t>
            </a:r>
          </a:p>
        </p:txBody>
      </p:sp>
      <p:pic>
        <p:nvPicPr>
          <p:cNvPr id="7" name="Imagen 6" descr="Pantalla de un teléfono celular en la mano&#10;&#10;Descripción generada automáticamente">
            <a:extLst>
              <a:ext uri="{FF2B5EF4-FFF2-40B4-BE49-F238E27FC236}">
                <a16:creationId xmlns:a16="http://schemas.microsoft.com/office/drawing/2014/main" id="{E4181D06-BE41-C416-EE93-32CB015DB8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82750" y="2138653"/>
            <a:ext cx="2339489" cy="3309485"/>
          </a:xfrm>
          <a:prstGeom prst="rect">
            <a:avLst/>
          </a:prstGeom>
        </p:spPr>
      </p:pic>
      <p:sp>
        <p:nvSpPr>
          <p:cNvPr id="4" name="Rectángulo: esquinas redondeadas 3">
            <a:extLst>
              <a:ext uri="{FF2B5EF4-FFF2-40B4-BE49-F238E27FC236}">
                <a16:creationId xmlns:a16="http://schemas.microsoft.com/office/drawing/2014/main" id="{94BF6B26-D1BB-6768-2DFA-9DD17E35987D}"/>
              </a:ext>
            </a:extLst>
          </p:cNvPr>
          <p:cNvSpPr/>
          <p:nvPr/>
        </p:nvSpPr>
        <p:spPr>
          <a:xfrm>
            <a:off x="1035698" y="0"/>
            <a:ext cx="2258008" cy="522514"/>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Objetivos</a:t>
            </a:r>
            <a:endParaRPr lang="es-CR" dirty="0"/>
          </a:p>
        </p:txBody>
      </p:sp>
      <p:pic>
        <p:nvPicPr>
          <p:cNvPr id="8" name="Imagen 7" descr="Una caricatura de una persona&#10;&#10;Descripción generada automáticamente con confianza media">
            <a:extLst>
              <a:ext uri="{FF2B5EF4-FFF2-40B4-BE49-F238E27FC236}">
                <a16:creationId xmlns:a16="http://schemas.microsoft.com/office/drawing/2014/main" id="{591340FC-1068-A07E-6C2B-12FA0AD09B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0179" y="2000286"/>
            <a:ext cx="4938936" cy="2782267"/>
          </a:xfrm>
          <a:prstGeom prst="rect">
            <a:avLst/>
          </a:prstGeom>
        </p:spPr>
      </p:pic>
    </p:spTree>
    <p:extLst>
      <p:ext uri="{BB962C8B-B14F-4D97-AF65-F5344CB8AC3E}">
        <p14:creationId xmlns:p14="http://schemas.microsoft.com/office/powerpoint/2010/main" val="191714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ángulo 46">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2" name="Título 1">
            <a:extLst>
              <a:ext uri="{FF2B5EF4-FFF2-40B4-BE49-F238E27FC236}">
                <a16:creationId xmlns:a16="http://schemas.microsoft.com/office/drawing/2014/main" id="{9AB2EA78-AEB3-469B-9025-3B17201A457B}"/>
              </a:ext>
            </a:extLst>
          </p:cNvPr>
          <p:cNvSpPr>
            <a:spLocks noGrp="1"/>
          </p:cNvSpPr>
          <p:nvPr>
            <p:ph type="ctrTitle"/>
          </p:nvPr>
        </p:nvSpPr>
        <p:spPr>
          <a:xfrm>
            <a:off x="686705" y="308113"/>
            <a:ext cx="10885092" cy="3402629"/>
          </a:xfrm>
        </p:spPr>
        <p:txBody>
          <a:bodyPr rtlCol="0" anchor="ctr">
            <a:normAutofit/>
          </a:bodyPr>
          <a:lstStyle/>
          <a:p>
            <a:pPr>
              <a:lnSpc>
                <a:spcPct val="107000"/>
              </a:lnSpc>
              <a:spcAft>
                <a:spcPts val="800"/>
              </a:spcAft>
            </a:pPr>
            <a:r>
              <a:rPr lang="es-MX" sz="2400" kern="100" dirty="0">
                <a:effectLst/>
                <a:latin typeface="Calibri" panose="020F0502020204030204" pitchFamily="34" charset="0"/>
                <a:ea typeface="Calibri" panose="020F0502020204030204" pitchFamily="34" charset="0"/>
                <a:cs typeface="Times New Roman" panose="02020603050405020304" pitchFamily="18" charset="0"/>
              </a:rPr>
              <a:t>Finalmente, se sistematizarán las experiencias y criterios de estudiantes de la DEB, acerca de las posibilidades de la Realidad Virtual, para el enriquecimiento de las experiencias formativas en el grado. </a:t>
            </a:r>
            <a:br>
              <a:rPr lang="es-CR" sz="1800" kern="100" dirty="0">
                <a:effectLst/>
                <a:latin typeface="Calibri" panose="020F0502020204030204" pitchFamily="34" charset="0"/>
                <a:ea typeface="Calibri" panose="020F0502020204030204" pitchFamily="34" charset="0"/>
                <a:cs typeface="Times New Roman" panose="02020603050405020304" pitchFamily="18" charset="0"/>
              </a:rPr>
            </a:br>
            <a:br>
              <a:rPr lang="es-CR" sz="2400" kern="100" dirty="0">
                <a:effectLst/>
                <a:latin typeface="Calibri" panose="020F0502020204030204" pitchFamily="34" charset="0"/>
                <a:ea typeface="Calibri" panose="020F0502020204030204" pitchFamily="34" charset="0"/>
                <a:cs typeface="Times New Roman" panose="02020603050405020304" pitchFamily="18" charset="0"/>
              </a:rPr>
            </a:br>
            <a:endParaRPr lang="es-CR" sz="24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9" name="Rectángulo 48">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ítulo 2">
            <a:extLst>
              <a:ext uri="{FF2B5EF4-FFF2-40B4-BE49-F238E27FC236}">
                <a16:creationId xmlns:a16="http://schemas.microsoft.com/office/drawing/2014/main" id="{255E1F2F-E259-4EA8-9FFD-3A10AF541859}"/>
              </a:ext>
            </a:extLst>
          </p:cNvPr>
          <p:cNvSpPr>
            <a:spLocks noGrp="1"/>
          </p:cNvSpPr>
          <p:nvPr>
            <p:ph type="subTitle" idx="1"/>
          </p:nvPr>
        </p:nvSpPr>
        <p:spPr>
          <a:xfrm>
            <a:off x="1100051" y="5225240"/>
            <a:ext cx="10058400" cy="1143000"/>
          </a:xfrm>
        </p:spPr>
        <p:txBody>
          <a:bodyPr rtlCol="0">
            <a:normAutofit/>
          </a:bodyPr>
          <a:lstStyle/>
          <a:p>
            <a:pPr rtl="0"/>
            <a:r>
              <a:rPr lang="es" dirty="0">
                <a:solidFill>
                  <a:srgbClr val="FFFFFF"/>
                </a:solidFill>
              </a:rPr>
              <a:t>Se utilizarán</a:t>
            </a:r>
          </a:p>
          <a:p>
            <a:pPr rtl="0"/>
            <a:r>
              <a:rPr lang="es" dirty="0">
                <a:solidFill>
                  <a:srgbClr val="FFFFFF"/>
                </a:solidFill>
              </a:rPr>
              <a:t>Entrevistas y grupos focales</a:t>
            </a:r>
          </a:p>
        </p:txBody>
      </p:sp>
      <p:pic>
        <p:nvPicPr>
          <p:cNvPr id="2050" name="Picture 2" descr="Is our Education System Failing Ambitious Young People? — Stem &amp; Glory">
            <a:extLst>
              <a:ext uri="{FF2B5EF4-FFF2-40B4-BE49-F238E27FC236}">
                <a16:creationId xmlns:a16="http://schemas.microsoft.com/office/drawing/2014/main" id="{FBD4233B-747C-A87E-9866-65E4E9230F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4102" y="2167823"/>
            <a:ext cx="7359926" cy="346652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Oculus Quest 2 64GB Advanced All-in-one VR Gaming Headset White">
            <a:extLst>
              <a:ext uri="{FF2B5EF4-FFF2-40B4-BE49-F238E27FC236}">
                <a16:creationId xmlns:a16="http://schemas.microsoft.com/office/drawing/2014/main" id="{C56ACDD5-BC52-EA6D-5B3F-2CD8E2BB37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8936" y="2691520"/>
            <a:ext cx="2258557" cy="2038443"/>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esquinas redondeadas 4">
            <a:extLst>
              <a:ext uri="{FF2B5EF4-FFF2-40B4-BE49-F238E27FC236}">
                <a16:creationId xmlns:a16="http://schemas.microsoft.com/office/drawing/2014/main" id="{50AEDD4A-E1E3-9638-BD7F-7D6745B6EE7A}"/>
              </a:ext>
            </a:extLst>
          </p:cNvPr>
          <p:cNvSpPr/>
          <p:nvPr/>
        </p:nvSpPr>
        <p:spPr>
          <a:xfrm>
            <a:off x="1035698" y="0"/>
            <a:ext cx="2258008" cy="522514"/>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Objetivos</a:t>
            </a:r>
            <a:endParaRPr lang="es-CR" dirty="0"/>
          </a:p>
        </p:txBody>
      </p:sp>
    </p:spTree>
    <p:extLst>
      <p:ext uri="{BB962C8B-B14F-4D97-AF65-F5344CB8AC3E}">
        <p14:creationId xmlns:p14="http://schemas.microsoft.com/office/powerpoint/2010/main" val="2873219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fecha 3">
            <a:extLst>
              <a:ext uri="{FF2B5EF4-FFF2-40B4-BE49-F238E27FC236}">
                <a16:creationId xmlns:a16="http://schemas.microsoft.com/office/drawing/2014/main" id="{17E1DF9C-2F3F-33B7-2CE5-41C31561BB16}"/>
              </a:ext>
            </a:extLst>
          </p:cNvPr>
          <p:cNvSpPr>
            <a:spLocks noGrp="1"/>
          </p:cNvSpPr>
          <p:nvPr>
            <p:ph type="dt" sz="half" idx="10"/>
          </p:nvPr>
        </p:nvSpPr>
        <p:spPr/>
        <p:txBody>
          <a:bodyPr/>
          <a:lstStyle/>
          <a:p>
            <a:pPr rtl="0"/>
            <a:fld id="{642B802E-BFC6-4F89-8E3C-91026AB025AB}" type="datetime1">
              <a:rPr lang="es-ES" smtClean="0"/>
              <a:t>03/04/2024</a:t>
            </a:fld>
            <a:endParaRPr lang="en-US" dirty="0"/>
          </a:p>
        </p:txBody>
      </p:sp>
      <p:pic>
        <p:nvPicPr>
          <p:cNvPr id="2052" name="Picture 4">
            <a:extLst>
              <a:ext uri="{FF2B5EF4-FFF2-40B4-BE49-F238E27FC236}">
                <a16:creationId xmlns:a16="http://schemas.microsoft.com/office/drawing/2014/main" id="{A922B26D-5A00-6FA5-CCA1-45E93214B4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026" y="477918"/>
            <a:ext cx="5015563" cy="221756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Unity Personal">
            <a:extLst>
              <a:ext uri="{FF2B5EF4-FFF2-40B4-BE49-F238E27FC236}">
                <a16:creationId xmlns:a16="http://schemas.microsoft.com/office/drawing/2014/main" id="{C9C25D96-2D7E-6F8C-5379-7B97B9F653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2625" y="257175"/>
            <a:ext cx="5895975" cy="3314494"/>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Oculus Quest 2 review: smaller, cheaper, better - Polygon">
            <a:extLst>
              <a:ext uri="{FF2B5EF4-FFF2-40B4-BE49-F238E27FC236}">
                <a16:creationId xmlns:a16="http://schemas.microsoft.com/office/drawing/2014/main" id="{49750308-9876-03ED-38C5-18BDC92601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26" y="3932040"/>
            <a:ext cx="4143375" cy="2330648"/>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Oculus Quest 3 and Pro: everything we know about Meta's next VR headsets |  Creative Bloq">
            <a:extLst>
              <a:ext uri="{FF2B5EF4-FFF2-40B4-BE49-F238E27FC236}">
                <a16:creationId xmlns:a16="http://schemas.microsoft.com/office/drawing/2014/main" id="{CB33C06D-AD5E-4E63-DA55-1E65134DC1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71850" y="4240114"/>
            <a:ext cx="3048000" cy="1714500"/>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a:extLst>
              <a:ext uri="{FF2B5EF4-FFF2-40B4-BE49-F238E27FC236}">
                <a16:creationId xmlns:a16="http://schemas.microsoft.com/office/drawing/2014/main" id="{8EBFA555-5593-993C-2B6E-C080BE317B3A}"/>
              </a:ext>
            </a:extLst>
          </p:cNvPr>
          <p:cNvSpPr txBox="1"/>
          <p:nvPr/>
        </p:nvSpPr>
        <p:spPr>
          <a:xfrm>
            <a:off x="6783355" y="4497199"/>
            <a:ext cx="5155579" cy="1200329"/>
          </a:xfrm>
          <a:prstGeom prst="rect">
            <a:avLst/>
          </a:prstGeom>
          <a:noFill/>
        </p:spPr>
        <p:txBody>
          <a:bodyPr wrap="none" rtlCol="0">
            <a:spAutoFit/>
          </a:bodyPr>
          <a:lstStyle/>
          <a:p>
            <a:r>
              <a:rPr lang="es-MX" dirty="0"/>
              <a:t>Todo el trabajo será desarrollado en el CIDE</a:t>
            </a:r>
            <a:r>
              <a:rPr lang="es-CR" dirty="0"/>
              <a:t>,</a:t>
            </a:r>
          </a:p>
          <a:p>
            <a:r>
              <a:rPr lang="es-CR" dirty="0"/>
              <a:t>así en los laboratorios de cómputo, como en aulas</a:t>
            </a:r>
          </a:p>
          <a:p>
            <a:r>
              <a:rPr lang="es-CR" dirty="0"/>
              <a:t>y/o en salas de la biblioteca. No se requiere asistir </a:t>
            </a:r>
          </a:p>
          <a:p>
            <a:r>
              <a:rPr lang="es-CR" dirty="0"/>
              <a:t>a otras instituciones.</a:t>
            </a:r>
            <a:endParaRPr lang="es-MX" dirty="0"/>
          </a:p>
        </p:txBody>
      </p:sp>
    </p:spTree>
    <p:extLst>
      <p:ext uri="{BB962C8B-B14F-4D97-AF65-F5344CB8AC3E}">
        <p14:creationId xmlns:p14="http://schemas.microsoft.com/office/powerpoint/2010/main" val="21614863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ángulo 21">
            <a:extLst>
              <a:ext uri="{FF2B5EF4-FFF2-40B4-BE49-F238E27FC236}">
                <a16:creationId xmlns:a16="http://schemas.microsoft.com/office/drawing/2014/main" id="{A9286AD2-18A9-4868-A4E3-7A2097A2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2" name="Título 1">
            <a:extLst>
              <a:ext uri="{FF2B5EF4-FFF2-40B4-BE49-F238E27FC236}">
                <a16:creationId xmlns:a16="http://schemas.microsoft.com/office/drawing/2014/main" id="{78FD68DA-43BA-4508-8DE2-BA9BB7B2FA5B}"/>
              </a:ext>
            </a:extLst>
          </p:cNvPr>
          <p:cNvSpPr>
            <a:spLocks noGrp="1"/>
          </p:cNvSpPr>
          <p:nvPr>
            <p:ph type="ctrTitle"/>
          </p:nvPr>
        </p:nvSpPr>
        <p:spPr>
          <a:xfrm>
            <a:off x="250371" y="627908"/>
            <a:ext cx="11691257" cy="1109012"/>
          </a:xfrm>
        </p:spPr>
        <p:txBody>
          <a:bodyPr rtlCol="0">
            <a:noAutofit/>
          </a:bodyPr>
          <a:lstStyle/>
          <a:p>
            <a:pPr algn="ctr">
              <a:lnSpc>
                <a:spcPct val="107000"/>
              </a:lnSpc>
              <a:spcAft>
                <a:spcPts val="800"/>
              </a:spcAft>
            </a:pPr>
            <a:r>
              <a:rPr lang="es-MX" sz="2800" b="1" kern="100" dirty="0">
                <a:effectLst/>
                <a:latin typeface="Ebrima" panose="02000000000000000000" pitchFamily="2" charset="0"/>
                <a:ea typeface="Ebrima" panose="02000000000000000000" pitchFamily="2" charset="0"/>
                <a:cs typeface="Ebrima" panose="02000000000000000000" pitchFamily="2" charset="0"/>
              </a:rPr>
              <a:t>Realidades Virtuales como Herramientas Pedagógicas para Fortalecer </a:t>
            </a:r>
            <a:br>
              <a:rPr lang="es-MX" sz="2800" b="1" kern="100" dirty="0">
                <a:effectLst/>
                <a:latin typeface="Ebrima" panose="02000000000000000000" pitchFamily="2" charset="0"/>
                <a:ea typeface="Ebrima" panose="02000000000000000000" pitchFamily="2" charset="0"/>
                <a:cs typeface="Ebrima" panose="02000000000000000000" pitchFamily="2" charset="0"/>
              </a:rPr>
            </a:br>
            <a:r>
              <a:rPr lang="es-MX" sz="2800" b="1" kern="100" dirty="0">
                <a:effectLst/>
                <a:latin typeface="Ebrima" panose="02000000000000000000" pitchFamily="2" charset="0"/>
                <a:ea typeface="Ebrima" panose="02000000000000000000" pitchFamily="2" charset="0"/>
                <a:cs typeface="Ebrima" panose="02000000000000000000" pitchFamily="2" charset="0"/>
              </a:rPr>
              <a:t>el Currículum de Grado en Tres carreras de la DEB</a:t>
            </a:r>
            <a:endParaRPr lang="es-CR" sz="2800" b="1" kern="100" dirty="0">
              <a:effectLst/>
              <a:latin typeface="Ebrima" panose="02000000000000000000" pitchFamily="2" charset="0"/>
              <a:ea typeface="Ebrima" panose="02000000000000000000" pitchFamily="2" charset="0"/>
              <a:cs typeface="Ebrima" panose="02000000000000000000" pitchFamily="2" charset="0"/>
            </a:endParaRPr>
          </a:p>
        </p:txBody>
      </p:sp>
      <p:cxnSp>
        <p:nvCxnSpPr>
          <p:cNvPr id="24" name="Conector recto 23">
            <a:extLst>
              <a:ext uri="{FF2B5EF4-FFF2-40B4-BE49-F238E27FC236}">
                <a16:creationId xmlns:a16="http://schemas.microsoft.com/office/drawing/2014/main" id="{E7A7CD63-7EC3-44F3-95D0-595C4019FF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27754"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8" name="Imagen 7" descr="Una caricatura de una persona&#10;&#10;Descripción generada automáticamente con confianza media">
            <a:extLst>
              <a:ext uri="{FF2B5EF4-FFF2-40B4-BE49-F238E27FC236}">
                <a16:creationId xmlns:a16="http://schemas.microsoft.com/office/drawing/2014/main" id="{9D419444-4464-F998-9C9A-104B008F79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55" y="2140451"/>
            <a:ext cx="6951306" cy="3915902"/>
          </a:xfrm>
          <a:prstGeom prst="rect">
            <a:avLst/>
          </a:prstGeom>
        </p:spPr>
      </p:pic>
      <p:pic>
        <p:nvPicPr>
          <p:cNvPr id="1026" name="Imagen 2">
            <a:extLst>
              <a:ext uri="{FF2B5EF4-FFF2-40B4-BE49-F238E27FC236}">
                <a16:creationId xmlns:a16="http://schemas.microsoft.com/office/drawing/2014/main" id="{40ECF5AB-A54A-4216-85A0-2A37A3FA5F0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6" t="7914" r="206" b="8859"/>
          <a:stretch/>
        </p:blipFill>
        <p:spPr bwMode="auto">
          <a:xfrm>
            <a:off x="10145665" y="5019942"/>
            <a:ext cx="1739591" cy="140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Oculus Quest 2 64GB Advanced All-in-one VR Gaming Headset White">
            <a:extLst>
              <a:ext uri="{FF2B5EF4-FFF2-40B4-BE49-F238E27FC236}">
                <a16:creationId xmlns:a16="http://schemas.microsoft.com/office/drawing/2014/main" id="{53A2626B-4D70-F58B-1AAF-C215B70857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23223" y="2257936"/>
            <a:ext cx="2258557" cy="203844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lataforma de desarrollo en tiempo real de Unity | .NET">
            <a:extLst>
              <a:ext uri="{FF2B5EF4-FFF2-40B4-BE49-F238E27FC236}">
                <a16:creationId xmlns:a16="http://schemas.microsoft.com/office/drawing/2014/main" id="{84722B00-21E0-C3CB-03DE-8163D4C35F7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31977" y="4805264"/>
            <a:ext cx="3306618" cy="1860637"/>
          </a:xfrm>
          <a:prstGeom prst="rect">
            <a:avLst/>
          </a:prstGeom>
          <a:noFill/>
          <a:extLst>
            <a:ext uri="{909E8E84-426E-40DD-AFC4-6F175D3DCCD1}">
              <a14:hiddenFill xmlns:a14="http://schemas.microsoft.com/office/drawing/2010/main">
                <a:solidFill>
                  <a:srgbClr val="FFFFFF"/>
                </a:solidFill>
              </a14:hiddenFill>
            </a:ext>
          </a:extLst>
        </p:spPr>
      </p:pic>
      <p:sp>
        <p:nvSpPr>
          <p:cNvPr id="11" name="Rectángulo: esquinas redondeadas 10">
            <a:extLst>
              <a:ext uri="{FF2B5EF4-FFF2-40B4-BE49-F238E27FC236}">
                <a16:creationId xmlns:a16="http://schemas.microsoft.com/office/drawing/2014/main" id="{3A3B48C7-F1D9-6C7C-580B-2E2174FFE63A}"/>
              </a:ext>
            </a:extLst>
          </p:cNvPr>
          <p:cNvSpPr/>
          <p:nvPr/>
        </p:nvSpPr>
        <p:spPr>
          <a:xfrm>
            <a:off x="1035698" y="0"/>
            <a:ext cx="2258008" cy="522514"/>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2" name="CuadroTexto 11">
            <a:extLst>
              <a:ext uri="{FF2B5EF4-FFF2-40B4-BE49-F238E27FC236}">
                <a16:creationId xmlns:a16="http://schemas.microsoft.com/office/drawing/2014/main" id="{72F534A9-988C-09E7-4123-9F37CCFA6BCF}"/>
              </a:ext>
            </a:extLst>
          </p:cNvPr>
          <p:cNvSpPr txBox="1"/>
          <p:nvPr/>
        </p:nvSpPr>
        <p:spPr>
          <a:xfrm>
            <a:off x="1385745" y="46261"/>
            <a:ext cx="1505540" cy="400110"/>
          </a:xfrm>
          <a:prstGeom prst="rect">
            <a:avLst/>
          </a:prstGeom>
          <a:noFill/>
        </p:spPr>
        <p:txBody>
          <a:bodyPr wrap="none" rtlCol="0">
            <a:spAutoFit/>
          </a:bodyPr>
          <a:lstStyle/>
          <a:p>
            <a:r>
              <a:rPr lang="es-MX" sz="2000" dirty="0">
                <a:solidFill>
                  <a:schemeClr val="bg1"/>
                </a:solidFill>
                <a:effectLst>
                  <a:outerShdw blurRad="38100" dist="38100" dir="2700000" algn="tl">
                    <a:srgbClr val="000000">
                      <a:alpha val="43137"/>
                    </a:srgbClr>
                  </a:outerShdw>
                </a:effectLst>
                <a:latin typeface="Amasis MT Pro Black" panose="02040A04050005020304" pitchFamily="18" charset="0"/>
              </a:rPr>
              <a:t>Seminario</a:t>
            </a:r>
            <a:endParaRPr lang="es-CR" sz="2000" dirty="0">
              <a:solidFill>
                <a:schemeClr val="bg1"/>
              </a:solidFill>
              <a:effectLst>
                <a:outerShdw blurRad="38100" dist="38100" dir="2700000" algn="tl">
                  <a:srgbClr val="000000">
                    <a:alpha val="43137"/>
                  </a:srgbClr>
                </a:outerShdw>
              </a:effectLst>
              <a:latin typeface="Amasis MT Pro Black" panose="02040A04050005020304" pitchFamily="18" charset="0"/>
            </a:endParaRPr>
          </a:p>
        </p:txBody>
      </p:sp>
    </p:spTree>
    <p:extLst>
      <p:ext uri="{BB962C8B-B14F-4D97-AF65-F5344CB8AC3E}">
        <p14:creationId xmlns:p14="http://schemas.microsoft.com/office/powerpoint/2010/main" val="1284295785"/>
      </p:ext>
    </p:extLst>
  </p:cSld>
  <p:clrMapOvr>
    <a:masterClrMapping/>
  </p:clrMapOvr>
</p:sld>
</file>

<file path=ppt/theme/theme1.xml><?xml version="1.0" encoding="utf-8"?>
<a:theme xmlns:a="http://schemas.openxmlformats.org/drawingml/2006/main" name="1_RetrospectVTI">
  <a:themeElements>
    <a:clrScheme name="Custom 37">
      <a:dk1>
        <a:srgbClr val="000000"/>
      </a:dk1>
      <a:lt1>
        <a:srgbClr val="FFFFFF"/>
      </a:lt1>
      <a:dk2>
        <a:srgbClr val="4A5356"/>
      </a:dk2>
      <a:lt2>
        <a:srgbClr val="E8E3CE"/>
      </a:lt2>
      <a:accent1>
        <a:srgbClr val="9BA8B7"/>
      </a:accent1>
      <a:accent2>
        <a:srgbClr val="E6A02E"/>
      </a:accent2>
      <a:accent3>
        <a:srgbClr val="BF6A3B"/>
      </a:accent3>
      <a:accent4>
        <a:srgbClr val="92987A"/>
      </a:accent4>
      <a:accent5>
        <a:srgbClr val="857659"/>
      </a:accent5>
      <a:accent6>
        <a:srgbClr val="A0988C"/>
      </a:accent6>
      <a:hlink>
        <a:srgbClr val="00B0F0"/>
      </a:hlink>
      <a:folHlink>
        <a:srgbClr val="738F97"/>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Office_41799055_TF56160789" id="{C2DC987A-0B48-4979-B034-68C413B94724}" vid="{EBB2A43F-E20A-46BC-A25B-10B5E53BC58B}"/>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la oficin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{201F89F4-96DC-4CA4-A867-6EDA9135CC5A}tf56160789_win32</Template>
  <TotalTime>312</TotalTime>
  <Words>247</Words>
  <Application>Microsoft Office PowerPoint</Application>
  <PresentationFormat>Widescreen</PresentationFormat>
  <Paragraphs>20</Paragraphs>
  <Slides>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Amasis MT Pro Black</vt:lpstr>
      <vt:lpstr>Aparajita</vt:lpstr>
      <vt:lpstr>Bookman Old Style</vt:lpstr>
      <vt:lpstr>Calibri</vt:lpstr>
      <vt:lpstr>Ebrima</vt:lpstr>
      <vt:lpstr>Franklin Gothic Book</vt:lpstr>
      <vt:lpstr>1_RetrospectVTI</vt:lpstr>
      <vt:lpstr>Realidades Virtuales como Herramientas Pedagógicas para Fortalecer  el Currículum de Grado en Tres carreras de la DEB</vt:lpstr>
      <vt:lpstr>Buscaremos contrastar los alcances y limitaciones de las tecnologías de Realidad Virtual, respecto a otras tecnología de la Información, como Herramienta Pedagógica para la formación sobre Ambientes de Aprendizaje en estudiantes de la DEB.   </vt:lpstr>
      <vt:lpstr>Además, una vez capacitadas, las personas del seminario ofrecerán talleres de formación para estudiantes de la DEB, sobre la creación de Escenarios de Realidad Virtual funcionales, para estimar su posibilidad de integración al currículo de las carreras.  </vt:lpstr>
      <vt:lpstr>Finalmente, se sistematizarán las experiencias y criterios de estudiantes de la DEB, acerca de las posibilidades de la Realidad Virtual, para el enriquecimiento de las experiencias formativas en el grado.   </vt:lpstr>
      <vt:lpstr>PowerPoint Presentation</vt:lpstr>
      <vt:lpstr>Realidades Virtuales como Herramientas Pedagógicas para Fortalecer  el Currículum de Grado en Tres carreras de la DEB</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Realidades Virtuales como Herramientas Pedagógicas para Fortalecer  el Currículum de Grado en Tres carreras de la DEB</dc:title>
  <dc:creator>MICHAEL PADILLA MORA</dc:creator>
  <cp:lastModifiedBy>Dora Hernández Vargas</cp:lastModifiedBy>
  <cp:revision>5</cp:revision>
  <dcterms:created xsi:type="dcterms:W3CDTF">2023-03-08T19:17:00Z</dcterms:created>
  <dcterms:modified xsi:type="dcterms:W3CDTF">2024-04-04T02:03:38Z</dcterms:modified>
</cp:coreProperties>
</file>