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tags/tag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67" r:id="rId5"/>
  </p:sldMasterIdLst>
  <p:notesMasterIdLst>
    <p:notesMasterId r:id="rId20"/>
  </p:notesMasterIdLst>
  <p:handoutMasterIdLst>
    <p:handoutMasterId r:id="rId21"/>
  </p:handoutMasterIdLst>
  <p:sldIdLst>
    <p:sldId id="276" r:id="rId6"/>
    <p:sldId id="257" r:id="rId7"/>
    <p:sldId id="278" r:id="rId8"/>
    <p:sldId id="259" r:id="rId9"/>
    <p:sldId id="261" r:id="rId10"/>
    <p:sldId id="282" r:id="rId11"/>
    <p:sldId id="279" r:id="rId12"/>
    <p:sldId id="283" r:id="rId13"/>
    <p:sldId id="281" r:id="rId14"/>
    <p:sldId id="284" r:id="rId15"/>
    <p:sldId id="286" r:id="rId16"/>
    <p:sldId id="287" r:id="rId17"/>
    <p:sldId id="288" r:id="rId18"/>
    <p:sldId id="277" r:id="rId19"/>
  </p:sldIdLst>
  <p:sldSz cx="9144000" cy="5143500" type="screen16x9"/>
  <p:notesSz cx="6858000" cy="9144000"/>
  <p:custDataLst>
    <p:tags r:id="rId22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63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orient="horz" pos="57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lynaraya@gmail.com" initials="l [7]" lastIdx="1" clrIdx="6">
    <p:extLst/>
  </p:cmAuthor>
  <p:cmAuthor id="1" name="lynaraya@gmail.com" initials="l" lastIdx="1" clrIdx="0">
    <p:extLst/>
  </p:cmAuthor>
  <p:cmAuthor id="8" name="lynaraya@gmail.com" initials="l [8]" lastIdx="1" clrIdx="7">
    <p:extLst/>
  </p:cmAuthor>
  <p:cmAuthor id="2" name="lynaraya@gmail.com" initials="l [2]" lastIdx="1" clrIdx="1">
    <p:extLst/>
  </p:cmAuthor>
  <p:cmAuthor id="3" name="lynaraya@gmail.com" initials="l [3]" lastIdx="1" clrIdx="2">
    <p:extLst/>
  </p:cmAuthor>
  <p:cmAuthor id="4" name="lynaraya@gmail.com" initials="l [4]" lastIdx="1" clrIdx="3">
    <p:extLst/>
  </p:cmAuthor>
  <p:cmAuthor id="5" name="lynaraya@gmail.com" initials="l [5]" lastIdx="1" clrIdx="4">
    <p:extLst/>
  </p:cmAuthor>
  <p:cmAuthor id="6" name="lynaraya@gmail.com" initials="l [6]" lastIdx="1" clrIdx="5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0"/>
    <a:srgbClr val="5C5C5C"/>
    <a:srgbClr val="002B82"/>
    <a:srgbClr val="002060"/>
    <a:srgbClr val="FFFFFF"/>
    <a:srgbClr val="000000"/>
    <a:srgbClr val="B7B7B7"/>
    <a:srgbClr val="F1F1F1"/>
    <a:srgbClr val="3355B6"/>
    <a:srgbClr val="FFA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859" autoAdjust="0"/>
    <p:restoredTop sz="95455" autoAdjust="0"/>
  </p:normalViewPr>
  <p:slideViewPr>
    <p:cSldViewPr snapToGrid="0" snapToObjects="1">
      <p:cViewPr>
        <p:scale>
          <a:sx n="100" d="100"/>
          <a:sy n="100" d="100"/>
        </p:scale>
        <p:origin x="1674" y="966"/>
      </p:cViewPr>
      <p:guideLst>
        <p:guide orient="horz" pos="463"/>
        <p:guide pos="2880"/>
        <p:guide orient="horz" pos="57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67" d="100"/>
          <a:sy n="67" d="100"/>
        </p:scale>
        <p:origin x="3228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gs" Target="tags/tag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2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xMode val="edge"/>
          <c:yMode val="edge"/>
          <c:x val="5.7262050170342846E-2"/>
          <c:y val="4.8511576626240352E-2"/>
          <c:w val="0.9168645434080237"/>
          <c:h val="0.84412296313016"/>
        </c:manualLayout>
      </c:layout>
      <c:barChart>
        <c:barDir val="bar"/>
        <c:grouping val="stacked"/>
        <c:varyColors val="0"/>
        <c:ser>
          <c:idx val="0"/>
          <c:order val="0"/>
          <c:tx>
            <c:v>Área</c:v>
          </c:tx>
          <c:spPr>
            <a:solidFill>
              <a:srgbClr val="5B9BD5"/>
            </a:solidFill>
            <a:ln>
              <a:noFill/>
            </a:ln>
          </c:spPr>
          <c:invertIfNegative val="0"/>
          <c:cat>
            <c:strLit>
              <c:ptCount val="9"/>
              <c:pt idx="0">
                <c:v>Aguas residuales</c:v>
              </c:pt>
              <c:pt idx="1">
                <c:v>Combustión</c:v>
              </c:pt>
              <c:pt idx="2">
                <c:v>Residuos sólidos</c:v>
              </c:pt>
              <c:pt idx="3">
                <c:v>Animales</c:v>
              </c:pt>
              <c:pt idx="4">
                <c:v>Combustibles</c:v>
              </c:pt>
              <c:pt idx="5">
                <c:v>Sin identificar</c:v>
              </c:pt>
              <c:pt idx="6">
                <c:v>Químicos</c:v>
              </c:pt>
              <c:pt idx="7">
                <c:v>Transporte terrestre</c:v>
              </c:pt>
              <c:pt idx="8">
                <c:v>Movimiento de tierra</c:v>
              </c:pt>
            </c:strLit>
          </c:cat>
          <c:val>
            <c:numLit>
              <c:formatCode>General</c:formatCode>
              <c:ptCount val="9"/>
              <c:pt idx="0">
                <c:v>17.434210526315788</c:v>
              </c:pt>
              <c:pt idx="1">
                <c:v>8.8815789473684212</c:v>
              </c:pt>
              <c:pt idx="2">
                <c:v>12.828947368421053</c:v>
              </c:pt>
              <c:pt idx="3">
                <c:v>10.526315789473683</c:v>
              </c:pt>
              <c:pt idx="4">
                <c:v>1.6447368421052631</c:v>
              </c:pt>
              <c:pt idx="5">
                <c:v>2.6315789473684208</c:v>
              </c:pt>
              <c:pt idx="6">
                <c:v>2.3026315789473681</c:v>
              </c:pt>
              <c:pt idx="7">
                <c:v>0</c:v>
              </c:pt>
              <c:pt idx="8">
                <c:v>0.3289473684210526</c:v>
              </c:pt>
            </c:numLit>
          </c:val>
          <c:extLst>
            <c:ext xmlns:c16="http://schemas.microsoft.com/office/drawing/2014/chart" uri="{C3380CC4-5D6E-409C-BE32-E72D297353CC}">
              <c16:uniqueId val="{00000000-FDC2-4400-964B-A1AD9211BE35}"/>
            </c:ext>
          </c:extLst>
        </c:ser>
        <c:ser>
          <c:idx val="1"/>
          <c:order val="1"/>
          <c:tx>
            <c:v>Móvil</c:v>
          </c:tx>
          <c:spPr>
            <a:solidFill>
              <a:srgbClr val="ED7D31"/>
            </a:solidFill>
            <a:ln>
              <a:noFill/>
            </a:ln>
          </c:spPr>
          <c:invertIfNegative val="0"/>
          <c:cat>
            <c:strLit>
              <c:ptCount val="9"/>
              <c:pt idx="0">
                <c:v>Aguas residuales</c:v>
              </c:pt>
              <c:pt idx="1">
                <c:v>Combustión</c:v>
              </c:pt>
              <c:pt idx="2">
                <c:v>Residuos sólidos</c:v>
              </c:pt>
              <c:pt idx="3">
                <c:v>Animales</c:v>
              </c:pt>
              <c:pt idx="4">
                <c:v>Combustibles</c:v>
              </c:pt>
              <c:pt idx="5">
                <c:v>Sin identificar</c:v>
              </c:pt>
              <c:pt idx="6">
                <c:v>Químicos</c:v>
              </c:pt>
              <c:pt idx="7">
                <c:v>Transporte terrestre</c:v>
              </c:pt>
              <c:pt idx="8">
                <c:v>Movimiento de tierra</c:v>
              </c:pt>
            </c:strLit>
          </c:cat>
          <c:val>
            <c:numLit>
              <c:formatCode>General</c:formatCode>
              <c:ptCount val="9"/>
              <c:pt idx="0">
                <c:v>0</c:v>
              </c:pt>
              <c:pt idx="1">
                <c:v>0</c:v>
              </c:pt>
              <c:pt idx="2">
                <c:v>0</c:v>
              </c:pt>
              <c:pt idx="3">
                <c:v>0</c:v>
              </c:pt>
              <c:pt idx="4">
                <c:v>0</c:v>
              </c:pt>
              <c:pt idx="5">
                <c:v>0</c:v>
              </c:pt>
              <c:pt idx="6">
                <c:v>0</c:v>
              </c:pt>
              <c:pt idx="7">
                <c:v>1.3157894736842104</c:v>
              </c:pt>
              <c:pt idx="8">
                <c:v>0</c:v>
              </c:pt>
            </c:numLit>
          </c:val>
          <c:extLst>
            <c:ext xmlns:c16="http://schemas.microsoft.com/office/drawing/2014/chart" uri="{C3380CC4-5D6E-409C-BE32-E72D297353CC}">
              <c16:uniqueId val="{00000001-FDC2-4400-964B-A1AD9211BE35}"/>
            </c:ext>
          </c:extLst>
        </c:ser>
        <c:ser>
          <c:idx val="2"/>
          <c:order val="2"/>
          <c:tx>
            <c:v>Puntual</c:v>
          </c:tx>
          <c:spPr>
            <a:solidFill>
              <a:srgbClr val="A5A5A5"/>
            </a:solidFill>
            <a:ln>
              <a:noFill/>
            </a:ln>
          </c:spPr>
          <c:invertIfNegative val="0"/>
          <c:cat>
            <c:strLit>
              <c:ptCount val="9"/>
              <c:pt idx="0">
                <c:v>Aguas residuales</c:v>
              </c:pt>
              <c:pt idx="1">
                <c:v>Combustión</c:v>
              </c:pt>
              <c:pt idx="2">
                <c:v>Residuos sólidos</c:v>
              </c:pt>
              <c:pt idx="3">
                <c:v>Animales</c:v>
              </c:pt>
              <c:pt idx="4">
                <c:v>Combustibles</c:v>
              </c:pt>
              <c:pt idx="5">
                <c:v>Sin identificar</c:v>
              </c:pt>
              <c:pt idx="6">
                <c:v>Químicos</c:v>
              </c:pt>
              <c:pt idx="7">
                <c:v>Transporte terrestre</c:v>
              </c:pt>
              <c:pt idx="8">
                <c:v>Movimiento de tierra</c:v>
              </c:pt>
            </c:strLit>
          </c:cat>
          <c:val>
            <c:numLit>
              <c:formatCode>General</c:formatCode>
              <c:ptCount val="9"/>
              <c:pt idx="0">
                <c:v>16.776315789473685</c:v>
              </c:pt>
              <c:pt idx="1">
                <c:v>8.5526315789473681</c:v>
              </c:pt>
              <c:pt idx="2">
                <c:v>2.9605263157894735</c:v>
              </c:pt>
              <c:pt idx="3">
                <c:v>2.3026315789473681</c:v>
              </c:pt>
              <c:pt idx="4">
                <c:v>4.6052631578947363</c:v>
              </c:pt>
              <c:pt idx="5">
                <c:v>0</c:v>
              </c:pt>
              <c:pt idx="6">
                <c:v>2.6315789473684208</c:v>
              </c:pt>
              <c:pt idx="7">
                <c:v>0</c:v>
              </c:pt>
              <c:pt idx="8">
                <c:v>0.98684210526315785</c:v>
              </c:pt>
            </c:numLit>
          </c:val>
          <c:extLst>
            <c:ext xmlns:c16="http://schemas.microsoft.com/office/drawing/2014/chart" uri="{C3380CC4-5D6E-409C-BE32-E72D297353CC}">
              <c16:uniqueId val="{00000002-FDC2-4400-964B-A1AD9211BE35}"/>
            </c:ext>
          </c:extLst>
        </c:ser>
        <c:ser>
          <c:idx val="3"/>
          <c:order val="3"/>
          <c:tx>
            <c:v>Sin identificar</c:v>
          </c:tx>
          <c:spPr>
            <a:solidFill>
              <a:srgbClr val="FFC000"/>
            </a:solidFill>
            <a:ln>
              <a:noFill/>
            </a:ln>
          </c:spPr>
          <c:invertIfNegative val="0"/>
          <c:cat>
            <c:strLit>
              <c:ptCount val="9"/>
              <c:pt idx="0">
                <c:v>Aguas residuales</c:v>
              </c:pt>
              <c:pt idx="1">
                <c:v>Combustión</c:v>
              </c:pt>
              <c:pt idx="2">
                <c:v>Residuos sólidos</c:v>
              </c:pt>
              <c:pt idx="3">
                <c:v>Animales</c:v>
              </c:pt>
              <c:pt idx="4">
                <c:v>Combustibles</c:v>
              </c:pt>
              <c:pt idx="5">
                <c:v>Sin identificar</c:v>
              </c:pt>
              <c:pt idx="6">
                <c:v>Químicos</c:v>
              </c:pt>
              <c:pt idx="7">
                <c:v>Transporte terrestre</c:v>
              </c:pt>
              <c:pt idx="8">
                <c:v>Movimiento de tierra</c:v>
              </c:pt>
            </c:strLit>
          </c:cat>
          <c:val>
            <c:numLit>
              <c:formatCode>General</c:formatCode>
              <c:ptCount val="9"/>
              <c:pt idx="0">
                <c:v>0</c:v>
              </c:pt>
              <c:pt idx="1">
                <c:v>0</c:v>
              </c:pt>
              <c:pt idx="2">
                <c:v>0</c:v>
              </c:pt>
              <c:pt idx="3">
                <c:v>0</c:v>
              </c:pt>
              <c:pt idx="4">
                <c:v>0</c:v>
              </c:pt>
              <c:pt idx="5">
                <c:v>3.2894736842105261</c:v>
              </c:pt>
              <c:pt idx="6">
                <c:v>0</c:v>
              </c:pt>
              <c:pt idx="7">
                <c:v>0</c:v>
              </c:pt>
              <c:pt idx="8">
                <c:v>0</c:v>
              </c:pt>
            </c:numLit>
          </c:val>
          <c:extLst>
            <c:ext xmlns:c16="http://schemas.microsoft.com/office/drawing/2014/chart" uri="{C3380CC4-5D6E-409C-BE32-E72D297353CC}">
              <c16:uniqueId val="{00000003-FDC2-4400-964B-A1AD9211BE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36846944"/>
        <c:axId val="1036845696"/>
      </c:barChart>
      <c:valAx>
        <c:axId val="1036845696"/>
        <c:scaling>
          <c:orientation val="minMax"/>
        </c:scaling>
        <c:delete val="0"/>
        <c:axPos val="b"/>
        <c:title>
          <c:tx>
            <c:rich>
              <a:bodyPr lIns="0" tIns="0" rIns="0" bIns="0"/>
              <a:lstStyle/>
              <a:p>
                <a:pPr marL="0" marR="0" indent="0"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tabLst/>
                  <a:defRPr sz="900" b="0" i="0" u="none" strike="noStrike" kern="1200" baseline="0">
                    <a:solidFill>
                      <a:srgbClr val="000000"/>
                    </a:solidFill>
                    <a:latin typeface="Arial" pitchFamily="34"/>
                    <a:ea typeface="Tahoma" pitchFamily="34"/>
                    <a:cs typeface="Arial" pitchFamily="34"/>
                  </a:defRPr>
                </a:pPr>
                <a:r>
                  <a:rPr lang="es-CR" sz="900" b="0" i="0" u="none" strike="noStrike" kern="1200" cap="none" spc="0" baseline="0">
                    <a:solidFill>
                      <a:srgbClr val="000000"/>
                    </a:solidFill>
                    <a:uFillTx/>
                    <a:latin typeface="Arial" pitchFamily="34"/>
                    <a:ea typeface="Tahoma" pitchFamily="34"/>
                    <a:cs typeface="Arial" pitchFamily="34"/>
                  </a:rPr>
                  <a:t>Porcentaje de denuncias (%)</a:t>
                </a:r>
              </a:p>
            </c:rich>
          </c:tx>
          <c:layout/>
          <c:overlay val="0"/>
          <c:spPr>
            <a:noFill/>
            <a:ln>
              <a:noFill/>
            </a:ln>
          </c:spPr>
        </c:title>
        <c:numFmt formatCode="0" sourceLinked="0"/>
        <c:majorTickMark val="cross"/>
        <c:minorTickMark val="none"/>
        <c:tickLblPos val="nextTo"/>
        <c:spPr>
          <a:noFill/>
          <a:ln w="9528">
            <a:solidFill>
              <a:srgbClr val="D9D9D9"/>
            </a:solidFill>
            <a:prstDash val="solid"/>
          </a:ln>
        </c:spPr>
        <c:txPr>
          <a:bodyPr lIns="0" tIns="0" rIns="0" bIns="0"/>
          <a:lstStyle/>
          <a:p>
            <a:pPr marL="0" marR="0" indent="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sz="900" b="0" i="0" u="none" strike="noStrike" kern="1200" baseline="0">
                <a:solidFill>
                  <a:srgbClr val="000000"/>
                </a:solidFill>
                <a:latin typeface="Arial" pitchFamily="34"/>
                <a:ea typeface="Tahoma" pitchFamily="34"/>
                <a:cs typeface="Arial" pitchFamily="34"/>
              </a:defRPr>
            </a:pPr>
            <a:endParaRPr lang="es-CR"/>
          </a:p>
        </c:txPr>
        <c:crossAx val="1036846944"/>
        <c:crosses val="autoZero"/>
        <c:crossBetween val="between"/>
      </c:valAx>
      <c:catAx>
        <c:axId val="1036846944"/>
        <c:scaling>
          <c:orientation val="minMax"/>
        </c:scaling>
        <c:delete val="0"/>
        <c:axPos val="l"/>
        <c:title>
          <c:tx>
            <c:rich>
              <a:bodyPr lIns="0" tIns="0" rIns="0" bIns="0"/>
              <a:lstStyle/>
              <a:p>
                <a:pPr marL="0" marR="0" indent="0"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tabLst/>
                  <a:defRPr sz="900" b="0" i="0" u="none" strike="noStrike" kern="1200" baseline="0">
                    <a:solidFill>
                      <a:srgbClr val="000000"/>
                    </a:solidFill>
                    <a:latin typeface="Arial" pitchFamily="34"/>
                    <a:ea typeface="Tahoma" pitchFamily="34"/>
                    <a:cs typeface="Arial" pitchFamily="34"/>
                  </a:defRPr>
                </a:pPr>
                <a:r>
                  <a:rPr lang="es-CR" sz="900" b="0" i="0" u="none" strike="noStrike" kern="1200" cap="none" spc="0" baseline="0">
                    <a:solidFill>
                      <a:srgbClr val="000000"/>
                    </a:solidFill>
                    <a:uFillTx/>
                    <a:latin typeface="Arial" pitchFamily="34"/>
                    <a:ea typeface="Tahoma" pitchFamily="34"/>
                    <a:cs typeface="Arial" pitchFamily="34"/>
                  </a:rPr>
                  <a:t>Causa</a:t>
                </a:r>
              </a:p>
            </c:rich>
          </c:tx>
          <c:layout/>
          <c:overlay val="0"/>
          <c:spPr>
            <a:noFill/>
            <a:ln>
              <a:noFill/>
            </a:ln>
          </c:spPr>
        </c:title>
        <c:numFmt formatCode="General" sourceLinked="0"/>
        <c:majorTickMark val="none"/>
        <c:minorTickMark val="none"/>
        <c:tickLblPos val="nextTo"/>
        <c:spPr>
          <a:noFill/>
          <a:ln w="9528" cap="flat">
            <a:solidFill>
              <a:srgbClr val="D9D9D9"/>
            </a:solidFill>
            <a:prstDash val="solid"/>
            <a:round/>
          </a:ln>
        </c:spPr>
        <c:txPr>
          <a:bodyPr lIns="0" tIns="0" rIns="0" bIns="0"/>
          <a:lstStyle/>
          <a:p>
            <a:pPr marL="0" marR="0" indent="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sz="900" b="0" i="0" u="none" strike="noStrike" kern="1200" baseline="0">
                <a:solidFill>
                  <a:srgbClr val="000000"/>
                </a:solidFill>
                <a:latin typeface="Arial" pitchFamily="34"/>
                <a:ea typeface="Tahoma" pitchFamily="34"/>
                <a:cs typeface="Arial" pitchFamily="34"/>
              </a:defRPr>
            </a:pPr>
            <a:endParaRPr lang="es-CR"/>
          </a:p>
        </c:txPr>
        <c:crossAx val="1036845696"/>
        <c:crosses val="autoZero"/>
        <c:auto val="1"/>
        <c:lblAlgn val="ctr"/>
        <c:lblOffset val="100"/>
        <c:noMultiLvlLbl val="0"/>
      </c:catAx>
      <c:spPr>
        <a:noFill/>
        <a:ln>
          <a:noFill/>
        </a:ln>
      </c:spPr>
    </c:plotArea>
    <c:legend>
      <c:legendPos val="r"/>
      <c:layout>
        <c:manualLayout>
          <c:xMode val="edge"/>
          <c:yMode val="edge"/>
          <c:x val="0.82342628493324732"/>
          <c:y val="2.6460859977949284E-2"/>
        </c:manualLayout>
      </c:layout>
      <c:overlay val="0"/>
      <c:spPr>
        <a:noFill/>
        <a:ln>
          <a:noFill/>
        </a:ln>
      </c:spPr>
      <c:txPr>
        <a:bodyPr lIns="0" tIns="0" rIns="0" bIns="0"/>
        <a:lstStyle/>
        <a:p>
          <a:pPr marL="0" marR="0" indent="0" defTabSz="914400" fontAlgn="auto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tabLst/>
            <a:defRPr sz="900" b="0" i="0" u="none" strike="noStrike" kern="1200" baseline="0">
              <a:solidFill>
                <a:srgbClr val="000000"/>
              </a:solidFill>
              <a:latin typeface="Arial" pitchFamily="34"/>
              <a:ea typeface="Tahoma" pitchFamily="34"/>
              <a:cs typeface="Arial" pitchFamily="34"/>
            </a:defRPr>
          </a:pPr>
          <a:endParaRPr lang="es-CR"/>
        </a:p>
      </c:txPr>
    </c:legend>
    <c:plotVisOnly val="1"/>
    <c:dispBlanksAs val="gap"/>
    <c:showDLblsOverMax val="0"/>
  </c:chart>
  <c:spPr>
    <a:solidFill>
      <a:srgbClr val="FFFFFF"/>
    </a:solidFill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es-ES" sz="900" b="0" i="0" u="none" strike="noStrike" kern="1200" baseline="0">
          <a:solidFill>
            <a:srgbClr val="000000"/>
          </a:solidFill>
          <a:latin typeface="Arial" pitchFamily="34"/>
          <a:ea typeface="Tahoma" pitchFamily="34"/>
          <a:cs typeface="Arial" pitchFamily="34"/>
        </a:defRPr>
      </a:pPr>
      <a:endParaRPr lang="es-C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xMode val="edge"/>
          <c:yMode val="edge"/>
          <c:x val="5.7262050170342846E-2"/>
          <c:y val="4.8511576626240352E-2"/>
          <c:w val="0.9168645434080237"/>
          <c:h val="0.84412296313016"/>
        </c:manualLayout>
      </c:layout>
      <c:barChart>
        <c:barDir val="bar"/>
        <c:grouping val="stacked"/>
        <c:varyColors val="0"/>
        <c:ser>
          <c:idx val="0"/>
          <c:order val="0"/>
          <c:tx>
            <c:v>Impacto alto</c:v>
          </c:tx>
          <c:spPr>
            <a:solidFill>
              <a:srgbClr val="FF3B3B"/>
            </a:solidFill>
            <a:ln>
              <a:noFill/>
            </a:ln>
          </c:spPr>
          <c:invertIfNegative val="0"/>
          <c:cat>
            <c:strLit>
              <c:ptCount val="9"/>
              <c:pt idx="0">
                <c:v>Aguas residuales</c:v>
              </c:pt>
              <c:pt idx="1">
                <c:v>Combustión</c:v>
              </c:pt>
              <c:pt idx="2">
                <c:v>Residuos sólidos</c:v>
              </c:pt>
              <c:pt idx="3">
                <c:v>Animales</c:v>
              </c:pt>
              <c:pt idx="4">
                <c:v>Combustibles</c:v>
              </c:pt>
              <c:pt idx="5">
                <c:v>Sin identificar</c:v>
              </c:pt>
              <c:pt idx="6">
                <c:v>Químicos</c:v>
              </c:pt>
              <c:pt idx="7">
                <c:v>Movimiento de tierra</c:v>
              </c:pt>
              <c:pt idx="8">
                <c:v>Transporte terrestre</c:v>
              </c:pt>
            </c:strLit>
          </c:cat>
          <c:val>
            <c:numLit>
              <c:formatCode>General</c:formatCode>
              <c:ptCount val="9"/>
              <c:pt idx="0">
                <c:v>13.486842105263158</c:v>
              </c:pt>
              <c:pt idx="1">
                <c:v>5.2631578947368416</c:v>
              </c:pt>
              <c:pt idx="2">
                <c:v>7.5657894736842106</c:v>
              </c:pt>
              <c:pt idx="3">
                <c:v>4.9342105263157894</c:v>
              </c:pt>
              <c:pt idx="4">
                <c:v>2.3026315789473681</c:v>
              </c:pt>
              <c:pt idx="5">
                <c:v>0.3289473684210526</c:v>
              </c:pt>
              <c:pt idx="6">
                <c:v>1.6447368421052631</c:v>
              </c:pt>
              <c:pt idx="7">
                <c:v>0.3289473684210526</c:v>
              </c:pt>
              <c:pt idx="8">
                <c:v>0.3289473684210526</c:v>
              </c:pt>
            </c:numLit>
          </c:val>
          <c:extLst>
            <c:ext xmlns:c16="http://schemas.microsoft.com/office/drawing/2014/chart" uri="{C3380CC4-5D6E-409C-BE32-E72D297353CC}">
              <c16:uniqueId val="{00000000-14B1-4A04-B8F2-8E01364285C6}"/>
            </c:ext>
          </c:extLst>
        </c:ser>
        <c:ser>
          <c:idx val="1"/>
          <c:order val="1"/>
          <c:tx>
            <c:v>Impacto medio</c:v>
          </c:tx>
          <c:spPr>
            <a:solidFill>
              <a:srgbClr val="FFCD2F"/>
            </a:solidFill>
            <a:ln>
              <a:noFill/>
            </a:ln>
          </c:spPr>
          <c:invertIfNegative val="0"/>
          <c:cat>
            <c:strLit>
              <c:ptCount val="9"/>
              <c:pt idx="0">
                <c:v>Aguas residuales</c:v>
              </c:pt>
              <c:pt idx="1">
                <c:v>Combustión</c:v>
              </c:pt>
              <c:pt idx="2">
                <c:v>Residuos sólidos</c:v>
              </c:pt>
              <c:pt idx="3">
                <c:v>Animales</c:v>
              </c:pt>
              <c:pt idx="4">
                <c:v>Combustibles</c:v>
              </c:pt>
              <c:pt idx="5">
                <c:v>Sin identificar</c:v>
              </c:pt>
              <c:pt idx="6">
                <c:v>Químicos</c:v>
              </c:pt>
              <c:pt idx="7">
                <c:v>Movimiento de tierra</c:v>
              </c:pt>
              <c:pt idx="8">
                <c:v>Transporte terrestre</c:v>
              </c:pt>
            </c:strLit>
          </c:cat>
          <c:val>
            <c:numLit>
              <c:formatCode>General</c:formatCode>
              <c:ptCount val="9"/>
              <c:pt idx="0">
                <c:v>20.723684210526315</c:v>
              </c:pt>
              <c:pt idx="1">
                <c:v>12.171052631578947</c:v>
              </c:pt>
              <c:pt idx="2">
                <c:v>8.2236842105263168</c:v>
              </c:pt>
              <c:pt idx="3">
                <c:v>7.8947368421052628</c:v>
              </c:pt>
              <c:pt idx="4">
                <c:v>3.9473684210526314</c:v>
              </c:pt>
              <c:pt idx="5">
                <c:v>1.3157894736842104</c:v>
              </c:pt>
              <c:pt idx="6">
                <c:v>3.2894736842105261</c:v>
              </c:pt>
              <c:pt idx="7">
                <c:v>0.98684210526315785</c:v>
              </c:pt>
              <c:pt idx="8">
                <c:v>0.98684210526315785</c:v>
              </c:pt>
            </c:numLit>
          </c:val>
          <c:extLst>
            <c:ext xmlns:c16="http://schemas.microsoft.com/office/drawing/2014/chart" uri="{C3380CC4-5D6E-409C-BE32-E72D297353CC}">
              <c16:uniqueId val="{00000001-14B1-4A04-B8F2-8E01364285C6}"/>
            </c:ext>
          </c:extLst>
        </c:ser>
        <c:ser>
          <c:idx val="2"/>
          <c:order val="2"/>
          <c:tx>
            <c:v>Impacto bajo</c:v>
          </c:tx>
          <c:spPr>
            <a:solidFill>
              <a:srgbClr val="70AD47"/>
            </a:solidFill>
            <a:ln>
              <a:noFill/>
            </a:ln>
          </c:spPr>
          <c:invertIfNegative val="0"/>
          <c:cat>
            <c:strLit>
              <c:ptCount val="9"/>
              <c:pt idx="0">
                <c:v>Aguas residuales</c:v>
              </c:pt>
              <c:pt idx="1">
                <c:v>Combustión</c:v>
              </c:pt>
              <c:pt idx="2">
                <c:v>Residuos sólidos</c:v>
              </c:pt>
              <c:pt idx="3">
                <c:v>Animales</c:v>
              </c:pt>
              <c:pt idx="4">
                <c:v>Combustibles</c:v>
              </c:pt>
              <c:pt idx="5">
                <c:v>Sin identificar</c:v>
              </c:pt>
              <c:pt idx="6">
                <c:v>Químicos</c:v>
              </c:pt>
              <c:pt idx="7">
                <c:v>Movimiento de tierra</c:v>
              </c:pt>
              <c:pt idx="8">
                <c:v>Transporte terrestre</c:v>
              </c:pt>
            </c:strLit>
          </c:cat>
          <c:val>
            <c:numLit>
              <c:formatCode>General</c:formatCode>
              <c:ptCount val="9"/>
              <c:pt idx="0">
                <c:v>0</c:v>
              </c:pt>
              <c:pt idx="1">
                <c:v>0</c:v>
              </c:pt>
              <c:pt idx="2">
                <c:v>0</c:v>
              </c:pt>
              <c:pt idx="3">
                <c:v>0</c:v>
              </c:pt>
              <c:pt idx="4">
                <c:v>0</c:v>
              </c:pt>
              <c:pt idx="5">
                <c:v>4.2763157894736841</c:v>
              </c:pt>
              <c:pt idx="6">
                <c:v>0</c:v>
              </c:pt>
              <c:pt idx="7">
                <c:v>0</c:v>
              </c:pt>
              <c:pt idx="8">
                <c:v>0</c:v>
              </c:pt>
            </c:numLit>
          </c:val>
          <c:extLst>
            <c:ext xmlns:c16="http://schemas.microsoft.com/office/drawing/2014/chart" uri="{C3380CC4-5D6E-409C-BE32-E72D297353CC}">
              <c16:uniqueId val="{00000002-14B1-4A04-B8F2-8E01364285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35090000"/>
        <c:axId val="1033541344"/>
      </c:barChart>
      <c:valAx>
        <c:axId val="1033541344"/>
        <c:scaling>
          <c:orientation val="minMax"/>
        </c:scaling>
        <c:delete val="0"/>
        <c:axPos val="b"/>
        <c:title>
          <c:tx>
            <c:rich>
              <a:bodyPr lIns="0" tIns="0" rIns="0" bIns="0"/>
              <a:lstStyle/>
              <a:p>
                <a:pPr marL="0" marR="0" indent="0"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tabLst/>
                  <a:defRPr sz="900" b="0" i="0" u="none" strike="noStrike" kern="1200" baseline="0">
                    <a:solidFill>
                      <a:srgbClr val="000000"/>
                    </a:solidFill>
                    <a:latin typeface="Arial" pitchFamily="34"/>
                    <a:cs typeface="Arial" pitchFamily="34"/>
                  </a:defRPr>
                </a:pPr>
                <a:r>
                  <a:rPr lang="es-CR" sz="900" b="0" i="0" u="none" strike="noStrike" kern="1200" cap="none" spc="0" baseline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Porcentaje de denuncias (%)</a:t>
                </a:r>
              </a:p>
            </c:rich>
          </c:tx>
          <c:layout/>
          <c:overlay val="0"/>
          <c:spPr>
            <a:noFill/>
            <a:ln>
              <a:noFill/>
            </a:ln>
          </c:spPr>
        </c:title>
        <c:numFmt formatCode="0" sourceLinked="0"/>
        <c:majorTickMark val="cross"/>
        <c:minorTickMark val="none"/>
        <c:tickLblPos val="nextTo"/>
        <c:spPr>
          <a:noFill/>
          <a:ln w="9528">
            <a:solidFill>
              <a:srgbClr val="BFBFBF"/>
            </a:solidFill>
            <a:prstDash val="solid"/>
          </a:ln>
        </c:spPr>
        <c:txPr>
          <a:bodyPr lIns="0" tIns="0" rIns="0" bIns="0"/>
          <a:lstStyle/>
          <a:p>
            <a:pPr marL="0" marR="0" indent="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sz="900" b="0" i="0" u="none" strike="noStrike" kern="1200" baseline="0">
                <a:solidFill>
                  <a:srgbClr val="000000"/>
                </a:solidFill>
                <a:latin typeface="Arial" pitchFamily="34"/>
                <a:cs typeface="Arial" pitchFamily="34"/>
              </a:defRPr>
            </a:pPr>
            <a:endParaRPr lang="es-CR"/>
          </a:p>
        </c:txPr>
        <c:crossAx val="935090000"/>
        <c:crosses val="autoZero"/>
        <c:crossBetween val="between"/>
      </c:valAx>
      <c:catAx>
        <c:axId val="935090000"/>
        <c:scaling>
          <c:orientation val="minMax"/>
        </c:scaling>
        <c:delete val="0"/>
        <c:axPos val="l"/>
        <c:title>
          <c:tx>
            <c:rich>
              <a:bodyPr lIns="0" tIns="0" rIns="0" bIns="0"/>
              <a:lstStyle/>
              <a:p>
                <a:pPr marL="0" marR="0" indent="0"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tabLst/>
                  <a:defRPr sz="900" b="0" i="0" u="none" strike="noStrike" kern="1200" baseline="0">
                    <a:solidFill>
                      <a:srgbClr val="000000"/>
                    </a:solidFill>
                    <a:latin typeface="Arial" pitchFamily="34"/>
                    <a:cs typeface="Arial" pitchFamily="34"/>
                  </a:defRPr>
                </a:pPr>
                <a:r>
                  <a:rPr lang="es-CR" sz="900" b="0" i="0" u="none" strike="noStrike" kern="1200" cap="none" spc="0" baseline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Causa</a:t>
                </a:r>
              </a:p>
            </c:rich>
          </c:tx>
          <c:layout/>
          <c:overlay val="0"/>
          <c:spPr>
            <a:noFill/>
            <a:ln>
              <a:noFill/>
            </a:ln>
          </c:spPr>
        </c:title>
        <c:numFmt formatCode="General" sourceLinked="0"/>
        <c:majorTickMark val="none"/>
        <c:minorTickMark val="none"/>
        <c:tickLblPos val="nextTo"/>
        <c:spPr>
          <a:noFill/>
          <a:ln w="9528" cap="flat">
            <a:solidFill>
              <a:srgbClr val="BFBFBF"/>
            </a:solidFill>
            <a:prstDash val="solid"/>
            <a:round/>
          </a:ln>
        </c:spPr>
        <c:txPr>
          <a:bodyPr lIns="0" tIns="0" rIns="0" bIns="0"/>
          <a:lstStyle/>
          <a:p>
            <a:pPr marL="0" marR="0" indent="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sz="900" b="0" i="0" u="none" strike="noStrike" kern="1200" baseline="0">
                <a:solidFill>
                  <a:srgbClr val="000000"/>
                </a:solidFill>
                <a:latin typeface="Arial" pitchFamily="34"/>
                <a:cs typeface="Arial" pitchFamily="34"/>
              </a:defRPr>
            </a:pPr>
            <a:endParaRPr lang="es-CR"/>
          </a:p>
        </c:txPr>
        <c:crossAx val="1033541344"/>
        <c:crosses val="autoZero"/>
        <c:auto val="1"/>
        <c:lblAlgn val="ctr"/>
        <c:lblOffset val="100"/>
        <c:noMultiLvlLbl val="0"/>
      </c:catAx>
      <c:spPr>
        <a:noFill/>
        <a:ln>
          <a:noFill/>
        </a:ln>
      </c:spPr>
    </c:plotArea>
    <c:legend>
      <c:legendPos val="r"/>
      <c:layout>
        <c:manualLayout>
          <c:xMode val="edge"/>
          <c:yMode val="edge"/>
          <c:x val="0.81167739778734882"/>
          <c:y val="2.6460859977949284E-2"/>
        </c:manualLayout>
      </c:layout>
      <c:overlay val="0"/>
      <c:spPr>
        <a:noFill/>
        <a:ln>
          <a:noFill/>
        </a:ln>
      </c:spPr>
      <c:txPr>
        <a:bodyPr lIns="0" tIns="0" rIns="0" bIns="0"/>
        <a:lstStyle/>
        <a:p>
          <a:pPr marL="0" marR="0" indent="0" defTabSz="914400" fontAlgn="auto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tabLst/>
            <a:defRPr sz="900" b="0" i="0" u="none" strike="noStrike" kern="1200" baseline="0">
              <a:solidFill>
                <a:srgbClr val="000000"/>
              </a:solidFill>
              <a:latin typeface="Arial" pitchFamily="34"/>
              <a:cs typeface="Arial" pitchFamily="34"/>
            </a:defRPr>
          </a:pPr>
          <a:endParaRPr lang="es-CR"/>
        </a:p>
      </c:txPr>
    </c:legend>
    <c:plotVisOnly val="1"/>
    <c:dispBlanksAs val="gap"/>
    <c:showDLblsOverMax val="0"/>
  </c:chart>
  <c:spPr>
    <a:solidFill>
      <a:srgbClr val="FFFFFF"/>
    </a:solidFill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es-ES" sz="900" b="0" i="0" u="none" strike="noStrike" kern="1200" baseline="0">
          <a:solidFill>
            <a:srgbClr val="000000"/>
          </a:solidFill>
          <a:latin typeface="Arial" pitchFamily="34"/>
          <a:cs typeface="Arial" pitchFamily="34"/>
        </a:defRPr>
      </a:pPr>
      <a:endParaRPr lang="es-CR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BED063-5C10-B543-9E54-0A9D1B97C699}" type="datetime1">
              <a:rPr lang="en-US" smtClean="0"/>
              <a:t>11/12/2019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922DEA-21FF-8A48-B29B-B86F9F358E9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33597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822C4A-B7F7-4C4C-B9CC-5A877B051CA7}" type="datetime1">
              <a:rPr lang="en-US" smtClean="0"/>
              <a:t>11/12/2019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6979B9-B830-DB49-A44E-8CAC8E45109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95620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6979B9-B830-DB49-A44E-8CAC8E45109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1405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6979B9-B830-DB49-A44E-8CAC8E45109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7197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6979B9-B830-DB49-A44E-8CAC8E45109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054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lorful Pattern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 userDrawn="1"/>
        </p:nvSpPr>
        <p:spPr>
          <a:xfrm>
            <a:off x="179614" y="130629"/>
            <a:ext cx="8882743" cy="77560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n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19935"/>
            <a:ext cx="1578543" cy="1724082"/>
          </a:xfrm>
          <a:prstGeom prst="rect">
            <a:avLst/>
          </a:prstGeom>
        </p:spPr>
      </p:pic>
      <p:sp>
        <p:nvSpPr>
          <p:cNvPr id="14" name="Marcador de posición de imagen 1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0233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+ Text 0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65"/>
          </p:nvPr>
        </p:nvSpPr>
        <p:spPr>
          <a:xfrm>
            <a:off x="-30002" y="0"/>
            <a:ext cx="4357073" cy="51435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anchor="ctr"/>
          <a:lstStyle>
            <a:lvl1pPr marL="0" indent="0" algn="ctr">
              <a:buNone/>
              <a:defRPr sz="1000" b="1" baseline="0">
                <a:solidFill>
                  <a:srgbClr val="FFFFFF"/>
                </a:solidFill>
                <a:latin typeface="Roboto black"/>
                <a:cs typeface="Roboto black"/>
              </a:defRPr>
            </a:lvl1pPr>
          </a:lstStyle>
          <a:p>
            <a:endParaRPr lang="en-US" dirty="0"/>
          </a:p>
        </p:txBody>
      </p:sp>
      <p:sp>
        <p:nvSpPr>
          <p:cNvPr id="7" name="Текст 7"/>
          <p:cNvSpPr>
            <a:spLocks noGrp="1"/>
          </p:cNvSpPr>
          <p:nvPr>
            <p:ph type="body" sz="quarter" idx="39" hasCustomPrompt="1"/>
          </p:nvPr>
        </p:nvSpPr>
        <p:spPr>
          <a:xfrm>
            <a:off x="4645479" y="2017377"/>
            <a:ext cx="4146096" cy="2734237"/>
          </a:xfrm>
          <a:prstGeom prst="rect">
            <a:avLst/>
          </a:prstGeom>
        </p:spPr>
        <p:txBody>
          <a:bodyPr tIns="73152">
            <a:noAutofit/>
          </a:bodyPr>
          <a:lstStyle>
            <a:lvl1pPr marL="0" indent="0" algn="l">
              <a:lnSpc>
                <a:spcPct val="145000"/>
              </a:lnSpc>
              <a:spcBef>
                <a:spcPts val="0"/>
              </a:spcBef>
              <a:buNone/>
              <a:defRPr sz="1200" b="0" i="0" baseline="0">
                <a:solidFill>
                  <a:schemeClr val="tx1">
                    <a:alpha val="70000"/>
                  </a:schemeClr>
                </a:solidFill>
                <a:latin typeface="Frutiger 55 Roman" panose="020B0500000000000000" pitchFamily="34" charset="0"/>
                <a:ea typeface="Frutiger 55 Roman" panose="020B0500000000000000" pitchFamily="34" charset="0"/>
                <a:cs typeface="Arial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Write text here</a:t>
            </a:r>
          </a:p>
        </p:txBody>
      </p:sp>
      <p:sp>
        <p:nvSpPr>
          <p:cNvPr id="15" name="Заголовок 2"/>
          <p:cNvSpPr>
            <a:spLocks noGrp="1"/>
          </p:cNvSpPr>
          <p:nvPr>
            <p:ph type="title" hasCustomPrompt="1"/>
          </p:nvPr>
        </p:nvSpPr>
        <p:spPr>
          <a:xfrm>
            <a:off x="4645479" y="1027301"/>
            <a:ext cx="4146095" cy="819021"/>
          </a:xfrm>
          <a:prstGeom prst="rect">
            <a:avLst/>
          </a:prstGeom>
        </p:spPr>
        <p:txBody>
          <a:bodyPr/>
          <a:lstStyle>
            <a:lvl1pPr algn="l">
              <a:lnSpc>
                <a:spcPct val="90000"/>
              </a:lnSpc>
              <a:defRPr sz="2000" b="0" i="0">
                <a:latin typeface="Frutiger 55 Roman" panose="020B0500000000000000" pitchFamily="34" charset="0"/>
                <a:ea typeface="Frutiger 55 Roman" panose="020B0500000000000000" pitchFamily="34" charset="0"/>
                <a:cs typeface="Arial" charset="0"/>
              </a:defRPr>
            </a:lvl1pPr>
          </a:lstStyle>
          <a:p>
            <a:r>
              <a:rPr lang="en-US" dirty="0"/>
              <a:t>THIS IS A TITLE</a:t>
            </a:r>
          </a:p>
        </p:txBody>
      </p:sp>
      <p:sp>
        <p:nvSpPr>
          <p:cNvPr id="6" name="CuadroTexto 5"/>
          <p:cNvSpPr txBox="1"/>
          <p:nvPr userDrawn="1"/>
        </p:nvSpPr>
        <p:spPr>
          <a:xfrm>
            <a:off x="246606" y="288626"/>
            <a:ext cx="4533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smtClean="0">
                <a:solidFill>
                  <a:schemeClr val="bg1"/>
                </a:solidFill>
                <a:latin typeface="Frutiger 45 Light" panose="020B0500000000000000" pitchFamily="34" charset="0"/>
              </a:rPr>
              <a:t>Programa de Estudios en Calidad,</a:t>
            </a:r>
            <a:r>
              <a:rPr lang="es-ES" sz="1200" baseline="0" dirty="0" smtClean="0">
                <a:solidFill>
                  <a:schemeClr val="bg1"/>
                </a:solidFill>
                <a:latin typeface="Frutiger 45 Light" panose="020B0500000000000000" pitchFamily="34" charset="0"/>
              </a:rPr>
              <a:t> Ambiente y Metrología</a:t>
            </a:r>
            <a:endParaRPr lang="en-US" sz="1200" dirty="0">
              <a:solidFill>
                <a:schemeClr val="bg1"/>
              </a:solidFill>
              <a:latin typeface="Frutiger 45 Light" panose="020B0500000000000000" pitchFamily="34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002" y="3600857"/>
            <a:ext cx="1412421" cy="1542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4448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Boxes (Image + Text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Заголовок 2"/>
          <p:cNvSpPr>
            <a:spLocks noGrp="1"/>
          </p:cNvSpPr>
          <p:nvPr>
            <p:ph type="title" hasCustomPrompt="1"/>
          </p:nvPr>
        </p:nvSpPr>
        <p:spPr>
          <a:xfrm>
            <a:off x="396880" y="943837"/>
            <a:ext cx="4664977" cy="364847"/>
          </a:xfrm>
          <a:prstGeom prst="rect">
            <a:avLst/>
          </a:prstGeom>
        </p:spPr>
        <p:txBody>
          <a:bodyPr/>
          <a:lstStyle>
            <a:lvl1pPr algn="l">
              <a:lnSpc>
                <a:spcPct val="90000"/>
              </a:lnSpc>
              <a:defRPr sz="2000" b="0" i="0">
                <a:latin typeface="Frutiger 55 Roman" panose="020B0500000000000000" pitchFamily="34" charset="0"/>
                <a:ea typeface="Frutiger 55 Roman" panose="020B0500000000000000" pitchFamily="34" charset="0"/>
                <a:cs typeface="Arial" charset="0"/>
              </a:defRPr>
            </a:lvl1pPr>
          </a:lstStyle>
          <a:p>
            <a:r>
              <a:rPr lang="en-US" dirty="0"/>
              <a:t>THIS IS A TITLE</a:t>
            </a:r>
          </a:p>
        </p:txBody>
      </p:sp>
      <p:sp>
        <p:nvSpPr>
          <p:cNvPr id="6" name="Rectángulo 5"/>
          <p:cNvSpPr/>
          <p:nvPr userDrawn="1"/>
        </p:nvSpPr>
        <p:spPr>
          <a:xfrm>
            <a:off x="6040074" y="1308684"/>
            <a:ext cx="2625754" cy="3011648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Marcador de posición de imagen 7"/>
          <p:cNvSpPr>
            <a:spLocks noGrp="1"/>
          </p:cNvSpPr>
          <p:nvPr>
            <p:ph type="pic" sz="quarter" idx="10"/>
          </p:nvPr>
        </p:nvSpPr>
        <p:spPr>
          <a:xfrm>
            <a:off x="5225823" y="1551215"/>
            <a:ext cx="3085419" cy="298744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36" name="Текст 7"/>
          <p:cNvSpPr>
            <a:spLocks noGrp="1"/>
          </p:cNvSpPr>
          <p:nvPr>
            <p:ph type="body" sz="quarter" idx="41"/>
          </p:nvPr>
        </p:nvSpPr>
        <p:spPr>
          <a:xfrm>
            <a:off x="396880" y="1512700"/>
            <a:ext cx="2134049" cy="2171301"/>
          </a:xfrm>
          <a:prstGeom prst="rect">
            <a:avLst/>
          </a:prstGeom>
        </p:spPr>
        <p:txBody>
          <a:bodyPr tIns="73152">
            <a:noAutofit/>
          </a:bodyPr>
          <a:lstStyle>
            <a:lvl1pPr marL="0" indent="0" algn="just">
              <a:lnSpc>
                <a:spcPct val="145000"/>
              </a:lnSpc>
              <a:spcBef>
                <a:spcPts val="0"/>
              </a:spcBef>
              <a:buNone/>
              <a:defRPr lang="en-US" sz="1200" b="0" i="0" smtClean="0">
                <a:effectLst/>
                <a:latin typeface="Frutiger 55 Roman" panose="020B0500000000000000" pitchFamily="34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endParaRPr lang="en-US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42"/>
          </p:nvPr>
        </p:nvSpPr>
        <p:spPr>
          <a:xfrm>
            <a:off x="2683329" y="1512699"/>
            <a:ext cx="2134049" cy="3025964"/>
          </a:xfrm>
          <a:prstGeom prst="rect">
            <a:avLst/>
          </a:prstGeom>
        </p:spPr>
        <p:txBody>
          <a:bodyPr tIns="73152">
            <a:noAutofit/>
          </a:bodyPr>
          <a:lstStyle>
            <a:lvl1pPr marL="0" indent="0" algn="just">
              <a:lnSpc>
                <a:spcPct val="145000"/>
              </a:lnSpc>
              <a:spcBef>
                <a:spcPts val="0"/>
              </a:spcBef>
              <a:buNone/>
              <a:defRPr lang="en-US" sz="1200" b="0" i="0" smtClean="0">
                <a:effectLst/>
                <a:latin typeface="Frutiger 55 Roman" panose="020B0500000000000000" pitchFamily="34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46625"/>
            <a:ext cx="1278959" cy="1396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48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+ 4 Topic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 userDrawn="1"/>
        </p:nvSpPr>
        <p:spPr>
          <a:xfrm>
            <a:off x="1" y="2262947"/>
            <a:ext cx="9144000" cy="331207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65" hasCustomPrompt="1"/>
          </p:nvPr>
        </p:nvSpPr>
        <p:spPr>
          <a:xfrm>
            <a:off x="1" y="-8164"/>
            <a:ext cx="9144000" cy="2162256"/>
          </a:xfrm>
          <a:prstGeom prst="rect">
            <a:avLst/>
          </a:prstGeom>
          <a:solidFill>
            <a:srgbClr val="BFBFBF"/>
          </a:solidFill>
        </p:spPr>
        <p:txBody>
          <a:bodyPr vert="horz" anchor="ctr"/>
          <a:lstStyle>
            <a:lvl1pPr marL="0" indent="0" algn="ctr">
              <a:buNone/>
              <a:defRPr sz="1000" b="1">
                <a:solidFill>
                  <a:srgbClr val="FFFFFF"/>
                </a:solidFill>
                <a:latin typeface="Roboto black"/>
                <a:cs typeface="Roboto black"/>
              </a:defRPr>
            </a:lvl1pPr>
          </a:lstStyle>
          <a:p>
            <a:r>
              <a:rPr lang="en-US" dirty="0"/>
              <a:t>PICTURE</a:t>
            </a:r>
          </a:p>
          <a:p>
            <a:r>
              <a:rPr lang="en-US" dirty="0"/>
              <a:t>1500 x 355 </a:t>
            </a:r>
            <a:r>
              <a:rPr lang="en-US" dirty="0" err="1"/>
              <a:t>px</a:t>
            </a:r>
            <a:endParaRPr lang="en-US" dirty="0"/>
          </a:p>
        </p:txBody>
      </p:sp>
      <p:sp>
        <p:nvSpPr>
          <p:cNvPr id="7" name="Текст 7"/>
          <p:cNvSpPr>
            <a:spLocks noGrp="1"/>
          </p:cNvSpPr>
          <p:nvPr>
            <p:ph type="body" sz="quarter" idx="39" hasCustomPrompt="1"/>
          </p:nvPr>
        </p:nvSpPr>
        <p:spPr>
          <a:xfrm>
            <a:off x="6767674" y="2716237"/>
            <a:ext cx="1986831" cy="1347372"/>
          </a:xfrm>
          <a:prstGeom prst="rect">
            <a:avLst/>
          </a:prstGeom>
        </p:spPr>
        <p:txBody>
          <a:bodyPr tIns="73152">
            <a:noAutofit/>
          </a:bodyPr>
          <a:lstStyle>
            <a:lvl1pPr marL="0" indent="0" algn="ctr">
              <a:lnSpc>
                <a:spcPct val="145000"/>
              </a:lnSpc>
              <a:spcBef>
                <a:spcPts val="0"/>
              </a:spcBef>
              <a:buNone/>
              <a:defRPr sz="1200" b="0" baseline="0">
                <a:solidFill>
                  <a:srgbClr val="53575F">
                    <a:alpha val="70000"/>
                  </a:srgbClr>
                </a:solidFill>
                <a:latin typeface="Frutiger 55 Roman" panose="020B0500000000000000" pitchFamily="34" charset="0"/>
                <a:ea typeface="Frutiger 55 Roman" panose="020B0500000000000000" pitchFamily="34" charset="0"/>
                <a:cs typeface="Arial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Write text here</a:t>
            </a:r>
          </a:p>
        </p:txBody>
      </p:sp>
      <p:sp>
        <p:nvSpPr>
          <p:cNvPr id="19" name="Текст 7"/>
          <p:cNvSpPr>
            <a:spLocks noGrp="1"/>
          </p:cNvSpPr>
          <p:nvPr>
            <p:ph type="body" sz="quarter" idx="69" hasCustomPrompt="1"/>
          </p:nvPr>
        </p:nvSpPr>
        <p:spPr>
          <a:xfrm>
            <a:off x="4618019" y="2710457"/>
            <a:ext cx="1986829" cy="1347372"/>
          </a:xfrm>
          <a:prstGeom prst="rect">
            <a:avLst/>
          </a:prstGeom>
        </p:spPr>
        <p:txBody>
          <a:bodyPr tIns="73152">
            <a:noAutofit/>
          </a:bodyPr>
          <a:lstStyle>
            <a:lvl1pPr marL="0" indent="0" algn="ctr">
              <a:lnSpc>
                <a:spcPct val="145000"/>
              </a:lnSpc>
              <a:spcBef>
                <a:spcPts val="0"/>
              </a:spcBef>
              <a:buNone/>
              <a:defRPr sz="1200" b="0" baseline="0">
                <a:solidFill>
                  <a:srgbClr val="53575F">
                    <a:alpha val="70000"/>
                  </a:srgbClr>
                </a:solidFill>
                <a:latin typeface="Frutiger 55 Roman" panose="020B0500000000000000" pitchFamily="34" charset="0"/>
                <a:ea typeface="Frutiger 55 Roman" panose="020B0500000000000000" pitchFamily="34" charset="0"/>
                <a:cs typeface="Arial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Write text here</a:t>
            </a:r>
          </a:p>
        </p:txBody>
      </p:sp>
      <p:sp>
        <p:nvSpPr>
          <p:cNvPr id="20" name="Текст 7"/>
          <p:cNvSpPr>
            <a:spLocks noGrp="1"/>
          </p:cNvSpPr>
          <p:nvPr>
            <p:ph type="body" sz="quarter" idx="70" hasCustomPrompt="1"/>
          </p:nvPr>
        </p:nvSpPr>
        <p:spPr>
          <a:xfrm>
            <a:off x="2468364" y="2710457"/>
            <a:ext cx="1986829" cy="1347372"/>
          </a:xfrm>
          <a:prstGeom prst="rect">
            <a:avLst/>
          </a:prstGeom>
        </p:spPr>
        <p:txBody>
          <a:bodyPr tIns="73152">
            <a:noAutofit/>
          </a:bodyPr>
          <a:lstStyle>
            <a:lvl1pPr marL="0" indent="0" algn="ctr">
              <a:lnSpc>
                <a:spcPct val="145000"/>
              </a:lnSpc>
              <a:spcBef>
                <a:spcPts val="0"/>
              </a:spcBef>
              <a:buNone/>
              <a:defRPr sz="1200" b="0" baseline="0">
                <a:solidFill>
                  <a:srgbClr val="53575F">
                    <a:alpha val="70000"/>
                  </a:srgbClr>
                </a:solidFill>
                <a:latin typeface="Frutiger 55 Roman" panose="020B0500000000000000" pitchFamily="34" charset="0"/>
                <a:ea typeface="Frutiger 55 Roman" panose="020B0500000000000000" pitchFamily="34" charset="0"/>
                <a:cs typeface="Arial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Write text here</a:t>
            </a:r>
          </a:p>
        </p:txBody>
      </p:sp>
      <p:sp>
        <p:nvSpPr>
          <p:cNvPr id="21" name="Текст 7"/>
          <p:cNvSpPr>
            <a:spLocks noGrp="1"/>
          </p:cNvSpPr>
          <p:nvPr>
            <p:ph type="body" sz="quarter" idx="71" hasCustomPrompt="1"/>
          </p:nvPr>
        </p:nvSpPr>
        <p:spPr>
          <a:xfrm>
            <a:off x="305685" y="2710457"/>
            <a:ext cx="1986829" cy="1340869"/>
          </a:xfrm>
          <a:prstGeom prst="rect">
            <a:avLst/>
          </a:prstGeom>
        </p:spPr>
        <p:txBody>
          <a:bodyPr tIns="73152">
            <a:noAutofit/>
          </a:bodyPr>
          <a:lstStyle>
            <a:lvl1pPr marL="0" indent="0" algn="ctr">
              <a:lnSpc>
                <a:spcPct val="145000"/>
              </a:lnSpc>
              <a:spcBef>
                <a:spcPts val="0"/>
              </a:spcBef>
              <a:buNone/>
              <a:defRPr sz="1200" b="0" baseline="0">
                <a:solidFill>
                  <a:srgbClr val="53575F">
                    <a:alpha val="70000"/>
                  </a:srgbClr>
                </a:solidFill>
                <a:latin typeface="Frutiger 55 Roman" panose="020B0500000000000000" pitchFamily="34" charset="0"/>
                <a:ea typeface="Frutiger 55 Roman" panose="020B0500000000000000" pitchFamily="34" charset="0"/>
                <a:cs typeface="Arial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Write text here</a:t>
            </a:r>
          </a:p>
        </p:txBody>
      </p:sp>
      <p:sp>
        <p:nvSpPr>
          <p:cNvPr id="22" name="Текст 7"/>
          <p:cNvSpPr>
            <a:spLocks noGrp="1"/>
          </p:cNvSpPr>
          <p:nvPr>
            <p:ph type="body" sz="quarter" idx="72" hasCustomPrompt="1"/>
          </p:nvPr>
        </p:nvSpPr>
        <p:spPr>
          <a:xfrm>
            <a:off x="6774186" y="2275025"/>
            <a:ext cx="1986831" cy="319129"/>
          </a:xfrm>
          <a:prstGeom prst="rect">
            <a:avLst/>
          </a:prstGeom>
        </p:spPr>
        <p:txBody>
          <a:bodyPr tIns="73152" anchor="ctr"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1200" b="1" baseline="0">
                <a:solidFill>
                  <a:schemeClr val="bg1"/>
                </a:solidFill>
                <a:latin typeface="Frutiger 55 Roman" panose="020B0500000000000000" pitchFamily="34" charset="0"/>
                <a:ea typeface="Frutiger 55 Roman" panose="020B0500000000000000" pitchFamily="34" charset="0"/>
                <a:cs typeface="Arial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Write text here</a:t>
            </a:r>
          </a:p>
        </p:txBody>
      </p:sp>
      <p:sp>
        <p:nvSpPr>
          <p:cNvPr id="23" name="Текст 7"/>
          <p:cNvSpPr>
            <a:spLocks noGrp="1"/>
          </p:cNvSpPr>
          <p:nvPr>
            <p:ph type="body" sz="quarter" idx="73" hasCustomPrompt="1"/>
          </p:nvPr>
        </p:nvSpPr>
        <p:spPr>
          <a:xfrm>
            <a:off x="4618019" y="2275025"/>
            <a:ext cx="1986829" cy="319129"/>
          </a:xfrm>
          <a:prstGeom prst="rect">
            <a:avLst/>
          </a:prstGeom>
        </p:spPr>
        <p:txBody>
          <a:bodyPr tIns="73152" anchor="ctr"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1200" b="1" baseline="0">
                <a:solidFill>
                  <a:schemeClr val="bg1"/>
                </a:solidFill>
                <a:latin typeface="Frutiger 55 Roman" panose="020B0500000000000000" pitchFamily="34" charset="0"/>
                <a:ea typeface="Frutiger 55 Roman" panose="020B0500000000000000" pitchFamily="34" charset="0"/>
                <a:cs typeface="Arial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Write text here</a:t>
            </a:r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74" hasCustomPrompt="1"/>
          </p:nvPr>
        </p:nvSpPr>
        <p:spPr>
          <a:xfrm>
            <a:off x="2461852" y="2269667"/>
            <a:ext cx="1986829" cy="319129"/>
          </a:xfrm>
          <a:prstGeom prst="rect">
            <a:avLst/>
          </a:prstGeom>
        </p:spPr>
        <p:txBody>
          <a:bodyPr tIns="73152" anchor="ctr"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1200" b="1" baseline="0">
                <a:solidFill>
                  <a:schemeClr val="bg1"/>
                </a:solidFill>
                <a:latin typeface="Frutiger 55 Roman" panose="020B0500000000000000" pitchFamily="34" charset="0"/>
                <a:ea typeface="Frutiger 55 Roman" panose="020B0500000000000000" pitchFamily="34" charset="0"/>
                <a:cs typeface="Arial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Write text here</a:t>
            </a:r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75" hasCustomPrompt="1"/>
          </p:nvPr>
        </p:nvSpPr>
        <p:spPr>
          <a:xfrm>
            <a:off x="305685" y="2262948"/>
            <a:ext cx="1986829" cy="319128"/>
          </a:xfrm>
          <a:prstGeom prst="rect">
            <a:avLst/>
          </a:prstGeom>
        </p:spPr>
        <p:txBody>
          <a:bodyPr tIns="73152" anchor="ctr"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1200" b="1" baseline="0">
                <a:solidFill>
                  <a:schemeClr val="bg1"/>
                </a:solidFill>
                <a:latin typeface="Frutiger 55 Roman" panose="020B0500000000000000" pitchFamily="34" charset="0"/>
                <a:ea typeface="Frutiger 55 Roman" panose="020B0500000000000000" pitchFamily="34" charset="0"/>
                <a:cs typeface="Arial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Write text here</a:t>
            </a:r>
          </a:p>
        </p:txBody>
      </p:sp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5112" y="-83647"/>
            <a:ext cx="1412421" cy="1542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1772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03 Topic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2"/>
          <p:cNvSpPr>
            <a:spLocks noGrp="1"/>
          </p:cNvSpPr>
          <p:nvPr>
            <p:ph type="pic" sz="quarter" idx="76"/>
          </p:nvPr>
        </p:nvSpPr>
        <p:spPr>
          <a:xfrm>
            <a:off x="195943" y="979714"/>
            <a:ext cx="8727621" cy="360044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45482" y="2774948"/>
            <a:ext cx="1398519" cy="1542644"/>
          </a:xfrm>
          <a:prstGeom prst="rect">
            <a:avLst/>
          </a:prstGeom>
        </p:spPr>
      </p:pic>
      <p:sp>
        <p:nvSpPr>
          <p:cNvPr id="15" name="Текст 7"/>
          <p:cNvSpPr>
            <a:spLocks noGrp="1"/>
          </p:cNvSpPr>
          <p:nvPr>
            <p:ph type="body" sz="quarter" idx="39" hasCustomPrompt="1"/>
          </p:nvPr>
        </p:nvSpPr>
        <p:spPr>
          <a:xfrm>
            <a:off x="1869622" y="1694016"/>
            <a:ext cx="5396592" cy="2161863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txBody>
          <a:bodyPr tIns="73152" anchor="ctr">
            <a:noAutofit/>
          </a:bodyPr>
          <a:lstStyle>
            <a:lvl1pPr marL="0" indent="0" algn="ctr">
              <a:lnSpc>
                <a:spcPct val="140000"/>
              </a:lnSpc>
              <a:spcBef>
                <a:spcPts val="0"/>
              </a:spcBef>
              <a:buClr>
                <a:srgbClr val="E53E45"/>
              </a:buClr>
              <a:buSzPct val="110000"/>
              <a:buFont typeface="Lucida Grande"/>
              <a:buNone/>
              <a:defRPr sz="2800" b="0" i="0" baseline="0">
                <a:solidFill>
                  <a:srgbClr val="FFFFFF"/>
                </a:solidFill>
                <a:latin typeface="Frutiger 55 Roman" panose="020B0500000000000000" pitchFamily="34" charset="0"/>
                <a:ea typeface="Frutiger 55 Roman" panose="020B0500000000000000" pitchFamily="34" charset="0"/>
                <a:cs typeface="Arial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Write text here</a:t>
            </a:r>
          </a:p>
        </p:txBody>
      </p:sp>
    </p:spTree>
    <p:extLst>
      <p:ext uri="{BB962C8B-B14F-4D97-AF65-F5344CB8AC3E}">
        <p14:creationId xmlns:p14="http://schemas.microsoft.com/office/powerpoint/2010/main" val="3412868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noramic Image +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65" hasCustomPrompt="1"/>
          </p:nvPr>
        </p:nvSpPr>
        <p:spPr>
          <a:xfrm>
            <a:off x="1" y="1605300"/>
            <a:ext cx="9144000" cy="182928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anchor="ctr"/>
          <a:lstStyle>
            <a:lvl1pPr marL="0" indent="0" algn="ctr">
              <a:buNone/>
              <a:defRPr sz="1000" b="1" baseline="0">
                <a:solidFill>
                  <a:srgbClr val="FFFFFF"/>
                </a:solidFill>
                <a:latin typeface="Roboto black"/>
                <a:cs typeface="Roboto black"/>
              </a:defRPr>
            </a:lvl1pPr>
          </a:lstStyle>
          <a:p>
            <a:r>
              <a:rPr lang="en-US" dirty="0"/>
              <a:t>PICTURE</a:t>
            </a:r>
          </a:p>
          <a:p>
            <a:r>
              <a:rPr lang="en-US" dirty="0"/>
              <a:t>1500 x 300 </a:t>
            </a:r>
            <a:r>
              <a:rPr lang="en-US" dirty="0" err="1"/>
              <a:t>px</a:t>
            </a:r>
            <a:endParaRPr lang="en-US" dirty="0"/>
          </a:p>
        </p:txBody>
      </p:sp>
      <p:sp>
        <p:nvSpPr>
          <p:cNvPr id="17" name="Текст 7"/>
          <p:cNvSpPr>
            <a:spLocks noGrp="1"/>
          </p:cNvSpPr>
          <p:nvPr>
            <p:ph type="body" sz="quarter" idx="71" hasCustomPrompt="1"/>
          </p:nvPr>
        </p:nvSpPr>
        <p:spPr>
          <a:xfrm>
            <a:off x="305684" y="3434589"/>
            <a:ext cx="8461843" cy="1108568"/>
          </a:xfrm>
          <a:prstGeom prst="rect">
            <a:avLst/>
          </a:prstGeom>
        </p:spPr>
        <p:txBody>
          <a:bodyPr tIns="73152" anchor="ctr">
            <a:noAutofit/>
          </a:bodyPr>
          <a:lstStyle>
            <a:lvl1pPr marL="0" indent="0" algn="ctr">
              <a:lnSpc>
                <a:spcPct val="145000"/>
              </a:lnSpc>
              <a:spcBef>
                <a:spcPts val="0"/>
              </a:spcBef>
              <a:buNone/>
              <a:defRPr sz="1200" b="0" i="0" baseline="0">
                <a:solidFill>
                  <a:srgbClr val="000000"/>
                </a:solidFill>
                <a:latin typeface="Frutiger 55 Roman" panose="020B0500000000000000" pitchFamily="34" charset="0"/>
                <a:ea typeface="Frutiger 55 Roman" panose="020B0500000000000000" pitchFamily="34" charset="0"/>
                <a:cs typeface="Arial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Write text here</a:t>
            </a:r>
          </a:p>
        </p:txBody>
      </p:sp>
      <p:sp>
        <p:nvSpPr>
          <p:cNvPr id="10" name="Заголовок 2"/>
          <p:cNvSpPr>
            <a:spLocks noGrp="1"/>
          </p:cNvSpPr>
          <p:nvPr>
            <p:ph type="title" hasCustomPrompt="1"/>
          </p:nvPr>
        </p:nvSpPr>
        <p:spPr>
          <a:xfrm>
            <a:off x="370815" y="1000942"/>
            <a:ext cx="7731136" cy="383897"/>
          </a:xfrm>
          <a:prstGeom prst="rect">
            <a:avLst/>
          </a:prstGeom>
        </p:spPr>
        <p:txBody>
          <a:bodyPr/>
          <a:lstStyle>
            <a:lvl1pPr algn="l">
              <a:lnSpc>
                <a:spcPct val="90000"/>
              </a:lnSpc>
              <a:defRPr sz="2000" b="0" i="0">
                <a:latin typeface="Frutiger 55 Roman" panose="020B0500000000000000" pitchFamily="34" charset="0"/>
                <a:ea typeface="Frutiger 55 Roman" panose="020B0500000000000000" pitchFamily="34" charset="0"/>
                <a:cs typeface="Arial" charset="0"/>
              </a:defRPr>
            </a:lvl1pPr>
          </a:lstStyle>
          <a:p>
            <a:r>
              <a:rPr lang="en-US" dirty="0"/>
              <a:t>THIS IS A TITLE</a:t>
            </a:r>
          </a:p>
        </p:txBody>
      </p:sp>
      <p:pic>
        <p:nvPicPr>
          <p:cNvPr id="5" name="Imagen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187254" y="2274737"/>
            <a:ext cx="956747" cy="1055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4786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eft 0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2"/>
          <p:cNvSpPr>
            <a:spLocks noGrp="1"/>
          </p:cNvSpPr>
          <p:nvPr>
            <p:ph type="title" hasCustomPrompt="1"/>
          </p:nvPr>
        </p:nvSpPr>
        <p:spPr>
          <a:xfrm>
            <a:off x="370814" y="1041513"/>
            <a:ext cx="8356807" cy="410950"/>
          </a:xfrm>
          <a:prstGeom prst="rect">
            <a:avLst/>
          </a:prstGeom>
        </p:spPr>
        <p:txBody>
          <a:bodyPr/>
          <a:lstStyle>
            <a:lvl1pPr algn="l">
              <a:lnSpc>
                <a:spcPct val="90000"/>
              </a:lnSpc>
              <a:defRPr sz="2000" b="0" i="0">
                <a:latin typeface="Frutiger 55 Roman" panose="020B0500000000000000" pitchFamily="34" charset="0"/>
                <a:ea typeface="Frutiger 55 Roman" panose="020B0500000000000000" pitchFamily="34" charset="0"/>
                <a:cs typeface="Arial" charset="0"/>
              </a:defRPr>
            </a:lvl1pPr>
          </a:lstStyle>
          <a:p>
            <a:r>
              <a:rPr lang="en-US" dirty="0"/>
              <a:t>THIS IS A TITLE</a:t>
            </a:r>
          </a:p>
        </p:txBody>
      </p:sp>
      <p:sp>
        <p:nvSpPr>
          <p:cNvPr id="4" name="Rectángulo 3"/>
          <p:cNvSpPr/>
          <p:nvPr userDrawn="1"/>
        </p:nvSpPr>
        <p:spPr>
          <a:xfrm>
            <a:off x="627017" y="1750423"/>
            <a:ext cx="1820091" cy="2412274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Rectángulo 8"/>
          <p:cNvSpPr/>
          <p:nvPr userDrawn="1"/>
        </p:nvSpPr>
        <p:spPr>
          <a:xfrm>
            <a:off x="2598497" y="1750423"/>
            <a:ext cx="1820091" cy="241227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ángulo 9"/>
          <p:cNvSpPr/>
          <p:nvPr userDrawn="1"/>
        </p:nvSpPr>
        <p:spPr>
          <a:xfrm>
            <a:off x="4569977" y="1750423"/>
            <a:ext cx="1820091" cy="2412274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ángulo 10"/>
          <p:cNvSpPr/>
          <p:nvPr userDrawn="1"/>
        </p:nvSpPr>
        <p:spPr>
          <a:xfrm>
            <a:off x="6524974" y="1750423"/>
            <a:ext cx="1820091" cy="241227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Текст 7"/>
          <p:cNvSpPr>
            <a:spLocks noGrp="1"/>
          </p:cNvSpPr>
          <p:nvPr>
            <p:ph type="body" sz="quarter" idx="71" hasCustomPrompt="1"/>
          </p:nvPr>
        </p:nvSpPr>
        <p:spPr>
          <a:xfrm>
            <a:off x="722812" y="1935394"/>
            <a:ext cx="1628503" cy="2114092"/>
          </a:xfrm>
          <a:prstGeom prst="rect">
            <a:avLst/>
          </a:prstGeom>
        </p:spPr>
        <p:txBody>
          <a:bodyPr tIns="73152">
            <a:noAutofit/>
          </a:bodyPr>
          <a:lstStyle>
            <a:lvl1pPr marL="0" indent="0" algn="ctr">
              <a:lnSpc>
                <a:spcPct val="145000"/>
              </a:lnSpc>
              <a:spcBef>
                <a:spcPts val="0"/>
              </a:spcBef>
              <a:buNone/>
              <a:defRPr sz="1200" b="0" baseline="0">
                <a:solidFill>
                  <a:srgbClr val="FFFFFF"/>
                </a:solidFill>
                <a:latin typeface="Frutiger 55 Roman" panose="020B0500000000000000" pitchFamily="34" charset="0"/>
                <a:ea typeface="Frutiger 55 Roman" panose="020B0500000000000000" pitchFamily="34" charset="0"/>
                <a:cs typeface="Arial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Write text here</a:t>
            </a:r>
          </a:p>
        </p:txBody>
      </p:sp>
      <p:sp>
        <p:nvSpPr>
          <p:cNvPr id="16" name="Текст 7"/>
          <p:cNvSpPr>
            <a:spLocks noGrp="1"/>
          </p:cNvSpPr>
          <p:nvPr>
            <p:ph type="body" sz="quarter" idx="72" hasCustomPrompt="1"/>
          </p:nvPr>
        </p:nvSpPr>
        <p:spPr>
          <a:xfrm>
            <a:off x="2691959" y="1933131"/>
            <a:ext cx="1628503" cy="2114092"/>
          </a:xfrm>
          <a:prstGeom prst="rect">
            <a:avLst/>
          </a:prstGeom>
        </p:spPr>
        <p:txBody>
          <a:bodyPr tIns="73152">
            <a:noAutofit/>
          </a:bodyPr>
          <a:lstStyle>
            <a:lvl1pPr marL="0" indent="0" algn="ctr">
              <a:lnSpc>
                <a:spcPct val="145000"/>
              </a:lnSpc>
              <a:spcBef>
                <a:spcPts val="0"/>
              </a:spcBef>
              <a:buNone/>
              <a:defRPr sz="1200" b="0" baseline="0">
                <a:solidFill>
                  <a:schemeClr val="bg2"/>
                </a:solidFill>
                <a:latin typeface="Frutiger 55 Roman" panose="020B0500000000000000" pitchFamily="34" charset="0"/>
                <a:ea typeface="Frutiger 55 Roman" panose="020B0500000000000000" pitchFamily="34" charset="0"/>
                <a:cs typeface="Arial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Write text here</a:t>
            </a:r>
          </a:p>
        </p:txBody>
      </p:sp>
      <p:sp>
        <p:nvSpPr>
          <p:cNvPr id="17" name="Текст 7"/>
          <p:cNvSpPr>
            <a:spLocks noGrp="1"/>
          </p:cNvSpPr>
          <p:nvPr>
            <p:ph type="body" sz="quarter" idx="73" hasCustomPrompt="1"/>
          </p:nvPr>
        </p:nvSpPr>
        <p:spPr>
          <a:xfrm>
            <a:off x="4663439" y="1935394"/>
            <a:ext cx="1628503" cy="2114092"/>
          </a:xfrm>
          <a:prstGeom prst="rect">
            <a:avLst/>
          </a:prstGeom>
        </p:spPr>
        <p:txBody>
          <a:bodyPr tIns="73152">
            <a:noAutofit/>
          </a:bodyPr>
          <a:lstStyle>
            <a:lvl1pPr marL="0" indent="0" algn="ctr">
              <a:lnSpc>
                <a:spcPct val="145000"/>
              </a:lnSpc>
              <a:spcBef>
                <a:spcPts val="0"/>
              </a:spcBef>
              <a:buNone/>
              <a:defRPr sz="1200" b="0" baseline="0">
                <a:solidFill>
                  <a:srgbClr val="FFFFFF"/>
                </a:solidFill>
                <a:latin typeface="Frutiger 55 Roman" panose="020B0500000000000000" pitchFamily="34" charset="0"/>
                <a:ea typeface="Frutiger 55 Roman" panose="020B0500000000000000" pitchFamily="34" charset="0"/>
                <a:cs typeface="Arial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Write text here</a:t>
            </a:r>
          </a:p>
        </p:txBody>
      </p:sp>
      <p:sp>
        <p:nvSpPr>
          <p:cNvPr id="18" name="Текст 7"/>
          <p:cNvSpPr>
            <a:spLocks noGrp="1"/>
          </p:cNvSpPr>
          <p:nvPr>
            <p:ph type="body" sz="quarter" idx="74" hasCustomPrompt="1"/>
          </p:nvPr>
        </p:nvSpPr>
        <p:spPr>
          <a:xfrm>
            <a:off x="6612058" y="1930868"/>
            <a:ext cx="1628503" cy="2114092"/>
          </a:xfrm>
          <a:prstGeom prst="rect">
            <a:avLst/>
          </a:prstGeom>
        </p:spPr>
        <p:txBody>
          <a:bodyPr tIns="73152">
            <a:noAutofit/>
          </a:bodyPr>
          <a:lstStyle>
            <a:lvl1pPr marL="0" indent="0" algn="ctr">
              <a:lnSpc>
                <a:spcPct val="145000"/>
              </a:lnSpc>
              <a:spcBef>
                <a:spcPts val="0"/>
              </a:spcBef>
              <a:buNone/>
              <a:defRPr sz="1200" b="0" baseline="0">
                <a:solidFill>
                  <a:schemeClr val="bg2"/>
                </a:solidFill>
                <a:latin typeface="Frutiger 55 Roman" panose="020B0500000000000000" pitchFamily="34" charset="0"/>
                <a:ea typeface="Frutiger 55 Roman" panose="020B0500000000000000" pitchFamily="34" charset="0"/>
                <a:cs typeface="Arial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Write text here</a:t>
            </a:r>
          </a:p>
        </p:txBody>
      </p:sp>
      <p:pic>
        <p:nvPicPr>
          <p:cNvPr id="12" name="Imagen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46625"/>
            <a:ext cx="1278959" cy="1396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9373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 userDrawn="1"/>
        </p:nvSpPr>
        <p:spPr>
          <a:xfrm>
            <a:off x="0" y="2130883"/>
            <a:ext cx="9144000" cy="2417878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648590" y="2896214"/>
            <a:ext cx="1495410" cy="1649520"/>
          </a:xfrm>
          <a:prstGeom prst="rect">
            <a:avLst/>
          </a:prstGeom>
          <a:effectLst/>
        </p:spPr>
      </p:pic>
      <p:sp>
        <p:nvSpPr>
          <p:cNvPr id="4" name="Rectángulo 3"/>
          <p:cNvSpPr/>
          <p:nvPr userDrawn="1"/>
        </p:nvSpPr>
        <p:spPr>
          <a:xfrm>
            <a:off x="796954" y="1140823"/>
            <a:ext cx="7550091" cy="312690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Текст 7"/>
          <p:cNvSpPr>
            <a:spLocks noGrp="1"/>
          </p:cNvSpPr>
          <p:nvPr>
            <p:ph type="body" sz="quarter" idx="39" hasCustomPrompt="1"/>
          </p:nvPr>
        </p:nvSpPr>
        <p:spPr>
          <a:xfrm>
            <a:off x="4702629" y="1778270"/>
            <a:ext cx="3483428" cy="2235888"/>
          </a:xfrm>
          <a:prstGeom prst="rect">
            <a:avLst/>
          </a:prstGeom>
        </p:spPr>
        <p:txBody>
          <a:bodyPr tIns="73152">
            <a:noAutofit/>
          </a:bodyPr>
          <a:lstStyle>
            <a:lvl1pPr marL="0" indent="0" algn="just">
              <a:lnSpc>
                <a:spcPct val="140000"/>
              </a:lnSpc>
              <a:spcBef>
                <a:spcPts val="0"/>
              </a:spcBef>
              <a:buClr>
                <a:srgbClr val="E53E45"/>
              </a:buClr>
              <a:buSzPct val="110000"/>
              <a:buFont typeface="Lucida Grande"/>
              <a:buNone/>
              <a:defRPr sz="1200" b="0" baseline="0">
                <a:solidFill>
                  <a:srgbClr val="000000"/>
                </a:solidFill>
                <a:latin typeface="Frutiger 55 Roman" panose="020B0500000000000000" pitchFamily="34" charset="0"/>
                <a:ea typeface="Frutiger 55 Roman" panose="020B0500000000000000" pitchFamily="34" charset="0"/>
                <a:cs typeface="Arial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Write text here</a:t>
            </a:r>
          </a:p>
        </p:txBody>
      </p:sp>
      <p:sp>
        <p:nvSpPr>
          <p:cNvPr id="18" name="Заголовок 2"/>
          <p:cNvSpPr>
            <a:spLocks noGrp="1"/>
          </p:cNvSpPr>
          <p:nvPr>
            <p:ph type="title" hasCustomPrompt="1"/>
          </p:nvPr>
        </p:nvSpPr>
        <p:spPr>
          <a:xfrm>
            <a:off x="4705347" y="1258266"/>
            <a:ext cx="3480710" cy="424833"/>
          </a:xfrm>
          <a:prstGeom prst="rect">
            <a:avLst/>
          </a:prstGeom>
        </p:spPr>
        <p:txBody>
          <a:bodyPr/>
          <a:lstStyle>
            <a:lvl1pPr algn="l">
              <a:lnSpc>
                <a:spcPct val="90000"/>
              </a:lnSpc>
              <a:defRPr sz="2000" b="0" i="0">
                <a:solidFill>
                  <a:schemeClr val="bg2"/>
                </a:solidFill>
                <a:latin typeface="Frutiger 55 Roman" panose="020B0500000000000000" pitchFamily="34" charset="0"/>
                <a:ea typeface="Frutiger 55 Roman" panose="020B0500000000000000" pitchFamily="34" charset="0"/>
                <a:cs typeface="Arial" charset="0"/>
              </a:defRPr>
            </a:lvl1pPr>
          </a:lstStyle>
          <a:p>
            <a:r>
              <a:rPr lang="en-US" dirty="0"/>
              <a:t>THIS IS A TITLE</a:t>
            </a:r>
          </a:p>
        </p:txBody>
      </p:sp>
      <p:sp>
        <p:nvSpPr>
          <p:cNvPr id="8" name="Marcador de posición de imagen 7"/>
          <p:cNvSpPr>
            <a:spLocks noGrp="1"/>
          </p:cNvSpPr>
          <p:nvPr>
            <p:ph type="pic" sz="quarter" idx="40"/>
          </p:nvPr>
        </p:nvSpPr>
        <p:spPr>
          <a:xfrm>
            <a:off x="1261072" y="1003802"/>
            <a:ext cx="3232703" cy="301035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2520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ptop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2"/>
          <p:cNvSpPr txBox="1">
            <a:spLocks/>
          </p:cNvSpPr>
          <p:nvPr userDrawn="1"/>
        </p:nvSpPr>
        <p:spPr>
          <a:xfrm>
            <a:off x="699402" y="554833"/>
            <a:ext cx="7745199" cy="314325"/>
          </a:xfrm>
          <a:prstGeom prst="rect">
            <a:avLst/>
          </a:prstGeom>
        </p:spPr>
        <p:txBody>
          <a:bodyPr lIns="81548" tIns="40775" rIns="81548" bIns="40775">
            <a:norm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endParaRPr lang="en-US" sz="1163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Rectángulo 8"/>
          <p:cNvSpPr/>
          <p:nvPr userDrawn="1"/>
        </p:nvSpPr>
        <p:spPr>
          <a:xfrm>
            <a:off x="4257914" y="1151163"/>
            <a:ext cx="4347243" cy="3333373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39" hasCustomPrompt="1"/>
          </p:nvPr>
        </p:nvSpPr>
        <p:spPr>
          <a:xfrm>
            <a:off x="4540194" y="1951266"/>
            <a:ext cx="3904407" cy="2390146"/>
          </a:xfrm>
          <a:prstGeom prst="rect">
            <a:avLst/>
          </a:prstGeom>
        </p:spPr>
        <p:txBody>
          <a:bodyPr tIns="73152">
            <a:noAutofit/>
          </a:bodyPr>
          <a:lstStyle>
            <a:lvl1pPr marL="0" indent="0" algn="l">
              <a:lnSpc>
                <a:spcPct val="140000"/>
              </a:lnSpc>
              <a:spcBef>
                <a:spcPts val="0"/>
              </a:spcBef>
              <a:buClr>
                <a:srgbClr val="E53E45"/>
              </a:buClr>
              <a:buSzPct val="110000"/>
              <a:buFont typeface="Lucida Grande"/>
              <a:buNone/>
              <a:defRPr sz="1200" b="0" baseline="0">
                <a:solidFill>
                  <a:schemeClr val="bg1">
                    <a:alpha val="70000"/>
                  </a:schemeClr>
                </a:solidFill>
                <a:latin typeface="Frutiger 55 Roman" panose="020B0500000000000000" pitchFamily="34" charset="0"/>
                <a:ea typeface="Frutiger 55 Roman" panose="020B0500000000000000" pitchFamily="34" charset="0"/>
                <a:cs typeface="Arial" panose="020B0604020202020204" pitchFamily="34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Write text here</a:t>
            </a:r>
          </a:p>
        </p:txBody>
      </p:sp>
      <p:sp>
        <p:nvSpPr>
          <p:cNvPr id="7" name="Заголовок 2"/>
          <p:cNvSpPr>
            <a:spLocks noGrp="1"/>
          </p:cNvSpPr>
          <p:nvPr>
            <p:ph type="title" hasCustomPrompt="1"/>
          </p:nvPr>
        </p:nvSpPr>
        <p:spPr>
          <a:xfrm>
            <a:off x="4540193" y="1419264"/>
            <a:ext cx="4064963" cy="424833"/>
          </a:xfrm>
          <a:prstGeom prst="rect">
            <a:avLst/>
          </a:prstGeom>
        </p:spPr>
        <p:txBody>
          <a:bodyPr/>
          <a:lstStyle>
            <a:lvl1pPr algn="l">
              <a:lnSpc>
                <a:spcPct val="90000"/>
              </a:lnSpc>
              <a:defRPr sz="1800" b="0" i="0">
                <a:solidFill>
                  <a:schemeClr val="bg1"/>
                </a:solidFill>
                <a:latin typeface="Frutiger 55 Roman" panose="020B0500000000000000" pitchFamily="34" charset="0"/>
                <a:ea typeface="Frutiger 55 Roman" panose="020B0500000000000000" pitchFamily="34" charset="0"/>
                <a:cs typeface="Arial" charset="0"/>
              </a:defRPr>
            </a:lvl1pPr>
          </a:lstStyle>
          <a:p>
            <a:r>
              <a:rPr lang="en-US" dirty="0"/>
              <a:t>THIS IS A TITLE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0"/>
          </p:nvPr>
        </p:nvSpPr>
        <p:spPr>
          <a:xfrm>
            <a:off x="673792" y="1394772"/>
            <a:ext cx="3705845" cy="283126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Left 0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 userDrawn="1"/>
        </p:nvSpPr>
        <p:spPr>
          <a:xfrm>
            <a:off x="2522538" y="1892410"/>
            <a:ext cx="6621462" cy="2663687"/>
          </a:xfrm>
          <a:prstGeom prst="rect">
            <a:avLst/>
          </a:prstGeom>
          <a:solidFill>
            <a:schemeClr val="tx2">
              <a:lumMod val="60000"/>
              <a:lumOff val="40000"/>
              <a:alpha val="4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Текст 7"/>
          <p:cNvSpPr>
            <a:spLocks noGrp="1"/>
          </p:cNvSpPr>
          <p:nvPr>
            <p:ph type="body" sz="quarter" idx="39"/>
          </p:nvPr>
        </p:nvSpPr>
        <p:spPr>
          <a:xfrm>
            <a:off x="2818464" y="1892410"/>
            <a:ext cx="6126753" cy="2663687"/>
          </a:xfrm>
          <a:prstGeom prst="rect">
            <a:avLst/>
          </a:prstGeom>
        </p:spPr>
        <p:txBody>
          <a:bodyPr tIns="73152">
            <a:noAutofit/>
          </a:bodyPr>
          <a:lstStyle>
            <a:lvl1pPr marL="0" marR="0" indent="0" algn="just" defTabSz="457189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Pct val="110000"/>
              <a:buFont typeface="Courier New"/>
              <a:buNone/>
              <a:tabLst/>
              <a:defRPr sz="1200" b="0" i="0" baseline="0">
                <a:solidFill>
                  <a:srgbClr val="000000"/>
                </a:solidFill>
                <a:latin typeface="Frutiger 55 Roman" panose="020B0500000000000000" pitchFamily="34" charset="0"/>
                <a:ea typeface="Frutiger 55 Roman" panose="020B0500000000000000" pitchFamily="34" charset="0"/>
                <a:cs typeface="Arial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endParaRPr lang="en-US" dirty="0"/>
          </a:p>
        </p:txBody>
      </p:sp>
      <p:sp>
        <p:nvSpPr>
          <p:cNvPr id="2" name="Rectángulo 1"/>
          <p:cNvSpPr/>
          <p:nvPr userDrawn="1"/>
        </p:nvSpPr>
        <p:spPr>
          <a:xfrm>
            <a:off x="2522764" y="1183822"/>
            <a:ext cx="6621236" cy="637028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Marcador de posición de imagen 3"/>
          <p:cNvSpPr>
            <a:spLocks noGrp="1"/>
          </p:cNvSpPr>
          <p:nvPr>
            <p:ph type="pic" sz="quarter" idx="40"/>
          </p:nvPr>
        </p:nvSpPr>
        <p:spPr>
          <a:xfrm>
            <a:off x="0" y="1183820"/>
            <a:ext cx="2522538" cy="337227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12" name="Заголовок 2"/>
          <p:cNvSpPr>
            <a:spLocks noGrp="1"/>
          </p:cNvSpPr>
          <p:nvPr>
            <p:ph type="title" hasCustomPrompt="1"/>
          </p:nvPr>
        </p:nvSpPr>
        <p:spPr>
          <a:xfrm>
            <a:off x="2818464" y="1299607"/>
            <a:ext cx="5855271" cy="386059"/>
          </a:xfrm>
          <a:prstGeom prst="rect">
            <a:avLst/>
          </a:prstGeom>
        </p:spPr>
        <p:txBody>
          <a:bodyPr/>
          <a:lstStyle>
            <a:lvl1pPr algn="l">
              <a:lnSpc>
                <a:spcPct val="90000"/>
              </a:lnSpc>
              <a:defRPr sz="2000" b="0" i="0">
                <a:solidFill>
                  <a:schemeClr val="bg1"/>
                </a:solidFill>
                <a:latin typeface="Frutiger 55 Roman" panose="020B0500000000000000" pitchFamily="34" charset="0"/>
                <a:ea typeface="Frutiger 55 Roman" panose="020B0500000000000000" pitchFamily="34" charset="0"/>
                <a:cs typeface="Arial" charset="0"/>
              </a:defRPr>
            </a:lvl1pPr>
          </a:lstStyle>
          <a:p>
            <a:r>
              <a:rPr lang="en-US" dirty="0"/>
              <a:t>THIS IS A TITLE</a:t>
            </a:r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res Cover">
    <p:bg>
      <p:bgPr>
        <a:blipFill dpi="0" rotWithShape="1">
          <a:blip r:embed="rId2">
            <a:alphaModFix amt="46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 userDrawn="1"/>
        </p:nvSpPr>
        <p:spPr>
          <a:xfrm>
            <a:off x="461175" y="1017763"/>
            <a:ext cx="4460682" cy="3681454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Marcador de posición de imagen 3"/>
          <p:cNvSpPr>
            <a:spLocks noGrp="1"/>
          </p:cNvSpPr>
          <p:nvPr>
            <p:ph type="pic" sz="quarter" idx="10"/>
          </p:nvPr>
        </p:nvSpPr>
        <p:spPr>
          <a:xfrm>
            <a:off x="5609087" y="1378101"/>
            <a:ext cx="2954468" cy="30149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9" hasCustomPrompt="1"/>
          </p:nvPr>
        </p:nvSpPr>
        <p:spPr>
          <a:xfrm>
            <a:off x="548639" y="1563512"/>
            <a:ext cx="4285753" cy="3040294"/>
          </a:xfrm>
          <a:prstGeom prst="rect">
            <a:avLst/>
          </a:prstGeom>
        </p:spPr>
        <p:txBody>
          <a:bodyPr tIns="73152">
            <a:noAutofit/>
          </a:bodyPr>
          <a:lstStyle>
            <a:lvl1pPr marL="0" indent="0" algn="l">
              <a:lnSpc>
                <a:spcPct val="140000"/>
              </a:lnSpc>
              <a:spcBef>
                <a:spcPts val="0"/>
              </a:spcBef>
              <a:buClr>
                <a:srgbClr val="E53E45"/>
              </a:buClr>
              <a:buSzPct val="110000"/>
              <a:buFont typeface="Lucida Grande"/>
              <a:buNone/>
              <a:defRPr sz="1200" b="0" i="0" baseline="0">
                <a:solidFill>
                  <a:schemeClr val="bg1"/>
                </a:solidFill>
                <a:latin typeface="Frutiger 55 Roman" panose="020B0500000000000000" pitchFamily="34" charset="0"/>
                <a:ea typeface="Frutiger 55 Roman" panose="020B0500000000000000" pitchFamily="34" charset="0"/>
                <a:cs typeface="Arial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Write text here</a:t>
            </a:r>
          </a:p>
        </p:txBody>
      </p:sp>
      <p:sp>
        <p:nvSpPr>
          <p:cNvPr id="7" name="Заголовок 2"/>
          <p:cNvSpPr>
            <a:spLocks noGrp="1"/>
          </p:cNvSpPr>
          <p:nvPr>
            <p:ph type="title" hasCustomPrompt="1"/>
          </p:nvPr>
        </p:nvSpPr>
        <p:spPr>
          <a:xfrm>
            <a:off x="548638" y="1126186"/>
            <a:ext cx="4285753" cy="328903"/>
          </a:xfrm>
          <a:prstGeom prst="rect">
            <a:avLst/>
          </a:prstGeom>
        </p:spPr>
        <p:txBody>
          <a:bodyPr/>
          <a:lstStyle>
            <a:lvl1pPr algn="l">
              <a:lnSpc>
                <a:spcPct val="90000"/>
              </a:lnSpc>
              <a:defRPr sz="2000" b="0" i="0">
                <a:solidFill>
                  <a:schemeClr val="bg1"/>
                </a:solidFill>
                <a:latin typeface="Frutiger 55 Roman" panose="020B0500000000000000" pitchFamily="34" charset="0"/>
                <a:ea typeface="Frutiger 55 Roman" panose="020B0500000000000000" pitchFamily="34" charset="0"/>
                <a:cs typeface="Arial" charset="0"/>
              </a:defRPr>
            </a:lvl1pPr>
          </a:lstStyle>
          <a:p>
            <a:r>
              <a:rPr lang="en-US" dirty="0"/>
              <a:t>THIS IS A TITLE</a:t>
            </a:r>
          </a:p>
        </p:txBody>
      </p:sp>
    </p:spTree>
    <p:extLst>
      <p:ext uri="{BB962C8B-B14F-4D97-AF65-F5344CB8AC3E}">
        <p14:creationId xmlns:p14="http://schemas.microsoft.com/office/powerpoint/2010/main" val="16748673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ful Pattern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ángulo 23"/>
          <p:cNvSpPr/>
          <p:nvPr userDrawn="1"/>
        </p:nvSpPr>
        <p:spPr>
          <a:xfrm>
            <a:off x="-4763" y="1624173"/>
            <a:ext cx="9158288" cy="665012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n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19935"/>
            <a:ext cx="1578543" cy="1724082"/>
          </a:xfrm>
          <a:prstGeom prst="rect">
            <a:avLst/>
          </a:prstGeom>
        </p:spPr>
      </p:pic>
      <p:sp>
        <p:nvSpPr>
          <p:cNvPr id="6" name="Marcador de posición de imagen 5"/>
          <p:cNvSpPr>
            <a:spLocks noGrp="1"/>
          </p:cNvSpPr>
          <p:nvPr>
            <p:ph type="pic" sz="quarter" idx="10"/>
          </p:nvPr>
        </p:nvSpPr>
        <p:spPr>
          <a:xfrm>
            <a:off x="-4763" y="2289175"/>
            <a:ext cx="9158288" cy="28543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4878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Left 0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 userDrawn="1"/>
        </p:nvSpPr>
        <p:spPr>
          <a:xfrm>
            <a:off x="244929" y="212271"/>
            <a:ext cx="8703128" cy="65314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ángulo 3"/>
          <p:cNvSpPr/>
          <p:nvPr userDrawn="1"/>
        </p:nvSpPr>
        <p:spPr>
          <a:xfrm>
            <a:off x="3171568" y="0"/>
            <a:ext cx="5972432" cy="51435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n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0770" y="4545815"/>
            <a:ext cx="1505374" cy="28891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4545" y="4463839"/>
            <a:ext cx="586056" cy="452861"/>
          </a:xfrm>
          <a:prstGeom prst="rect">
            <a:avLst/>
          </a:prstGeom>
        </p:spPr>
      </p:pic>
      <p:sp>
        <p:nvSpPr>
          <p:cNvPr id="7" name="CuadroTexto 6"/>
          <p:cNvSpPr txBox="1"/>
          <p:nvPr userDrawn="1"/>
        </p:nvSpPr>
        <p:spPr>
          <a:xfrm>
            <a:off x="3301129" y="181533"/>
            <a:ext cx="4533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smtClean="0">
                <a:solidFill>
                  <a:schemeClr val="bg1"/>
                </a:solidFill>
                <a:latin typeface="Frutiger 45 Light" panose="020B0500000000000000" pitchFamily="34" charset="0"/>
              </a:rPr>
              <a:t>Programa de Estudios en Calidad,</a:t>
            </a:r>
            <a:r>
              <a:rPr lang="es-ES" sz="1200" baseline="0" dirty="0" smtClean="0">
                <a:solidFill>
                  <a:schemeClr val="bg1"/>
                </a:solidFill>
                <a:latin typeface="Frutiger 45 Light" panose="020B0500000000000000" pitchFamily="34" charset="0"/>
              </a:rPr>
              <a:t> Ambiente y Metrología</a:t>
            </a:r>
            <a:endParaRPr lang="en-US" sz="1200" dirty="0">
              <a:solidFill>
                <a:schemeClr val="bg1"/>
              </a:solidFill>
              <a:latin typeface="Frutiger 45 Light" panose="020B0500000000000000" pitchFamily="34" charset="0"/>
            </a:endParaRPr>
          </a:p>
        </p:txBody>
      </p:sp>
      <p:sp>
        <p:nvSpPr>
          <p:cNvPr id="9" name="Rectángulo 8"/>
          <p:cNvSpPr/>
          <p:nvPr userDrawn="1"/>
        </p:nvSpPr>
        <p:spPr>
          <a:xfrm>
            <a:off x="3118812" y="0"/>
            <a:ext cx="52756" cy="51435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Imagen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3640" y="1763486"/>
            <a:ext cx="3548119" cy="3548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9218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 userDrawn="1"/>
        </p:nvSpPr>
        <p:spPr>
          <a:xfrm>
            <a:off x="6882417" y="4851387"/>
            <a:ext cx="2722513" cy="292115"/>
          </a:xfrm>
          <a:prstGeom prst="rect">
            <a:avLst/>
          </a:prstGeom>
        </p:spPr>
        <p:txBody>
          <a:bodyPr lIns="68580" tIns="34291" rIns="68580" bIns="34291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300"/>
              </a:spcBef>
              <a:buFontTx/>
              <a:buNone/>
              <a:defRPr sz="1800" b="0" i="0" kern="1200" cap="none" baseline="0">
                <a:solidFill>
                  <a:srgbClr val="000000"/>
                </a:solidFill>
                <a:latin typeface="Adobe Caslon Pro" panose="0205060205050A020403" pitchFamily="18" charset="-18"/>
                <a:ea typeface="+mn-ea"/>
                <a:cs typeface="+mn-cs"/>
              </a:defRPr>
            </a:lvl1pPr>
            <a:lvl2pPr marL="4572" indent="0" algn="l" defTabSz="914400" rtl="0" eaLnBrk="1" latinLnBrk="0" hangingPunct="1">
              <a:lnSpc>
                <a:spcPct val="150000"/>
              </a:lnSpc>
              <a:spcBef>
                <a:spcPts val="600"/>
              </a:spcBef>
              <a:buFontTx/>
              <a:buNone/>
              <a:defRPr sz="1400" b="1" kern="1200">
                <a:solidFill>
                  <a:srgbClr val="0E3C49"/>
                </a:solidFill>
                <a:latin typeface="Adobe Caslon Pro" panose="0205060205050A020403" pitchFamily="18" charset="-18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50000"/>
              </a:lnSpc>
              <a:spcBef>
                <a:spcPts val="600"/>
              </a:spcBef>
              <a:buFontTx/>
              <a:buNone/>
              <a:defRPr sz="1400" b="1" i="1" kern="1200">
                <a:solidFill>
                  <a:srgbClr val="0E3C49"/>
                </a:solidFill>
                <a:latin typeface="Adobe Caslon Pro" panose="0205060205050A020403" pitchFamily="18" charset="-18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50000"/>
              </a:lnSpc>
              <a:spcBef>
                <a:spcPts val="600"/>
              </a:spcBef>
              <a:buFontTx/>
              <a:buNone/>
              <a:defRPr sz="1400" b="1" kern="1200">
                <a:solidFill>
                  <a:srgbClr val="0E3C49"/>
                </a:solidFill>
                <a:latin typeface="Adobe Caslon Pro" panose="0205060205050A020403" pitchFamily="18" charset="-18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50000"/>
              </a:lnSpc>
              <a:spcBef>
                <a:spcPts val="600"/>
              </a:spcBef>
              <a:buFontTx/>
              <a:buNone/>
              <a:defRPr sz="1400" b="1" kern="1200">
                <a:solidFill>
                  <a:srgbClr val="0E3C49"/>
                </a:solidFill>
                <a:latin typeface="Adobe Caslon Pro" panose="0205060205050A020403" pitchFamily="18" charset="-18"/>
                <a:ea typeface="+mn-ea"/>
                <a:cs typeface="+mn-cs"/>
              </a:defRPr>
            </a:lvl5pPr>
            <a:lvl6pPr marL="12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4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6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8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600" b="0" i="0" kern="1200" cap="none" baseline="0" dirty="0">
                <a:solidFill>
                  <a:schemeClr val="bg1"/>
                </a:solidFill>
                <a:effectLst/>
                <a:latin typeface="Arial" charset="0"/>
                <a:ea typeface="Arial" charset="0"/>
                <a:cs typeface="Arial" charset="0"/>
              </a:rPr>
              <a:t>CONFIDENTIAL &amp; PROPRIETARY © SWEETRUSH 2017</a:t>
            </a:r>
          </a:p>
        </p:txBody>
      </p:sp>
      <p:pic>
        <p:nvPicPr>
          <p:cNvPr id="3" name="Imagen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46625"/>
            <a:ext cx="1278959" cy="1396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9535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 Cover SweetRush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 userDrawn="1"/>
        </p:nvSpPr>
        <p:spPr>
          <a:xfrm>
            <a:off x="3322864" y="1686201"/>
            <a:ext cx="5519057" cy="2822189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ítulo 1"/>
          <p:cNvSpPr>
            <a:spLocks noGrp="1"/>
          </p:cNvSpPr>
          <p:nvPr>
            <p:ph type="title"/>
          </p:nvPr>
        </p:nvSpPr>
        <p:spPr>
          <a:xfrm>
            <a:off x="590550" y="1003340"/>
            <a:ext cx="7934324" cy="615950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Frutiger 55 Roman" panose="020B0500000000000000" pitchFamily="34" charset="0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Marcador de contenido 2"/>
          <p:cNvSpPr>
            <a:spLocks noGrp="1"/>
          </p:cNvSpPr>
          <p:nvPr>
            <p:ph sz="half" idx="1"/>
          </p:nvPr>
        </p:nvSpPr>
        <p:spPr>
          <a:xfrm>
            <a:off x="590550" y="1811859"/>
            <a:ext cx="3895725" cy="25245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latin typeface="Frutiger 55 Roman" panose="020B0500000000000000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22" name="Marcador de contenido 2"/>
          <p:cNvSpPr>
            <a:spLocks noGrp="1"/>
          </p:cNvSpPr>
          <p:nvPr>
            <p:ph sz="half" idx="10"/>
          </p:nvPr>
        </p:nvSpPr>
        <p:spPr>
          <a:xfrm>
            <a:off x="4638675" y="1820023"/>
            <a:ext cx="3886199" cy="2508250"/>
          </a:xfrm>
          <a:prstGeom prst="rect">
            <a:avLst/>
          </a:prstGeom>
          <a:solidFill>
            <a:srgbClr val="C00000"/>
          </a:solidFill>
        </p:spPr>
        <p:txBody>
          <a:bodyPr/>
          <a:lstStyle>
            <a:lvl1pPr marL="0" indent="0">
              <a:buNone/>
              <a:defRPr sz="1200">
                <a:latin typeface="Frutiger 55 Roman" panose="020B0500000000000000" pitchFamily="34" charset="0"/>
              </a:defRPr>
            </a:lvl1pPr>
          </a:lstStyle>
          <a:p>
            <a:pPr lvl="0"/>
            <a:endParaRPr lang="en-US" dirty="0"/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46625"/>
            <a:ext cx="1278959" cy="1396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5857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0" y="2367643"/>
            <a:ext cx="5323114" cy="27679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latin typeface="Frutiger 55 Roman" panose="020B0500000000000000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251055" y="1118990"/>
            <a:ext cx="5072059" cy="618853"/>
          </a:xfrm>
          <a:prstGeom prst="rect">
            <a:avLst/>
          </a:prstGeom>
        </p:spPr>
        <p:txBody>
          <a:bodyPr anchor="b"/>
          <a:lstStyle>
            <a:lvl1pPr algn="l">
              <a:defRPr sz="2000">
                <a:latin typeface="Frutiger 55 Roman" panose="020B0500000000000000" pitchFamily="34" charset="0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3" name="Imagen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85924"/>
            <a:ext cx="1609214" cy="1757581"/>
          </a:xfrm>
          <a:prstGeom prst="rect">
            <a:avLst/>
          </a:prstGeom>
        </p:spPr>
      </p:pic>
      <p:sp>
        <p:nvSpPr>
          <p:cNvPr id="2" name="Rectángulo 1"/>
          <p:cNvSpPr/>
          <p:nvPr userDrawn="1"/>
        </p:nvSpPr>
        <p:spPr>
          <a:xfrm>
            <a:off x="5677989" y="1306285"/>
            <a:ext cx="3126377" cy="2995749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74" hasCustomPrompt="1"/>
          </p:nvPr>
        </p:nvSpPr>
        <p:spPr>
          <a:xfrm>
            <a:off x="5794203" y="1428417"/>
            <a:ext cx="2896951" cy="2760405"/>
          </a:xfrm>
          <a:prstGeom prst="rect">
            <a:avLst/>
          </a:prstGeom>
        </p:spPr>
        <p:txBody>
          <a:bodyPr tIns="73152">
            <a:noAutofit/>
          </a:bodyPr>
          <a:lstStyle>
            <a:lvl1pPr marL="0" indent="0" algn="just">
              <a:lnSpc>
                <a:spcPct val="145000"/>
              </a:lnSpc>
              <a:spcBef>
                <a:spcPts val="0"/>
              </a:spcBef>
              <a:buNone/>
              <a:defRPr sz="1200" b="0" i="0" baseline="0">
                <a:solidFill>
                  <a:srgbClr val="FFFFFF"/>
                </a:solidFill>
                <a:latin typeface="Frutiger 55 Roman" panose="020B0500000000000000" pitchFamily="34" charset="0"/>
                <a:ea typeface="Frutiger 55 Roman" panose="020B0500000000000000" pitchFamily="34" charset="0"/>
                <a:cs typeface="Arial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Write text here</a:t>
            </a:r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Slide">
    <p:bg>
      <p:bgPr>
        <a:blipFill dpi="0" rotWithShape="1">
          <a:blip r:embed="rId2">
            <a:alphaModFix amt="46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46625"/>
            <a:ext cx="1278959" cy="1396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8343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-Column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2"/>
          <p:cNvSpPr>
            <a:spLocks noGrp="1"/>
          </p:cNvSpPr>
          <p:nvPr>
            <p:ph type="title" hasCustomPrompt="1"/>
          </p:nvPr>
        </p:nvSpPr>
        <p:spPr>
          <a:xfrm>
            <a:off x="375558" y="1027302"/>
            <a:ext cx="7086599" cy="434106"/>
          </a:xfrm>
          <a:prstGeom prst="rect">
            <a:avLst/>
          </a:prstGeom>
        </p:spPr>
        <p:txBody>
          <a:bodyPr/>
          <a:lstStyle>
            <a:lvl1pPr algn="l">
              <a:lnSpc>
                <a:spcPct val="90000"/>
              </a:lnSpc>
              <a:defRPr sz="2000" b="0" i="0">
                <a:latin typeface="Frutiger 55 Roman" panose="020B0500000000000000" pitchFamily="34" charset="0"/>
                <a:ea typeface="Frutiger 55 Roman" panose="020B0500000000000000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THIS IS A TITLE</a:t>
            </a:r>
          </a:p>
        </p:txBody>
      </p:sp>
      <p:pic>
        <p:nvPicPr>
          <p:cNvPr id="5" name="Imagen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13785"/>
            <a:ext cx="1583703" cy="1729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5205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Width Quote Re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 userDrawn="1"/>
        </p:nvSpPr>
        <p:spPr>
          <a:xfrm>
            <a:off x="4187745" y="202553"/>
            <a:ext cx="768513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0" dirty="0">
                <a:solidFill>
                  <a:schemeClr val="bg1"/>
                </a:solidFill>
                <a:latin typeface="Arial Regular"/>
                <a:cs typeface="Arial Regular"/>
              </a:rPr>
              <a:t>“</a:t>
            </a:r>
          </a:p>
        </p:txBody>
      </p:sp>
      <p:pic>
        <p:nvPicPr>
          <p:cNvPr id="4" name="Imagen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9471"/>
            <a:ext cx="4778090" cy="4474029"/>
          </a:xfrm>
          <a:prstGeom prst="rect">
            <a:avLst/>
          </a:prstGeom>
        </p:spPr>
      </p:pic>
      <p:sp>
        <p:nvSpPr>
          <p:cNvPr id="9" name="Заголовок 2"/>
          <p:cNvSpPr>
            <a:spLocks noGrp="1"/>
          </p:cNvSpPr>
          <p:nvPr>
            <p:ph type="title" hasCustomPrompt="1"/>
          </p:nvPr>
        </p:nvSpPr>
        <p:spPr>
          <a:xfrm>
            <a:off x="1914771" y="1464571"/>
            <a:ext cx="5314461" cy="22143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anchor="ctr"/>
          <a:lstStyle>
            <a:lvl1pPr algn="ctr">
              <a:lnSpc>
                <a:spcPct val="90000"/>
              </a:lnSpc>
              <a:defRPr sz="3600" b="0" baseline="0">
                <a:solidFill>
                  <a:schemeClr val="bg2"/>
                </a:solidFill>
                <a:latin typeface="Frutiger 55 Roman" panose="020B0500000000000000" pitchFamily="34" charset="0"/>
                <a:cs typeface="Frutiger 55 Roman" panose="020B0500000000000000" pitchFamily="34" charset="0"/>
              </a:defRPr>
            </a:lvl1pPr>
          </a:lstStyle>
          <a:p>
            <a:r>
              <a:rPr lang="en-US" dirty="0"/>
              <a:t>This is a quote</a:t>
            </a:r>
          </a:p>
        </p:txBody>
      </p:sp>
    </p:spTree>
    <p:extLst>
      <p:ext uri="{BB962C8B-B14F-4D97-AF65-F5344CB8AC3E}">
        <p14:creationId xmlns:p14="http://schemas.microsoft.com/office/powerpoint/2010/main" val="11171270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-Image + Text Grid">
    <p:bg>
      <p:bgPr>
        <a:blipFill dpi="0" rotWithShape="1">
          <a:blip r:embed="rId2">
            <a:alphaModFix amt="50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ángulo 20"/>
          <p:cNvSpPr/>
          <p:nvPr userDrawn="1"/>
        </p:nvSpPr>
        <p:spPr>
          <a:xfrm>
            <a:off x="6095997" y="2570394"/>
            <a:ext cx="3047999" cy="25731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s-ES_tradnl" sz="1800"/>
          </a:p>
        </p:txBody>
      </p:sp>
      <p:sp>
        <p:nvSpPr>
          <p:cNvPr id="15" name="Rectángulo 14"/>
          <p:cNvSpPr/>
          <p:nvPr userDrawn="1"/>
        </p:nvSpPr>
        <p:spPr>
          <a:xfrm>
            <a:off x="3047998" y="-2943"/>
            <a:ext cx="3047999" cy="2573106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s-ES_tradnl" sz="1800"/>
          </a:p>
        </p:txBody>
      </p:sp>
      <p:sp>
        <p:nvSpPr>
          <p:cNvPr id="2" name="Rectángulo 1"/>
          <p:cNvSpPr/>
          <p:nvPr userDrawn="1"/>
        </p:nvSpPr>
        <p:spPr>
          <a:xfrm>
            <a:off x="1" y="2570163"/>
            <a:ext cx="3047999" cy="257310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s-ES_tradnl" sz="1800"/>
          </a:p>
        </p:txBody>
      </p:sp>
      <p:sp>
        <p:nvSpPr>
          <p:cNvPr id="16" name="Picture Placeholder 10"/>
          <p:cNvSpPr>
            <a:spLocks noGrp="1"/>
          </p:cNvSpPr>
          <p:nvPr>
            <p:ph type="pic" sz="quarter" idx="65" hasCustomPrompt="1"/>
          </p:nvPr>
        </p:nvSpPr>
        <p:spPr>
          <a:xfrm>
            <a:off x="0" y="2"/>
            <a:ext cx="3048000" cy="25701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anchor="ctr"/>
          <a:lstStyle>
            <a:lvl1pPr marL="0" indent="0" algn="l">
              <a:buNone/>
              <a:defRPr sz="1000" b="1">
                <a:solidFill>
                  <a:srgbClr val="FFFFFF"/>
                </a:solidFill>
                <a:latin typeface="Roboto black"/>
                <a:cs typeface="Roboto black"/>
              </a:defRPr>
            </a:lvl1pPr>
          </a:lstStyle>
          <a:p>
            <a:r>
              <a:rPr lang="en-US" dirty="0"/>
              <a:t>PICTURE</a:t>
            </a:r>
          </a:p>
          <a:p>
            <a:r>
              <a:rPr lang="en-US" dirty="0"/>
              <a:t>500 x 422 </a:t>
            </a:r>
            <a:r>
              <a:rPr lang="en-US" dirty="0" err="1"/>
              <a:t>px</a:t>
            </a:r>
            <a:endParaRPr lang="en-US" dirty="0"/>
          </a:p>
        </p:txBody>
      </p:sp>
      <p:sp>
        <p:nvSpPr>
          <p:cNvPr id="17" name="Picture Placeholder 10"/>
          <p:cNvSpPr>
            <a:spLocks noGrp="1"/>
          </p:cNvSpPr>
          <p:nvPr>
            <p:ph type="pic" sz="quarter" idx="66" hasCustomPrompt="1"/>
          </p:nvPr>
        </p:nvSpPr>
        <p:spPr>
          <a:xfrm>
            <a:off x="3047999" y="2573107"/>
            <a:ext cx="3048000" cy="25701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anchor="ctr"/>
          <a:lstStyle>
            <a:lvl1pPr marL="0" indent="0" algn="l">
              <a:buNone/>
              <a:defRPr sz="1000" b="1">
                <a:solidFill>
                  <a:srgbClr val="FFFFFF"/>
                </a:solidFill>
                <a:latin typeface="Roboto black"/>
                <a:cs typeface="Roboto black"/>
              </a:defRPr>
            </a:lvl1pPr>
          </a:lstStyle>
          <a:p>
            <a:r>
              <a:rPr lang="en-US" dirty="0"/>
              <a:t>PICTURE</a:t>
            </a:r>
          </a:p>
          <a:p>
            <a:r>
              <a:rPr lang="en-US" dirty="0"/>
              <a:t>500 x 422 </a:t>
            </a:r>
            <a:r>
              <a:rPr lang="en-US" dirty="0" err="1"/>
              <a:t>px</a:t>
            </a:r>
            <a:endParaRPr lang="en-US" dirty="0"/>
          </a:p>
        </p:txBody>
      </p:sp>
      <p:sp>
        <p:nvSpPr>
          <p:cNvPr id="18" name="Picture Placeholder 10"/>
          <p:cNvSpPr>
            <a:spLocks noGrp="1"/>
          </p:cNvSpPr>
          <p:nvPr>
            <p:ph type="pic" sz="quarter" idx="67" hasCustomPrompt="1"/>
          </p:nvPr>
        </p:nvSpPr>
        <p:spPr>
          <a:xfrm>
            <a:off x="6095999" y="2"/>
            <a:ext cx="3048000" cy="25701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anchor="ctr"/>
          <a:lstStyle>
            <a:lvl1pPr marL="0" indent="0" algn="l">
              <a:buNone/>
              <a:defRPr sz="1000" b="1">
                <a:solidFill>
                  <a:srgbClr val="FFFFFF"/>
                </a:solidFill>
                <a:latin typeface="Roboto black"/>
                <a:cs typeface="Roboto black"/>
              </a:defRPr>
            </a:lvl1pPr>
          </a:lstStyle>
          <a:p>
            <a:r>
              <a:rPr lang="en-US" dirty="0"/>
              <a:t>PICTURE</a:t>
            </a:r>
          </a:p>
          <a:p>
            <a:r>
              <a:rPr lang="en-US" dirty="0"/>
              <a:t>500 x 422 </a:t>
            </a:r>
            <a:r>
              <a:rPr lang="en-US" dirty="0" err="1"/>
              <a:t>px</a:t>
            </a:r>
            <a:endParaRPr lang="en-US" dirty="0"/>
          </a:p>
        </p:txBody>
      </p:sp>
      <p:sp>
        <p:nvSpPr>
          <p:cNvPr id="19" name="Заголовок 2"/>
          <p:cNvSpPr>
            <a:spLocks noGrp="1"/>
          </p:cNvSpPr>
          <p:nvPr>
            <p:ph type="title" hasCustomPrompt="1"/>
          </p:nvPr>
        </p:nvSpPr>
        <p:spPr>
          <a:xfrm>
            <a:off x="312197" y="2814440"/>
            <a:ext cx="2358059" cy="641714"/>
          </a:xfrm>
          <a:prstGeom prst="rect">
            <a:avLst/>
          </a:prstGeom>
        </p:spPr>
        <p:txBody>
          <a:bodyPr/>
          <a:lstStyle>
            <a:lvl1pPr algn="ctr">
              <a:lnSpc>
                <a:spcPct val="90000"/>
              </a:lnSpc>
              <a:defRPr sz="1800" b="0" i="0" baseline="0">
                <a:solidFill>
                  <a:schemeClr val="bg2"/>
                </a:solidFill>
                <a:latin typeface="Frutiger 55 Roman" panose="020B0500000000000000" pitchFamily="34" charset="0"/>
                <a:ea typeface="Frutiger 55 Roman" panose="020B0500000000000000" pitchFamily="34" charset="0"/>
                <a:cs typeface="Arial" charset="0"/>
              </a:defRPr>
            </a:lvl1pPr>
          </a:lstStyle>
          <a:p>
            <a:r>
              <a:rPr lang="en-US" dirty="0"/>
              <a:t>THIS IS A TWO-LINE TITLE</a:t>
            </a:r>
          </a:p>
        </p:txBody>
      </p:sp>
      <p:sp>
        <p:nvSpPr>
          <p:cNvPr id="20" name="Текст 7"/>
          <p:cNvSpPr>
            <a:spLocks noGrp="1"/>
          </p:cNvSpPr>
          <p:nvPr>
            <p:ph type="body" sz="quarter" idx="71" hasCustomPrompt="1"/>
          </p:nvPr>
        </p:nvSpPr>
        <p:spPr>
          <a:xfrm>
            <a:off x="312197" y="3456154"/>
            <a:ext cx="2358059" cy="1277894"/>
          </a:xfrm>
          <a:prstGeom prst="rect">
            <a:avLst/>
          </a:prstGeom>
        </p:spPr>
        <p:txBody>
          <a:bodyPr tIns="73152">
            <a:noAutofit/>
          </a:bodyPr>
          <a:lstStyle>
            <a:lvl1pPr marL="0" indent="0" algn="ctr">
              <a:lnSpc>
                <a:spcPct val="145000"/>
              </a:lnSpc>
              <a:spcBef>
                <a:spcPts val="0"/>
              </a:spcBef>
              <a:buNone/>
              <a:defRPr sz="1200" b="0" i="0" baseline="0">
                <a:solidFill>
                  <a:schemeClr val="bg2">
                    <a:alpha val="70000"/>
                  </a:schemeClr>
                </a:solidFill>
                <a:latin typeface="Frutiger 55 Roman" panose="020B0500000000000000" pitchFamily="34" charset="0"/>
                <a:ea typeface="Frutiger 55 Roman" panose="020B0500000000000000" pitchFamily="34" charset="0"/>
                <a:cs typeface="Arial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Write text here</a:t>
            </a:r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72" hasCustomPrompt="1"/>
          </p:nvPr>
        </p:nvSpPr>
        <p:spPr>
          <a:xfrm>
            <a:off x="6453785" y="3456154"/>
            <a:ext cx="2358059" cy="1277894"/>
          </a:xfrm>
          <a:prstGeom prst="rect">
            <a:avLst/>
          </a:prstGeom>
        </p:spPr>
        <p:txBody>
          <a:bodyPr tIns="73152">
            <a:noAutofit/>
          </a:bodyPr>
          <a:lstStyle>
            <a:lvl1pPr marL="0" indent="0" algn="ctr">
              <a:lnSpc>
                <a:spcPct val="145000"/>
              </a:lnSpc>
              <a:spcBef>
                <a:spcPts val="0"/>
              </a:spcBef>
              <a:buNone/>
              <a:defRPr sz="1200" b="0" i="0" baseline="0">
                <a:solidFill>
                  <a:schemeClr val="bg2">
                    <a:alpha val="70000"/>
                  </a:schemeClr>
                </a:solidFill>
                <a:latin typeface="Frutiger 55 Roman" panose="020B0500000000000000" pitchFamily="34" charset="0"/>
                <a:ea typeface="Frutiger 55 Roman" panose="020B0500000000000000" pitchFamily="34" charset="0"/>
                <a:cs typeface="Arial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Write text here</a:t>
            </a: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73" hasCustomPrompt="1"/>
          </p:nvPr>
        </p:nvSpPr>
        <p:spPr>
          <a:xfrm>
            <a:off x="6453189" y="2814638"/>
            <a:ext cx="2359025" cy="641350"/>
          </a:xfrm>
          <a:prstGeom prst="rect">
            <a:avLst/>
          </a:prstGeom>
        </p:spPr>
        <p:txBody>
          <a:bodyPr vert="horz"/>
          <a:lstStyle>
            <a:lvl1pPr marL="0" indent="0" algn="ctr">
              <a:lnSpc>
                <a:spcPct val="90000"/>
              </a:lnSpc>
              <a:buNone/>
              <a:defRPr sz="1800" b="0" i="0">
                <a:solidFill>
                  <a:schemeClr val="bg2"/>
                </a:solidFill>
                <a:latin typeface="Frutiger 55 Roman" panose="020B0500000000000000" pitchFamily="34" charset="0"/>
                <a:ea typeface="Frutiger 55 Roman" panose="020B0500000000000000" pitchFamily="34" charset="0"/>
                <a:cs typeface="Arial" charset="0"/>
              </a:defRPr>
            </a:lvl1pPr>
          </a:lstStyle>
          <a:p>
            <a:pPr lvl="0"/>
            <a:r>
              <a:rPr lang="en-US" dirty="0"/>
              <a:t>THIS IS A TWO-LINE TITLE</a:t>
            </a:r>
          </a:p>
        </p:txBody>
      </p:sp>
      <p:sp>
        <p:nvSpPr>
          <p:cNvPr id="30" name="Текст 7"/>
          <p:cNvSpPr>
            <a:spLocks noGrp="1"/>
          </p:cNvSpPr>
          <p:nvPr>
            <p:ph type="body" sz="quarter" idx="74" hasCustomPrompt="1"/>
          </p:nvPr>
        </p:nvSpPr>
        <p:spPr>
          <a:xfrm>
            <a:off x="3373221" y="940738"/>
            <a:ext cx="2358059" cy="1277894"/>
          </a:xfrm>
          <a:prstGeom prst="rect">
            <a:avLst/>
          </a:prstGeom>
        </p:spPr>
        <p:txBody>
          <a:bodyPr tIns="73152">
            <a:noAutofit/>
          </a:bodyPr>
          <a:lstStyle>
            <a:lvl1pPr marL="0" indent="0" algn="ctr">
              <a:lnSpc>
                <a:spcPct val="145000"/>
              </a:lnSpc>
              <a:spcBef>
                <a:spcPts val="0"/>
              </a:spcBef>
              <a:buNone/>
              <a:defRPr sz="1200" b="0" i="0" baseline="0">
                <a:solidFill>
                  <a:srgbClr val="FFFFFF"/>
                </a:solidFill>
                <a:latin typeface="Frutiger 55 Roman" panose="020B0500000000000000" pitchFamily="34" charset="0"/>
                <a:ea typeface="Frutiger 55 Roman" panose="020B0500000000000000" pitchFamily="34" charset="0"/>
                <a:cs typeface="Arial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Write text here</a:t>
            </a:r>
          </a:p>
        </p:txBody>
      </p:sp>
      <p:sp>
        <p:nvSpPr>
          <p:cNvPr id="31" name="Text Placeholder 28"/>
          <p:cNvSpPr>
            <a:spLocks noGrp="1"/>
          </p:cNvSpPr>
          <p:nvPr>
            <p:ph type="body" sz="quarter" idx="75" hasCustomPrompt="1"/>
          </p:nvPr>
        </p:nvSpPr>
        <p:spPr>
          <a:xfrm>
            <a:off x="3372625" y="299222"/>
            <a:ext cx="2359025" cy="641350"/>
          </a:xfrm>
          <a:prstGeom prst="rect">
            <a:avLst/>
          </a:prstGeom>
        </p:spPr>
        <p:txBody>
          <a:bodyPr vert="horz"/>
          <a:lstStyle>
            <a:lvl1pPr marL="0" indent="0" algn="ctr">
              <a:lnSpc>
                <a:spcPct val="90000"/>
              </a:lnSpc>
              <a:buNone/>
              <a:defRPr sz="1800" b="0" i="0">
                <a:solidFill>
                  <a:schemeClr val="bg1"/>
                </a:solidFill>
                <a:latin typeface="Frutiger 55 Roman" panose="020B0500000000000000" pitchFamily="34" charset="0"/>
                <a:ea typeface="Frutiger 55 Roman" panose="020B0500000000000000" pitchFamily="34" charset="0"/>
                <a:cs typeface="Arial" charset="0"/>
              </a:defRPr>
            </a:lvl1pPr>
          </a:lstStyle>
          <a:p>
            <a:pPr lvl="0"/>
            <a:r>
              <a:rPr lang="en-US" dirty="0"/>
              <a:t>THIS IS A TWO-LINE TITLE</a:t>
            </a:r>
          </a:p>
        </p:txBody>
      </p:sp>
      <p:sp>
        <p:nvSpPr>
          <p:cNvPr id="23" name="Content Placeholder 2"/>
          <p:cNvSpPr txBox="1">
            <a:spLocks/>
          </p:cNvSpPr>
          <p:nvPr userDrawn="1"/>
        </p:nvSpPr>
        <p:spPr>
          <a:xfrm>
            <a:off x="6882417" y="4851387"/>
            <a:ext cx="2722513" cy="292115"/>
          </a:xfrm>
          <a:prstGeom prst="rect">
            <a:avLst/>
          </a:prstGeom>
          <a:effectLst/>
        </p:spPr>
        <p:txBody>
          <a:bodyPr lIns="68580" tIns="34291" rIns="68580" bIns="34291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300"/>
              </a:spcBef>
              <a:buFontTx/>
              <a:buNone/>
              <a:defRPr sz="1800" b="0" i="0" kern="1200" cap="none" baseline="0">
                <a:solidFill>
                  <a:srgbClr val="000000"/>
                </a:solidFill>
                <a:latin typeface="Adobe Caslon Pro" panose="0205060205050A020403" pitchFamily="18" charset="-18"/>
                <a:ea typeface="+mn-ea"/>
                <a:cs typeface="+mn-cs"/>
              </a:defRPr>
            </a:lvl1pPr>
            <a:lvl2pPr marL="4572" indent="0" algn="l" defTabSz="914400" rtl="0" eaLnBrk="1" latinLnBrk="0" hangingPunct="1">
              <a:lnSpc>
                <a:spcPct val="150000"/>
              </a:lnSpc>
              <a:spcBef>
                <a:spcPts val="600"/>
              </a:spcBef>
              <a:buFontTx/>
              <a:buNone/>
              <a:defRPr sz="1400" b="1" kern="1200">
                <a:solidFill>
                  <a:srgbClr val="0E3C49"/>
                </a:solidFill>
                <a:latin typeface="Adobe Caslon Pro" panose="0205060205050A020403" pitchFamily="18" charset="-18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50000"/>
              </a:lnSpc>
              <a:spcBef>
                <a:spcPts val="600"/>
              </a:spcBef>
              <a:buFontTx/>
              <a:buNone/>
              <a:defRPr sz="1400" b="1" i="1" kern="1200">
                <a:solidFill>
                  <a:srgbClr val="0E3C49"/>
                </a:solidFill>
                <a:latin typeface="Adobe Caslon Pro" panose="0205060205050A020403" pitchFamily="18" charset="-18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50000"/>
              </a:lnSpc>
              <a:spcBef>
                <a:spcPts val="600"/>
              </a:spcBef>
              <a:buFontTx/>
              <a:buNone/>
              <a:defRPr sz="1400" b="1" kern="1200">
                <a:solidFill>
                  <a:srgbClr val="0E3C49"/>
                </a:solidFill>
                <a:latin typeface="Adobe Caslon Pro" panose="0205060205050A020403" pitchFamily="18" charset="-18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50000"/>
              </a:lnSpc>
              <a:spcBef>
                <a:spcPts val="600"/>
              </a:spcBef>
              <a:buFontTx/>
              <a:buNone/>
              <a:defRPr sz="1400" b="1" kern="1200">
                <a:solidFill>
                  <a:srgbClr val="0E3C49"/>
                </a:solidFill>
                <a:latin typeface="Adobe Caslon Pro" panose="0205060205050A020403" pitchFamily="18" charset="-18"/>
                <a:ea typeface="+mn-ea"/>
                <a:cs typeface="+mn-cs"/>
              </a:defRPr>
            </a:lvl5pPr>
            <a:lvl6pPr marL="12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4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6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8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_tradnl" sz="600" b="0" i="0" kern="1200" cap="none" baseline="0" dirty="0">
                <a:solidFill>
                  <a:schemeClr val="bg1"/>
                </a:solidFill>
                <a:effectLst/>
                <a:latin typeface="Arial" charset="0"/>
                <a:ea typeface="Arial" charset="0"/>
                <a:cs typeface="Arial" charset="0"/>
              </a:rPr>
              <a:t>CONFIDENTIAL &amp; PROPRIETARY © SWEETRUSH 2017</a:t>
            </a:r>
          </a:p>
        </p:txBody>
      </p:sp>
      <p:pic>
        <p:nvPicPr>
          <p:cNvPr id="22" name="Imagen 2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7807638" y="2"/>
            <a:ext cx="1336362" cy="1459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2524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image" Target="../media/image6.jpg"/><Relationship Id="rId3" Type="http://schemas.openxmlformats.org/officeDocument/2006/relationships/slideLayout" Target="../slideLayouts/slideLayout7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009" y="185998"/>
            <a:ext cx="598786" cy="596391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3875" y="337267"/>
            <a:ext cx="694045" cy="373477"/>
          </a:xfrm>
          <a:prstGeom prst="rect">
            <a:avLst/>
          </a:prstGeom>
        </p:spPr>
      </p:pic>
      <p:sp>
        <p:nvSpPr>
          <p:cNvPr id="5" name="CuadroTexto 4"/>
          <p:cNvSpPr txBox="1"/>
          <p:nvPr userDrawn="1"/>
        </p:nvSpPr>
        <p:spPr>
          <a:xfrm>
            <a:off x="246606" y="288626"/>
            <a:ext cx="4533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smtClean="0">
                <a:solidFill>
                  <a:schemeClr val="tx2">
                    <a:lumMod val="50000"/>
                  </a:schemeClr>
                </a:solidFill>
                <a:latin typeface="Frutiger 45 Light" panose="020B0500000000000000" pitchFamily="34" charset="0"/>
              </a:rPr>
              <a:t>Programa de Estudios en Calidad,</a:t>
            </a:r>
            <a:r>
              <a:rPr lang="es-ES" sz="1200" baseline="0" dirty="0" smtClean="0">
                <a:solidFill>
                  <a:schemeClr val="tx2">
                    <a:lumMod val="50000"/>
                  </a:schemeClr>
                </a:solidFill>
                <a:latin typeface="Frutiger 45 Light" panose="020B0500000000000000" pitchFamily="34" charset="0"/>
              </a:rPr>
              <a:t> Ambiente y Metrología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Frutiger 45 Light" panose="020B0500000000000000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93" y="320676"/>
            <a:ext cx="588316" cy="454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513" r:id="rId1"/>
    <p:sldLayoutId id="2147493459" r:id="rId2"/>
    <p:sldLayoutId id="2147493493" r:id="rId3"/>
    <p:sldLayoutId id="2147493460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189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defTabSz="457189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457189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009" y="185998"/>
            <a:ext cx="598786" cy="596391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3875" y="337267"/>
            <a:ext cx="694045" cy="373477"/>
          </a:xfrm>
          <a:prstGeom prst="rect">
            <a:avLst/>
          </a:prstGeom>
        </p:spPr>
      </p:pic>
      <p:sp>
        <p:nvSpPr>
          <p:cNvPr id="5" name="CuadroTexto 4"/>
          <p:cNvSpPr txBox="1"/>
          <p:nvPr userDrawn="1"/>
        </p:nvSpPr>
        <p:spPr>
          <a:xfrm>
            <a:off x="246606" y="288626"/>
            <a:ext cx="4533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smtClean="0">
                <a:solidFill>
                  <a:schemeClr val="tx2">
                    <a:lumMod val="50000"/>
                  </a:schemeClr>
                </a:solidFill>
                <a:latin typeface="Frutiger 45 Light" panose="020B0500000000000000" pitchFamily="34" charset="0"/>
              </a:rPr>
              <a:t>Programa de Estudios en Calidad,</a:t>
            </a:r>
            <a:r>
              <a:rPr lang="es-ES" sz="1200" baseline="0" dirty="0" smtClean="0">
                <a:solidFill>
                  <a:schemeClr val="tx2">
                    <a:lumMod val="50000"/>
                  </a:schemeClr>
                </a:solidFill>
                <a:latin typeface="Frutiger 45 Light" panose="020B0500000000000000" pitchFamily="34" charset="0"/>
              </a:rPr>
              <a:t> Ambiente y Metrología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Frutiger 45 Light" panose="020B0500000000000000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93" y="295683"/>
            <a:ext cx="588316" cy="454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886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508" r:id="rId2"/>
    <p:sldLayoutId id="2147493470" r:id="rId3"/>
    <p:sldLayoutId id="2147493480" r:id="rId4"/>
    <p:sldLayoutId id="2147493486" r:id="rId5"/>
    <p:sldLayoutId id="2147493487" r:id="rId6"/>
    <p:sldLayoutId id="2147493491" r:id="rId7"/>
    <p:sldLayoutId id="2147493474" r:id="rId8"/>
    <p:sldLayoutId id="2147493499" r:id="rId9"/>
    <p:sldLayoutId id="2147493483" r:id="rId10"/>
    <p:sldLayoutId id="2147493490" r:id="rId11"/>
    <p:sldLayoutId id="2147493507" r:id="rId12"/>
    <p:sldLayoutId id="2147493509" r:id="rId13"/>
    <p:sldLayoutId id="2147493512" r:id="rId14"/>
    <p:sldLayoutId id="2147493500" r:id="rId15"/>
    <p:sldLayoutId id="2147493514" r:id="rId16"/>
  </p:sldLayoutIdLst>
  <p:timing>
    <p:tnLst>
      <p:par>
        <p:cTn id="1" dur="indefinite" restart="never" nodeType="tmRoot"/>
      </p:par>
    </p:tnLst>
  </p:timing>
  <p:txStyles>
    <p:titleStyle>
      <a:lvl1pPr algn="ctr" defTabSz="457189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defTabSz="457189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457189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9.png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0.xml"/><Relationship Id="rId1" Type="http://schemas.openxmlformats.org/officeDocument/2006/relationships/tags" Target="../tags/tag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3.xml"/><Relationship Id="rId5" Type="http://schemas.openxmlformats.org/officeDocument/2006/relationships/image" Target="../media/image12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5.xml"/><Relationship Id="rId5" Type="http://schemas.openxmlformats.org/officeDocument/2006/relationships/chart" Target="../charts/chart1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6.xml"/><Relationship Id="rId5" Type="http://schemas.openxmlformats.org/officeDocument/2006/relationships/chart" Target="../charts/char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posición de imagen 3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490151" y="291493"/>
            <a:ext cx="8163697" cy="4560514"/>
          </a:xfrm>
          <a:prstGeom prst="rect">
            <a:avLst/>
          </a:prstGeom>
          <a:solidFill>
            <a:srgbClr val="C00000">
              <a:alpha val="63137"/>
            </a:srgbClr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CR" sz="2400" smtClean="0">
                <a:latin typeface="Frutiger 55 Roman" panose="020B0500000000000000" pitchFamily="34" charset="0"/>
              </a:rPr>
              <a:t>ANÁLISIS DE LAS DENUNCIAS CIUDADANAS INTERPUESTAS EN EL SISTEMA INTEGRADO DE TRÁMITE Y ATENCIÓN DE DENUNCIAS AMBIENTALES (SITADA) COMO INDICADOR DE LA CONTAMINACIÓN POR OLORES MOLESTOS EN COSTA RICA</a:t>
            </a:r>
            <a:endParaRPr lang="en-US" sz="2400" dirty="0">
              <a:latin typeface="Frutiger 55 Roman" panose="020B0500000000000000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706210" y="527523"/>
            <a:ext cx="4533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smtClean="0">
                <a:solidFill>
                  <a:schemeClr val="bg1"/>
                </a:solidFill>
                <a:latin typeface="Frutiger 45 Light" panose="020B0500000000000000" pitchFamily="34" charset="0"/>
              </a:rPr>
              <a:t>Programa de Estudios en Calidad,</a:t>
            </a:r>
            <a:r>
              <a:rPr lang="es-ES" sz="1200" baseline="0" dirty="0" smtClean="0">
                <a:solidFill>
                  <a:schemeClr val="bg1"/>
                </a:solidFill>
                <a:latin typeface="Frutiger 45 Light" panose="020B0500000000000000" pitchFamily="34" charset="0"/>
              </a:rPr>
              <a:t> Ambiente y Metrología</a:t>
            </a:r>
            <a:endParaRPr lang="en-US" sz="1200" dirty="0">
              <a:solidFill>
                <a:schemeClr val="bg1"/>
              </a:solidFill>
              <a:latin typeface="Frutiger 45 Light" panose="020B0500000000000000" pitchFamily="34" charset="0"/>
            </a:endParaRP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305" y="4256905"/>
            <a:ext cx="1505374" cy="28891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00856"/>
            <a:ext cx="1412421" cy="1542644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2080" y="4174929"/>
            <a:ext cx="586056" cy="452861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2432631" y="3689102"/>
            <a:ext cx="427873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buClr>
                <a:schemeClr val="bg1"/>
              </a:buClr>
            </a:pPr>
            <a:r>
              <a:rPr lang="en-US" sz="1100" dirty="0" smtClean="0">
                <a:solidFill>
                  <a:srgbClr val="FFFFFF"/>
                </a:solidFill>
                <a:latin typeface="Frutiger 55 Roman" panose="020B0500000000000000" pitchFamily="34" charset="0"/>
              </a:rPr>
              <a:t>S</a:t>
            </a:r>
            <a:r>
              <a:rPr lang="en-US" sz="1100" dirty="0">
                <a:solidFill>
                  <a:srgbClr val="FFFFFF"/>
                </a:solidFill>
                <a:latin typeface="Frutiger 55 Roman" panose="020B0500000000000000" pitchFamily="34" charset="0"/>
              </a:rPr>
              <a:t>. </a:t>
            </a:r>
            <a:r>
              <a:rPr lang="en-US" sz="1100" dirty="0" smtClean="0">
                <a:solidFill>
                  <a:srgbClr val="FFFFFF"/>
                </a:solidFill>
                <a:latin typeface="Frutiger 55 Roman" panose="020B0500000000000000" pitchFamily="34" charset="0"/>
              </a:rPr>
              <a:t>Campos, </a:t>
            </a:r>
            <a:r>
              <a:rPr lang="en-US" sz="1100" dirty="0">
                <a:solidFill>
                  <a:srgbClr val="FFFFFF"/>
                </a:solidFill>
                <a:latin typeface="Frutiger 55 Roman" panose="020B0500000000000000" pitchFamily="34" charset="0"/>
              </a:rPr>
              <a:t>K. </a:t>
            </a:r>
            <a:r>
              <a:rPr lang="en-US" sz="1100" dirty="0" err="1" smtClean="0">
                <a:solidFill>
                  <a:srgbClr val="FFFFFF"/>
                </a:solidFill>
                <a:latin typeface="Frutiger 55 Roman" panose="020B0500000000000000" pitchFamily="34" charset="0"/>
              </a:rPr>
              <a:t>Vetrani</a:t>
            </a:r>
            <a:r>
              <a:rPr lang="en-US" sz="1100" dirty="0" smtClean="0">
                <a:solidFill>
                  <a:srgbClr val="FFFFFF"/>
                </a:solidFill>
                <a:latin typeface="Frutiger 55 Roman" panose="020B0500000000000000" pitchFamily="34" charset="0"/>
              </a:rPr>
              <a:t>, </a:t>
            </a:r>
            <a:r>
              <a:rPr lang="en-US" sz="1100" dirty="0">
                <a:solidFill>
                  <a:srgbClr val="FFFFFF"/>
                </a:solidFill>
                <a:latin typeface="Frutiger 55 Roman" panose="020B0500000000000000" pitchFamily="34" charset="0"/>
              </a:rPr>
              <a:t>M. </a:t>
            </a:r>
            <a:r>
              <a:rPr lang="en-US" sz="1100" dirty="0" smtClean="0">
                <a:solidFill>
                  <a:srgbClr val="FFFFFF"/>
                </a:solidFill>
                <a:latin typeface="Frutiger 55 Roman" panose="020B0500000000000000" pitchFamily="34" charset="0"/>
              </a:rPr>
              <a:t>Murrell, </a:t>
            </a:r>
            <a:r>
              <a:rPr lang="en-US" sz="1100" dirty="0">
                <a:solidFill>
                  <a:srgbClr val="FFFFFF"/>
                </a:solidFill>
                <a:latin typeface="Frutiger 55 Roman" panose="020B0500000000000000" pitchFamily="34" charset="0"/>
              </a:rPr>
              <a:t>E. </a:t>
            </a:r>
            <a:r>
              <a:rPr lang="en-US" sz="1100" dirty="0" smtClean="0">
                <a:solidFill>
                  <a:srgbClr val="FFFFFF"/>
                </a:solidFill>
                <a:latin typeface="Frutiger 55 Roman" panose="020B0500000000000000" pitchFamily="34" charset="0"/>
              </a:rPr>
              <a:t>Montero </a:t>
            </a:r>
            <a:r>
              <a:rPr lang="en-US" sz="1100" dirty="0">
                <a:solidFill>
                  <a:srgbClr val="FFFFFF"/>
                </a:solidFill>
                <a:latin typeface="Frutiger 55 Roman" panose="020B0500000000000000" pitchFamily="34" charset="0"/>
              </a:rPr>
              <a:t>y L. </a:t>
            </a:r>
            <a:r>
              <a:rPr lang="en-US" sz="1100" dirty="0" err="1" smtClean="0">
                <a:solidFill>
                  <a:srgbClr val="FFFFFF"/>
                </a:solidFill>
                <a:latin typeface="Frutiger 55 Roman" panose="020B0500000000000000" pitchFamily="34" charset="0"/>
              </a:rPr>
              <a:t>Bermúdez</a:t>
            </a:r>
            <a:endParaRPr lang="en-US" sz="1100" dirty="0">
              <a:solidFill>
                <a:srgbClr val="FFFFFF"/>
              </a:solidFill>
              <a:latin typeface="Frutiger 55 Roman" panose="020B0500000000000000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4835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r>
              <a:rPr lang="es-CR" dirty="0">
                <a:solidFill>
                  <a:srgbClr val="53575F"/>
                </a:solidFill>
              </a:rPr>
              <a:t>Industria impulsada </a:t>
            </a:r>
            <a:r>
              <a:rPr lang="es-CR" dirty="0">
                <a:solidFill>
                  <a:srgbClr val="53575F"/>
                </a:solidFill>
              </a:rPr>
              <a:t>por el desarrollo de parques industriales, zonas francas y agencias de servicios aduanales 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69"/>
          </p:nvPr>
        </p:nvSpPr>
        <p:spPr/>
        <p:txBody>
          <a:bodyPr/>
          <a:lstStyle/>
          <a:p>
            <a:r>
              <a:rPr lang="es-CR" dirty="0">
                <a:solidFill>
                  <a:srgbClr val="53575F"/>
                </a:solidFill>
              </a:rPr>
              <a:t>Se </a:t>
            </a:r>
            <a:r>
              <a:rPr lang="es-CR" dirty="0">
                <a:solidFill>
                  <a:srgbClr val="53575F"/>
                </a:solidFill>
              </a:rPr>
              <a:t>asocia a la consolidación de actividades productivas de comercio, servicios, agricultura e industria.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70"/>
          </p:nvPr>
        </p:nvSpPr>
        <p:spPr/>
        <p:txBody>
          <a:bodyPr/>
          <a:lstStyle/>
          <a:p>
            <a:r>
              <a:rPr lang="es-CR" dirty="0">
                <a:solidFill>
                  <a:srgbClr val="53575F"/>
                </a:solidFill>
              </a:rPr>
              <a:t>Este hecho vislumbra una ausencia de reglamentación sobre el uso del territorio en función del beneficio del uso público.</a:t>
            </a:r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71"/>
          </p:nvPr>
        </p:nvSpPr>
        <p:spPr/>
        <p:txBody>
          <a:bodyPr/>
          <a:lstStyle/>
          <a:p>
            <a:r>
              <a:rPr lang="es-CR" dirty="0" smtClean="0">
                <a:solidFill>
                  <a:srgbClr val="53575F"/>
                </a:solidFill>
              </a:rPr>
              <a:t>Además </a:t>
            </a:r>
            <a:r>
              <a:rPr lang="es-CR" dirty="0">
                <a:solidFill>
                  <a:srgbClr val="53575F"/>
                </a:solidFill>
              </a:rPr>
              <a:t>de ser zonas altamente urbanizadas, la mayoría de sus cantones no cuentan con planes de ordenamiento territorial debidamente </a:t>
            </a:r>
            <a:r>
              <a:rPr lang="es-CR" dirty="0" smtClean="0">
                <a:solidFill>
                  <a:srgbClr val="53575F"/>
                </a:solidFill>
              </a:rPr>
              <a:t>aprobados.</a:t>
            </a:r>
            <a:endParaRPr lang="es-CR" dirty="0">
              <a:solidFill>
                <a:srgbClr val="53575F"/>
              </a:solidFill>
            </a:endParaRPr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73"/>
          </p:nvPr>
        </p:nvSpPr>
        <p:spPr>
          <a:xfrm>
            <a:off x="4618019" y="2275025"/>
            <a:ext cx="4136486" cy="319129"/>
          </a:xfrm>
        </p:spPr>
        <p:txBody>
          <a:bodyPr/>
          <a:lstStyle/>
          <a:p>
            <a:r>
              <a:rPr lang="es-CR" dirty="0" smtClean="0"/>
              <a:t>Caso de Alajuela</a:t>
            </a:r>
            <a:endParaRPr lang="es-CR" dirty="0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75"/>
          </p:nvPr>
        </p:nvSpPr>
        <p:spPr>
          <a:xfrm>
            <a:off x="305685" y="2262948"/>
            <a:ext cx="4142996" cy="319128"/>
          </a:xfrm>
        </p:spPr>
        <p:txBody>
          <a:bodyPr/>
          <a:lstStyle/>
          <a:p>
            <a:r>
              <a:rPr lang="es-CR" dirty="0" smtClean="0"/>
              <a:t>Situación GAM</a:t>
            </a:r>
            <a:endParaRPr lang="es-CR" dirty="0"/>
          </a:p>
        </p:txBody>
      </p:sp>
      <p:pic>
        <p:nvPicPr>
          <p:cNvPr id="15" name="Marcador de posición de imagen 14"/>
          <p:cNvPicPr>
            <a:picLocks noGrp="1" noChangeAspect="1"/>
          </p:cNvPicPr>
          <p:nvPr>
            <p:ph type="pic" sz="quarter" idx="65"/>
          </p:nvPr>
        </p:nvPicPr>
        <p:blipFill>
          <a:blip r:embed="rId2"/>
          <a:srcRect t="28971" b="28971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731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4"/>
          <p:cNvSpPr txBox="1">
            <a:spLocks/>
          </p:cNvSpPr>
          <p:nvPr/>
        </p:nvSpPr>
        <p:spPr>
          <a:xfrm>
            <a:off x="0" y="1771650"/>
            <a:ext cx="9143999" cy="328903"/>
          </a:xfrm>
          <a:prstGeom prst="rect">
            <a:avLst/>
          </a:prstGeom>
        </p:spPr>
        <p:txBody>
          <a:bodyPr/>
          <a:lstStyle>
            <a:lvl1pPr algn="ctr" defTabSz="457189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R" sz="2000" dirty="0" smtClean="0">
                <a:solidFill>
                  <a:schemeClr val="bg1"/>
                </a:solidFill>
                <a:latin typeface="Frutiger 55 Roman" panose="020B0500000000000000" pitchFamily="34" charset="0"/>
              </a:rPr>
              <a:t>Sobre el mapeo de las denuncias…</a:t>
            </a:r>
            <a:endParaRPr lang="es-CR" sz="2000" dirty="0">
              <a:solidFill>
                <a:schemeClr val="bg1"/>
              </a:solidFill>
              <a:latin typeface="Frutiger 55 Roman" panose="020B0500000000000000" pitchFamily="34" charset="0"/>
            </a:endParaRPr>
          </a:p>
        </p:txBody>
      </p:sp>
      <p:sp>
        <p:nvSpPr>
          <p:cNvPr id="4" name="Marcador de texto 6"/>
          <p:cNvSpPr txBox="1">
            <a:spLocks/>
          </p:cNvSpPr>
          <p:nvPr/>
        </p:nvSpPr>
        <p:spPr>
          <a:xfrm>
            <a:off x="3467097" y="3406719"/>
            <a:ext cx="2133599" cy="1327208"/>
          </a:xfrm>
          <a:prstGeom prst="rect">
            <a:avLst/>
          </a:prstGeom>
        </p:spPr>
        <p:txBody>
          <a:bodyPr/>
          <a:lstStyle>
            <a:lvl1pPr marL="342891" indent="-342891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457189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457189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457189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CR" sz="1400" dirty="0">
                <a:latin typeface="Frutiger 55 Roman" panose="020B0500000000000000" pitchFamily="34" charset="0"/>
              </a:rPr>
              <a:t>Permitió hacer un reconocimiento inicial de las potenciales fuentes de emisión de olores molestos.</a:t>
            </a:r>
          </a:p>
        </p:txBody>
      </p:sp>
      <p:sp>
        <p:nvSpPr>
          <p:cNvPr id="6" name="Marcador de texto 6"/>
          <p:cNvSpPr txBox="1">
            <a:spLocks/>
          </p:cNvSpPr>
          <p:nvPr/>
        </p:nvSpPr>
        <p:spPr>
          <a:xfrm>
            <a:off x="561974" y="3417859"/>
            <a:ext cx="2133599" cy="1327208"/>
          </a:xfrm>
          <a:prstGeom prst="rect">
            <a:avLst/>
          </a:prstGeom>
        </p:spPr>
        <p:txBody>
          <a:bodyPr/>
          <a:lstStyle>
            <a:lvl1pPr marL="342891" indent="-342891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457189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457189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457189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CR" sz="1400" dirty="0" smtClean="0">
                <a:latin typeface="Frutiger 55 Roman" panose="020B0500000000000000" pitchFamily="34" charset="0"/>
              </a:rPr>
              <a:t>Línea base para la identificación de focos de contaminación significativos para la población.</a:t>
            </a:r>
          </a:p>
        </p:txBody>
      </p:sp>
      <p:sp>
        <p:nvSpPr>
          <p:cNvPr id="7" name="Marcador de texto 6"/>
          <p:cNvSpPr txBox="1">
            <a:spLocks/>
          </p:cNvSpPr>
          <p:nvPr/>
        </p:nvSpPr>
        <p:spPr>
          <a:xfrm>
            <a:off x="6372220" y="3406718"/>
            <a:ext cx="2133599" cy="1327208"/>
          </a:xfrm>
          <a:prstGeom prst="rect">
            <a:avLst/>
          </a:prstGeom>
        </p:spPr>
        <p:txBody>
          <a:bodyPr/>
          <a:lstStyle>
            <a:lvl1pPr marL="342891" indent="-342891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457189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457189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457189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CR" sz="1400" dirty="0" smtClean="0">
                <a:latin typeface="Frutiger 55 Roman" panose="020B0500000000000000" pitchFamily="34" charset="0"/>
              </a:rPr>
              <a:t>Subestimación, pues no se contempló la información del Ministerio de Salud ni Municipalidades.</a:t>
            </a:r>
            <a:endParaRPr lang="es-CR" sz="1400" dirty="0">
              <a:latin typeface="Frutiger 55 Roman" panose="020B0500000000000000" pitchFamily="34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5019" y="2622583"/>
            <a:ext cx="648000" cy="64800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9896" y="2622583"/>
            <a:ext cx="648000" cy="64800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773" y="2622583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334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CR" dirty="0" smtClean="0"/>
              <a:t>¿Y los cantones sin denuncias?</a:t>
            </a:r>
            <a:endParaRPr lang="es-CR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10"/>
          </p:nvPr>
        </p:nvSpPr>
        <p:spPr/>
        <p:txBody>
          <a:bodyPr anchor="ctr"/>
          <a:lstStyle/>
          <a:p>
            <a:pPr algn="just"/>
            <a:r>
              <a:rPr lang="es-CR" dirty="0" smtClean="0">
                <a:solidFill>
                  <a:schemeClr val="bg1"/>
                </a:solidFill>
              </a:rPr>
              <a:t>Cantones </a:t>
            </a:r>
            <a:r>
              <a:rPr lang="es-CR" dirty="0">
                <a:solidFill>
                  <a:schemeClr val="bg1"/>
                </a:solidFill>
              </a:rPr>
              <a:t>como </a:t>
            </a:r>
            <a:r>
              <a:rPr lang="es-CR" dirty="0" err="1">
                <a:solidFill>
                  <a:schemeClr val="bg1"/>
                </a:solidFill>
              </a:rPr>
              <a:t>Hojancha</a:t>
            </a:r>
            <a:r>
              <a:rPr lang="es-CR" dirty="0">
                <a:solidFill>
                  <a:schemeClr val="bg1"/>
                </a:solidFill>
              </a:rPr>
              <a:t>, </a:t>
            </a:r>
            <a:r>
              <a:rPr lang="es-CR" dirty="0" err="1">
                <a:solidFill>
                  <a:schemeClr val="bg1"/>
                </a:solidFill>
              </a:rPr>
              <a:t>Nandayure</a:t>
            </a:r>
            <a:r>
              <a:rPr lang="es-CR" dirty="0">
                <a:solidFill>
                  <a:schemeClr val="bg1"/>
                </a:solidFill>
              </a:rPr>
              <a:t>, Orotina, </a:t>
            </a:r>
            <a:r>
              <a:rPr lang="es-CR" dirty="0" smtClean="0">
                <a:solidFill>
                  <a:schemeClr val="bg1"/>
                </a:solidFill>
              </a:rPr>
              <a:t>San Mateo</a:t>
            </a:r>
            <a:r>
              <a:rPr lang="es-CR" dirty="0">
                <a:solidFill>
                  <a:schemeClr val="bg1"/>
                </a:solidFill>
              </a:rPr>
              <a:t>, Parrita, Aguirre, </a:t>
            </a:r>
            <a:r>
              <a:rPr lang="es-CR" dirty="0" err="1">
                <a:solidFill>
                  <a:schemeClr val="bg1"/>
                </a:solidFill>
              </a:rPr>
              <a:t>Matina</a:t>
            </a:r>
            <a:r>
              <a:rPr lang="es-CR" dirty="0">
                <a:solidFill>
                  <a:schemeClr val="bg1"/>
                </a:solidFill>
              </a:rPr>
              <a:t>, entre </a:t>
            </a:r>
            <a:r>
              <a:rPr lang="es-CR" dirty="0" smtClean="0">
                <a:solidFill>
                  <a:schemeClr val="bg1"/>
                </a:solidFill>
              </a:rPr>
              <a:t>otros, carecen </a:t>
            </a:r>
            <a:r>
              <a:rPr lang="es-CR" dirty="0">
                <a:solidFill>
                  <a:schemeClr val="bg1"/>
                </a:solidFill>
              </a:rPr>
              <a:t>de registros de quejas no </a:t>
            </a:r>
            <a:r>
              <a:rPr lang="es-CR" dirty="0" smtClean="0">
                <a:solidFill>
                  <a:schemeClr val="bg1"/>
                </a:solidFill>
              </a:rPr>
              <a:t>necesariamente porque </a:t>
            </a:r>
            <a:r>
              <a:rPr lang="es-CR" dirty="0">
                <a:solidFill>
                  <a:schemeClr val="bg1"/>
                </a:solidFill>
              </a:rPr>
              <a:t>no se presenten problemas por </a:t>
            </a:r>
            <a:r>
              <a:rPr lang="es-CR" dirty="0" smtClean="0">
                <a:solidFill>
                  <a:schemeClr val="bg1"/>
                </a:solidFill>
              </a:rPr>
              <a:t>olores molestos</a:t>
            </a:r>
            <a:r>
              <a:rPr lang="es-CR" dirty="0">
                <a:solidFill>
                  <a:schemeClr val="bg1"/>
                </a:solidFill>
              </a:rPr>
              <a:t>, sino que las personas se abstienen de interponerlas por diferentes </a:t>
            </a:r>
            <a:r>
              <a:rPr lang="es-CR" dirty="0" smtClean="0">
                <a:solidFill>
                  <a:schemeClr val="bg1"/>
                </a:solidFill>
              </a:rPr>
              <a:t>motivos.</a:t>
            </a:r>
          </a:p>
          <a:p>
            <a:pPr algn="just"/>
            <a:endParaRPr lang="es-CR" dirty="0">
              <a:solidFill>
                <a:schemeClr val="bg1"/>
              </a:solidFill>
            </a:endParaRPr>
          </a:p>
          <a:p>
            <a:pPr algn="just"/>
            <a:r>
              <a:rPr lang="es-CR" dirty="0">
                <a:solidFill>
                  <a:schemeClr val="bg1"/>
                </a:solidFill>
              </a:rPr>
              <a:t>Dicho sentir de la población responde a la carencia de reglamentación específica en el tema y a la poca o nula pericia de los entes reguladores para llevar a cabo la prevención, la evaluación, el monitoreo y el tratamiento de olores </a:t>
            </a:r>
            <a:r>
              <a:rPr lang="es-CR" dirty="0" smtClean="0">
                <a:solidFill>
                  <a:schemeClr val="bg1"/>
                </a:solidFill>
              </a:rPr>
              <a:t>ofensivos.</a:t>
            </a:r>
            <a:endParaRPr lang="es-CR" dirty="0">
              <a:solidFill>
                <a:schemeClr val="bg1"/>
              </a:solidFill>
            </a:endParaRPr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90550" y="2038622"/>
            <a:ext cx="3895725" cy="2071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772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posición de imagen 4"/>
          <p:cNvPicPr>
            <a:picLocks noGrp="1" noChangeAspect="1"/>
          </p:cNvPicPr>
          <p:nvPr>
            <p:ph type="pic" sz="quarter" idx="65"/>
          </p:nvPr>
        </p:nvPicPr>
        <p:blipFill rotWithShape="1">
          <a:blip r:embed="rId2"/>
          <a:srcRect l="12747" r="7216" b="5530"/>
          <a:stretch/>
        </p:blipFill>
        <p:spPr>
          <a:prstGeom prst="rect">
            <a:avLst/>
          </a:prstGeom>
        </p:spPr>
      </p:pic>
      <p:sp>
        <p:nvSpPr>
          <p:cNvPr id="3" name="Marcador de texto 2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CR" dirty="0" smtClean="0">
                <a:solidFill>
                  <a:schemeClr val="tx1"/>
                </a:solidFill>
              </a:rPr>
              <a:t>Las </a:t>
            </a:r>
            <a:r>
              <a:rPr lang="es-CR" dirty="0">
                <a:solidFill>
                  <a:schemeClr val="tx1"/>
                </a:solidFill>
              </a:rPr>
              <a:t>denuncias son un método de control viable debido a que se alerta sobre el impacto ambiental experimentado por la ciudadanía durante un período de tiempo </a:t>
            </a:r>
            <a:r>
              <a:rPr lang="es-CR" dirty="0" smtClean="0">
                <a:solidFill>
                  <a:schemeClr val="tx1"/>
                </a:solidFill>
              </a:rPr>
              <a:t>largo.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CR" dirty="0">
                <a:solidFill>
                  <a:schemeClr val="tx1"/>
                </a:solidFill>
              </a:rPr>
              <a:t>El análisis de las denuncias interpuestas en el SITADA </a:t>
            </a:r>
            <a:r>
              <a:rPr lang="es-CR" dirty="0" smtClean="0">
                <a:solidFill>
                  <a:schemeClr val="tx1"/>
                </a:solidFill>
              </a:rPr>
              <a:t>constituye </a:t>
            </a:r>
            <a:r>
              <a:rPr lang="es-CR" dirty="0">
                <a:solidFill>
                  <a:schemeClr val="tx1"/>
                </a:solidFill>
              </a:rPr>
              <a:t>un primer reconocimiento del origen de los malos olores en el país, así como de las principales fuentes de emisión.</a:t>
            </a:r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s-CR" dirty="0" smtClean="0"/>
              <a:t>Para terminar…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21482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2"/>
          <p:cNvSpPr txBox="1">
            <a:spLocks/>
          </p:cNvSpPr>
          <p:nvPr/>
        </p:nvSpPr>
        <p:spPr>
          <a:xfrm>
            <a:off x="4257898" y="2256099"/>
            <a:ext cx="4064963" cy="424833"/>
          </a:xfrm>
          <a:prstGeom prst="rect">
            <a:avLst/>
          </a:prstGeom>
        </p:spPr>
        <p:txBody>
          <a:bodyPr/>
          <a:lstStyle>
            <a:lvl1pPr algn="l" defTabSz="45718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0" i="0" kern="1200">
                <a:solidFill>
                  <a:schemeClr val="bg1"/>
                </a:solidFill>
                <a:latin typeface="Frutiger 55 Roman" panose="020B0500000000000000" pitchFamily="34" charset="0"/>
                <a:ea typeface="Frutiger 55 Roman" panose="020B0500000000000000" pitchFamily="34" charset="0"/>
                <a:cs typeface="Arial" charset="0"/>
              </a:defRPr>
            </a:lvl1pPr>
          </a:lstStyle>
          <a:p>
            <a:pPr algn="ctr"/>
            <a:r>
              <a:rPr lang="es-ES" sz="3200" dirty="0" smtClean="0"/>
              <a:t>¿Consultas?</a:t>
            </a:r>
            <a:endParaRPr lang="en-US" sz="32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66213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Marcador de texto 11"/>
          <p:cNvSpPr>
            <a:spLocks noGrp="1"/>
          </p:cNvSpPr>
          <p:nvPr>
            <p:ph type="body" sz="quarter" idx="39"/>
          </p:nvPr>
        </p:nvSpPr>
        <p:spPr>
          <a:xfrm>
            <a:off x="4516340" y="1805633"/>
            <a:ext cx="3943849" cy="2519877"/>
          </a:xfrm>
        </p:spPr>
        <p:txBody>
          <a:bodyPr anchor="ctr"/>
          <a:lstStyle/>
          <a:p>
            <a:pPr marL="171450" indent="-171450" algn="just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srgbClr val="FFFFFF"/>
                </a:solidFill>
              </a:rPr>
              <a:t>Ausencia</a:t>
            </a:r>
            <a:r>
              <a:rPr lang="en-US" dirty="0" smtClean="0">
                <a:solidFill>
                  <a:srgbClr val="FFFFFF"/>
                </a:solidFill>
              </a:rPr>
              <a:t> de </a:t>
            </a:r>
            <a:r>
              <a:rPr lang="en-US" dirty="0" err="1" smtClean="0">
                <a:solidFill>
                  <a:srgbClr val="FFFFFF"/>
                </a:solidFill>
              </a:rPr>
              <a:t>regulación</a:t>
            </a:r>
            <a:r>
              <a:rPr lang="en-US" dirty="0" smtClean="0">
                <a:solidFill>
                  <a:srgbClr val="FFFFFF"/>
                </a:solidFill>
              </a:rPr>
              <a:t> </a:t>
            </a:r>
            <a:r>
              <a:rPr lang="en-US" dirty="0" err="1" smtClean="0">
                <a:solidFill>
                  <a:srgbClr val="FFFFFF"/>
                </a:solidFill>
              </a:rPr>
              <a:t>nacional</a:t>
            </a:r>
            <a:r>
              <a:rPr lang="en-US" dirty="0" smtClean="0">
                <a:solidFill>
                  <a:srgbClr val="FFFFFF"/>
                </a:solidFill>
              </a:rPr>
              <a:t> al </a:t>
            </a:r>
            <a:r>
              <a:rPr lang="en-US" dirty="0" err="1" smtClean="0">
                <a:solidFill>
                  <a:srgbClr val="FFFFFF"/>
                </a:solidFill>
              </a:rPr>
              <a:t>respecto</a:t>
            </a:r>
            <a:r>
              <a:rPr lang="en-US" dirty="0" smtClean="0">
                <a:solidFill>
                  <a:srgbClr val="FFFFFF"/>
                </a:solidFill>
              </a:rPr>
              <a:t>.</a:t>
            </a:r>
          </a:p>
          <a:p>
            <a:pPr marL="171450" indent="-171450" algn="just"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rgbClr val="FFFFFF"/>
              </a:solidFill>
            </a:endParaRPr>
          </a:p>
          <a:p>
            <a:pPr marL="171450" indent="-171450" algn="just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srgbClr val="FFFFFF"/>
                </a:solidFill>
              </a:rPr>
              <a:t>Es</a:t>
            </a:r>
            <a:r>
              <a:rPr lang="en-US" dirty="0" smtClean="0">
                <a:solidFill>
                  <a:srgbClr val="FFFFFF"/>
                </a:solidFill>
              </a:rPr>
              <a:t> un </a:t>
            </a:r>
            <a:r>
              <a:rPr lang="en-US" dirty="0" err="1" smtClean="0">
                <a:solidFill>
                  <a:srgbClr val="FFFFFF"/>
                </a:solidFill>
              </a:rPr>
              <a:t>impacto</a:t>
            </a:r>
            <a:r>
              <a:rPr lang="en-US" dirty="0" smtClean="0">
                <a:solidFill>
                  <a:srgbClr val="FFFFFF"/>
                </a:solidFill>
              </a:rPr>
              <a:t> </a:t>
            </a:r>
            <a:r>
              <a:rPr lang="en-US" dirty="0" err="1" smtClean="0">
                <a:solidFill>
                  <a:srgbClr val="FFFFFF"/>
                </a:solidFill>
              </a:rPr>
              <a:t>ambiental</a:t>
            </a:r>
            <a:r>
              <a:rPr lang="en-US" dirty="0" smtClean="0">
                <a:solidFill>
                  <a:srgbClr val="FFFFFF"/>
                </a:solidFill>
              </a:rPr>
              <a:t> </a:t>
            </a:r>
            <a:r>
              <a:rPr lang="en-US" dirty="0" err="1" smtClean="0">
                <a:solidFill>
                  <a:srgbClr val="FFFFFF"/>
                </a:solidFill>
              </a:rPr>
              <a:t>latente</a:t>
            </a:r>
            <a:r>
              <a:rPr lang="en-US" dirty="0" smtClean="0">
                <a:solidFill>
                  <a:srgbClr val="FFFFFF"/>
                </a:solidFill>
              </a:rPr>
              <a:t>.</a:t>
            </a:r>
          </a:p>
          <a:p>
            <a:pPr marL="171450" indent="-171450" algn="just"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rgbClr val="FFFFFF"/>
              </a:solidFill>
            </a:endParaRPr>
          </a:p>
          <a:p>
            <a:pPr marL="171450" indent="-171450" algn="just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FFFF"/>
                </a:solidFill>
              </a:rPr>
              <a:t>Las </a:t>
            </a:r>
            <a:r>
              <a:rPr lang="en-US" dirty="0" err="1" smtClean="0">
                <a:solidFill>
                  <a:srgbClr val="FFFFFF"/>
                </a:solidFill>
              </a:rPr>
              <a:t>autoridades</a:t>
            </a:r>
            <a:r>
              <a:rPr lang="en-US" dirty="0" smtClean="0">
                <a:solidFill>
                  <a:srgbClr val="FFFFFF"/>
                </a:solidFill>
              </a:rPr>
              <a:t> </a:t>
            </a:r>
            <a:r>
              <a:rPr lang="en-US" dirty="0" err="1" smtClean="0">
                <a:solidFill>
                  <a:srgbClr val="FFFFFF"/>
                </a:solidFill>
              </a:rPr>
              <a:t>reconocen</a:t>
            </a:r>
            <a:r>
              <a:rPr lang="en-US" dirty="0" smtClean="0">
                <a:solidFill>
                  <a:srgbClr val="FFFFFF"/>
                </a:solidFill>
              </a:rPr>
              <a:t> la </a:t>
            </a:r>
            <a:r>
              <a:rPr lang="en-US" dirty="0" err="1" smtClean="0">
                <a:solidFill>
                  <a:srgbClr val="FFFFFF"/>
                </a:solidFill>
              </a:rPr>
              <a:t>problemática</a:t>
            </a:r>
            <a:r>
              <a:rPr lang="en-US" dirty="0" smtClean="0">
                <a:solidFill>
                  <a:srgbClr val="FFFFFF"/>
                </a:solidFill>
              </a:rPr>
              <a:t>, </a:t>
            </a:r>
            <a:r>
              <a:rPr lang="en-US" dirty="0" err="1" smtClean="0">
                <a:solidFill>
                  <a:srgbClr val="FFFFFF"/>
                </a:solidFill>
              </a:rPr>
              <a:t>pero</a:t>
            </a:r>
            <a:r>
              <a:rPr lang="en-US" dirty="0" smtClean="0">
                <a:solidFill>
                  <a:srgbClr val="FFFFFF"/>
                </a:solidFill>
              </a:rPr>
              <a:t> no </a:t>
            </a:r>
            <a:r>
              <a:rPr lang="en-US" dirty="0" err="1" smtClean="0">
                <a:solidFill>
                  <a:srgbClr val="FFFFFF"/>
                </a:solidFill>
              </a:rPr>
              <a:t>es</a:t>
            </a:r>
            <a:r>
              <a:rPr lang="en-US" dirty="0" smtClean="0">
                <a:solidFill>
                  <a:srgbClr val="FFFFFF"/>
                </a:solidFill>
              </a:rPr>
              <a:t> un </a:t>
            </a:r>
            <a:r>
              <a:rPr lang="en-US" dirty="0" err="1" smtClean="0">
                <a:solidFill>
                  <a:srgbClr val="FFFFFF"/>
                </a:solidFill>
              </a:rPr>
              <a:t>punto</a:t>
            </a:r>
            <a:r>
              <a:rPr lang="en-US" dirty="0" smtClean="0">
                <a:solidFill>
                  <a:srgbClr val="FFFFFF"/>
                </a:solidFill>
              </a:rPr>
              <a:t> </a:t>
            </a:r>
            <a:r>
              <a:rPr lang="en-US" dirty="0" err="1" smtClean="0">
                <a:solidFill>
                  <a:srgbClr val="FFFFFF"/>
                </a:solidFill>
              </a:rPr>
              <a:t>prioritario</a:t>
            </a:r>
            <a:r>
              <a:rPr lang="en-US" dirty="0" smtClean="0">
                <a:solidFill>
                  <a:srgbClr val="FFFFFF"/>
                </a:solidFill>
              </a:rPr>
              <a:t>.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z="2000" dirty="0" smtClean="0"/>
              <a:t>¿Gestión de olores en Costa Rica?</a:t>
            </a:r>
            <a:endParaRPr lang="en-US" sz="2000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13785"/>
            <a:ext cx="1583703" cy="1729718"/>
          </a:xfrm>
          <a:prstGeom prst="rect">
            <a:avLst/>
          </a:prstGeom>
        </p:spPr>
      </p:pic>
      <p:pic>
        <p:nvPicPr>
          <p:cNvPr id="4" name="Marcador de posición de imagen 3"/>
          <p:cNvPicPr>
            <a:picLocks noGrp="1" noChangeAspect="1"/>
          </p:cNvPicPr>
          <p:nvPr>
            <p:ph type="pic" sz="quarter" idx="10"/>
          </p:nvPr>
        </p:nvPicPr>
        <p:blipFill>
          <a:blip r:embed="rId5"/>
          <a:srcRect l="890" r="890"/>
          <a:stretch>
            <a:fillRect/>
          </a:stretch>
        </p:blipFill>
        <p:spPr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29423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8"/>
          <p:cNvSpPr>
            <a:spLocks noGrp="1"/>
          </p:cNvSpPr>
          <p:nvPr>
            <p:ph type="body" sz="quarter" idx="71"/>
          </p:nvPr>
        </p:nvSpPr>
        <p:spPr/>
        <p:txBody>
          <a:bodyPr/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CR" dirty="0" smtClean="0"/>
              <a:t>Es </a:t>
            </a:r>
            <a:r>
              <a:rPr lang="es-CR" dirty="0"/>
              <a:t>una plataforma en línea que permite interponer denuncias ambientales, dar seguimiento y consultar </a:t>
            </a:r>
            <a:r>
              <a:rPr lang="es-CR" dirty="0" smtClean="0"/>
              <a:t>su estado.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CR" dirty="0" smtClean="0"/>
              <a:t>Sirve </a:t>
            </a:r>
            <a:r>
              <a:rPr lang="es-CR" dirty="0"/>
              <a:t>de soporte para la toma de decisiones, evaluación y monitoreo del cumplimiento al seguimiento y atención de denuncias ambientales.</a:t>
            </a:r>
          </a:p>
        </p:txBody>
      </p:sp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R" dirty="0" smtClean="0"/>
              <a:t>¿Qué es el SITADA?</a:t>
            </a:r>
            <a:endParaRPr lang="es-CR" dirty="0"/>
          </a:p>
        </p:txBody>
      </p:sp>
      <p:pic>
        <p:nvPicPr>
          <p:cNvPr id="1026" name="Picture 2" descr="Resultado de imagen para sit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79622"/>
            <a:ext cx="9144000" cy="1084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940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hevron 3"/>
          <p:cNvSpPr/>
          <p:nvPr/>
        </p:nvSpPr>
        <p:spPr>
          <a:xfrm>
            <a:off x="2426772" y="2472887"/>
            <a:ext cx="1716099" cy="687463"/>
          </a:xfrm>
          <a:prstGeom prst="chevron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Chevron 4"/>
          <p:cNvSpPr/>
          <p:nvPr/>
        </p:nvSpPr>
        <p:spPr>
          <a:xfrm>
            <a:off x="3901463" y="2472887"/>
            <a:ext cx="1716099" cy="687463"/>
          </a:xfrm>
          <a:prstGeom prst="chevron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Chevron 5"/>
          <p:cNvSpPr/>
          <p:nvPr/>
        </p:nvSpPr>
        <p:spPr>
          <a:xfrm>
            <a:off x="5376154" y="2472887"/>
            <a:ext cx="1716099" cy="687463"/>
          </a:xfrm>
          <a:prstGeom prst="chevron">
            <a:avLst/>
          </a:prstGeom>
          <a:solidFill>
            <a:srgbClr val="002B8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Rectangle 8"/>
          <p:cNvSpPr/>
          <p:nvPr/>
        </p:nvSpPr>
        <p:spPr>
          <a:xfrm>
            <a:off x="2825797" y="2579011"/>
            <a:ext cx="925253" cy="461665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Análisis</a:t>
            </a:r>
            <a:r>
              <a:rPr lang="en-US" sz="12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de</a:t>
            </a:r>
          </a:p>
          <a:p>
            <a:pPr algn="ctr"/>
            <a:r>
              <a:rPr lang="en-US" sz="12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denuncias</a:t>
            </a:r>
            <a:endParaRPr lang="en-US" sz="12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Rectangle 9"/>
          <p:cNvSpPr/>
          <p:nvPr/>
        </p:nvSpPr>
        <p:spPr>
          <a:xfrm>
            <a:off x="4287113" y="2592600"/>
            <a:ext cx="9332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Evaluación</a:t>
            </a:r>
            <a:endParaRPr lang="en-US" sz="12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sz="12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 </a:t>
            </a:r>
            <a:r>
              <a:rPr lang="en-US" sz="12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impacto</a:t>
            </a:r>
            <a:endParaRPr lang="en-US" sz="12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Rectangle 10"/>
          <p:cNvSpPr/>
          <p:nvPr/>
        </p:nvSpPr>
        <p:spPr>
          <a:xfrm>
            <a:off x="5742648" y="2592600"/>
            <a:ext cx="9925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Elaboración</a:t>
            </a:r>
            <a:endParaRPr lang="en-US" sz="12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sz="12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 </a:t>
            </a:r>
            <a:r>
              <a:rPr lang="en-US" sz="12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mapa</a:t>
            </a:r>
            <a:endParaRPr lang="en-US" sz="12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2" name="Straight Connector 13"/>
          <p:cNvCxnSpPr/>
          <p:nvPr/>
        </p:nvCxnSpPr>
        <p:spPr>
          <a:xfrm flipV="1">
            <a:off x="2663468" y="3154980"/>
            <a:ext cx="0" cy="378892"/>
          </a:xfrm>
          <a:prstGeom prst="line">
            <a:avLst/>
          </a:prstGeom>
          <a:ln w="12700" cmpd="sng">
            <a:solidFill>
              <a:srgbClr val="C00000"/>
            </a:solidFill>
            <a:headEnd type="oval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4"/>
          <p:cNvSpPr txBox="1">
            <a:spLocks/>
          </p:cNvSpPr>
          <p:nvPr/>
        </p:nvSpPr>
        <p:spPr>
          <a:xfrm>
            <a:off x="2153664" y="3723804"/>
            <a:ext cx="1019908" cy="14444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b="1" i="0" kern="1200">
                <a:solidFill>
                  <a:schemeClr val="tx1"/>
                </a:solidFill>
                <a:latin typeface="Brandon grotesque"/>
                <a:ea typeface="+mn-ea"/>
                <a:cs typeface="Brandon grotesque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0" dirty="0" smtClean="0">
                <a:solidFill>
                  <a:srgbClr val="5C5C5C"/>
                </a:solidFill>
                <a:latin typeface="Arial Regular"/>
                <a:cs typeface="Arial Regular"/>
              </a:rPr>
              <a:t>SITADA</a:t>
            </a:r>
          </a:p>
          <a:p>
            <a:pPr algn="ctr"/>
            <a:r>
              <a:rPr lang="en-US" sz="1200" b="0" dirty="0" smtClean="0">
                <a:solidFill>
                  <a:srgbClr val="5C5C5C"/>
                </a:solidFill>
                <a:latin typeface="Arial Regular"/>
                <a:cs typeface="Arial Regular"/>
              </a:rPr>
              <a:t>2013-2018</a:t>
            </a:r>
            <a:endParaRPr lang="en-US" sz="1200" b="0" dirty="0">
              <a:solidFill>
                <a:srgbClr val="5C5C5C"/>
              </a:solidFill>
              <a:latin typeface="Arial Regular"/>
              <a:cs typeface="Arial Regular"/>
            </a:endParaRPr>
          </a:p>
        </p:txBody>
      </p:sp>
      <p:cxnSp>
        <p:nvCxnSpPr>
          <p:cNvPr id="14" name="Straight Connector 15"/>
          <p:cNvCxnSpPr/>
          <p:nvPr/>
        </p:nvCxnSpPr>
        <p:spPr>
          <a:xfrm flipV="1">
            <a:off x="3526608" y="3140298"/>
            <a:ext cx="0" cy="740991"/>
          </a:xfrm>
          <a:prstGeom prst="line">
            <a:avLst/>
          </a:prstGeom>
          <a:ln w="12700" cmpd="sng">
            <a:solidFill>
              <a:srgbClr val="C00000"/>
            </a:solidFill>
            <a:headEnd type="oval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9"/>
          <p:cNvCxnSpPr/>
          <p:nvPr/>
        </p:nvCxnSpPr>
        <p:spPr>
          <a:xfrm flipV="1">
            <a:off x="4352448" y="2021261"/>
            <a:ext cx="0" cy="460223"/>
          </a:xfrm>
          <a:prstGeom prst="line">
            <a:avLst/>
          </a:prstGeom>
          <a:ln w="12700" cmpd="sng">
            <a:solidFill>
              <a:schemeClr val="tx2">
                <a:lumMod val="75000"/>
              </a:schemeClr>
            </a:solidFill>
            <a:headEnd type="oval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3"/>
          <p:cNvCxnSpPr/>
          <p:nvPr/>
        </p:nvCxnSpPr>
        <p:spPr>
          <a:xfrm flipV="1">
            <a:off x="6127515" y="1876820"/>
            <a:ext cx="0" cy="604665"/>
          </a:xfrm>
          <a:prstGeom prst="line">
            <a:avLst/>
          </a:prstGeom>
          <a:ln w="12700" cmpd="sng">
            <a:solidFill>
              <a:srgbClr val="002B82"/>
            </a:solidFill>
            <a:headEnd type="oval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31"/>
          <p:cNvCxnSpPr/>
          <p:nvPr/>
        </p:nvCxnSpPr>
        <p:spPr>
          <a:xfrm flipV="1">
            <a:off x="4872388" y="3149823"/>
            <a:ext cx="0" cy="460223"/>
          </a:xfrm>
          <a:prstGeom prst="line">
            <a:avLst/>
          </a:prstGeom>
          <a:ln w="12700" cmpd="sng">
            <a:solidFill>
              <a:schemeClr val="tx2">
                <a:lumMod val="75000"/>
              </a:schemeClr>
            </a:solidFill>
            <a:headEnd type="oval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3"/>
          <p:cNvCxnSpPr/>
          <p:nvPr/>
        </p:nvCxnSpPr>
        <p:spPr>
          <a:xfrm flipV="1">
            <a:off x="6250543" y="3149823"/>
            <a:ext cx="0" cy="672967"/>
          </a:xfrm>
          <a:prstGeom prst="line">
            <a:avLst/>
          </a:prstGeom>
          <a:ln w="12700" cmpd="sng">
            <a:solidFill>
              <a:srgbClr val="002B82"/>
            </a:solidFill>
            <a:headEnd type="oval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 Placeholder 4"/>
          <p:cNvSpPr txBox="1">
            <a:spLocks/>
          </p:cNvSpPr>
          <p:nvPr/>
        </p:nvSpPr>
        <p:spPr>
          <a:xfrm>
            <a:off x="3016654" y="4008346"/>
            <a:ext cx="1019908" cy="14444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b="1" i="0" kern="1200">
                <a:solidFill>
                  <a:schemeClr val="tx1"/>
                </a:solidFill>
                <a:latin typeface="Brandon grotesque"/>
                <a:ea typeface="+mn-ea"/>
                <a:cs typeface="Brandon grotesque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0" dirty="0" err="1" smtClean="0">
                <a:solidFill>
                  <a:srgbClr val="5C5C5C"/>
                </a:solidFill>
                <a:latin typeface="Arial Regular"/>
                <a:cs typeface="Arial Regular"/>
              </a:rPr>
              <a:t>Causas</a:t>
            </a:r>
            <a:r>
              <a:rPr lang="en-US" sz="1200" b="0" dirty="0" smtClean="0">
                <a:solidFill>
                  <a:srgbClr val="5C5C5C"/>
                </a:solidFill>
                <a:latin typeface="Arial Regular"/>
                <a:cs typeface="Arial Regular"/>
              </a:rPr>
              <a:t> y </a:t>
            </a:r>
            <a:r>
              <a:rPr lang="en-US" sz="1200" b="0" dirty="0" err="1" smtClean="0">
                <a:solidFill>
                  <a:srgbClr val="5C5C5C"/>
                </a:solidFill>
                <a:latin typeface="Arial Regular"/>
                <a:cs typeface="Arial Regular"/>
              </a:rPr>
              <a:t>fuentes</a:t>
            </a:r>
            <a:r>
              <a:rPr lang="en-US" sz="1200" b="0" dirty="0" smtClean="0">
                <a:solidFill>
                  <a:srgbClr val="5C5C5C"/>
                </a:solidFill>
                <a:latin typeface="Arial Regular"/>
                <a:cs typeface="Arial Regular"/>
              </a:rPr>
              <a:t> de </a:t>
            </a:r>
            <a:r>
              <a:rPr lang="en-US" sz="1200" b="0" dirty="0" err="1" smtClean="0">
                <a:solidFill>
                  <a:srgbClr val="5C5C5C"/>
                </a:solidFill>
                <a:latin typeface="Arial Regular"/>
                <a:cs typeface="Arial Regular"/>
              </a:rPr>
              <a:t>olores</a:t>
            </a:r>
            <a:endParaRPr lang="en-US" sz="1200" b="0" dirty="0">
              <a:solidFill>
                <a:srgbClr val="5C5C5C"/>
              </a:solidFill>
              <a:latin typeface="Arial Regular"/>
              <a:cs typeface="Arial Regular"/>
            </a:endParaRPr>
          </a:p>
        </p:txBody>
      </p:sp>
      <p:sp>
        <p:nvSpPr>
          <p:cNvPr id="37" name="Text Placeholder 4"/>
          <p:cNvSpPr txBox="1">
            <a:spLocks/>
          </p:cNvSpPr>
          <p:nvPr/>
        </p:nvSpPr>
        <p:spPr>
          <a:xfrm>
            <a:off x="3852480" y="1493725"/>
            <a:ext cx="1019908" cy="14444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b="1" i="0" kern="1200">
                <a:solidFill>
                  <a:schemeClr val="tx1"/>
                </a:solidFill>
                <a:latin typeface="Brandon grotesque"/>
                <a:ea typeface="+mn-ea"/>
                <a:cs typeface="Brandon grotesque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0" dirty="0" err="1" smtClean="0">
                <a:solidFill>
                  <a:srgbClr val="5C5C5C"/>
                </a:solidFill>
                <a:latin typeface="Arial Regular"/>
                <a:cs typeface="Arial Regular"/>
              </a:rPr>
              <a:t>Aspectos</a:t>
            </a:r>
            <a:r>
              <a:rPr lang="en-US" sz="1200" b="0" dirty="0" smtClean="0">
                <a:solidFill>
                  <a:srgbClr val="5C5C5C"/>
                </a:solidFill>
                <a:latin typeface="Arial Regular"/>
                <a:cs typeface="Arial Regular"/>
              </a:rPr>
              <a:t> de la </a:t>
            </a:r>
            <a:r>
              <a:rPr lang="en-US" sz="1200" b="0" dirty="0" smtClean="0">
                <a:solidFill>
                  <a:srgbClr val="5C5C5C"/>
                </a:solidFill>
                <a:latin typeface="Arial Regular"/>
                <a:cs typeface="Arial Regular"/>
              </a:rPr>
              <a:t>MIIA</a:t>
            </a:r>
            <a:endParaRPr lang="en-US" sz="1200" b="0" dirty="0">
              <a:solidFill>
                <a:srgbClr val="5C5C5C"/>
              </a:solidFill>
              <a:latin typeface="Arial Regular"/>
              <a:cs typeface="Arial Regular"/>
            </a:endParaRPr>
          </a:p>
        </p:txBody>
      </p:sp>
      <p:sp>
        <p:nvSpPr>
          <p:cNvPr id="38" name="Text Placeholder 4"/>
          <p:cNvSpPr txBox="1">
            <a:spLocks/>
          </p:cNvSpPr>
          <p:nvPr/>
        </p:nvSpPr>
        <p:spPr>
          <a:xfrm>
            <a:off x="4249800" y="3705158"/>
            <a:ext cx="1259662" cy="402221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b="1" i="0" kern="1200">
                <a:solidFill>
                  <a:schemeClr val="tx1"/>
                </a:solidFill>
                <a:latin typeface="Brandon grotesque"/>
                <a:ea typeface="+mn-ea"/>
                <a:cs typeface="Brandon grotesque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0" dirty="0" err="1" smtClean="0">
                <a:solidFill>
                  <a:srgbClr val="5C5C5C"/>
                </a:solidFill>
                <a:latin typeface="Arial Regular"/>
                <a:cs typeface="Arial Regular"/>
              </a:rPr>
              <a:t>Exposición</a:t>
            </a:r>
            <a:r>
              <a:rPr lang="en-US" sz="1200" b="0" dirty="0" smtClean="0">
                <a:solidFill>
                  <a:srgbClr val="5C5C5C"/>
                </a:solidFill>
                <a:latin typeface="Arial Regular"/>
                <a:cs typeface="Arial Regular"/>
              </a:rPr>
              <a:t> de la </a:t>
            </a:r>
            <a:r>
              <a:rPr lang="en-US" sz="1200" b="0" dirty="0" err="1" smtClean="0">
                <a:solidFill>
                  <a:srgbClr val="5C5C5C"/>
                </a:solidFill>
                <a:latin typeface="Arial Regular"/>
                <a:cs typeface="Arial Regular"/>
              </a:rPr>
              <a:t>población</a:t>
            </a:r>
            <a:endParaRPr lang="en-US" sz="1200" b="0" dirty="0">
              <a:solidFill>
                <a:srgbClr val="5C5C5C"/>
              </a:solidFill>
              <a:latin typeface="Arial Regular"/>
              <a:cs typeface="Arial Regular"/>
            </a:endParaRPr>
          </a:p>
        </p:txBody>
      </p:sp>
      <p:sp>
        <p:nvSpPr>
          <p:cNvPr id="40" name="Text Placeholder 4"/>
          <p:cNvSpPr txBox="1">
            <a:spLocks/>
          </p:cNvSpPr>
          <p:nvPr/>
        </p:nvSpPr>
        <p:spPr>
          <a:xfrm>
            <a:off x="5513498" y="1304895"/>
            <a:ext cx="1233282" cy="17466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b="1" i="0" kern="1200">
                <a:solidFill>
                  <a:schemeClr val="tx1"/>
                </a:solidFill>
                <a:latin typeface="Brandon grotesque"/>
                <a:ea typeface="+mn-ea"/>
                <a:cs typeface="Brandon grotesque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0" dirty="0" smtClean="0">
                <a:solidFill>
                  <a:srgbClr val="5C5C5C"/>
                </a:solidFill>
                <a:latin typeface="Arial Regular"/>
                <a:cs typeface="Arial Regular"/>
              </a:rPr>
              <a:t>No. </a:t>
            </a:r>
            <a:r>
              <a:rPr lang="en-US" sz="1200" b="0" dirty="0" err="1" smtClean="0">
                <a:solidFill>
                  <a:srgbClr val="5C5C5C"/>
                </a:solidFill>
                <a:latin typeface="Arial Regular"/>
                <a:cs typeface="Arial Regular"/>
              </a:rPr>
              <a:t>denuncias</a:t>
            </a:r>
            <a:r>
              <a:rPr lang="en-US" sz="1200" b="0" dirty="0" smtClean="0">
                <a:solidFill>
                  <a:srgbClr val="5C5C5C"/>
                </a:solidFill>
                <a:latin typeface="Arial Regular"/>
                <a:cs typeface="Arial Regular"/>
              </a:rPr>
              <a:t> </a:t>
            </a:r>
            <a:r>
              <a:rPr lang="en-US" sz="1200" b="0" dirty="0" err="1" smtClean="0">
                <a:solidFill>
                  <a:srgbClr val="5C5C5C"/>
                </a:solidFill>
                <a:latin typeface="Arial Regular"/>
                <a:cs typeface="Arial Regular"/>
              </a:rPr>
              <a:t>por</a:t>
            </a:r>
            <a:r>
              <a:rPr lang="en-US" sz="1200" b="0" dirty="0" smtClean="0">
                <a:solidFill>
                  <a:srgbClr val="5C5C5C"/>
                </a:solidFill>
                <a:latin typeface="Arial Regular"/>
                <a:cs typeface="Arial Regular"/>
              </a:rPr>
              <a:t> </a:t>
            </a:r>
            <a:r>
              <a:rPr lang="en-US" sz="1200" b="0" dirty="0" err="1" smtClean="0">
                <a:solidFill>
                  <a:srgbClr val="5C5C5C"/>
                </a:solidFill>
                <a:latin typeface="Arial Regular"/>
                <a:cs typeface="Arial Regular"/>
              </a:rPr>
              <a:t>cantón</a:t>
            </a:r>
            <a:endParaRPr lang="en-US" sz="1200" b="0" dirty="0">
              <a:solidFill>
                <a:srgbClr val="5C5C5C"/>
              </a:solidFill>
              <a:latin typeface="Arial Regular"/>
              <a:cs typeface="Arial Regular"/>
            </a:endParaRPr>
          </a:p>
        </p:txBody>
      </p:sp>
      <p:sp>
        <p:nvSpPr>
          <p:cNvPr id="41" name="Text Placeholder 4"/>
          <p:cNvSpPr txBox="1">
            <a:spLocks/>
          </p:cNvSpPr>
          <p:nvPr/>
        </p:nvSpPr>
        <p:spPr>
          <a:xfrm>
            <a:off x="5629282" y="3949548"/>
            <a:ext cx="1259662" cy="402221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b="1" i="0" kern="1200">
                <a:solidFill>
                  <a:schemeClr val="tx1"/>
                </a:solidFill>
                <a:latin typeface="Brandon grotesque"/>
                <a:ea typeface="+mn-ea"/>
                <a:cs typeface="Brandon grotesque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0" dirty="0" err="1" smtClean="0">
                <a:solidFill>
                  <a:srgbClr val="5C5C5C"/>
                </a:solidFill>
                <a:latin typeface="Arial Regular"/>
                <a:cs typeface="Arial Regular"/>
              </a:rPr>
              <a:t>Interpolación</a:t>
            </a:r>
            <a:r>
              <a:rPr lang="en-US" sz="1200" b="0" dirty="0" smtClean="0">
                <a:solidFill>
                  <a:srgbClr val="5C5C5C"/>
                </a:solidFill>
                <a:latin typeface="Arial Regular"/>
                <a:cs typeface="Arial Regular"/>
              </a:rPr>
              <a:t> IDW</a:t>
            </a:r>
            <a:endParaRPr lang="en-US" sz="1200" b="0" dirty="0">
              <a:solidFill>
                <a:srgbClr val="5C5C5C"/>
              </a:solidFill>
              <a:latin typeface="Arial Regular"/>
              <a:cs typeface="Arial Regular"/>
            </a:endParaRPr>
          </a:p>
        </p:txBody>
      </p:sp>
      <p:sp>
        <p:nvSpPr>
          <p:cNvPr id="42" name="Título 1"/>
          <p:cNvSpPr txBox="1">
            <a:spLocks/>
          </p:cNvSpPr>
          <p:nvPr/>
        </p:nvSpPr>
        <p:spPr>
          <a:xfrm>
            <a:off x="396880" y="943837"/>
            <a:ext cx="4664977" cy="364847"/>
          </a:xfrm>
          <a:prstGeom prst="rect">
            <a:avLst/>
          </a:prstGeom>
        </p:spPr>
        <p:txBody>
          <a:bodyPr/>
          <a:lstStyle>
            <a:lvl1pPr algn="ctr" defTabSz="457189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CR" sz="2000" dirty="0" smtClean="0">
                <a:latin typeface="Frutiger 55 Roman" panose="020B0500000000000000" pitchFamily="34" charset="0"/>
              </a:rPr>
              <a:t>¿Cómo hicimos el estudio?</a:t>
            </a:r>
            <a:endParaRPr lang="en-US" sz="2000" dirty="0">
              <a:latin typeface="Frutiger 55 Roman" panose="020B0500000000000000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5758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85924"/>
            <a:ext cx="1609214" cy="1757581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055" y="1444981"/>
            <a:ext cx="5072059" cy="413521"/>
          </a:xfrm>
        </p:spPr>
        <p:txBody>
          <a:bodyPr>
            <a:noAutofit/>
          </a:bodyPr>
          <a:lstStyle/>
          <a:p>
            <a:r>
              <a:rPr lang="es-CR" sz="1600" dirty="0"/>
              <a:t>Caracterización de los malos olores en Costa Rica según la causa y el tipo de fuente denunciado durante el período </a:t>
            </a:r>
            <a:r>
              <a:rPr lang="es-CR" sz="1600" dirty="0" smtClean="0"/>
              <a:t>2013-2018</a:t>
            </a:r>
            <a:endParaRPr lang="en-US" sz="1600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74" hasCustomPrompt="1"/>
          </p:nvPr>
        </p:nvSpPr>
        <p:spPr>
          <a:xfrm>
            <a:off x="5785494" y="1393581"/>
            <a:ext cx="2896951" cy="2760405"/>
          </a:xfrm>
          <a:prstGeom prst="rect">
            <a:avLst/>
          </a:prstGeom>
        </p:spPr>
        <p:txBody>
          <a:bodyPr tIns="73152" anchor="ctr">
            <a:noAutofit/>
          </a:bodyPr>
          <a:lstStyle>
            <a:lvl1pPr marL="0" indent="0" algn="just">
              <a:lnSpc>
                <a:spcPct val="145000"/>
              </a:lnSpc>
              <a:spcBef>
                <a:spcPts val="0"/>
              </a:spcBef>
              <a:buNone/>
              <a:defRPr sz="1200" b="0" i="0" baseline="0">
                <a:solidFill>
                  <a:srgbClr val="FFFFFF"/>
                </a:solidFill>
                <a:latin typeface="Frutiger 55 Roman" panose="020B0500000000000000" pitchFamily="34" charset="0"/>
                <a:ea typeface="Frutiger 55 Roman" panose="020B0500000000000000" pitchFamily="34" charset="0"/>
                <a:cs typeface="Arial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s-CR" dirty="0" smtClean="0"/>
              <a:t>Se </a:t>
            </a:r>
            <a:r>
              <a:rPr lang="es-CR" dirty="0"/>
              <a:t>interpusieron </a:t>
            </a:r>
            <a:r>
              <a:rPr lang="es-CR" sz="2000" b="1" dirty="0"/>
              <a:t>304</a:t>
            </a:r>
            <a:r>
              <a:rPr lang="es-CR" dirty="0"/>
              <a:t> denuncias alegando contaminación por olores</a:t>
            </a:r>
            <a:r>
              <a:rPr lang="es-CR" dirty="0" smtClean="0"/>
              <a:t>.</a:t>
            </a:r>
          </a:p>
          <a:p>
            <a:pPr lvl="0"/>
            <a:endParaRPr lang="es-CR" dirty="0"/>
          </a:p>
          <a:p>
            <a:pPr lvl="0"/>
            <a:r>
              <a:rPr lang="es-CR" dirty="0" smtClean="0"/>
              <a:t>Hubo </a:t>
            </a:r>
            <a:r>
              <a:rPr lang="es-CR" dirty="0"/>
              <a:t>un porcentaje de las denuncias sin clasificar debido a que no se contó con información para identificar la causa emisora y el tipo de fuente.</a:t>
            </a:r>
            <a:endParaRPr lang="en-US" dirty="0"/>
          </a:p>
        </p:txBody>
      </p:sp>
      <p:graphicFrame>
        <p:nvGraphicFramePr>
          <p:cNvPr id="9" name="Marcador de posición de imagen 8"/>
          <p:cNvGraphicFramePr>
            <a:graphicFrameLocks noGrp="1"/>
          </p:cNvGraphicFramePr>
          <p:nvPr>
            <p:ph type="pic" idx="1"/>
          </p:nvPr>
        </p:nvGraphicFramePr>
        <p:xfrm>
          <a:off x="0" y="2366963"/>
          <a:ext cx="5322888" cy="276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46297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Marcador de posición de imagen 10"/>
          <p:cNvPicPr>
            <a:picLocks noGrp="1" noChangeAspect="1"/>
          </p:cNvPicPr>
          <p:nvPr>
            <p:ph type="pic" sz="quarter" idx="65"/>
          </p:nvPr>
        </p:nvPicPr>
        <p:blipFill>
          <a:blip r:embed="rId2"/>
          <a:srcRect l="10568" r="10568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6" name="Marcador de texto 5"/>
          <p:cNvSpPr>
            <a:spLocks noGrp="1"/>
          </p:cNvSpPr>
          <p:nvPr>
            <p:ph type="body" sz="quarter" idx="71"/>
          </p:nvPr>
        </p:nvSpPr>
        <p:spPr>
          <a:xfrm>
            <a:off x="312197" y="2814638"/>
            <a:ext cx="2358059" cy="1919410"/>
          </a:xfrm>
        </p:spPr>
        <p:txBody>
          <a:bodyPr anchor="ctr"/>
          <a:lstStyle/>
          <a:p>
            <a:r>
              <a:rPr lang="es-CR" sz="1400" dirty="0" smtClean="0"/>
              <a:t>Las </a:t>
            </a:r>
            <a:r>
              <a:rPr lang="es-CR" sz="1400" dirty="0"/>
              <a:t>denuncias son un indicador de que los olores están asociados a diferentes tipos de contaminación en </a:t>
            </a:r>
            <a:r>
              <a:rPr lang="es-CR" sz="1400" dirty="0" smtClean="0"/>
              <a:t>el país.</a:t>
            </a:r>
            <a:endParaRPr lang="es-CR" sz="1400" dirty="0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72"/>
          </p:nvPr>
        </p:nvSpPr>
        <p:spPr>
          <a:xfrm>
            <a:off x="6453785" y="2814638"/>
            <a:ext cx="2358059" cy="1919410"/>
          </a:xfrm>
        </p:spPr>
        <p:txBody>
          <a:bodyPr anchor="ctr"/>
          <a:lstStyle/>
          <a:p>
            <a:r>
              <a:rPr lang="es-CR" dirty="0"/>
              <a:t>Las principales causas identificadas en este estudio coincidieron con las tendencias observadas en otros países latinoamericanos como </a:t>
            </a:r>
            <a:r>
              <a:rPr lang="es-CR" sz="1400" b="1" dirty="0">
                <a:solidFill>
                  <a:srgbClr val="C00000">
                    <a:alpha val="70000"/>
                  </a:srgbClr>
                </a:solidFill>
              </a:rPr>
              <a:t>Chile y </a:t>
            </a:r>
            <a:r>
              <a:rPr lang="es-CR" sz="1400" b="1" dirty="0" smtClean="0">
                <a:solidFill>
                  <a:srgbClr val="C00000">
                    <a:alpha val="70000"/>
                  </a:srgbClr>
                </a:solidFill>
              </a:rPr>
              <a:t>Colombia.</a:t>
            </a:r>
            <a:endParaRPr lang="es-CR" sz="1400" b="1" dirty="0">
              <a:solidFill>
                <a:srgbClr val="C00000">
                  <a:alpha val="70000"/>
                </a:srgbClr>
              </a:solidFill>
            </a:endParaRPr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74"/>
          </p:nvPr>
        </p:nvSpPr>
        <p:spPr>
          <a:xfrm>
            <a:off x="3373221" y="361950"/>
            <a:ext cx="2358059" cy="1856682"/>
          </a:xfrm>
        </p:spPr>
        <p:txBody>
          <a:bodyPr anchor="ctr"/>
          <a:lstStyle/>
          <a:p>
            <a:r>
              <a:rPr lang="es-CR" sz="1400" dirty="0" smtClean="0"/>
              <a:t>La </a:t>
            </a:r>
            <a:r>
              <a:rPr lang="es-CR" sz="1400" dirty="0"/>
              <a:t>ciudadanía considera que hay olores inaceptables que alteran el medio ambiente y, por ende, que se deberían tomar acciones al </a:t>
            </a:r>
            <a:r>
              <a:rPr lang="es-CR" sz="1400" dirty="0" smtClean="0"/>
              <a:t>respecto.</a:t>
            </a:r>
            <a:endParaRPr lang="es-CR" sz="1400" dirty="0"/>
          </a:p>
        </p:txBody>
      </p:sp>
      <p:pic>
        <p:nvPicPr>
          <p:cNvPr id="14" name="Marcador de posición de imagen 13"/>
          <p:cNvPicPr>
            <a:picLocks noGrp="1" noChangeAspect="1"/>
          </p:cNvPicPr>
          <p:nvPr>
            <p:ph type="pic" sz="quarter" idx="66"/>
          </p:nvPr>
        </p:nvPicPr>
        <p:blipFill rotWithShape="1">
          <a:blip r:embed="rId3"/>
          <a:srcRect l="18871" r="14275"/>
          <a:stretch/>
        </p:blipFill>
        <p:spPr>
          <a:prstGeom prst="rect">
            <a:avLst/>
          </a:prstGeom>
        </p:spPr>
      </p:pic>
      <p:sp>
        <p:nvSpPr>
          <p:cNvPr id="17" name="Rectángulo 16"/>
          <p:cNvSpPr/>
          <p:nvPr/>
        </p:nvSpPr>
        <p:spPr>
          <a:xfrm>
            <a:off x="6095999" y="0"/>
            <a:ext cx="3048001" cy="257310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pic>
        <p:nvPicPr>
          <p:cNvPr id="18" name="Imagen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7933" y="127158"/>
            <a:ext cx="720000" cy="720000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9999" y="127158"/>
            <a:ext cx="720000" cy="720000"/>
          </a:xfrm>
          <a:prstGeom prst="rect">
            <a:avLst/>
          </a:prstGeom>
        </p:spPr>
      </p:pic>
      <p:pic>
        <p:nvPicPr>
          <p:cNvPr id="20" name="Imagen 1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1999" y="127158"/>
            <a:ext cx="720000" cy="720000"/>
          </a:xfrm>
          <a:prstGeom prst="rect">
            <a:avLst/>
          </a:prstGeom>
        </p:spPr>
      </p:pic>
      <p:pic>
        <p:nvPicPr>
          <p:cNvPr id="21" name="Imagen 2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6083" y="1032675"/>
            <a:ext cx="720000" cy="720000"/>
          </a:xfrm>
          <a:prstGeom prst="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6167" y="1044618"/>
            <a:ext cx="720000" cy="720000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6083" y="1968321"/>
            <a:ext cx="720000" cy="720000"/>
          </a:xfrm>
          <a:prstGeom prst="rect">
            <a:avLst/>
          </a:prstGeom>
        </p:spPr>
      </p:pic>
      <p:pic>
        <p:nvPicPr>
          <p:cNvPr id="24" name="Imagen 2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1999" y="1965577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41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85924"/>
            <a:ext cx="1609214" cy="1757581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055" y="1444981"/>
            <a:ext cx="5072059" cy="413521"/>
          </a:xfrm>
        </p:spPr>
        <p:txBody>
          <a:bodyPr>
            <a:normAutofit fontScale="90000"/>
          </a:bodyPr>
          <a:lstStyle/>
          <a:p>
            <a:r>
              <a:rPr lang="es-CR" sz="1600" dirty="0"/>
              <a:t>Valoración del impacto por malos olores en Costa Rica según la causa y el nivel de impacto denunciado durante el período </a:t>
            </a:r>
            <a:r>
              <a:rPr lang="es-CR" sz="1600" dirty="0" smtClean="0"/>
              <a:t>2013-2018</a:t>
            </a:r>
            <a:endParaRPr lang="en-US" sz="1600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74" hasCustomPrompt="1"/>
          </p:nvPr>
        </p:nvSpPr>
        <p:spPr>
          <a:xfrm>
            <a:off x="5785494" y="1393581"/>
            <a:ext cx="2896951" cy="2760405"/>
          </a:xfrm>
          <a:prstGeom prst="rect">
            <a:avLst/>
          </a:prstGeom>
        </p:spPr>
        <p:txBody>
          <a:bodyPr tIns="73152" anchor="ctr">
            <a:noAutofit/>
          </a:bodyPr>
          <a:lstStyle>
            <a:lvl1pPr marL="0" indent="0" algn="just">
              <a:lnSpc>
                <a:spcPct val="145000"/>
              </a:lnSpc>
              <a:spcBef>
                <a:spcPts val="0"/>
              </a:spcBef>
              <a:buNone/>
              <a:defRPr sz="1200" b="0" i="0" baseline="0">
                <a:solidFill>
                  <a:srgbClr val="FFFFFF"/>
                </a:solidFill>
                <a:latin typeface="Frutiger 55 Roman" panose="020B0500000000000000" pitchFamily="34" charset="0"/>
                <a:ea typeface="Frutiger 55 Roman" panose="020B0500000000000000" pitchFamily="34" charset="0"/>
                <a:cs typeface="Arial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s-CR" dirty="0"/>
              <a:t>En términos generales, el impacto de la contaminación por olores se catalogó de </a:t>
            </a:r>
            <a:r>
              <a:rPr lang="es-CR" sz="1600" b="1" dirty="0"/>
              <a:t>medio a </a:t>
            </a:r>
            <a:r>
              <a:rPr lang="es-CR" sz="1600" b="1" dirty="0" smtClean="0"/>
              <a:t>alto</a:t>
            </a:r>
            <a:r>
              <a:rPr lang="es-CR" dirty="0" smtClean="0"/>
              <a:t>.</a:t>
            </a:r>
          </a:p>
          <a:p>
            <a:pPr lvl="0"/>
            <a:endParaRPr lang="es-CR" dirty="0"/>
          </a:p>
          <a:p>
            <a:pPr lvl="0"/>
            <a:r>
              <a:rPr lang="es-CR" dirty="0"/>
              <a:t>La única categoría que obtuvo resultados de impacto bajo fueron aquellos casos en que no fue posible identificar la causa de la contaminación. </a:t>
            </a:r>
            <a:endParaRPr lang="en-US" dirty="0"/>
          </a:p>
        </p:txBody>
      </p:sp>
      <p:graphicFrame>
        <p:nvGraphicFramePr>
          <p:cNvPr id="8" name="Marcador de posición de imagen 7"/>
          <p:cNvGraphicFramePr>
            <a:graphicFrameLocks noGrp="1"/>
          </p:cNvGraphicFramePr>
          <p:nvPr>
            <p:ph type="pic" idx="1"/>
          </p:nvPr>
        </p:nvGraphicFramePr>
        <p:xfrm>
          <a:off x="0" y="2366963"/>
          <a:ext cx="5322888" cy="276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183169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Impacto </a:t>
            </a:r>
            <a:r>
              <a:rPr lang="es-CR" dirty="0"/>
              <a:t>por malos olores en Costa Rica 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71"/>
          </p:nvPr>
        </p:nvSpPr>
        <p:spPr>
          <a:xfrm>
            <a:off x="722812" y="1833326"/>
            <a:ext cx="1628503" cy="2216160"/>
          </a:xfrm>
        </p:spPr>
        <p:txBody>
          <a:bodyPr/>
          <a:lstStyle/>
          <a:p>
            <a:pPr algn="just"/>
            <a:r>
              <a:rPr lang="es-CR" dirty="0" smtClean="0"/>
              <a:t>Consecuencias del impacto: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CR" dirty="0" smtClean="0"/>
              <a:t>Malestar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CR" dirty="0" smtClean="0"/>
              <a:t>Efectos en la salud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CR" dirty="0" smtClean="0"/>
              <a:t>Depreciación de propiedades</a:t>
            </a:r>
            <a:endParaRPr lang="es-CR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72"/>
          </p:nvPr>
        </p:nvSpPr>
        <p:spPr>
          <a:xfrm>
            <a:off x="2691959" y="1831063"/>
            <a:ext cx="1628503" cy="2216160"/>
          </a:xfrm>
        </p:spPr>
        <p:txBody>
          <a:bodyPr/>
          <a:lstStyle/>
          <a:p>
            <a:pPr algn="just"/>
            <a:r>
              <a:rPr lang="es-CR" dirty="0" smtClean="0"/>
              <a:t>Las </a:t>
            </a:r>
            <a:r>
              <a:rPr lang="es-CR" dirty="0"/>
              <a:t>denuncias podrían estar relacionadas con la percepción del tono </a:t>
            </a:r>
            <a:r>
              <a:rPr lang="es-CR" dirty="0" smtClean="0"/>
              <a:t>hedónico</a:t>
            </a:r>
            <a:r>
              <a:rPr lang="pl-PL" dirty="0"/>
              <a:t>, es decir, que tan agradable o desagradable se considere el </a:t>
            </a:r>
            <a:r>
              <a:rPr lang="pl-PL" dirty="0" smtClean="0"/>
              <a:t>olor</a:t>
            </a:r>
            <a:r>
              <a:rPr lang="es-CR" dirty="0" smtClean="0"/>
              <a:t>.</a:t>
            </a:r>
            <a:endParaRPr lang="es-CR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73"/>
          </p:nvPr>
        </p:nvSpPr>
        <p:spPr>
          <a:xfrm>
            <a:off x="4663439" y="1833326"/>
            <a:ext cx="1628503" cy="2216160"/>
          </a:xfrm>
        </p:spPr>
        <p:txBody>
          <a:bodyPr/>
          <a:lstStyle/>
          <a:p>
            <a:pPr algn="just"/>
            <a:r>
              <a:rPr lang="es-CR" dirty="0"/>
              <a:t>Siendo así, esta problemática debería ser abordada de forma </a:t>
            </a:r>
            <a:r>
              <a:rPr lang="es-CR" dirty="0" smtClean="0"/>
              <a:t>multidimensional.</a:t>
            </a:r>
            <a:endParaRPr lang="es-CR" dirty="0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74"/>
          </p:nvPr>
        </p:nvSpPr>
        <p:spPr>
          <a:xfrm>
            <a:off x="6612058" y="1828800"/>
            <a:ext cx="1628503" cy="2216160"/>
          </a:xfrm>
        </p:spPr>
        <p:txBody>
          <a:bodyPr/>
          <a:lstStyle/>
          <a:p>
            <a:pPr algn="just"/>
            <a:r>
              <a:rPr lang="es-CR" dirty="0" smtClean="0"/>
              <a:t>Las </a:t>
            </a:r>
            <a:r>
              <a:rPr lang="es-CR" dirty="0"/>
              <a:t>denuncias son resueltas en la medida en que la fuente emisora esté asociada a algún tipo de contaminación </a:t>
            </a:r>
            <a:r>
              <a:rPr lang="es-CR" dirty="0" smtClean="0"/>
              <a:t>reglamentada.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25473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7706" y="0"/>
            <a:ext cx="6656294" cy="5143500"/>
          </a:xfrm>
          <a:prstGeom prst="rect">
            <a:avLst/>
          </a:prstGeom>
        </p:spPr>
      </p:pic>
      <p:sp>
        <p:nvSpPr>
          <p:cNvPr id="4" name="Título 1"/>
          <p:cNvSpPr txBox="1">
            <a:spLocks/>
          </p:cNvSpPr>
          <p:nvPr/>
        </p:nvSpPr>
        <p:spPr>
          <a:xfrm>
            <a:off x="251055" y="496368"/>
            <a:ext cx="2236651" cy="1183919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ctr" defTabSz="457189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CR" sz="1600" dirty="0">
                <a:latin typeface="Frutiger 55 Roman" panose="020B0500000000000000" pitchFamily="34" charset="0"/>
              </a:rPr>
              <a:t>Número de denuncias por contaminación de olores en Costa Rica en el período </a:t>
            </a:r>
            <a:r>
              <a:rPr lang="es-CR" sz="1600" dirty="0" smtClean="0">
                <a:latin typeface="Frutiger 55 Roman" panose="020B0500000000000000" pitchFamily="34" charset="0"/>
              </a:rPr>
              <a:t>2013-2018</a:t>
            </a:r>
            <a:endParaRPr lang="en-US" sz="1600" dirty="0">
              <a:latin typeface="Frutiger 55 Roman" panose="020B0500000000000000" pitchFamily="34" charset="0"/>
            </a:endParaRP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251056" y="1994612"/>
            <a:ext cx="2063520" cy="314888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457189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CR" sz="1200" dirty="0" smtClean="0">
                <a:latin typeface="Frutiger 55 Roman" panose="020B0500000000000000" pitchFamily="34" charset="0"/>
              </a:rPr>
              <a:t>El </a:t>
            </a:r>
            <a:r>
              <a:rPr lang="es-CR" sz="1400" b="1" dirty="0">
                <a:solidFill>
                  <a:srgbClr val="C00000"/>
                </a:solidFill>
                <a:latin typeface="Frutiger 55 Roman" panose="020B0500000000000000" pitchFamily="34" charset="0"/>
              </a:rPr>
              <a:t>82 % </a:t>
            </a:r>
            <a:r>
              <a:rPr lang="es-CR" sz="1200" dirty="0">
                <a:latin typeface="Frutiger 55 Roman" panose="020B0500000000000000" pitchFamily="34" charset="0"/>
              </a:rPr>
              <a:t>de las denuncias se concentró en cuatro </a:t>
            </a:r>
            <a:r>
              <a:rPr lang="es-CR" sz="1200" dirty="0" smtClean="0">
                <a:latin typeface="Frutiger 55 Roman" panose="020B0500000000000000" pitchFamily="34" charset="0"/>
              </a:rPr>
              <a:t>provincias (GAM).</a:t>
            </a:r>
          </a:p>
          <a:p>
            <a:pPr algn="l"/>
            <a:endParaRPr lang="es-CR" sz="1200" dirty="0">
              <a:latin typeface="Frutiger 55 Roman" panose="020B0500000000000000" pitchFamily="34" charset="0"/>
            </a:endParaRPr>
          </a:p>
          <a:p>
            <a:pPr algn="l"/>
            <a:r>
              <a:rPr lang="es-CR" sz="1200" dirty="0" smtClean="0">
                <a:latin typeface="Frutiger 55 Roman" panose="020B0500000000000000" pitchFamily="34" charset="0"/>
              </a:rPr>
              <a:t>La zona crítica </a:t>
            </a:r>
            <a:r>
              <a:rPr lang="es-CR" sz="1200" dirty="0">
                <a:latin typeface="Frutiger 55 Roman" panose="020B0500000000000000" pitchFamily="34" charset="0"/>
              </a:rPr>
              <a:t>de contaminación se ubicó en el cantón central </a:t>
            </a:r>
            <a:r>
              <a:rPr lang="es-CR" sz="1200" dirty="0" smtClean="0">
                <a:latin typeface="Frutiger 55 Roman" panose="020B0500000000000000" pitchFamily="34" charset="0"/>
              </a:rPr>
              <a:t>de </a:t>
            </a:r>
            <a:r>
              <a:rPr lang="es-CR" sz="1400" b="1" dirty="0" smtClean="0">
                <a:solidFill>
                  <a:srgbClr val="C00000"/>
                </a:solidFill>
                <a:latin typeface="Frutiger 55 Roman" panose="020B0500000000000000" pitchFamily="34" charset="0"/>
              </a:rPr>
              <a:t>Alajuela.</a:t>
            </a:r>
          </a:p>
          <a:p>
            <a:pPr algn="l"/>
            <a:endParaRPr lang="es-CR" sz="1200" dirty="0">
              <a:latin typeface="Frutiger 55 Roman" panose="020B0500000000000000" pitchFamily="34" charset="0"/>
            </a:endParaRPr>
          </a:p>
          <a:p>
            <a:pPr algn="l"/>
            <a:r>
              <a:rPr lang="es-CR" sz="1200" dirty="0">
                <a:latin typeface="Frutiger 55 Roman" panose="020B0500000000000000" pitchFamily="34" charset="0"/>
              </a:rPr>
              <a:t>Del total de 82 cantones, un </a:t>
            </a:r>
            <a:r>
              <a:rPr lang="es-CR" sz="1400" b="1" dirty="0">
                <a:solidFill>
                  <a:srgbClr val="C00000"/>
                </a:solidFill>
                <a:latin typeface="Frutiger 55 Roman" panose="020B0500000000000000" pitchFamily="34" charset="0"/>
              </a:rPr>
              <a:t>74 % </a:t>
            </a:r>
            <a:r>
              <a:rPr lang="es-CR" sz="1200" dirty="0">
                <a:latin typeface="Frutiger 55 Roman" panose="020B0500000000000000" pitchFamily="34" charset="0"/>
              </a:rPr>
              <a:t>reportó uno o más incidentes de olores </a:t>
            </a:r>
            <a:r>
              <a:rPr lang="es-CR" sz="1200" dirty="0" smtClean="0">
                <a:latin typeface="Frutiger 55 Roman" panose="020B0500000000000000" pitchFamily="34" charset="0"/>
              </a:rPr>
              <a:t>molestos.</a:t>
            </a:r>
            <a:endParaRPr lang="en-US" sz="1200" dirty="0">
              <a:latin typeface="Frutiger 55 Roman" panose="020B050000000000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9165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2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Covers">
  <a:themeElements>
    <a:clrScheme name="Sweetrush">
      <a:dk1>
        <a:srgbClr val="303030"/>
      </a:dk1>
      <a:lt1>
        <a:srgbClr val="FFFFFF"/>
      </a:lt1>
      <a:dk2>
        <a:srgbClr val="B7B7B7"/>
      </a:dk2>
      <a:lt2>
        <a:srgbClr val="000000"/>
      </a:lt2>
      <a:accent1>
        <a:srgbClr val="004956"/>
      </a:accent1>
      <a:accent2>
        <a:srgbClr val="01C0E2"/>
      </a:accent2>
      <a:accent3>
        <a:srgbClr val="38B549"/>
      </a:accent3>
      <a:accent4>
        <a:srgbClr val="FFBA00"/>
      </a:accent4>
      <a:accent5>
        <a:srgbClr val="DD0083"/>
      </a:accent5>
      <a:accent6>
        <a:srgbClr val="9A1EBE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2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Sweetrush">
      <a:dk1>
        <a:srgbClr val="303030"/>
      </a:dk1>
      <a:lt1>
        <a:srgbClr val="FFFFFF"/>
      </a:lt1>
      <a:dk2>
        <a:srgbClr val="B7B7B7"/>
      </a:dk2>
      <a:lt2>
        <a:srgbClr val="000000"/>
      </a:lt2>
      <a:accent1>
        <a:srgbClr val="004956"/>
      </a:accent1>
      <a:accent2>
        <a:srgbClr val="01C0E2"/>
      </a:accent2>
      <a:accent3>
        <a:srgbClr val="38B549"/>
      </a:accent3>
      <a:accent4>
        <a:srgbClr val="FFBA00"/>
      </a:accent4>
      <a:accent5>
        <a:srgbClr val="DD0083"/>
      </a:accent5>
      <a:accent6>
        <a:srgbClr val="9A1EBE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alpha val="46000"/>
          </a:schemeClr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Props1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purl.org/dc/elements/1.1/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schemas.microsoft.com/office/infopath/2007/PartnerControls"/>
    <ds:schemaRef ds:uri="http://purl.org/dc/dcmitype/"/>
    <ds:schemaRef ds:uri="http://schemas.microsoft.com/sharepoint/v3/fields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9843</TotalTime>
  <Words>810</Words>
  <Application>Microsoft Office PowerPoint</Application>
  <PresentationFormat>Presentación en pantalla (16:9)</PresentationFormat>
  <Paragraphs>76</Paragraphs>
  <Slides>14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14</vt:i4>
      </vt:variant>
    </vt:vector>
  </HeadingPairs>
  <TitlesOfParts>
    <vt:vector size="25" baseType="lpstr">
      <vt:lpstr>Arial</vt:lpstr>
      <vt:lpstr>Arial Regular</vt:lpstr>
      <vt:lpstr>Calibri</vt:lpstr>
      <vt:lpstr>Courier New</vt:lpstr>
      <vt:lpstr>Frutiger 45 Light</vt:lpstr>
      <vt:lpstr>Frutiger 55 Roman</vt:lpstr>
      <vt:lpstr>Lucida Grande</vt:lpstr>
      <vt:lpstr>Roboto black</vt:lpstr>
      <vt:lpstr>Tahoma</vt:lpstr>
      <vt:lpstr>Covers</vt:lpstr>
      <vt:lpstr>Custom Design</vt:lpstr>
      <vt:lpstr>Presentación de PowerPoint</vt:lpstr>
      <vt:lpstr>¿Gestión de olores en Costa Rica?</vt:lpstr>
      <vt:lpstr>¿Qué es el SITADA?</vt:lpstr>
      <vt:lpstr>Presentación de PowerPoint</vt:lpstr>
      <vt:lpstr>Caracterización de los malos olores en Costa Rica según la causa y el tipo de fuente denunciado durante el período 2013-2018</vt:lpstr>
      <vt:lpstr>Presentación de PowerPoint</vt:lpstr>
      <vt:lpstr>Valoración del impacto por malos olores en Costa Rica según la causa y el nivel de impacto denunciado durante el período 2013-2018</vt:lpstr>
      <vt:lpstr>Impacto por malos olores en Costa Rica </vt:lpstr>
      <vt:lpstr>Presentación de PowerPoint</vt:lpstr>
      <vt:lpstr>Presentación de PowerPoint</vt:lpstr>
      <vt:lpstr>Presentación de PowerPoint</vt:lpstr>
      <vt:lpstr>¿Y los cantones sin denuncias?</vt:lpstr>
      <vt:lpstr>Para terminar…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Vivi CM</cp:lastModifiedBy>
  <cp:revision>842</cp:revision>
  <cp:lastPrinted>2017-01-06T15:50:13Z</cp:lastPrinted>
  <dcterms:created xsi:type="dcterms:W3CDTF">2010-04-12T23:12:02Z</dcterms:created>
  <dcterms:modified xsi:type="dcterms:W3CDTF">2019-11-12T22:25:33Z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  <property fmtid="{D5CDD505-2E9C-101B-9397-08002B2CF9AE}" pid="3" name="ArticulateGUID">
    <vt:lpwstr>F37BFAA1-2285-4F23-BF7F-4B074A36BACD</vt:lpwstr>
  </property>
  <property fmtid="{D5CDD505-2E9C-101B-9397-08002B2CF9AE}" pid="4" name="ArticulatePath">
    <vt:lpwstr>2. Formato Presentación</vt:lpwstr>
  </property>
</Properties>
</file>