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10287000" cx="18288000"/>
  <p:notesSz cx="6858000" cy="9144000"/>
  <p:embeddedFontLst>
    <p:embeddedFont>
      <p:font typeface="Roboto"/>
      <p:regular r:id="rId15"/>
      <p:bold r:id="rId16"/>
      <p:italic r:id="rId17"/>
      <p:boldItalic r:id="rId18"/>
    </p:embeddedFont>
    <p:embeddedFont>
      <p:font typeface="Arapey"/>
      <p:regular r:id="rId19"/>
      <p: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Arapey-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oboto-regular.fntdata"/><Relationship Id="rId14" Type="http://schemas.openxmlformats.org/officeDocument/2006/relationships/slide" Target="slides/slide9.xml"/><Relationship Id="rId17" Type="http://schemas.openxmlformats.org/officeDocument/2006/relationships/font" Target="fonts/Roboto-italic.fntdata"/><Relationship Id="rId16" Type="http://schemas.openxmlformats.org/officeDocument/2006/relationships/font" Target="fonts/Roboto-bold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Arapey-regular.fntdata"/><Relationship Id="rId6" Type="http://schemas.openxmlformats.org/officeDocument/2006/relationships/slide" Target="slides/slide1.xml"/><Relationship Id="rId18" Type="http://schemas.openxmlformats.org/officeDocument/2006/relationships/font" Target="fonts/Roboto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6" name="Google Shape;86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8" name="Google Shape;11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3" name="Google Shape;123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1" name="Google Shape;131;p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97" name="Google Shape;197;p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08" name="Google Shape;208;p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5" name="Google Shape;21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7" name="Google Shape;22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5" name="Google Shape;235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 txBox="1"/>
          <p:nvPr>
            <p:ph type="title"/>
          </p:nvPr>
        </p:nvSpPr>
        <p:spPr>
          <a:xfrm>
            <a:off x="623400" y="890050"/>
            <a:ext cx="17041200" cy="114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3"/>
          <p:cNvSpPr txBox="1"/>
          <p:nvPr>
            <p:ph idx="1" type="body"/>
          </p:nvPr>
        </p:nvSpPr>
        <p:spPr>
          <a:xfrm>
            <a:off x="623400" y="2304950"/>
            <a:ext cx="17041200" cy="68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Char char="•"/>
              <a:defRPr/>
            </a:lvl1pPr>
            <a:lvl2pPr indent="-406400" lvl="1" marL="914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Char char="–"/>
              <a:defRPr/>
            </a:lvl2pPr>
            <a:lvl3pPr indent="-3810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Char char="•"/>
              <a:defRPr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–"/>
              <a:defRPr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»"/>
              <a:defRPr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9pPr>
          </a:lstStyle>
          <a:p/>
        </p:txBody>
      </p:sp>
      <p:sp>
        <p:nvSpPr>
          <p:cNvPr id="83" name="Google Shape;83;p13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1" Type="http://schemas.openxmlformats.org/officeDocument/2006/relationships/image" Target="../media/image16.png"/><Relationship Id="rId10" Type="http://schemas.openxmlformats.org/officeDocument/2006/relationships/image" Target="../media/image5.png"/><Relationship Id="rId1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Relationship Id="rId4" Type="http://schemas.openxmlformats.org/officeDocument/2006/relationships/image" Target="../media/image11.jpg"/><Relationship Id="rId9" Type="http://schemas.openxmlformats.org/officeDocument/2006/relationships/image" Target="../media/image19.png"/><Relationship Id="rId5" Type="http://schemas.openxmlformats.org/officeDocument/2006/relationships/image" Target="../media/image1.png"/><Relationship Id="rId6" Type="http://schemas.openxmlformats.org/officeDocument/2006/relationships/image" Target="../media/image7.png"/><Relationship Id="rId7" Type="http://schemas.openxmlformats.org/officeDocument/2006/relationships/image" Target="../media/image4.png"/><Relationship Id="rId8" Type="http://schemas.openxmlformats.org/officeDocument/2006/relationships/image" Target="../media/image13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trello.com/b/UjEYhcIh/infocosecha-2022-2023" TargetMode="External"/><Relationship Id="rId4" Type="http://schemas.openxmlformats.org/officeDocument/2006/relationships/image" Target="../media/image12.png"/><Relationship Id="rId5" Type="http://schemas.openxmlformats.org/officeDocument/2006/relationships/image" Target="../media/image1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7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14"/>
          <p:cNvPicPr preferRelativeResize="0"/>
          <p:nvPr/>
        </p:nvPicPr>
        <p:blipFill rotWithShape="1">
          <a:blip r:embed="rId3">
            <a:alphaModFix amt="6999"/>
          </a:blip>
          <a:srcRect b="7786" l="0" r="0" t="7786"/>
          <a:stretch/>
        </p:blipFill>
        <p:spPr>
          <a:xfrm>
            <a:off x="0" y="0"/>
            <a:ext cx="18288000" cy="10287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9" name="Google Shape;89;p14"/>
          <p:cNvGrpSpPr/>
          <p:nvPr/>
        </p:nvGrpSpPr>
        <p:grpSpPr>
          <a:xfrm>
            <a:off x="-3618150" y="-1946409"/>
            <a:ext cx="12833908" cy="12891434"/>
            <a:chOff x="1813" y="0"/>
            <a:chExt cx="809173" cy="812800"/>
          </a:xfrm>
        </p:grpSpPr>
        <p:sp>
          <p:nvSpPr>
            <p:cNvPr id="90" name="Google Shape;90;p14"/>
            <p:cNvSpPr/>
            <p:nvPr/>
          </p:nvSpPr>
          <p:spPr>
            <a:xfrm>
              <a:off x="1813" y="0"/>
              <a:ext cx="809173" cy="812800"/>
            </a:xfrm>
            <a:custGeom>
              <a:rect b="b" l="l" r="r" t="t"/>
              <a:pathLst>
                <a:path extrusionOk="0" h="812800" w="809173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000000">
                <a:alpha val="1450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" name="Google Shape;91;p14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2" name="Google Shape;92;p14"/>
          <p:cNvSpPr/>
          <p:nvPr/>
        </p:nvSpPr>
        <p:spPr>
          <a:xfrm flipH="1">
            <a:off x="-3879002" y="-1959121"/>
            <a:ext cx="12922250" cy="12922197"/>
          </a:xfrm>
          <a:custGeom>
            <a:rect b="b" l="l" r="r" t="t"/>
            <a:pathLst>
              <a:path extrusionOk="0" h="6349974" w="6350000">
                <a:moveTo>
                  <a:pt x="0" y="3175025"/>
                </a:moveTo>
                <a:cubicBezTo>
                  <a:pt x="0" y="4928451"/>
                  <a:pt x="1421524" y="6349974"/>
                  <a:pt x="3175000" y="6349974"/>
                </a:cubicBezTo>
                <a:cubicBezTo>
                  <a:pt x="4928502" y="6349974"/>
                  <a:pt x="6350000" y="4928451"/>
                  <a:pt x="6350000" y="3175025"/>
                </a:cubicBezTo>
                <a:cubicBezTo>
                  <a:pt x="6350000" y="1421511"/>
                  <a:pt x="4928502" y="0"/>
                  <a:pt x="3175000" y="0"/>
                </a:cubicBezTo>
                <a:cubicBezTo>
                  <a:pt x="1421499" y="0"/>
                  <a:pt x="0" y="1421511"/>
                  <a:pt x="0" y="3175025"/>
                </a:cubicBez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-41166" r="-8637" t="0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3" name="Google Shape;93;p14"/>
          <p:cNvGrpSpPr/>
          <p:nvPr/>
        </p:nvGrpSpPr>
        <p:grpSpPr>
          <a:xfrm>
            <a:off x="-468810" y="9060060"/>
            <a:ext cx="19225621" cy="3230763"/>
            <a:chOff x="0" y="-38100"/>
            <a:chExt cx="5063538" cy="850900"/>
          </a:xfrm>
        </p:grpSpPr>
        <p:sp>
          <p:nvSpPr>
            <p:cNvPr id="94" name="Google Shape;94;p14"/>
            <p:cNvSpPr/>
            <p:nvPr/>
          </p:nvSpPr>
          <p:spPr>
            <a:xfrm>
              <a:off x="0" y="0"/>
              <a:ext cx="5063538" cy="796105"/>
            </a:xfrm>
            <a:custGeom>
              <a:rect b="b" l="l" r="r" t="t"/>
              <a:pathLst>
                <a:path extrusionOk="0" h="796105" w="5063538">
                  <a:moveTo>
                    <a:pt x="0" y="0"/>
                  </a:moveTo>
                  <a:lnTo>
                    <a:pt x="5063538" y="0"/>
                  </a:lnTo>
                  <a:lnTo>
                    <a:pt x="5063538" y="796105"/>
                  </a:lnTo>
                  <a:lnTo>
                    <a:pt x="0" y="79610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95" name="Google Shape;95;p1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96" name="Google Shape;96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647060" y="9308068"/>
            <a:ext cx="816544" cy="816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492179" y="9395929"/>
            <a:ext cx="1795918" cy="719915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776132" y="9308068"/>
            <a:ext cx="861403" cy="887506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2514169" y="9258300"/>
            <a:ext cx="867933" cy="8679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4"/>
          <p:cNvPicPr preferRelativeResize="0"/>
          <p:nvPr/>
        </p:nvPicPr>
        <p:blipFill rotWithShape="1">
          <a:blip r:embed="rId9">
            <a:alphaModFix/>
          </a:blip>
          <a:srcRect b="0" l="3168" r="0" t="8274"/>
          <a:stretch/>
        </p:blipFill>
        <p:spPr>
          <a:xfrm>
            <a:off x="11385672" y="9391315"/>
            <a:ext cx="993481" cy="7830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4"/>
          <p:cNvPicPr preferRelativeResize="0"/>
          <p:nvPr/>
        </p:nvPicPr>
        <p:blipFill rotWithShape="1">
          <a:blip r:embed="rId10">
            <a:alphaModFix/>
          </a:blip>
          <a:srcRect b="444" l="0" r="4959" t="445"/>
          <a:stretch/>
        </p:blipFill>
        <p:spPr>
          <a:xfrm>
            <a:off x="16853023" y="9408670"/>
            <a:ext cx="1183015" cy="6637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4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13517118" y="9349878"/>
            <a:ext cx="1739170" cy="7763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4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15388984" y="9423133"/>
            <a:ext cx="1389030" cy="65741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4" name="Google Shape;104;p14"/>
          <p:cNvGrpSpPr/>
          <p:nvPr/>
        </p:nvGrpSpPr>
        <p:grpSpPr>
          <a:xfrm>
            <a:off x="8206834" y="3872697"/>
            <a:ext cx="9176095" cy="3230761"/>
            <a:chOff x="0" y="-38100"/>
            <a:chExt cx="2416749" cy="850900"/>
          </a:xfrm>
        </p:grpSpPr>
        <p:sp>
          <p:nvSpPr>
            <p:cNvPr id="105" name="Google Shape;105;p14"/>
            <p:cNvSpPr/>
            <p:nvPr/>
          </p:nvSpPr>
          <p:spPr>
            <a:xfrm>
              <a:off x="0" y="0"/>
              <a:ext cx="2416749" cy="198247"/>
            </a:xfrm>
            <a:custGeom>
              <a:rect b="b" l="l" r="r" t="t"/>
              <a:pathLst>
                <a:path extrusionOk="0" h="198247" w="2416749">
                  <a:moveTo>
                    <a:pt x="0" y="0"/>
                  </a:moveTo>
                  <a:lnTo>
                    <a:pt x="2416749" y="0"/>
                  </a:lnTo>
                  <a:lnTo>
                    <a:pt x="2416749" y="198247"/>
                  </a:lnTo>
                  <a:lnTo>
                    <a:pt x="0" y="1982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</p:sp>
        <p:sp>
          <p:nvSpPr>
            <p:cNvPr id="106" name="Google Shape;106;p1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7" name="Google Shape;107;p14"/>
          <p:cNvGrpSpPr/>
          <p:nvPr/>
        </p:nvGrpSpPr>
        <p:grpSpPr>
          <a:xfrm>
            <a:off x="8206834" y="4785253"/>
            <a:ext cx="7731118" cy="3230761"/>
            <a:chOff x="0" y="-38100"/>
            <a:chExt cx="2036179" cy="850900"/>
          </a:xfrm>
        </p:grpSpPr>
        <p:sp>
          <p:nvSpPr>
            <p:cNvPr id="108" name="Google Shape;108;p14"/>
            <p:cNvSpPr/>
            <p:nvPr/>
          </p:nvSpPr>
          <p:spPr>
            <a:xfrm>
              <a:off x="0" y="0"/>
              <a:ext cx="2036179" cy="198247"/>
            </a:xfrm>
            <a:custGeom>
              <a:rect b="b" l="l" r="r" t="t"/>
              <a:pathLst>
                <a:path extrusionOk="0" h="198247" w="2036179">
                  <a:moveTo>
                    <a:pt x="0" y="0"/>
                  </a:moveTo>
                  <a:lnTo>
                    <a:pt x="2036179" y="0"/>
                  </a:lnTo>
                  <a:lnTo>
                    <a:pt x="2036179" y="198247"/>
                  </a:lnTo>
                  <a:lnTo>
                    <a:pt x="0" y="1982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</p:sp>
        <p:sp>
          <p:nvSpPr>
            <p:cNvPr id="109" name="Google Shape;109;p1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0" name="Google Shape;110;p14"/>
          <p:cNvGrpSpPr/>
          <p:nvPr/>
        </p:nvGrpSpPr>
        <p:grpSpPr>
          <a:xfrm>
            <a:off x="8206834" y="5638513"/>
            <a:ext cx="9149689" cy="3230761"/>
            <a:chOff x="0" y="-38100"/>
            <a:chExt cx="2409795" cy="850900"/>
          </a:xfrm>
        </p:grpSpPr>
        <p:sp>
          <p:nvSpPr>
            <p:cNvPr id="111" name="Google Shape;111;p14"/>
            <p:cNvSpPr/>
            <p:nvPr/>
          </p:nvSpPr>
          <p:spPr>
            <a:xfrm>
              <a:off x="0" y="0"/>
              <a:ext cx="2409795" cy="198247"/>
            </a:xfrm>
            <a:custGeom>
              <a:rect b="b" l="l" r="r" t="t"/>
              <a:pathLst>
                <a:path extrusionOk="0" h="198247" w="2409795">
                  <a:moveTo>
                    <a:pt x="0" y="0"/>
                  </a:moveTo>
                  <a:lnTo>
                    <a:pt x="2409795" y="0"/>
                  </a:lnTo>
                  <a:lnTo>
                    <a:pt x="2409795" y="198247"/>
                  </a:lnTo>
                  <a:lnTo>
                    <a:pt x="0" y="1982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</p:sp>
        <p:sp>
          <p:nvSpPr>
            <p:cNvPr id="112" name="Google Shape;112;p1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13" name="Google Shape;113;p14"/>
          <p:cNvSpPr txBox="1"/>
          <p:nvPr/>
        </p:nvSpPr>
        <p:spPr>
          <a:xfrm>
            <a:off x="8334603" y="3156585"/>
            <a:ext cx="8825400" cy="34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99"/>
              <a:buFont typeface="Arial"/>
              <a:buNone/>
            </a:pPr>
            <a:r>
              <a:rPr b="0" i="0" lang="en-US" sz="3799" u="none" cap="none" strike="noStrike">
                <a:solidFill>
                  <a:srgbClr val="AD0F2E"/>
                </a:solidFill>
                <a:latin typeface="Arial"/>
                <a:ea typeface="Arial"/>
                <a:cs typeface="Arial"/>
                <a:sym typeface="Arial"/>
              </a:rPr>
              <a:t>Simposio: 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0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99"/>
              <a:buFont typeface="Arial"/>
              <a:buNone/>
            </a:pPr>
            <a:r>
              <a:rPr b="0" i="0" lang="en-US" sz="4499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Respuesta intersectorial ante la pandemia por COVID-19 en 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0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99"/>
              <a:buFont typeface="Arial"/>
              <a:buNone/>
            </a:pPr>
            <a:r>
              <a:rPr b="0" i="0" lang="en-US" sz="4499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zonas cafetaleras de Costa Rica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14"/>
          <p:cNvSpPr txBox="1"/>
          <p:nvPr/>
        </p:nvSpPr>
        <p:spPr>
          <a:xfrm>
            <a:off x="4292586" y="9437370"/>
            <a:ext cx="3410700" cy="8496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en-US" sz="1500" u="none" cap="none" strike="noStrike">
                <a:solidFill>
                  <a:srgbClr val="636262"/>
                </a:solidFill>
                <a:latin typeface="Arapey"/>
                <a:ea typeface="Arapey"/>
                <a:cs typeface="Arapey"/>
                <a:sym typeface="Arapey"/>
              </a:rPr>
              <a:t>Respuesta sanitaria y socioeconómica de la Zona de Los Santos durante la pandemia y pos-pandemia por COVID-19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636262"/>
              </a:solidFill>
              <a:latin typeface="Arapey"/>
              <a:ea typeface="Arapey"/>
              <a:cs typeface="Arapey"/>
              <a:sym typeface="Arapey"/>
            </a:endParaRPr>
          </a:p>
        </p:txBody>
      </p:sp>
      <p:sp>
        <p:nvSpPr>
          <p:cNvPr id="115" name="Google Shape;115;p14"/>
          <p:cNvSpPr txBox="1"/>
          <p:nvPr/>
        </p:nvSpPr>
        <p:spPr>
          <a:xfrm rot="-5400000">
            <a:off x="3428430" y="9635554"/>
            <a:ext cx="1373349" cy="2406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400" u="none" cap="none" strike="noStrike">
                <a:solidFill>
                  <a:srgbClr val="D12022"/>
                </a:solidFill>
                <a:latin typeface="Arapey"/>
                <a:ea typeface="Arapey"/>
                <a:cs typeface="Arapey"/>
                <a:sym typeface="Arapey"/>
              </a:rPr>
              <a:t>Proyecto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109700"/>
            <a:ext cx="18483024" cy="10396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5" name="Google Shape;125;p16"/>
          <p:cNvCxnSpPr/>
          <p:nvPr/>
        </p:nvCxnSpPr>
        <p:spPr>
          <a:xfrm rot="10800000">
            <a:off x="12" y="2201878"/>
            <a:ext cx="6780600" cy="0"/>
          </a:xfrm>
          <a:prstGeom prst="straightConnector1">
            <a:avLst/>
          </a:prstGeom>
          <a:noFill/>
          <a:ln cap="flat" cmpd="sng" w="38100">
            <a:solidFill>
              <a:srgbClr val="0C430E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26" name="Google Shape;126;p16"/>
          <p:cNvPicPr preferRelativeResize="0"/>
          <p:nvPr/>
        </p:nvPicPr>
        <p:blipFill rotWithShape="1">
          <a:blip r:embed="rId3">
            <a:alphaModFix amt="56000"/>
          </a:blip>
          <a:srcRect b="0" l="0" r="0" t="19677"/>
          <a:stretch/>
        </p:blipFill>
        <p:spPr>
          <a:xfrm rot="5400000">
            <a:off x="11420850" y="3315025"/>
            <a:ext cx="10502950" cy="3872900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6"/>
          <p:cNvSpPr txBox="1"/>
          <p:nvPr/>
        </p:nvSpPr>
        <p:spPr>
          <a:xfrm>
            <a:off x="882575" y="1291700"/>
            <a:ext cx="67806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b="0" i="0" lang="en-US" sz="4100" u="none" cap="none" strike="noStrike">
                <a:solidFill>
                  <a:srgbClr val="0C430E"/>
                </a:solidFill>
                <a:latin typeface="Arial"/>
                <a:ea typeface="Arial"/>
                <a:cs typeface="Arial"/>
                <a:sym typeface="Arial"/>
              </a:rPr>
              <a:t>¿Qué es un Dashboard?</a:t>
            </a:r>
            <a:endParaRPr b="0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16"/>
          <p:cNvSpPr txBox="1"/>
          <p:nvPr/>
        </p:nvSpPr>
        <p:spPr>
          <a:xfrm>
            <a:off x="1318550" y="2899800"/>
            <a:ext cx="12346500" cy="65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31800" lvl="0" marL="457200" marR="0" rtl="0" algn="just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Clr>
                <a:srgbClr val="55000D"/>
              </a:buClr>
              <a:buSzPts val="3200"/>
              <a:buFont typeface="Arial"/>
              <a:buChar char="●"/>
            </a:pPr>
            <a:r>
              <a:rPr b="0" i="0" lang="en-US" sz="32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rPr>
              <a:t>Es una interfaz de usuario, tipo pizarra interactiva, de acceso público que permite presentar la información de una manera gráfica y sencilla por medio de un panel de control interactivo</a:t>
            </a:r>
            <a:endParaRPr b="0" i="0" sz="3200" u="none" cap="none" strike="noStrike">
              <a:solidFill>
                <a:srgbClr val="55000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31800" lvl="0" marL="457200" marR="0" rtl="0" algn="just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Clr>
                <a:srgbClr val="55000D"/>
              </a:buClr>
              <a:buSzPts val="3200"/>
              <a:buFont typeface="Arial"/>
              <a:buChar char="●"/>
            </a:pPr>
            <a:r>
              <a:rPr b="0" i="0" lang="en-US" sz="32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rPr>
              <a:t>Posibilita el diseño de información según las necesidades del público meta</a:t>
            </a:r>
            <a:endParaRPr b="0" i="0" sz="3200" u="none" cap="none" strike="noStrike">
              <a:solidFill>
                <a:srgbClr val="55000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31800" lvl="0" marL="457200" marR="0" rtl="0" algn="just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Clr>
                <a:srgbClr val="55000D"/>
              </a:buClr>
              <a:buSzPts val="3200"/>
              <a:buFont typeface="Arial"/>
              <a:buChar char="●"/>
            </a:pPr>
            <a:r>
              <a:rPr b="0" i="0" lang="en-US" sz="32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rPr>
              <a:t>Su formato facilita mantener la información precisa y actualizada al alcance de la población</a:t>
            </a:r>
            <a:endParaRPr b="0" i="0" sz="3200" u="none" cap="none" strike="noStrike">
              <a:solidFill>
                <a:srgbClr val="55000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31800" lvl="0" marL="457200" marR="0" rtl="0" algn="just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Clr>
                <a:srgbClr val="55000D"/>
              </a:buClr>
              <a:buSzPts val="3200"/>
              <a:buFont typeface="Arial"/>
              <a:buChar char="●"/>
            </a:pPr>
            <a:r>
              <a:rPr b="0" i="0" lang="en-US" sz="32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rPr>
              <a:t>Permite una actualización continua de la información</a:t>
            </a:r>
            <a:endParaRPr b="0" i="0" sz="3200" u="none" cap="none" strike="noStrike">
              <a:solidFill>
                <a:srgbClr val="55000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55000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3" name="Google Shape;133;p17"/>
          <p:cNvCxnSpPr/>
          <p:nvPr/>
        </p:nvCxnSpPr>
        <p:spPr>
          <a:xfrm rot="10800000">
            <a:off x="12" y="2201878"/>
            <a:ext cx="6780600" cy="0"/>
          </a:xfrm>
          <a:prstGeom prst="straightConnector1">
            <a:avLst/>
          </a:prstGeom>
          <a:noFill/>
          <a:ln cap="flat" cmpd="sng" w="38100">
            <a:solidFill>
              <a:srgbClr val="0C430E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4" name="Google Shape;134;p17"/>
          <p:cNvSpPr txBox="1"/>
          <p:nvPr/>
        </p:nvSpPr>
        <p:spPr>
          <a:xfrm>
            <a:off x="882575" y="1291700"/>
            <a:ext cx="67806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b="0" i="0" lang="en-US" sz="4100" u="none" cap="none" strike="noStrike">
                <a:solidFill>
                  <a:srgbClr val="0C430E"/>
                </a:solidFill>
                <a:latin typeface="Arial"/>
                <a:ea typeface="Arial"/>
                <a:cs typeface="Arial"/>
                <a:sym typeface="Arial"/>
              </a:rPr>
              <a:t>Justificación</a:t>
            </a:r>
            <a:endParaRPr b="0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17"/>
          <p:cNvSpPr/>
          <p:nvPr/>
        </p:nvSpPr>
        <p:spPr>
          <a:xfrm rot="2696334">
            <a:off x="8233138" y="3863512"/>
            <a:ext cx="1790183" cy="17901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17"/>
          <p:cNvSpPr/>
          <p:nvPr/>
        </p:nvSpPr>
        <p:spPr>
          <a:xfrm rot="2696334">
            <a:off x="11027145" y="3863512"/>
            <a:ext cx="1790183" cy="17901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7" name="Google Shape;137;p17"/>
          <p:cNvGrpSpPr/>
          <p:nvPr/>
        </p:nvGrpSpPr>
        <p:grpSpPr>
          <a:xfrm>
            <a:off x="7367631" y="6379874"/>
            <a:ext cx="3548993" cy="3221474"/>
            <a:chOff x="3715500" y="2744775"/>
            <a:chExt cx="1713000" cy="1558300"/>
          </a:xfrm>
        </p:grpSpPr>
        <p:cxnSp>
          <p:nvCxnSpPr>
            <p:cNvPr id="138" name="Google Shape;138;p17"/>
            <p:cNvCxnSpPr/>
            <p:nvPr/>
          </p:nvCxnSpPr>
          <p:spPr>
            <a:xfrm>
              <a:off x="4572000" y="2744775"/>
              <a:ext cx="0" cy="543900"/>
            </a:xfrm>
            <a:prstGeom prst="straightConnector1">
              <a:avLst/>
            </a:pr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39" name="Google Shape;139;p17"/>
            <p:cNvSpPr txBox="1"/>
            <p:nvPr/>
          </p:nvSpPr>
          <p:spPr>
            <a:xfrm>
              <a:off x="3715500" y="3548275"/>
              <a:ext cx="1713000" cy="75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r>
                <a:rPr b="0" i="0" lang="en-US" sz="3200" u="none" cap="none" strike="noStrike">
                  <a:solidFill>
                    <a:srgbClr val="55000D"/>
                  </a:solidFill>
                  <a:latin typeface="Arial"/>
                  <a:ea typeface="Arial"/>
                  <a:cs typeface="Arial"/>
                  <a:sym typeface="Arial"/>
                </a:rPr>
                <a:t>Actualización en tiempo real</a:t>
              </a:r>
              <a:endParaRPr b="0" i="0" sz="32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t/>
              </a:r>
              <a:endParaRPr b="0" i="0" sz="12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40" name="Google Shape;140;p17"/>
          <p:cNvGrpSpPr/>
          <p:nvPr/>
        </p:nvGrpSpPr>
        <p:grpSpPr>
          <a:xfrm>
            <a:off x="13375695" y="3268743"/>
            <a:ext cx="3767271" cy="2473266"/>
            <a:chOff x="6615425" y="1239850"/>
            <a:chExt cx="1818356" cy="1196375"/>
          </a:xfrm>
        </p:grpSpPr>
        <p:sp>
          <p:nvSpPr>
            <p:cNvPr id="141" name="Google Shape;141;p17"/>
            <p:cNvSpPr/>
            <p:nvPr/>
          </p:nvSpPr>
          <p:spPr>
            <a:xfrm>
              <a:off x="6615425" y="1239850"/>
              <a:ext cx="1818356" cy="336900"/>
            </a:xfrm>
            <a:custGeom>
              <a:rect b="b" l="l" r="r" t="t"/>
              <a:pathLst>
                <a:path extrusionOk="0" h="13476" w="71950">
                  <a:moveTo>
                    <a:pt x="0" y="13476"/>
                  </a:moveTo>
                  <a:lnTo>
                    <a:pt x="13477" y="0"/>
                  </a:lnTo>
                  <a:lnTo>
                    <a:pt x="71950" y="0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2" name="Google Shape;142;p17"/>
            <p:cNvSpPr txBox="1"/>
            <p:nvPr/>
          </p:nvSpPr>
          <p:spPr>
            <a:xfrm>
              <a:off x="6690700" y="1681425"/>
              <a:ext cx="1743000" cy="754800"/>
            </a:xfrm>
            <a:prstGeom prst="rect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100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r>
                <a:rPr b="0" i="0" lang="en-US" sz="3200" u="none" cap="none" strike="noStrike">
                  <a:solidFill>
                    <a:srgbClr val="55000D"/>
                  </a:solidFill>
                  <a:latin typeface="Arial"/>
                  <a:ea typeface="Arial"/>
                  <a:cs typeface="Arial"/>
                  <a:sym typeface="Arial"/>
                </a:rPr>
                <a:t>Aprovechamiento de dispositivos inteligentes</a:t>
              </a:r>
              <a:endParaRPr b="0" i="0" sz="32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143" name="Google Shape;143;p17"/>
          <p:cNvSpPr/>
          <p:nvPr/>
        </p:nvSpPr>
        <p:spPr>
          <a:xfrm rot="2696334">
            <a:off x="5440375" y="3863512"/>
            <a:ext cx="1790183" cy="17901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4" name="Google Shape;144;p17"/>
          <p:cNvGrpSpPr/>
          <p:nvPr/>
        </p:nvGrpSpPr>
        <p:grpSpPr>
          <a:xfrm>
            <a:off x="1141302" y="3268743"/>
            <a:ext cx="3767271" cy="2473266"/>
            <a:chOff x="710225" y="1239850"/>
            <a:chExt cx="1818356" cy="1196375"/>
          </a:xfrm>
        </p:grpSpPr>
        <p:sp>
          <p:nvSpPr>
            <p:cNvPr id="145" name="Google Shape;145;p17"/>
            <p:cNvSpPr/>
            <p:nvPr/>
          </p:nvSpPr>
          <p:spPr>
            <a:xfrm flipH="1">
              <a:off x="710225" y="1239850"/>
              <a:ext cx="1818356" cy="336900"/>
            </a:xfrm>
            <a:custGeom>
              <a:rect b="b" l="l" r="r" t="t"/>
              <a:pathLst>
                <a:path extrusionOk="0" h="13476" w="71950">
                  <a:moveTo>
                    <a:pt x="0" y="13476"/>
                  </a:moveTo>
                  <a:lnTo>
                    <a:pt x="13477" y="0"/>
                  </a:lnTo>
                  <a:lnTo>
                    <a:pt x="71950" y="0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6" name="Google Shape;146;p17"/>
            <p:cNvSpPr txBox="1"/>
            <p:nvPr/>
          </p:nvSpPr>
          <p:spPr>
            <a:xfrm>
              <a:off x="710300" y="1681425"/>
              <a:ext cx="1743000" cy="75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45720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100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r>
                <a:rPr b="0" i="0" lang="en-US" sz="3200" u="none" cap="none" strike="noStrike">
                  <a:solidFill>
                    <a:srgbClr val="55000D"/>
                  </a:solidFill>
                  <a:latin typeface="Arial"/>
                  <a:ea typeface="Arial"/>
                  <a:cs typeface="Arial"/>
                  <a:sym typeface="Arial"/>
                </a:rPr>
                <a:t>Acceso equitativo a la información</a:t>
              </a:r>
              <a:endParaRPr b="0" i="0" sz="32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147" name="Google Shape;147;p17"/>
          <p:cNvSpPr/>
          <p:nvPr/>
        </p:nvSpPr>
        <p:spPr>
          <a:xfrm rot="2697968">
            <a:off x="6834848" y="5545076"/>
            <a:ext cx="1794001" cy="179336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8" name="Google Shape;148;p17"/>
          <p:cNvGrpSpPr/>
          <p:nvPr/>
        </p:nvGrpSpPr>
        <p:grpSpPr>
          <a:xfrm>
            <a:off x="1141457" y="6431608"/>
            <a:ext cx="5073061" cy="3169739"/>
            <a:chOff x="710300" y="2769800"/>
            <a:chExt cx="2448625" cy="1533275"/>
          </a:xfrm>
        </p:grpSpPr>
        <p:sp>
          <p:nvSpPr>
            <p:cNvPr id="149" name="Google Shape;149;p17"/>
            <p:cNvSpPr/>
            <p:nvPr/>
          </p:nvSpPr>
          <p:spPr>
            <a:xfrm>
              <a:off x="710800" y="2769800"/>
              <a:ext cx="2448125" cy="337125"/>
            </a:xfrm>
            <a:custGeom>
              <a:rect b="b" l="l" r="r" t="t"/>
              <a:pathLst>
                <a:path extrusionOk="0" h="13485" w="97925">
                  <a:moveTo>
                    <a:pt x="97925" y="0"/>
                  </a:moveTo>
                  <a:lnTo>
                    <a:pt x="84301" y="13476"/>
                  </a:lnTo>
                  <a:lnTo>
                    <a:pt x="0" y="13485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0" name="Google Shape;150;p17"/>
            <p:cNvSpPr txBox="1"/>
            <p:nvPr/>
          </p:nvSpPr>
          <p:spPr>
            <a:xfrm>
              <a:off x="710300" y="3548275"/>
              <a:ext cx="1743000" cy="75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r>
                <a:rPr b="0" i="0" lang="en-US" sz="3200" u="none" cap="none" strike="noStrike">
                  <a:solidFill>
                    <a:srgbClr val="55000D"/>
                  </a:solidFill>
                  <a:latin typeface="Arial"/>
                  <a:ea typeface="Arial"/>
                  <a:cs typeface="Arial"/>
                  <a:sym typeface="Arial"/>
                </a:rPr>
                <a:t>Consolidación de información en una sola página</a:t>
              </a:r>
              <a:endParaRPr b="0" i="0" sz="32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t/>
              </a:r>
              <a:endParaRPr b="0" i="0" sz="12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151" name="Google Shape;151;p17"/>
          <p:cNvSpPr/>
          <p:nvPr/>
        </p:nvSpPr>
        <p:spPr>
          <a:xfrm rot="2695935">
            <a:off x="9628338" y="5544467"/>
            <a:ext cx="1793790" cy="179379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2" name="Google Shape;152;p17"/>
          <p:cNvGrpSpPr/>
          <p:nvPr/>
        </p:nvGrpSpPr>
        <p:grpSpPr>
          <a:xfrm>
            <a:off x="12046998" y="6431608"/>
            <a:ext cx="5099684" cy="3169739"/>
            <a:chOff x="5974100" y="2769800"/>
            <a:chExt cx="2461475" cy="1533275"/>
          </a:xfrm>
        </p:grpSpPr>
        <p:sp>
          <p:nvSpPr>
            <p:cNvPr id="153" name="Google Shape;153;p17"/>
            <p:cNvSpPr/>
            <p:nvPr/>
          </p:nvSpPr>
          <p:spPr>
            <a:xfrm>
              <a:off x="5974100" y="2769800"/>
              <a:ext cx="2461475" cy="337125"/>
            </a:xfrm>
            <a:custGeom>
              <a:rect b="b" l="l" r="r" t="t"/>
              <a:pathLst>
                <a:path extrusionOk="0" h="13485" w="98459">
                  <a:moveTo>
                    <a:pt x="0" y="0"/>
                  </a:moveTo>
                  <a:lnTo>
                    <a:pt x="13624" y="13476"/>
                  </a:lnTo>
                  <a:lnTo>
                    <a:pt x="98459" y="13485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4" name="Google Shape;154;p17"/>
            <p:cNvSpPr txBox="1"/>
            <p:nvPr/>
          </p:nvSpPr>
          <p:spPr>
            <a:xfrm>
              <a:off x="6690700" y="3548275"/>
              <a:ext cx="1743000" cy="754800"/>
            </a:xfrm>
            <a:prstGeom prst="rect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r>
                <a:rPr b="0" i="0" lang="en-US" sz="3200" u="none" cap="none" strike="noStrike">
                  <a:solidFill>
                    <a:srgbClr val="55000D"/>
                  </a:solidFill>
                  <a:latin typeface="Arial"/>
                  <a:ea typeface="Arial"/>
                  <a:cs typeface="Arial"/>
                  <a:sym typeface="Arial"/>
                </a:rPr>
                <a:t>Mejora de la eficiencia y productividad</a:t>
              </a:r>
              <a:endParaRPr b="0" i="0" sz="32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r">
                <a:lnSpc>
                  <a:spcPct val="10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t/>
              </a:r>
              <a:endParaRPr b="0" i="0" sz="12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55" name="Google Shape;155;p17"/>
          <p:cNvGrpSpPr/>
          <p:nvPr/>
        </p:nvGrpSpPr>
        <p:grpSpPr>
          <a:xfrm>
            <a:off x="11617564" y="4388563"/>
            <a:ext cx="608883" cy="740710"/>
            <a:chOff x="3907325" y="2620775"/>
            <a:chExt cx="395250" cy="481825"/>
          </a:xfrm>
        </p:grpSpPr>
        <p:sp>
          <p:nvSpPr>
            <p:cNvPr id="156" name="Google Shape;156;p17"/>
            <p:cNvSpPr/>
            <p:nvPr/>
          </p:nvSpPr>
          <p:spPr>
            <a:xfrm>
              <a:off x="3907325" y="3016975"/>
              <a:ext cx="74550" cy="56475"/>
            </a:xfrm>
            <a:custGeom>
              <a:rect b="b" l="l" r="r" t="t"/>
              <a:pathLst>
                <a:path extrusionOk="0" h="2259" w="2982">
                  <a:moveTo>
                    <a:pt x="1" y="0"/>
                  </a:moveTo>
                  <a:lnTo>
                    <a:pt x="1" y="563"/>
                  </a:lnTo>
                  <a:cubicBezTo>
                    <a:pt x="1" y="1500"/>
                    <a:pt x="756" y="2256"/>
                    <a:pt x="1693" y="2259"/>
                  </a:cubicBezTo>
                  <a:lnTo>
                    <a:pt x="2982" y="2259"/>
                  </a:lnTo>
                  <a:cubicBezTo>
                    <a:pt x="2711" y="1527"/>
                    <a:pt x="2515" y="768"/>
                    <a:pt x="240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" name="Google Shape;157;p17"/>
            <p:cNvSpPr/>
            <p:nvPr/>
          </p:nvSpPr>
          <p:spPr>
            <a:xfrm>
              <a:off x="3907325" y="2705450"/>
              <a:ext cx="282325" cy="283325"/>
            </a:xfrm>
            <a:custGeom>
              <a:rect b="b" l="l" r="r" t="t"/>
              <a:pathLst>
                <a:path extrusionOk="0" h="11333" w="11293">
                  <a:moveTo>
                    <a:pt x="1" y="1"/>
                  </a:moveTo>
                  <a:lnTo>
                    <a:pt x="1" y="11332"/>
                  </a:lnTo>
                  <a:lnTo>
                    <a:pt x="2283" y="11332"/>
                  </a:lnTo>
                  <a:cubicBezTo>
                    <a:pt x="2274" y="11142"/>
                    <a:pt x="2259" y="10956"/>
                    <a:pt x="2259" y="10766"/>
                  </a:cubicBezTo>
                  <a:lnTo>
                    <a:pt x="2259" y="9637"/>
                  </a:lnTo>
                  <a:cubicBezTo>
                    <a:pt x="2259" y="8396"/>
                    <a:pt x="2834" y="7249"/>
                    <a:pt x="3834" y="6490"/>
                  </a:cubicBezTo>
                  <a:lnTo>
                    <a:pt x="4517" y="5975"/>
                  </a:lnTo>
                  <a:lnTo>
                    <a:pt x="4517" y="3145"/>
                  </a:lnTo>
                  <a:cubicBezTo>
                    <a:pt x="4517" y="2051"/>
                    <a:pt x="5400" y="1169"/>
                    <a:pt x="6493" y="1169"/>
                  </a:cubicBezTo>
                  <a:cubicBezTo>
                    <a:pt x="7583" y="1169"/>
                    <a:pt x="8468" y="2051"/>
                    <a:pt x="8468" y="3145"/>
                  </a:cubicBezTo>
                  <a:lnTo>
                    <a:pt x="8468" y="3617"/>
                  </a:lnTo>
                  <a:cubicBezTo>
                    <a:pt x="8743" y="3487"/>
                    <a:pt x="9031" y="3426"/>
                    <a:pt x="9314" y="3426"/>
                  </a:cubicBezTo>
                  <a:cubicBezTo>
                    <a:pt x="10141" y="3426"/>
                    <a:pt x="10923" y="3949"/>
                    <a:pt x="11196" y="4795"/>
                  </a:cubicBezTo>
                  <a:cubicBezTo>
                    <a:pt x="11226" y="4780"/>
                    <a:pt x="11260" y="4771"/>
                    <a:pt x="11293" y="4759"/>
                  </a:cubicBezTo>
                  <a:lnTo>
                    <a:pt x="1129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" name="Google Shape;158;p17"/>
            <p:cNvSpPr/>
            <p:nvPr/>
          </p:nvSpPr>
          <p:spPr>
            <a:xfrm>
              <a:off x="3907325" y="2620775"/>
              <a:ext cx="282325" cy="56475"/>
            </a:xfrm>
            <a:custGeom>
              <a:rect b="b" l="l" r="r" t="t"/>
              <a:pathLst>
                <a:path extrusionOk="0" h="2259" w="11293">
                  <a:moveTo>
                    <a:pt x="1693" y="0"/>
                  </a:moveTo>
                  <a:cubicBezTo>
                    <a:pt x="756" y="0"/>
                    <a:pt x="1" y="759"/>
                    <a:pt x="1" y="1695"/>
                  </a:cubicBezTo>
                  <a:lnTo>
                    <a:pt x="1" y="2259"/>
                  </a:lnTo>
                  <a:lnTo>
                    <a:pt x="11293" y="2259"/>
                  </a:lnTo>
                  <a:lnTo>
                    <a:pt x="11293" y="1695"/>
                  </a:lnTo>
                  <a:cubicBezTo>
                    <a:pt x="11290" y="759"/>
                    <a:pt x="10534" y="0"/>
                    <a:pt x="959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" name="Google Shape;159;p17"/>
            <p:cNvSpPr/>
            <p:nvPr/>
          </p:nvSpPr>
          <p:spPr>
            <a:xfrm>
              <a:off x="3992025" y="2762900"/>
              <a:ext cx="310550" cy="339700"/>
            </a:xfrm>
            <a:custGeom>
              <a:rect b="b" l="l" r="r" t="t"/>
              <a:pathLst>
                <a:path extrusionOk="0" h="13588" w="12422">
                  <a:moveTo>
                    <a:pt x="3105" y="0"/>
                  </a:moveTo>
                  <a:cubicBezTo>
                    <a:pt x="2635" y="0"/>
                    <a:pt x="2259" y="377"/>
                    <a:pt x="2259" y="847"/>
                  </a:cubicBezTo>
                  <a:lnTo>
                    <a:pt x="2259" y="8468"/>
                  </a:lnTo>
                  <a:cubicBezTo>
                    <a:pt x="2259" y="8781"/>
                    <a:pt x="2006" y="9031"/>
                    <a:pt x="1693" y="9031"/>
                  </a:cubicBezTo>
                  <a:cubicBezTo>
                    <a:pt x="1379" y="9031"/>
                    <a:pt x="1129" y="8781"/>
                    <a:pt x="1129" y="8468"/>
                  </a:cubicBezTo>
                  <a:lnTo>
                    <a:pt x="1129" y="5095"/>
                  </a:lnTo>
                  <a:cubicBezTo>
                    <a:pt x="419" y="5622"/>
                    <a:pt x="0" y="6453"/>
                    <a:pt x="0" y="7339"/>
                  </a:cubicBezTo>
                  <a:lnTo>
                    <a:pt x="0" y="8468"/>
                  </a:lnTo>
                  <a:cubicBezTo>
                    <a:pt x="0" y="10052"/>
                    <a:pt x="368" y="11615"/>
                    <a:pt x="1069" y="13036"/>
                  </a:cubicBezTo>
                  <a:cubicBezTo>
                    <a:pt x="1223" y="13346"/>
                    <a:pt x="1322" y="13587"/>
                    <a:pt x="1693" y="13587"/>
                  </a:cubicBezTo>
                  <a:lnTo>
                    <a:pt x="10726" y="13587"/>
                  </a:lnTo>
                  <a:cubicBezTo>
                    <a:pt x="11097" y="13587"/>
                    <a:pt x="11196" y="13346"/>
                    <a:pt x="11350" y="13036"/>
                  </a:cubicBezTo>
                  <a:cubicBezTo>
                    <a:pt x="12051" y="11615"/>
                    <a:pt x="12419" y="10052"/>
                    <a:pt x="12422" y="8468"/>
                  </a:cubicBezTo>
                  <a:lnTo>
                    <a:pt x="12422" y="5363"/>
                  </a:lnTo>
                  <a:cubicBezTo>
                    <a:pt x="12422" y="4894"/>
                    <a:pt x="12042" y="4517"/>
                    <a:pt x="11572" y="4517"/>
                  </a:cubicBezTo>
                  <a:cubicBezTo>
                    <a:pt x="11106" y="4517"/>
                    <a:pt x="10726" y="4894"/>
                    <a:pt x="10726" y="5363"/>
                  </a:cubicBezTo>
                  <a:lnTo>
                    <a:pt x="10726" y="7339"/>
                  </a:lnTo>
                  <a:cubicBezTo>
                    <a:pt x="10726" y="7652"/>
                    <a:pt x="10473" y="7902"/>
                    <a:pt x="10163" y="7902"/>
                  </a:cubicBezTo>
                  <a:cubicBezTo>
                    <a:pt x="9850" y="7902"/>
                    <a:pt x="9597" y="7652"/>
                    <a:pt x="9597" y="7339"/>
                  </a:cubicBezTo>
                  <a:lnTo>
                    <a:pt x="9597" y="6297"/>
                  </a:lnTo>
                  <a:lnTo>
                    <a:pt x="9597" y="4234"/>
                  </a:lnTo>
                  <a:cubicBezTo>
                    <a:pt x="9597" y="3764"/>
                    <a:pt x="9218" y="3388"/>
                    <a:pt x="8751" y="3388"/>
                  </a:cubicBezTo>
                  <a:cubicBezTo>
                    <a:pt x="8281" y="3388"/>
                    <a:pt x="7905" y="3764"/>
                    <a:pt x="7905" y="4234"/>
                  </a:cubicBezTo>
                  <a:lnTo>
                    <a:pt x="7905" y="6210"/>
                  </a:lnTo>
                  <a:cubicBezTo>
                    <a:pt x="7905" y="6523"/>
                    <a:pt x="7652" y="6773"/>
                    <a:pt x="7339" y="6773"/>
                  </a:cubicBezTo>
                  <a:cubicBezTo>
                    <a:pt x="7025" y="6773"/>
                    <a:pt x="6776" y="6523"/>
                    <a:pt x="6776" y="6210"/>
                  </a:cubicBezTo>
                  <a:lnTo>
                    <a:pt x="6776" y="3105"/>
                  </a:lnTo>
                  <a:cubicBezTo>
                    <a:pt x="6776" y="2635"/>
                    <a:pt x="6396" y="2259"/>
                    <a:pt x="5926" y="2259"/>
                  </a:cubicBezTo>
                  <a:cubicBezTo>
                    <a:pt x="5460" y="2259"/>
                    <a:pt x="5080" y="2635"/>
                    <a:pt x="5080" y="3105"/>
                  </a:cubicBezTo>
                  <a:lnTo>
                    <a:pt x="5080" y="6210"/>
                  </a:lnTo>
                  <a:cubicBezTo>
                    <a:pt x="5080" y="6523"/>
                    <a:pt x="4827" y="6773"/>
                    <a:pt x="4517" y="6773"/>
                  </a:cubicBezTo>
                  <a:cubicBezTo>
                    <a:pt x="4204" y="6773"/>
                    <a:pt x="3951" y="6523"/>
                    <a:pt x="3951" y="6210"/>
                  </a:cubicBezTo>
                  <a:lnTo>
                    <a:pt x="3951" y="847"/>
                  </a:lnTo>
                  <a:cubicBezTo>
                    <a:pt x="3951" y="377"/>
                    <a:pt x="3572" y="0"/>
                    <a:pt x="310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60" name="Google Shape;160;p17"/>
          <p:cNvGrpSpPr/>
          <p:nvPr/>
        </p:nvGrpSpPr>
        <p:grpSpPr>
          <a:xfrm>
            <a:off x="10152942" y="6071394"/>
            <a:ext cx="742261" cy="740728"/>
            <a:chOff x="1421638" y="4125629"/>
            <a:chExt cx="374709" cy="374010"/>
          </a:xfrm>
        </p:grpSpPr>
        <p:sp>
          <p:nvSpPr>
            <p:cNvPr id="161" name="Google Shape;161;p17"/>
            <p:cNvSpPr/>
            <p:nvPr/>
          </p:nvSpPr>
          <p:spPr>
            <a:xfrm>
              <a:off x="1421638" y="4265954"/>
              <a:ext cx="374709" cy="233685"/>
            </a:xfrm>
            <a:custGeom>
              <a:rect b="b" l="l" r="r" t="t"/>
              <a:pathLst>
                <a:path extrusionOk="0" h="7359" w="11800">
                  <a:moveTo>
                    <a:pt x="3180" y="3298"/>
                  </a:moveTo>
                  <a:lnTo>
                    <a:pt x="3180" y="7001"/>
                  </a:lnTo>
                  <a:lnTo>
                    <a:pt x="1691" y="7001"/>
                  </a:lnTo>
                  <a:lnTo>
                    <a:pt x="1691" y="3298"/>
                  </a:lnTo>
                  <a:close/>
                  <a:moveTo>
                    <a:pt x="6680" y="2370"/>
                  </a:moveTo>
                  <a:lnTo>
                    <a:pt x="6680" y="7001"/>
                  </a:lnTo>
                  <a:lnTo>
                    <a:pt x="5192" y="7001"/>
                  </a:lnTo>
                  <a:lnTo>
                    <a:pt x="5192" y="2370"/>
                  </a:lnTo>
                  <a:close/>
                  <a:moveTo>
                    <a:pt x="10180" y="345"/>
                  </a:moveTo>
                  <a:lnTo>
                    <a:pt x="10180" y="7001"/>
                  </a:lnTo>
                  <a:lnTo>
                    <a:pt x="8692" y="7001"/>
                  </a:lnTo>
                  <a:lnTo>
                    <a:pt x="8692" y="345"/>
                  </a:lnTo>
                  <a:close/>
                  <a:moveTo>
                    <a:pt x="8502" y="0"/>
                  </a:moveTo>
                  <a:cubicBezTo>
                    <a:pt x="8406" y="0"/>
                    <a:pt x="8323" y="84"/>
                    <a:pt x="8323" y="179"/>
                  </a:cubicBezTo>
                  <a:lnTo>
                    <a:pt x="8323" y="7001"/>
                  </a:lnTo>
                  <a:lnTo>
                    <a:pt x="7013" y="7001"/>
                  </a:lnTo>
                  <a:lnTo>
                    <a:pt x="7013" y="2203"/>
                  </a:lnTo>
                  <a:cubicBezTo>
                    <a:pt x="7013" y="2120"/>
                    <a:pt x="6930" y="2024"/>
                    <a:pt x="6835" y="2024"/>
                  </a:cubicBezTo>
                  <a:lnTo>
                    <a:pt x="4989" y="2024"/>
                  </a:lnTo>
                  <a:cubicBezTo>
                    <a:pt x="4894" y="2024"/>
                    <a:pt x="4811" y="2108"/>
                    <a:pt x="4811" y="2203"/>
                  </a:cubicBezTo>
                  <a:lnTo>
                    <a:pt x="4811" y="7001"/>
                  </a:lnTo>
                  <a:lnTo>
                    <a:pt x="3501" y="7001"/>
                  </a:lnTo>
                  <a:lnTo>
                    <a:pt x="3501" y="3132"/>
                  </a:lnTo>
                  <a:cubicBezTo>
                    <a:pt x="3501" y="3036"/>
                    <a:pt x="3418" y="2953"/>
                    <a:pt x="3322" y="2953"/>
                  </a:cubicBezTo>
                  <a:lnTo>
                    <a:pt x="1477" y="2953"/>
                  </a:lnTo>
                  <a:cubicBezTo>
                    <a:pt x="1382" y="2953"/>
                    <a:pt x="1298" y="3024"/>
                    <a:pt x="1298" y="3132"/>
                  </a:cubicBezTo>
                  <a:lnTo>
                    <a:pt x="1298" y="7001"/>
                  </a:lnTo>
                  <a:lnTo>
                    <a:pt x="179" y="7001"/>
                  </a:lnTo>
                  <a:cubicBezTo>
                    <a:pt x="84" y="7001"/>
                    <a:pt x="1" y="7073"/>
                    <a:pt x="1" y="7180"/>
                  </a:cubicBezTo>
                  <a:cubicBezTo>
                    <a:pt x="1" y="7287"/>
                    <a:pt x="72" y="7358"/>
                    <a:pt x="179" y="7358"/>
                  </a:cubicBezTo>
                  <a:lnTo>
                    <a:pt x="11597" y="7358"/>
                  </a:lnTo>
                  <a:cubicBezTo>
                    <a:pt x="11681" y="7358"/>
                    <a:pt x="11776" y="7287"/>
                    <a:pt x="11776" y="7180"/>
                  </a:cubicBezTo>
                  <a:cubicBezTo>
                    <a:pt x="11800" y="7073"/>
                    <a:pt x="11728" y="7001"/>
                    <a:pt x="11633" y="7001"/>
                  </a:cubicBezTo>
                  <a:lnTo>
                    <a:pt x="10526" y="7001"/>
                  </a:lnTo>
                  <a:lnTo>
                    <a:pt x="10526" y="179"/>
                  </a:lnTo>
                  <a:cubicBezTo>
                    <a:pt x="10526" y="95"/>
                    <a:pt x="10442" y="0"/>
                    <a:pt x="1034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" name="Google Shape;162;p17"/>
            <p:cNvSpPr/>
            <p:nvPr/>
          </p:nvSpPr>
          <p:spPr>
            <a:xfrm>
              <a:off x="1428052" y="4125629"/>
              <a:ext cx="356958" cy="215585"/>
            </a:xfrm>
            <a:custGeom>
              <a:rect b="b" l="l" r="r" t="t"/>
              <a:pathLst>
                <a:path extrusionOk="0" h="6789" w="11241">
                  <a:moveTo>
                    <a:pt x="10668" y="0"/>
                  </a:moveTo>
                  <a:cubicBezTo>
                    <a:pt x="10653" y="0"/>
                    <a:pt x="10637" y="1"/>
                    <a:pt x="10621" y="2"/>
                  </a:cubicBezTo>
                  <a:lnTo>
                    <a:pt x="9145" y="181"/>
                  </a:lnTo>
                  <a:cubicBezTo>
                    <a:pt x="8847" y="216"/>
                    <a:pt x="8633" y="490"/>
                    <a:pt x="8669" y="788"/>
                  </a:cubicBezTo>
                  <a:cubicBezTo>
                    <a:pt x="8691" y="1064"/>
                    <a:pt x="8938" y="1268"/>
                    <a:pt x="9211" y="1268"/>
                  </a:cubicBezTo>
                  <a:cubicBezTo>
                    <a:pt x="9232" y="1268"/>
                    <a:pt x="9254" y="1267"/>
                    <a:pt x="9276" y="1264"/>
                  </a:cubicBezTo>
                  <a:lnTo>
                    <a:pt x="9395" y="1252"/>
                  </a:lnTo>
                  <a:lnTo>
                    <a:pt x="9395" y="1252"/>
                  </a:lnTo>
                  <a:cubicBezTo>
                    <a:pt x="7597" y="3348"/>
                    <a:pt x="5442" y="4443"/>
                    <a:pt x="3918" y="4979"/>
                  </a:cubicBezTo>
                  <a:cubicBezTo>
                    <a:pt x="2025" y="5657"/>
                    <a:pt x="561" y="5717"/>
                    <a:pt x="537" y="5717"/>
                  </a:cubicBezTo>
                  <a:cubicBezTo>
                    <a:pt x="239" y="5729"/>
                    <a:pt x="1" y="5967"/>
                    <a:pt x="25" y="6265"/>
                  </a:cubicBezTo>
                  <a:cubicBezTo>
                    <a:pt x="37" y="6562"/>
                    <a:pt x="275" y="6789"/>
                    <a:pt x="561" y="6789"/>
                  </a:cubicBezTo>
                  <a:lnTo>
                    <a:pt x="572" y="6789"/>
                  </a:lnTo>
                  <a:cubicBezTo>
                    <a:pt x="632" y="6789"/>
                    <a:pt x="2192" y="6729"/>
                    <a:pt x="4263" y="6003"/>
                  </a:cubicBezTo>
                  <a:cubicBezTo>
                    <a:pt x="5418" y="5586"/>
                    <a:pt x="6514" y="5050"/>
                    <a:pt x="7490" y="4383"/>
                  </a:cubicBezTo>
                  <a:cubicBezTo>
                    <a:pt x="7561" y="4324"/>
                    <a:pt x="7597" y="4217"/>
                    <a:pt x="7538" y="4145"/>
                  </a:cubicBezTo>
                  <a:cubicBezTo>
                    <a:pt x="7501" y="4093"/>
                    <a:pt x="7445" y="4065"/>
                    <a:pt x="7391" y="4065"/>
                  </a:cubicBezTo>
                  <a:cubicBezTo>
                    <a:pt x="7358" y="4065"/>
                    <a:pt x="7326" y="4075"/>
                    <a:pt x="7299" y="4098"/>
                  </a:cubicBezTo>
                  <a:cubicBezTo>
                    <a:pt x="6335" y="4753"/>
                    <a:pt x="5275" y="5288"/>
                    <a:pt x="4144" y="5693"/>
                  </a:cubicBezTo>
                  <a:cubicBezTo>
                    <a:pt x="2132" y="6408"/>
                    <a:pt x="632" y="6467"/>
                    <a:pt x="561" y="6467"/>
                  </a:cubicBezTo>
                  <a:cubicBezTo>
                    <a:pt x="453" y="6467"/>
                    <a:pt x="358" y="6372"/>
                    <a:pt x="358" y="6265"/>
                  </a:cubicBezTo>
                  <a:cubicBezTo>
                    <a:pt x="358" y="6169"/>
                    <a:pt x="441" y="6074"/>
                    <a:pt x="561" y="6062"/>
                  </a:cubicBezTo>
                  <a:cubicBezTo>
                    <a:pt x="572" y="6062"/>
                    <a:pt x="2085" y="6003"/>
                    <a:pt x="4037" y="5300"/>
                  </a:cubicBezTo>
                  <a:cubicBezTo>
                    <a:pt x="5680" y="4717"/>
                    <a:pt x="8026" y="3514"/>
                    <a:pt x="9943" y="1133"/>
                  </a:cubicBezTo>
                  <a:cubicBezTo>
                    <a:pt x="10035" y="1018"/>
                    <a:pt x="9949" y="847"/>
                    <a:pt x="9813" y="847"/>
                  </a:cubicBezTo>
                  <a:cubicBezTo>
                    <a:pt x="9809" y="847"/>
                    <a:pt x="9804" y="847"/>
                    <a:pt x="9800" y="847"/>
                  </a:cubicBezTo>
                  <a:lnTo>
                    <a:pt x="9252" y="931"/>
                  </a:lnTo>
                  <a:cubicBezTo>
                    <a:pt x="9244" y="932"/>
                    <a:pt x="9236" y="932"/>
                    <a:pt x="9228" y="932"/>
                  </a:cubicBezTo>
                  <a:cubicBezTo>
                    <a:pt x="9139" y="932"/>
                    <a:pt x="9049" y="874"/>
                    <a:pt x="9038" y="776"/>
                  </a:cubicBezTo>
                  <a:cubicBezTo>
                    <a:pt x="9014" y="657"/>
                    <a:pt x="9085" y="550"/>
                    <a:pt x="9204" y="538"/>
                  </a:cubicBezTo>
                  <a:lnTo>
                    <a:pt x="10681" y="359"/>
                  </a:lnTo>
                  <a:cubicBezTo>
                    <a:pt x="10688" y="358"/>
                    <a:pt x="10696" y="358"/>
                    <a:pt x="10703" y="358"/>
                  </a:cubicBezTo>
                  <a:cubicBezTo>
                    <a:pt x="10812" y="358"/>
                    <a:pt x="10895" y="438"/>
                    <a:pt x="10895" y="550"/>
                  </a:cubicBezTo>
                  <a:lnTo>
                    <a:pt x="10895" y="2026"/>
                  </a:lnTo>
                  <a:cubicBezTo>
                    <a:pt x="10895" y="2133"/>
                    <a:pt x="10812" y="2217"/>
                    <a:pt x="10705" y="2217"/>
                  </a:cubicBezTo>
                  <a:cubicBezTo>
                    <a:pt x="10598" y="2217"/>
                    <a:pt x="10514" y="2133"/>
                    <a:pt x="10514" y="2026"/>
                  </a:cubicBezTo>
                  <a:lnTo>
                    <a:pt x="10514" y="1586"/>
                  </a:lnTo>
                  <a:cubicBezTo>
                    <a:pt x="10514" y="1502"/>
                    <a:pt x="10467" y="1443"/>
                    <a:pt x="10407" y="1419"/>
                  </a:cubicBezTo>
                  <a:cubicBezTo>
                    <a:pt x="10387" y="1409"/>
                    <a:pt x="10368" y="1405"/>
                    <a:pt x="10349" y="1405"/>
                  </a:cubicBezTo>
                  <a:cubicBezTo>
                    <a:pt x="10298" y="1405"/>
                    <a:pt x="10251" y="1435"/>
                    <a:pt x="10217" y="1478"/>
                  </a:cubicBezTo>
                  <a:cubicBezTo>
                    <a:pt x="9574" y="2264"/>
                    <a:pt x="8835" y="2979"/>
                    <a:pt x="8026" y="3610"/>
                  </a:cubicBezTo>
                  <a:cubicBezTo>
                    <a:pt x="7954" y="3669"/>
                    <a:pt x="7942" y="3764"/>
                    <a:pt x="8002" y="3848"/>
                  </a:cubicBezTo>
                  <a:cubicBezTo>
                    <a:pt x="8036" y="3888"/>
                    <a:pt x="8081" y="3910"/>
                    <a:pt x="8129" y="3910"/>
                  </a:cubicBezTo>
                  <a:cubicBezTo>
                    <a:pt x="8166" y="3910"/>
                    <a:pt x="8204" y="3897"/>
                    <a:pt x="8240" y="3872"/>
                  </a:cubicBezTo>
                  <a:cubicBezTo>
                    <a:pt x="8931" y="3336"/>
                    <a:pt x="9585" y="2729"/>
                    <a:pt x="10169" y="2062"/>
                  </a:cubicBezTo>
                  <a:cubicBezTo>
                    <a:pt x="10181" y="2336"/>
                    <a:pt x="10419" y="2574"/>
                    <a:pt x="10705" y="2574"/>
                  </a:cubicBezTo>
                  <a:cubicBezTo>
                    <a:pt x="11002" y="2574"/>
                    <a:pt x="11240" y="2336"/>
                    <a:pt x="11240" y="2038"/>
                  </a:cubicBezTo>
                  <a:lnTo>
                    <a:pt x="11240" y="573"/>
                  </a:lnTo>
                  <a:cubicBezTo>
                    <a:pt x="11240" y="395"/>
                    <a:pt x="11169" y="240"/>
                    <a:pt x="11050" y="133"/>
                  </a:cubicBezTo>
                  <a:cubicBezTo>
                    <a:pt x="10943" y="47"/>
                    <a:pt x="10807" y="0"/>
                    <a:pt x="1066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63" name="Google Shape;163;p17"/>
          <p:cNvGrpSpPr/>
          <p:nvPr/>
        </p:nvGrpSpPr>
        <p:grpSpPr>
          <a:xfrm>
            <a:off x="6013666" y="4388574"/>
            <a:ext cx="742269" cy="740720"/>
            <a:chOff x="1834263" y="3959113"/>
            <a:chExt cx="385875" cy="294100"/>
          </a:xfrm>
        </p:grpSpPr>
        <p:sp>
          <p:nvSpPr>
            <p:cNvPr id="164" name="Google Shape;164;p17"/>
            <p:cNvSpPr/>
            <p:nvPr/>
          </p:nvSpPr>
          <p:spPr>
            <a:xfrm>
              <a:off x="2038763" y="4035863"/>
              <a:ext cx="120600" cy="17425"/>
            </a:xfrm>
            <a:custGeom>
              <a:rect b="b" l="l" r="r" t="t"/>
              <a:pathLst>
                <a:path extrusionOk="0" h="697" w="4824">
                  <a:moveTo>
                    <a:pt x="3182" y="0"/>
                  </a:moveTo>
                  <a:cubicBezTo>
                    <a:pt x="1866" y="0"/>
                    <a:pt x="865" y="133"/>
                    <a:pt x="203" y="253"/>
                  </a:cubicBezTo>
                  <a:cubicBezTo>
                    <a:pt x="83" y="272"/>
                    <a:pt x="1" y="392"/>
                    <a:pt x="20" y="513"/>
                  </a:cubicBezTo>
                  <a:cubicBezTo>
                    <a:pt x="39" y="634"/>
                    <a:pt x="141" y="696"/>
                    <a:pt x="242" y="696"/>
                  </a:cubicBezTo>
                  <a:cubicBezTo>
                    <a:pt x="325" y="696"/>
                    <a:pt x="1393" y="453"/>
                    <a:pt x="3247" y="453"/>
                  </a:cubicBezTo>
                  <a:cubicBezTo>
                    <a:pt x="3655" y="453"/>
                    <a:pt x="4101" y="465"/>
                    <a:pt x="4583" y="494"/>
                  </a:cubicBezTo>
                  <a:cubicBezTo>
                    <a:pt x="4703" y="494"/>
                    <a:pt x="4805" y="412"/>
                    <a:pt x="4824" y="291"/>
                  </a:cubicBezTo>
                  <a:cubicBezTo>
                    <a:pt x="4824" y="151"/>
                    <a:pt x="4742" y="50"/>
                    <a:pt x="4602" y="50"/>
                  </a:cubicBezTo>
                  <a:cubicBezTo>
                    <a:pt x="4094" y="15"/>
                    <a:pt x="3621" y="0"/>
                    <a:pt x="318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" name="Google Shape;165;p17"/>
            <p:cNvSpPr/>
            <p:nvPr/>
          </p:nvSpPr>
          <p:spPr>
            <a:xfrm>
              <a:off x="2038763" y="3999413"/>
              <a:ext cx="120600" cy="17700"/>
            </a:xfrm>
            <a:custGeom>
              <a:rect b="b" l="l" r="r" t="t"/>
              <a:pathLst>
                <a:path extrusionOk="0" h="708" w="4824">
                  <a:moveTo>
                    <a:pt x="3240" y="0"/>
                  </a:moveTo>
                  <a:cubicBezTo>
                    <a:pt x="1896" y="0"/>
                    <a:pt x="875" y="128"/>
                    <a:pt x="203" y="264"/>
                  </a:cubicBezTo>
                  <a:cubicBezTo>
                    <a:pt x="83" y="283"/>
                    <a:pt x="1" y="404"/>
                    <a:pt x="20" y="524"/>
                  </a:cubicBezTo>
                  <a:cubicBezTo>
                    <a:pt x="39" y="625"/>
                    <a:pt x="141" y="707"/>
                    <a:pt x="242" y="707"/>
                  </a:cubicBezTo>
                  <a:cubicBezTo>
                    <a:pt x="324" y="707"/>
                    <a:pt x="1369" y="457"/>
                    <a:pt x="3183" y="457"/>
                  </a:cubicBezTo>
                  <a:cubicBezTo>
                    <a:pt x="3608" y="457"/>
                    <a:pt x="4076" y="471"/>
                    <a:pt x="4583" y="505"/>
                  </a:cubicBezTo>
                  <a:cubicBezTo>
                    <a:pt x="4703" y="505"/>
                    <a:pt x="4805" y="404"/>
                    <a:pt x="4824" y="283"/>
                  </a:cubicBezTo>
                  <a:cubicBezTo>
                    <a:pt x="4824" y="162"/>
                    <a:pt x="4742" y="61"/>
                    <a:pt x="4602" y="42"/>
                  </a:cubicBezTo>
                  <a:cubicBezTo>
                    <a:pt x="4117" y="13"/>
                    <a:pt x="3663" y="0"/>
                    <a:pt x="324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" name="Google Shape;166;p17"/>
            <p:cNvSpPr/>
            <p:nvPr/>
          </p:nvSpPr>
          <p:spPr>
            <a:xfrm>
              <a:off x="2103038" y="4143688"/>
              <a:ext cx="16675" cy="11600"/>
            </a:xfrm>
            <a:custGeom>
              <a:rect b="b" l="l" r="r" t="t"/>
              <a:pathLst>
                <a:path extrusionOk="0" h="464" w="667">
                  <a:moveTo>
                    <a:pt x="222" y="1"/>
                  </a:moveTo>
                  <a:cubicBezTo>
                    <a:pt x="102" y="1"/>
                    <a:pt x="0" y="102"/>
                    <a:pt x="0" y="242"/>
                  </a:cubicBezTo>
                  <a:cubicBezTo>
                    <a:pt x="0" y="362"/>
                    <a:pt x="102" y="464"/>
                    <a:pt x="222" y="464"/>
                  </a:cubicBezTo>
                  <a:lnTo>
                    <a:pt x="425" y="464"/>
                  </a:lnTo>
                  <a:cubicBezTo>
                    <a:pt x="565" y="464"/>
                    <a:pt x="666" y="362"/>
                    <a:pt x="666" y="242"/>
                  </a:cubicBezTo>
                  <a:cubicBezTo>
                    <a:pt x="666" y="102"/>
                    <a:pt x="565" y="1"/>
                    <a:pt x="4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" name="Google Shape;167;p17"/>
            <p:cNvSpPr/>
            <p:nvPr/>
          </p:nvSpPr>
          <p:spPr>
            <a:xfrm>
              <a:off x="2128238" y="4143688"/>
              <a:ext cx="16550" cy="11600"/>
            </a:xfrm>
            <a:custGeom>
              <a:rect b="b" l="l" r="r" t="t"/>
              <a:pathLst>
                <a:path extrusionOk="0" h="464" w="662">
                  <a:moveTo>
                    <a:pt x="242" y="1"/>
                  </a:moveTo>
                  <a:cubicBezTo>
                    <a:pt x="121" y="1"/>
                    <a:pt x="1" y="102"/>
                    <a:pt x="1" y="242"/>
                  </a:cubicBezTo>
                  <a:cubicBezTo>
                    <a:pt x="1" y="362"/>
                    <a:pt x="121" y="464"/>
                    <a:pt x="242" y="464"/>
                  </a:cubicBezTo>
                  <a:lnTo>
                    <a:pt x="439" y="464"/>
                  </a:lnTo>
                  <a:cubicBezTo>
                    <a:pt x="560" y="464"/>
                    <a:pt x="661" y="362"/>
                    <a:pt x="661" y="242"/>
                  </a:cubicBezTo>
                  <a:cubicBezTo>
                    <a:pt x="661" y="102"/>
                    <a:pt x="560" y="1"/>
                    <a:pt x="43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" name="Google Shape;168;p17"/>
            <p:cNvSpPr/>
            <p:nvPr/>
          </p:nvSpPr>
          <p:spPr>
            <a:xfrm>
              <a:off x="2153813" y="4143688"/>
              <a:ext cx="16650" cy="11600"/>
            </a:xfrm>
            <a:custGeom>
              <a:rect b="b" l="l" r="r" t="t"/>
              <a:pathLst>
                <a:path extrusionOk="0" h="464" w="666">
                  <a:moveTo>
                    <a:pt x="241" y="1"/>
                  </a:moveTo>
                  <a:cubicBezTo>
                    <a:pt x="101" y="1"/>
                    <a:pt x="0" y="102"/>
                    <a:pt x="0" y="242"/>
                  </a:cubicBezTo>
                  <a:cubicBezTo>
                    <a:pt x="0" y="362"/>
                    <a:pt x="101" y="464"/>
                    <a:pt x="241" y="464"/>
                  </a:cubicBezTo>
                  <a:lnTo>
                    <a:pt x="444" y="464"/>
                  </a:lnTo>
                  <a:cubicBezTo>
                    <a:pt x="564" y="464"/>
                    <a:pt x="666" y="362"/>
                    <a:pt x="666" y="242"/>
                  </a:cubicBezTo>
                  <a:cubicBezTo>
                    <a:pt x="666" y="102"/>
                    <a:pt x="564" y="1"/>
                    <a:pt x="44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" name="Google Shape;169;p17"/>
            <p:cNvSpPr/>
            <p:nvPr/>
          </p:nvSpPr>
          <p:spPr>
            <a:xfrm>
              <a:off x="2179488" y="4143688"/>
              <a:ext cx="16550" cy="11600"/>
            </a:xfrm>
            <a:custGeom>
              <a:rect b="b" l="l" r="r" t="t"/>
              <a:pathLst>
                <a:path extrusionOk="0" h="464" w="662">
                  <a:moveTo>
                    <a:pt x="222" y="1"/>
                  </a:moveTo>
                  <a:cubicBezTo>
                    <a:pt x="102" y="1"/>
                    <a:pt x="0" y="102"/>
                    <a:pt x="0" y="242"/>
                  </a:cubicBezTo>
                  <a:cubicBezTo>
                    <a:pt x="0" y="362"/>
                    <a:pt x="102" y="464"/>
                    <a:pt x="222" y="464"/>
                  </a:cubicBezTo>
                  <a:lnTo>
                    <a:pt x="439" y="464"/>
                  </a:lnTo>
                  <a:cubicBezTo>
                    <a:pt x="560" y="464"/>
                    <a:pt x="661" y="362"/>
                    <a:pt x="661" y="242"/>
                  </a:cubicBezTo>
                  <a:cubicBezTo>
                    <a:pt x="661" y="102"/>
                    <a:pt x="560" y="1"/>
                    <a:pt x="43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" name="Google Shape;170;p17"/>
            <p:cNvSpPr/>
            <p:nvPr/>
          </p:nvSpPr>
          <p:spPr>
            <a:xfrm>
              <a:off x="2103038" y="4166238"/>
              <a:ext cx="16675" cy="11600"/>
            </a:xfrm>
            <a:custGeom>
              <a:rect b="b" l="l" r="r" t="t"/>
              <a:pathLst>
                <a:path extrusionOk="0" h="464" w="667">
                  <a:moveTo>
                    <a:pt x="222" y="1"/>
                  </a:moveTo>
                  <a:cubicBezTo>
                    <a:pt x="102" y="1"/>
                    <a:pt x="0" y="102"/>
                    <a:pt x="0" y="242"/>
                  </a:cubicBezTo>
                  <a:cubicBezTo>
                    <a:pt x="0" y="362"/>
                    <a:pt x="102" y="464"/>
                    <a:pt x="222" y="464"/>
                  </a:cubicBezTo>
                  <a:lnTo>
                    <a:pt x="425" y="464"/>
                  </a:lnTo>
                  <a:cubicBezTo>
                    <a:pt x="565" y="464"/>
                    <a:pt x="666" y="362"/>
                    <a:pt x="666" y="242"/>
                  </a:cubicBezTo>
                  <a:cubicBezTo>
                    <a:pt x="666" y="102"/>
                    <a:pt x="565" y="1"/>
                    <a:pt x="4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" name="Google Shape;171;p17"/>
            <p:cNvSpPr/>
            <p:nvPr/>
          </p:nvSpPr>
          <p:spPr>
            <a:xfrm>
              <a:off x="2128238" y="4166238"/>
              <a:ext cx="16550" cy="11600"/>
            </a:xfrm>
            <a:custGeom>
              <a:rect b="b" l="l" r="r" t="t"/>
              <a:pathLst>
                <a:path extrusionOk="0" h="464" w="662">
                  <a:moveTo>
                    <a:pt x="242" y="1"/>
                  </a:moveTo>
                  <a:cubicBezTo>
                    <a:pt x="121" y="1"/>
                    <a:pt x="1" y="102"/>
                    <a:pt x="1" y="242"/>
                  </a:cubicBezTo>
                  <a:cubicBezTo>
                    <a:pt x="1" y="362"/>
                    <a:pt x="121" y="464"/>
                    <a:pt x="242" y="464"/>
                  </a:cubicBezTo>
                  <a:lnTo>
                    <a:pt x="439" y="464"/>
                  </a:lnTo>
                  <a:cubicBezTo>
                    <a:pt x="560" y="464"/>
                    <a:pt x="661" y="362"/>
                    <a:pt x="661" y="242"/>
                  </a:cubicBezTo>
                  <a:cubicBezTo>
                    <a:pt x="661" y="102"/>
                    <a:pt x="560" y="1"/>
                    <a:pt x="43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" name="Google Shape;172;p17"/>
            <p:cNvSpPr/>
            <p:nvPr/>
          </p:nvSpPr>
          <p:spPr>
            <a:xfrm>
              <a:off x="2153813" y="4166238"/>
              <a:ext cx="16650" cy="11600"/>
            </a:xfrm>
            <a:custGeom>
              <a:rect b="b" l="l" r="r" t="t"/>
              <a:pathLst>
                <a:path extrusionOk="0" h="464" w="666">
                  <a:moveTo>
                    <a:pt x="241" y="1"/>
                  </a:moveTo>
                  <a:cubicBezTo>
                    <a:pt x="101" y="1"/>
                    <a:pt x="0" y="102"/>
                    <a:pt x="0" y="242"/>
                  </a:cubicBezTo>
                  <a:cubicBezTo>
                    <a:pt x="0" y="362"/>
                    <a:pt x="101" y="464"/>
                    <a:pt x="241" y="464"/>
                  </a:cubicBezTo>
                  <a:lnTo>
                    <a:pt x="444" y="464"/>
                  </a:lnTo>
                  <a:cubicBezTo>
                    <a:pt x="564" y="464"/>
                    <a:pt x="666" y="362"/>
                    <a:pt x="666" y="242"/>
                  </a:cubicBezTo>
                  <a:cubicBezTo>
                    <a:pt x="666" y="102"/>
                    <a:pt x="564" y="1"/>
                    <a:pt x="44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" name="Google Shape;173;p17"/>
            <p:cNvSpPr/>
            <p:nvPr/>
          </p:nvSpPr>
          <p:spPr>
            <a:xfrm>
              <a:off x="2179488" y="4166238"/>
              <a:ext cx="16550" cy="11600"/>
            </a:xfrm>
            <a:custGeom>
              <a:rect b="b" l="l" r="r" t="t"/>
              <a:pathLst>
                <a:path extrusionOk="0" h="464" w="662">
                  <a:moveTo>
                    <a:pt x="222" y="1"/>
                  </a:moveTo>
                  <a:cubicBezTo>
                    <a:pt x="102" y="1"/>
                    <a:pt x="0" y="102"/>
                    <a:pt x="0" y="242"/>
                  </a:cubicBezTo>
                  <a:cubicBezTo>
                    <a:pt x="0" y="362"/>
                    <a:pt x="102" y="464"/>
                    <a:pt x="222" y="464"/>
                  </a:cubicBezTo>
                  <a:lnTo>
                    <a:pt x="439" y="464"/>
                  </a:lnTo>
                  <a:cubicBezTo>
                    <a:pt x="560" y="464"/>
                    <a:pt x="661" y="362"/>
                    <a:pt x="661" y="242"/>
                  </a:cubicBezTo>
                  <a:cubicBezTo>
                    <a:pt x="661" y="102"/>
                    <a:pt x="560" y="1"/>
                    <a:pt x="43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" name="Google Shape;174;p17"/>
            <p:cNvSpPr/>
            <p:nvPr/>
          </p:nvSpPr>
          <p:spPr>
            <a:xfrm>
              <a:off x="2103038" y="4188913"/>
              <a:ext cx="16675" cy="11600"/>
            </a:xfrm>
            <a:custGeom>
              <a:rect b="b" l="l" r="r" t="t"/>
              <a:pathLst>
                <a:path extrusionOk="0" h="464" w="667">
                  <a:moveTo>
                    <a:pt x="222" y="0"/>
                  </a:moveTo>
                  <a:cubicBezTo>
                    <a:pt x="102" y="0"/>
                    <a:pt x="0" y="102"/>
                    <a:pt x="0" y="242"/>
                  </a:cubicBezTo>
                  <a:cubicBezTo>
                    <a:pt x="0" y="362"/>
                    <a:pt x="102" y="463"/>
                    <a:pt x="222" y="463"/>
                  </a:cubicBezTo>
                  <a:lnTo>
                    <a:pt x="425" y="463"/>
                  </a:lnTo>
                  <a:cubicBezTo>
                    <a:pt x="565" y="463"/>
                    <a:pt x="666" y="362"/>
                    <a:pt x="666" y="242"/>
                  </a:cubicBezTo>
                  <a:cubicBezTo>
                    <a:pt x="666" y="102"/>
                    <a:pt x="565" y="0"/>
                    <a:pt x="4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" name="Google Shape;175;p17"/>
            <p:cNvSpPr/>
            <p:nvPr/>
          </p:nvSpPr>
          <p:spPr>
            <a:xfrm>
              <a:off x="2128238" y="4188913"/>
              <a:ext cx="16550" cy="11600"/>
            </a:xfrm>
            <a:custGeom>
              <a:rect b="b" l="l" r="r" t="t"/>
              <a:pathLst>
                <a:path extrusionOk="0" h="464" w="662">
                  <a:moveTo>
                    <a:pt x="242" y="0"/>
                  </a:moveTo>
                  <a:cubicBezTo>
                    <a:pt x="121" y="0"/>
                    <a:pt x="1" y="102"/>
                    <a:pt x="1" y="242"/>
                  </a:cubicBezTo>
                  <a:cubicBezTo>
                    <a:pt x="1" y="362"/>
                    <a:pt x="121" y="463"/>
                    <a:pt x="242" y="463"/>
                  </a:cubicBezTo>
                  <a:lnTo>
                    <a:pt x="439" y="463"/>
                  </a:lnTo>
                  <a:cubicBezTo>
                    <a:pt x="560" y="463"/>
                    <a:pt x="661" y="362"/>
                    <a:pt x="661" y="242"/>
                  </a:cubicBezTo>
                  <a:cubicBezTo>
                    <a:pt x="661" y="102"/>
                    <a:pt x="560" y="0"/>
                    <a:pt x="43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" name="Google Shape;176;p17"/>
            <p:cNvSpPr/>
            <p:nvPr/>
          </p:nvSpPr>
          <p:spPr>
            <a:xfrm>
              <a:off x="2153813" y="4188913"/>
              <a:ext cx="16650" cy="11600"/>
            </a:xfrm>
            <a:custGeom>
              <a:rect b="b" l="l" r="r" t="t"/>
              <a:pathLst>
                <a:path extrusionOk="0" h="464" w="666">
                  <a:moveTo>
                    <a:pt x="241" y="0"/>
                  </a:moveTo>
                  <a:cubicBezTo>
                    <a:pt x="101" y="0"/>
                    <a:pt x="0" y="102"/>
                    <a:pt x="0" y="242"/>
                  </a:cubicBezTo>
                  <a:cubicBezTo>
                    <a:pt x="0" y="362"/>
                    <a:pt x="101" y="463"/>
                    <a:pt x="241" y="463"/>
                  </a:cubicBezTo>
                  <a:lnTo>
                    <a:pt x="444" y="463"/>
                  </a:lnTo>
                  <a:cubicBezTo>
                    <a:pt x="564" y="463"/>
                    <a:pt x="666" y="362"/>
                    <a:pt x="666" y="242"/>
                  </a:cubicBezTo>
                  <a:cubicBezTo>
                    <a:pt x="666" y="102"/>
                    <a:pt x="564" y="0"/>
                    <a:pt x="44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" name="Google Shape;177;p17"/>
            <p:cNvSpPr/>
            <p:nvPr/>
          </p:nvSpPr>
          <p:spPr>
            <a:xfrm>
              <a:off x="2179488" y="4188913"/>
              <a:ext cx="16550" cy="11600"/>
            </a:xfrm>
            <a:custGeom>
              <a:rect b="b" l="l" r="r" t="t"/>
              <a:pathLst>
                <a:path extrusionOk="0" h="464" w="662">
                  <a:moveTo>
                    <a:pt x="222" y="0"/>
                  </a:moveTo>
                  <a:cubicBezTo>
                    <a:pt x="102" y="0"/>
                    <a:pt x="0" y="102"/>
                    <a:pt x="0" y="242"/>
                  </a:cubicBezTo>
                  <a:cubicBezTo>
                    <a:pt x="0" y="362"/>
                    <a:pt x="102" y="463"/>
                    <a:pt x="222" y="463"/>
                  </a:cubicBezTo>
                  <a:lnTo>
                    <a:pt x="439" y="463"/>
                  </a:lnTo>
                  <a:cubicBezTo>
                    <a:pt x="560" y="463"/>
                    <a:pt x="661" y="362"/>
                    <a:pt x="661" y="242"/>
                  </a:cubicBezTo>
                  <a:cubicBezTo>
                    <a:pt x="661" y="102"/>
                    <a:pt x="560" y="0"/>
                    <a:pt x="43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" name="Google Shape;178;p17"/>
            <p:cNvSpPr/>
            <p:nvPr/>
          </p:nvSpPr>
          <p:spPr>
            <a:xfrm>
              <a:off x="2103038" y="4211463"/>
              <a:ext cx="16675" cy="11600"/>
            </a:xfrm>
            <a:custGeom>
              <a:rect b="b" l="l" r="r" t="t"/>
              <a:pathLst>
                <a:path extrusionOk="0" h="464" w="667">
                  <a:moveTo>
                    <a:pt x="222" y="0"/>
                  </a:moveTo>
                  <a:cubicBezTo>
                    <a:pt x="102" y="0"/>
                    <a:pt x="0" y="121"/>
                    <a:pt x="0" y="241"/>
                  </a:cubicBezTo>
                  <a:cubicBezTo>
                    <a:pt x="0" y="362"/>
                    <a:pt x="102" y="463"/>
                    <a:pt x="222" y="463"/>
                  </a:cubicBezTo>
                  <a:lnTo>
                    <a:pt x="425" y="463"/>
                  </a:lnTo>
                  <a:cubicBezTo>
                    <a:pt x="565" y="463"/>
                    <a:pt x="666" y="362"/>
                    <a:pt x="666" y="241"/>
                  </a:cubicBezTo>
                  <a:cubicBezTo>
                    <a:pt x="666" y="121"/>
                    <a:pt x="565" y="0"/>
                    <a:pt x="4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" name="Google Shape;179;p17"/>
            <p:cNvSpPr/>
            <p:nvPr/>
          </p:nvSpPr>
          <p:spPr>
            <a:xfrm>
              <a:off x="2128238" y="4211463"/>
              <a:ext cx="16550" cy="11600"/>
            </a:xfrm>
            <a:custGeom>
              <a:rect b="b" l="l" r="r" t="t"/>
              <a:pathLst>
                <a:path extrusionOk="0" h="464" w="662">
                  <a:moveTo>
                    <a:pt x="242" y="0"/>
                  </a:moveTo>
                  <a:cubicBezTo>
                    <a:pt x="121" y="0"/>
                    <a:pt x="1" y="121"/>
                    <a:pt x="1" y="241"/>
                  </a:cubicBezTo>
                  <a:cubicBezTo>
                    <a:pt x="1" y="362"/>
                    <a:pt x="121" y="463"/>
                    <a:pt x="242" y="463"/>
                  </a:cubicBezTo>
                  <a:lnTo>
                    <a:pt x="439" y="463"/>
                  </a:lnTo>
                  <a:cubicBezTo>
                    <a:pt x="560" y="463"/>
                    <a:pt x="661" y="362"/>
                    <a:pt x="661" y="241"/>
                  </a:cubicBezTo>
                  <a:cubicBezTo>
                    <a:pt x="661" y="121"/>
                    <a:pt x="560" y="0"/>
                    <a:pt x="43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" name="Google Shape;180;p17"/>
            <p:cNvSpPr/>
            <p:nvPr/>
          </p:nvSpPr>
          <p:spPr>
            <a:xfrm>
              <a:off x="2153813" y="4211463"/>
              <a:ext cx="42225" cy="11600"/>
            </a:xfrm>
            <a:custGeom>
              <a:rect b="b" l="l" r="r" t="t"/>
              <a:pathLst>
                <a:path extrusionOk="0" h="464" w="1689">
                  <a:moveTo>
                    <a:pt x="241" y="0"/>
                  </a:moveTo>
                  <a:cubicBezTo>
                    <a:pt x="101" y="0"/>
                    <a:pt x="0" y="121"/>
                    <a:pt x="0" y="241"/>
                  </a:cubicBezTo>
                  <a:cubicBezTo>
                    <a:pt x="0" y="362"/>
                    <a:pt x="101" y="463"/>
                    <a:pt x="241" y="463"/>
                  </a:cubicBezTo>
                  <a:lnTo>
                    <a:pt x="1466" y="463"/>
                  </a:lnTo>
                  <a:cubicBezTo>
                    <a:pt x="1587" y="463"/>
                    <a:pt x="1688" y="362"/>
                    <a:pt x="1688" y="241"/>
                  </a:cubicBezTo>
                  <a:cubicBezTo>
                    <a:pt x="1688" y="121"/>
                    <a:pt x="1587" y="0"/>
                    <a:pt x="146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" name="Google Shape;181;p17"/>
            <p:cNvSpPr/>
            <p:nvPr/>
          </p:nvSpPr>
          <p:spPr>
            <a:xfrm>
              <a:off x="1879963" y="4072238"/>
              <a:ext cx="121200" cy="17700"/>
            </a:xfrm>
            <a:custGeom>
              <a:rect b="b" l="l" r="r" t="t"/>
              <a:pathLst>
                <a:path extrusionOk="0" h="708" w="4848">
                  <a:moveTo>
                    <a:pt x="1598" y="0"/>
                  </a:moveTo>
                  <a:cubicBezTo>
                    <a:pt x="1172" y="0"/>
                    <a:pt x="713" y="13"/>
                    <a:pt x="222" y="42"/>
                  </a:cubicBezTo>
                  <a:cubicBezTo>
                    <a:pt x="102" y="42"/>
                    <a:pt x="1" y="163"/>
                    <a:pt x="25" y="283"/>
                  </a:cubicBezTo>
                  <a:cubicBezTo>
                    <a:pt x="25" y="394"/>
                    <a:pt x="106" y="488"/>
                    <a:pt x="231" y="488"/>
                  </a:cubicBezTo>
                  <a:cubicBezTo>
                    <a:pt x="242" y="488"/>
                    <a:pt x="254" y="487"/>
                    <a:pt x="266" y="486"/>
                  </a:cubicBezTo>
                  <a:cubicBezTo>
                    <a:pt x="731" y="458"/>
                    <a:pt x="1160" y="447"/>
                    <a:pt x="1554" y="447"/>
                  </a:cubicBezTo>
                  <a:cubicBezTo>
                    <a:pt x="3436" y="447"/>
                    <a:pt x="4483" y="708"/>
                    <a:pt x="4583" y="708"/>
                  </a:cubicBezTo>
                  <a:cubicBezTo>
                    <a:pt x="4703" y="708"/>
                    <a:pt x="4785" y="626"/>
                    <a:pt x="4804" y="524"/>
                  </a:cubicBezTo>
                  <a:cubicBezTo>
                    <a:pt x="4848" y="384"/>
                    <a:pt x="4766" y="283"/>
                    <a:pt x="4626" y="245"/>
                  </a:cubicBezTo>
                  <a:cubicBezTo>
                    <a:pt x="3953" y="124"/>
                    <a:pt x="2936" y="0"/>
                    <a:pt x="15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" name="Google Shape;182;p17"/>
            <p:cNvSpPr/>
            <p:nvPr/>
          </p:nvSpPr>
          <p:spPr>
            <a:xfrm>
              <a:off x="1879963" y="4035863"/>
              <a:ext cx="121200" cy="17425"/>
            </a:xfrm>
            <a:custGeom>
              <a:rect b="b" l="l" r="r" t="t"/>
              <a:pathLst>
                <a:path extrusionOk="0" h="697" w="4848">
                  <a:moveTo>
                    <a:pt x="1642" y="0"/>
                  </a:moveTo>
                  <a:cubicBezTo>
                    <a:pt x="1204" y="0"/>
                    <a:pt x="730" y="15"/>
                    <a:pt x="222" y="50"/>
                  </a:cubicBezTo>
                  <a:cubicBezTo>
                    <a:pt x="102" y="50"/>
                    <a:pt x="1" y="151"/>
                    <a:pt x="25" y="291"/>
                  </a:cubicBezTo>
                  <a:cubicBezTo>
                    <a:pt x="25" y="412"/>
                    <a:pt x="121" y="494"/>
                    <a:pt x="266" y="494"/>
                  </a:cubicBezTo>
                  <a:cubicBezTo>
                    <a:pt x="751" y="465"/>
                    <a:pt x="1198" y="453"/>
                    <a:pt x="1605" y="453"/>
                  </a:cubicBezTo>
                  <a:cubicBezTo>
                    <a:pt x="3455" y="453"/>
                    <a:pt x="4484" y="696"/>
                    <a:pt x="4583" y="696"/>
                  </a:cubicBezTo>
                  <a:cubicBezTo>
                    <a:pt x="4703" y="696"/>
                    <a:pt x="4785" y="634"/>
                    <a:pt x="4804" y="513"/>
                  </a:cubicBezTo>
                  <a:cubicBezTo>
                    <a:pt x="4848" y="392"/>
                    <a:pt x="4766" y="272"/>
                    <a:pt x="4626" y="253"/>
                  </a:cubicBezTo>
                  <a:cubicBezTo>
                    <a:pt x="3960" y="133"/>
                    <a:pt x="2958" y="0"/>
                    <a:pt x="164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" name="Google Shape;183;p17"/>
            <p:cNvSpPr/>
            <p:nvPr/>
          </p:nvSpPr>
          <p:spPr>
            <a:xfrm>
              <a:off x="1879963" y="4108463"/>
              <a:ext cx="121200" cy="17650"/>
            </a:xfrm>
            <a:custGeom>
              <a:rect b="b" l="l" r="r" t="t"/>
              <a:pathLst>
                <a:path extrusionOk="0" h="706" w="4848">
                  <a:moveTo>
                    <a:pt x="1515" y="1"/>
                  </a:moveTo>
                  <a:cubicBezTo>
                    <a:pt x="1112" y="1"/>
                    <a:pt x="681" y="13"/>
                    <a:pt x="222" y="40"/>
                  </a:cubicBezTo>
                  <a:cubicBezTo>
                    <a:pt x="102" y="64"/>
                    <a:pt x="1" y="161"/>
                    <a:pt x="25" y="281"/>
                  </a:cubicBezTo>
                  <a:cubicBezTo>
                    <a:pt x="25" y="402"/>
                    <a:pt x="121" y="503"/>
                    <a:pt x="266" y="503"/>
                  </a:cubicBezTo>
                  <a:cubicBezTo>
                    <a:pt x="777" y="469"/>
                    <a:pt x="1244" y="455"/>
                    <a:pt x="1668" y="455"/>
                  </a:cubicBezTo>
                  <a:cubicBezTo>
                    <a:pt x="3478" y="455"/>
                    <a:pt x="4485" y="706"/>
                    <a:pt x="4583" y="706"/>
                  </a:cubicBezTo>
                  <a:cubicBezTo>
                    <a:pt x="4703" y="706"/>
                    <a:pt x="4785" y="624"/>
                    <a:pt x="4804" y="522"/>
                  </a:cubicBezTo>
                  <a:cubicBezTo>
                    <a:pt x="4848" y="402"/>
                    <a:pt x="4766" y="281"/>
                    <a:pt x="4626" y="262"/>
                  </a:cubicBezTo>
                  <a:cubicBezTo>
                    <a:pt x="3939" y="139"/>
                    <a:pt x="2894" y="1"/>
                    <a:pt x="151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" name="Google Shape;184;p17"/>
            <p:cNvSpPr/>
            <p:nvPr/>
          </p:nvSpPr>
          <p:spPr>
            <a:xfrm>
              <a:off x="1879963" y="4144938"/>
              <a:ext cx="121200" cy="17350"/>
            </a:xfrm>
            <a:custGeom>
              <a:rect b="b" l="l" r="r" t="t"/>
              <a:pathLst>
                <a:path extrusionOk="0" h="694" w="4848">
                  <a:moveTo>
                    <a:pt x="1684" y="0"/>
                  </a:moveTo>
                  <a:cubicBezTo>
                    <a:pt x="1191" y="0"/>
                    <a:pt x="700" y="19"/>
                    <a:pt x="222" y="52"/>
                  </a:cubicBezTo>
                  <a:cubicBezTo>
                    <a:pt x="102" y="52"/>
                    <a:pt x="1" y="148"/>
                    <a:pt x="25" y="293"/>
                  </a:cubicBezTo>
                  <a:cubicBezTo>
                    <a:pt x="25" y="403"/>
                    <a:pt x="105" y="493"/>
                    <a:pt x="229" y="493"/>
                  </a:cubicBezTo>
                  <a:cubicBezTo>
                    <a:pt x="241" y="493"/>
                    <a:pt x="253" y="493"/>
                    <a:pt x="266" y="491"/>
                  </a:cubicBezTo>
                  <a:cubicBezTo>
                    <a:pt x="755" y="462"/>
                    <a:pt x="1204" y="450"/>
                    <a:pt x="1612" y="450"/>
                  </a:cubicBezTo>
                  <a:cubicBezTo>
                    <a:pt x="3468" y="450"/>
                    <a:pt x="4484" y="693"/>
                    <a:pt x="4583" y="693"/>
                  </a:cubicBezTo>
                  <a:cubicBezTo>
                    <a:pt x="4703" y="693"/>
                    <a:pt x="4785" y="631"/>
                    <a:pt x="4804" y="510"/>
                  </a:cubicBezTo>
                  <a:cubicBezTo>
                    <a:pt x="4848" y="390"/>
                    <a:pt x="4766" y="269"/>
                    <a:pt x="4626" y="250"/>
                  </a:cubicBezTo>
                  <a:cubicBezTo>
                    <a:pt x="3695" y="75"/>
                    <a:pt x="2685" y="0"/>
                    <a:pt x="168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" name="Google Shape;185;p17"/>
            <p:cNvSpPr/>
            <p:nvPr/>
          </p:nvSpPr>
          <p:spPr>
            <a:xfrm>
              <a:off x="1913113" y="3999488"/>
              <a:ext cx="88050" cy="17625"/>
            </a:xfrm>
            <a:custGeom>
              <a:rect b="b" l="l" r="r" t="t"/>
              <a:pathLst>
                <a:path extrusionOk="0" h="705" w="3522">
                  <a:moveTo>
                    <a:pt x="223" y="0"/>
                  </a:moveTo>
                  <a:cubicBezTo>
                    <a:pt x="102" y="0"/>
                    <a:pt x="1" y="101"/>
                    <a:pt x="1" y="222"/>
                  </a:cubicBezTo>
                  <a:cubicBezTo>
                    <a:pt x="1" y="362"/>
                    <a:pt x="102" y="463"/>
                    <a:pt x="223" y="463"/>
                  </a:cubicBezTo>
                  <a:lnTo>
                    <a:pt x="242" y="463"/>
                  </a:lnTo>
                  <a:cubicBezTo>
                    <a:pt x="309" y="463"/>
                    <a:pt x="375" y="462"/>
                    <a:pt x="440" y="462"/>
                  </a:cubicBezTo>
                  <a:cubicBezTo>
                    <a:pt x="2188" y="462"/>
                    <a:pt x="3182" y="704"/>
                    <a:pt x="3257" y="704"/>
                  </a:cubicBezTo>
                  <a:cubicBezTo>
                    <a:pt x="3377" y="704"/>
                    <a:pt x="3459" y="622"/>
                    <a:pt x="3478" y="521"/>
                  </a:cubicBezTo>
                  <a:cubicBezTo>
                    <a:pt x="3522" y="401"/>
                    <a:pt x="3440" y="280"/>
                    <a:pt x="3300" y="261"/>
                  </a:cubicBezTo>
                  <a:cubicBezTo>
                    <a:pt x="2678" y="140"/>
                    <a:pt x="1631" y="0"/>
                    <a:pt x="2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" name="Google Shape;186;p17"/>
            <p:cNvSpPr/>
            <p:nvPr/>
          </p:nvSpPr>
          <p:spPr>
            <a:xfrm>
              <a:off x="1834263" y="3959113"/>
              <a:ext cx="385875" cy="294100"/>
            </a:xfrm>
            <a:custGeom>
              <a:rect b="b" l="l" r="r" t="t"/>
              <a:pathLst>
                <a:path extrusionOk="0" h="11764" w="15435">
                  <a:moveTo>
                    <a:pt x="3416" y="452"/>
                  </a:moveTo>
                  <a:cubicBezTo>
                    <a:pt x="5505" y="452"/>
                    <a:pt x="6791" y="762"/>
                    <a:pt x="7216" y="872"/>
                  </a:cubicBezTo>
                  <a:lnTo>
                    <a:pt x="7216" y="9834"/>
                  </a:lnTo>
                  <a:cubicBezTo>
                    <a:pt x="7134" y="9815"/>
                    <a:pt x="7076" y="9815"/>
                    <a:pt x="6994" y="9795"/>
                  </a:cubicBezTo>
                  <a:cubicBezTo>
                    <a:pt x="6358" y="9643"/>
                    <a:pt x="5163" y="9435"/>
                    <a:pt x="3442" y="9435"/>
                  </a:cubicBezTo>
                  <a:cubicBezTo>
                    <a:pt x="2879" y="9435"/>
                    <a:pt x="2261" y="9457"/>
                    <a:pt x="1587" y="9511"/>
                  </a:cubicBezTo>
                  <a:cubicBezTo>
                    <a:pt x="1575" y="9513"/>
                    <a:pt x="1563" y="9514"/>
                    <a:pt x="1552" y="9514"/>
                  </a:cubicBezTo>
                  <a:cubicBezTo>
                    <a:pt x="1428" y="9514"/>
                    <a:pt x="1327" y="9402"/>
                    <a:pt x="1327" y="9270"/>
                  </a:cubicBezTo>
                  <a:lnTo>
                    <a:pt x="1327" y="771"/>
                  </a:lnTo>
                  <a:cubicBezTo>
                    <a:pt x="1327" y="651"/>
                    <a:pt x="1428" y="549"/>
                    <a:pt x="1549" y="530"/>
                  </a:cubicBezTo>
                  <a:cubicBezTo>
                    <a:pt x="2229" y="475"/>
                    <a:pt x="2852" y="452"/>
                    <a:pt x="3416" y="452"/>
                  </a:cubicBezTo>
                  <a:close/>
                  <a:moveTo>
                    <a:pt x="11460" y="452"/>
                  </a:moveTo>
                  <a:cubicBezTo>
                    <a:pt x="12024" y="452"/>
                    <a:pt x="12647" y="475"/>
                    <a:pt x="13327" y="530"/>
                  </a:cubicBezTo>
                  <a:cubicBezTo>
                    <a:pt x="13448" y="549"/>
                    <a:pt x="13549" y="651"/>
                    <a:pt x="13549" y="771"/>
                  </a:cubicBezTo>
                  <a:lnTo>
                    <a:pt x="13549" y="3462"/>
                  </a:lnTo>
                  <a:cubicBezTo>
                    <a:pt x="13549" y="3583"/>
                    <a:pt x="13645" y="3684"/>
                    <a:pt x="13766" y="3684"/>
                  </a:cubicBezTo>
                  <a:cubicBezTo>
                    <a:pt x="13887" y="3684"/>
                    <a:pt x="13988" y="3583"/>
                    <a:pt x="13988" y="3462"/>
                  </a:cubicBezTo>
                  <a:lnTo>
                    <a:pt x="13988" y="1495"/>
                  </a:lnTo>
                  <a:cubicBezTo>
                    <a:pt x="14311" y="1577"/>
                    <a:pt x="14412" y="1736"/>
                    <a:pt x="14412" y="2059"/>
                  </a:cubicBezTo>
                  <a:lnTo>
                    <a:pt x="14412" y="4287"/>
                  </a:lnTo>
                  <a:lnTo>
                    <a:pt x="10491" y="4287"/>
                  </a:lnTo>
                  <a:cubicBezTo>
                    <a:pt x="10269" y="4287"/>
                    <a:pt x="10052" y="4408"/>
                    <a:pt x="9932" y="4591"/>
                  </a:cubicBezTo>
                  <a:cubicBezTo>
                    <a:pt x="9285" y="4630"/>
                    <a:pt x="8784" y="4712"/>
                    <a:pt x="8383" y="4770"/>
                  </a:cubicBezTo>
                  <a:cubicBezTo>
                    <a:pt x="8263" y="4808"/>
                    <a:pt x="8181" y="4909"/>
                    <a:pt x="8200" y="5049"/>
                  </a:cubicBezTo>
                  <a:cubicBezTo>
                    <a:pt x="8219" y="5151"/>
                    <a:pt x="8321" y="5233"/>
                    <a:pt x="8422" y="5233"/>
                  </a:cubicBezTo>
                  <a:cubicBezTo>
                    <a:pt x="8504" y="5233"/>
                    <a:pt x="8885" y="5131"/>
                    <a:pt x="9787" y="5049"/>
                  </a:cubicBezTo>
                  <a:lnTo>
                    <a:pt x="9787" y="6057"/>
                  </a:lnTo>
                  <a:cubicBezTo>
                    <a:pt x="9227" y="6096"/>
                    <a:pt x="8745" y="6159"/>
                    <a:pt x="8383" y="6236"/>
                  </a:cubicBezTo>
                  <a:cubicBezTo>
                    <a:pt x="8263" y="6255"/>
                    <a:pt x="8181" y="6376"/>
                    <a:pt x="8200" y="6496"/>
                  </a:cubicBezTo>
                  <a:cubicBezTo>
                    <a:pt x="8219" y="6598"/>
                    <a:pt x="8321" y="6680"/>
                    <a:pt x="8422" y="6680"/>
                  </a:cubicBezTo>
                  <a:cubicBezTo>
                    <a:pt x="8504" y="6680"/>
                    <a:pt x="8885" y="6578"/>
                    <a:pt x="9787" y="6496"/>
                  </a:cubicBezTo>
                  <a:lnTo>
                    <a:pt x="9787" y="7504"/>
                  </a:lnTo>
                  <a:cubicBezTo>
                    <a:pt x="9285" y="7543"/>
                    <a:pt x="8822" y="7606"/>
                    <a:pt x="8383" y="7683"/>
                  </a:cubicBezTo>
                  <a:cubicBezTo>
                    <a:pt x="8263" y="7702"/>
                    <a:pt x="8181" y="7823"/>
                    <a:pt x="8200" y="7943"/>
                  </a:cubicBezTo>
                  <a:cubicBezTo>
                    <a:pt x="8219" y="8064"/>
                    <a:pt x="8321" y="8126"/>
                    <a:pt x="8422" y="8126"/>
                  </a:cubicBezTo>
                  <a:cubicBezTo>
                    <a:pt x="8504" y="8126"/>
                    <a:pt x="8904" y="8025"/>
                    <a:pt x="9787" y="7943"/>
                  </a:cubicBezTo>
                  <a:lnTo>
                    <a:pt x="9787" y="10475"/>
                  </a:lnTo>
                  <a:cubicBezTo>
                    <a:pt x="9005" y="10557"/>
                    <a:pt x="8441" y="10659"/>
                    <a:pt x="8079" y="10760"/>
                  </a:cubicBezTo>
                  <a:cubicBezTo>
                    <a:pt x="7870" y="10811"/>
                    <a:pt x="7654" y="10836"/>
                    <a:pt x="7438" y="10836"/>
                  </a:cubicBezTo>
                  <a:cubicBezTo>
                    <a:pt x="7222" y="10836"/>
                    <a:pt x="7006" y="10811"/>
                    <a:pt x="6796" y="10760"/>
                  </a:cubicBezTo>
                  <a:cubicBezTo>
                    <a:pt x="5802" y="10515"/>
                    <a:pt x="4657" y="10418"/>
                    <a:pt x="3534" y="10418"/>
                  </a:cubicBezTo>
                  <a:cubicBezTo>
                    <a:pt x="2909" y="10418"/>
                    <a:pt x="2291" y="10448"/>
                    <a:pt x="1708" y="10499"/>
                  </a:cubicBezTo>
                  <a:cubicBezTo>
                    <a:pt x="1674" y="10502"/>
                    <a:pt x="1641" y="10504"/>
                    <a:pt x="1608" y="10504"/>
                  </a:cubicBezTo>
                  <a:cubicBezTo>
                    <a:pt x="972" y="10504"/>
                    <a:pt x="444" y="9983"/>
                    <a:pt x="444" y="9332"/>
                  </a:cubicBezTo>
                  <a:lnTo>
                    <a:pt x="444" y="2059"/>
                  </a:lnTo>
                  <a:cubicBezTo>
                    <a:pt x="444" y="1736"/>
                    <a:pt x="565" y="1577"/>
                    <a:pt x="888" y="1495"/>
                  </a:cubicBezTo>
                  <a:lnTo>
                    <a:pt x="888" y="9270"/>
                  </a:lnTo>
                  <a:cubicBezTo>
                    <a:pt x="888" y="9652"/>
                    <a:pt x="1189" y="9958"/>
                    <a:pt x="1564" y="9958"/>
                  </a:cubicBezTo>
                  <a:cubicBezTo>
                    <a:pt x="1586" y="9958"/>
                    <a:pt x="1608" y="9957"/>
                    <a:pt x="1631" y="9954"/>
                  </a:cubicBezTo>
                  <a:cubicBezTo>
                    <a:pt x="2293" y="9899"/>
                    <a:pt x="2900" y="9877"/>
                    <a:pt x="3451" y="9877"/>
                  </a:cubicBezTo>
                  <a:cubicBezTo>
                    <a:pt x="5122" y="9877"/>
                    <a:pt x="6276" y="10085"/>
                    <a:pt x="6893" y="10234"/>
                  </a:cubicBezTo>
                  <a:cubicBezTo>
                    <a:pt x="7064" y="10275"/>
                    <a:pt x="7245" y="10296"/>
                    <a:pt x="7428" y="10296"/>
                  </a:cubicBezTo>
                  <a:cubicBezTo>
                    <a:pt x="7612" y="10296"/>
                    <a:pt x="7797" y="10275"/>
                    <a:pt x="7978" y="10234"/>
                  </a:cubicBezTo>
                  <a:cubicBezTo>
                    <a:pt x="8282" y="10157"/>
                    <a:pt x="8624" y="10094"/>
                    <a:pt x="8986" y="10036"/>
                  </a:cubicBezTo>
                  <a:cubicBezTo>
                    <a:pt x="9126" y="10036"/>
                    <a:pt x="9208" y="9916"/>
                    <a:pt x="9184" y="9795"/>
                  </a:cubicBezTo>
                  <a:cubicBezTo>
                    <a:pt x="9166" y="9685"/>
                    <a:pt x="9063" y="9590"/>
                    <a:pt x="8953" y="9590"/>
                  </a:cubicBezTo>
                  <a:cubicBezTo>
                    <a:pt x="8943" y="9590"/>
                    <a:pt x="8933" y="9591"/>
                    <a:pt x="8923" y="9593"/>
                  </a:cubicBezTo>
                  <a:cubicBezTo>
                    <a:pt x="8542" y="9655"/>
                    <a:pt x="8200" y="9713"/>
                    <a:pt x="7882" y="9795"/>
                  </a:cubicBezTo>
                  <a:cubicBezTo>
                    <a:pt x="7800" y="9815"/>
                    <a:pt x="7737" y="9815"/>
                    <a:pt x="7660" y="9834"/>
                  </a:cubicBezTo>
                  <a:lnTo>
                    <a:pt x="7660" y="872"/>
                  </a:lnTo>
                  <a:cubicBezTo>
                    <a:pt x="8085" y="762"/>
                    <a:pt x="9371" y="452"/>
                    <a:pt x="11460" y="452"/>
                  </a:cubicBezTo>
                  <a:close/>
                  <a:moveTo>
                    <a:pt x="14711" y="4750"/>
                  </a:moveTo>
                  <a:cubicBezTo>
                    <a:pt x="14875" y="4750"/>
                    <a:pt x="14972" y="4871"/>
                    <a:pt x="14972" y="5011"/>
                  </a:cubicBezTo>
                  <a:lnTo>
                    <a:pt x="14972" y="11059"/>
                  </a:lnTo>
                  <a:cubicBezTo>
                    <a:pt x="14972" y="11199"/>
                    <a:pt x="14875" y="11319"/>
                    <a:pt x="14711" y="11319"/>
                  </a:cubicBezTo>
                  <a:lnTo>
                    <a:pt x="10491" y="11319"/>
                  </a:lnTo>
                  <a:cubicBezTo>
                    <a:pt x="10351" y="11319"/>
                    <a:pt x="10231" y="11199"/>
                    <a:pt x="10231" y="11059"/>
                  </a:cubicBezTo>
                  <a:lnTo>
                    <a:pt x="10231" y="5011"/>
                  </a:lnTo>
                  <a:cubicBezTo>
                    <a:pt x="10231" y="4871"/>
                    <a:pt x="10351" y="4750"/>
                    <a:pt x="10491" y="4750"/>
                  </a:cubicBezTo>
                  <a:close/>
                  <a:moveTo>
                    <a:pt x="3472" y="1"/>
                  </a:moveTo>
                  <a:cubicBezTo>
                    <a:pt x="2880" y="1"/>
                    <a:pt x="2225" y="25"/>
                    <a:pt x="1510" y="86"/>
                  </a:cubicBezTo>
                  <a:cubicBezTo>
                    <a:pt x="1168" y="106"/>
                    <a:pt x="888" y="409"/>
                    <a:pt x="888" y="771"/>
                  </a:cubicBezTo>
                  <a:lnTo>
                    <a:pt x="888" y="1032"/>
                  </a:lnTo>
                  <a:cubicBezTo>
                    <a:pt x="444" y="1133"/>
                    <a:pt x="1" y="1355"/>
                    <a:pt x="1" y="2059"/>
                  </a:cubicBezTo>
                  <a:lnTo>
                    <a:pt x="1" y="9332"/>
                  </a:lnTo>
                  <a:cubicBezTo>
                    <a:pt x="1" y="10230"/>
                    <a:pt x="726" y="10945"/>
                    <a:pt x="1609" y="10945"/>
                  </a:cubicBezTo>
                  <a:cubicBezTo>
                    <a:pt x="1656" y="10945"/>
                    <a:pt x="1703" y="10943"/>
                    <a:pt x="1751" y="10938"/>
                  </a:cubicBezTo>
                  <a:cubicBezTo>
                    <a:pt x="2301" y="10896"/>
                    <a:pt x="2887" y="10871"/>
                    <a:pt x="3481" y="10871"/>
                  </a:cubicBezTo>
                  <a:cubicBezTo>
                    <a:pt x="4581" y="10871"/>
                    <a:pt x="5708" y="10957"/>
                    <a:pt x="6676" y="11180"/>
                  </a:cubicBezTo>
                  <a:cubicBezTo>
                    <a:pt x="6927" y="11240"/>
                    <a:pt x="7182" y="11270"/>
                    <a:pt x="7436" y="11270"/>
                  </a:cubicBezTo>
                  <a:cubicBezTo>
                    <a:pt x="7689" y="11270"/>
                    <a:pt x="7940" y="11240"/>
                    <a:pt x="8181" y="11180"/>
                  </a:cubicBezTo>
                  <a:cubicBezTo>
                    <a:pt x="8523" y="11122"/>
                    <a:pt x="9044" y="11001"/>
                    <a:pt x="9787" y="10938"/>
                  </a:cubicBezTo>
                  <a:lnTo>
                    <a:pt x="9787" y="11059"/>
                  </a:lnTo>
                  <a:cubicBezTo>
                    <a:pt x="9787" y="11440"/>
                    <a:pt x="10110" y="11763"/>
                    <a:pt x="10491" y="11763"/>
                  </a:cubicBezTo>
                  <a:lnTo>
                    <a:pt x="14711" y="11763"/>
                  </a:lnTo>
                  <a:cubicBezTo>
                    <a:pt x="15116" y="11763"/>
                    <a:pt x="15435" y="11440"/>
                    <a:pt x="15435" y="11059"/>
                  </a:cubicBezTo>
                  <a:lnTo>
                    <a:pt x="15435" y="5011"/>
                  </a:lnTo>
                  <a:cubicBezTo>
                    <a:pt x="15435" y="4668"/>
                    <a:pt x="15194" y="4389"/>
                    <a:pt x="14875" y="4307"/>
                  </a:cubicBezTo>
                  <a:lnTo>
                    <a:pt x="14875" y="2059"/>
                  </a:lnTo>
                  <a:cubicBezTo>
                    <a:pt x="14875" y="1355"/>
                    <a:pt x="14432" y="1133"/>
                    <a:pt x="13988" y="1032"/>
                  </a:cubicBezTo>
                  <a:lnTo>
                    <a:pt x="13988" y="771"/>
                  </a:lnTo>
                  <a:cubicBezTo>
                    <a:pt x="13988" y="409"/>
                    <a:pt x="13708" y="106"/>
                    <a:pt x="13366" y="86"/>
                  </a:cubicBezTo>
                  <a:cubicBezTo>
                    <a:pt x="12650" y="25"/>
                    <a:pt x="11996" y="1"/>
                    <a:pt x="11403" y="1"/>
                  </a:cubicBezTo>
                  <a:cubicBezTo>
                    <a:pt x="9267" y="1"/>
                    <a:pt x="7943" y="323"/>
                    <a:pt x="7520" y="448"/>
                  </a:cubicBezTo>
                  <a:cubicBezTo>
                    <a:pt x="7489" y="458"/>
                    <a:pt x="7463" y="462"/>
                    <a:pt x="7438" y="462"/>
                  </a:cubicBezTo>
                  <a:cubicBezTo>
                    <a:pt x="7413" y="462"/>
                    <a:pt x="7387" y="458"/>
                    <a:pt x="7356" y="448"/>
                  </a:cubicBezTo>
                  <a:cubicBezTo>
                    <a:pt x="6933" y="323"/>
                    <a:pt x="5608" y="1"/>
                    <a:pt x="347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" name="Google Shape;187;p17"/>
            <p:cNvSpPr/>
            <p:nvPr/>
          </p:nvSpPr>
          <p:spPr>
            <a:xfrm>
              <a:off x="2101113" y="4088938"/>
              <a:ext cx="96975" cy="40675"/>
            </a:xfrm>
            <a:custGeom>
              <a:rect b="b" l="l" r="r" t="t"/>
              <a:pathLst>
                <a:path extrusionOk="0" h="1627" w="3879">
                  <a:moveTo>
                    <a:pt x="3415" y="440"/>
                  </a:moveTo>
                  <a:lnTo>
                    <a:pt x="3415" y="1183"/>
                  </a:lnTo>
                  <a:lnTo>
                    <a:pt x="463" y="1183"/>
                  </a:lnTo>
                  <a:lnTo>
                    <a:pt x="463" y="440"/>
                  </a:lnTo>
                  <a:close/>
                  <a:moveTo>
                    <a:pt x="319" y="1"/>
                  </a:moveTo>
                  <a:cubicBezTo>
                    <a:pt x="140" y="1"/>
                    <a:pt x="0" y="141"/>
                    <a:pt x="0" y="300"/>
                  </a:cubicBezTo>
                  <a:lnTo>
                    <a:pt x="0" y="1327"/>
                  </a:lnTo>
                  <a:cubicBezTo>
                    <a:pt x="0" y="1487"/>
                    <a:pt x="140" y="1626"/>
                    <a:pt x="319" y="1626"/>
                  </a:cubicBezTo>
                  <a:lnTo>
                    <a:pt x="3555" y="1626"/>
                  </a:lnTo>
                  <a:cubicBezTo>
                    <a:pt x="3738" y="1626"/>
                    <a:pt x="3878" y="1487"/>
                    <a:pt x="3878" y="1327"/>
                  </a:cubicBezTo>
                  <a:lnTo>
                    <a:pt x="3878" y="300"/>
                  </a:lnTo>
                  <a:cubicBezTo>
                    <a:pt x="3878" y="141"/>
                    <a:pt x="3738" y="1"/>
                    <a:pt x="355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8" name="Google Shape;188;p17"/>
          <p:cNvGrpSpPr/>
          <p:nvPr/>
        </p:nvGrpSpPr>
        <p:grpSpPr>
          <a:xfrm>
            <a:off x="7547584" y="6070969"/>
            <a:ext cx="374698" cy="740749"/>
            <a:chOff x="5726350" y="2028150"/>
            <a:chExt cx="312300" cy="481600"/>
          </a:xfrm>
        </p:grpSpPr>
        <p:sp>
          <p:nvSpPr>
            <p:cNvPr id="189" name="Google Shape;189;p17"/>
            <p:cNvSpPr/>
            <p:nvPr/>
          </p:nvSpPr>
          <p:spPr>
            <a:xfrm>
              <a:off x="5756075" y="2028150"/>
              <a:ext cx="252825" cy="83275"/>
            </a:xfrm>
            <a:custGeom>
              <a:rect b="b" l="l" r="r" t="t"/>
              <a:pathLst>
                <a:path extrusionOk="0" h="3331" w="10113">
                  <a:moveTo>
                    <a:pt x="1639" y="1"/>
                  </a:moveTo>
                  <a:cubicBezTo>
                    <a:pt x="730" y="13"/>
                    <a:pt x="1" y="753"/>
                    <a:pt x="1" y="1666"/>
                  </a:cubicBezTo>
                  <a:cubicBezTo>
                    <a:pt x="1" y="2575"/>
                    <a:pt x="730" y="3316"/>
                    <a:pt x="1639" y="3331"/>
                  </a:cubicBezTo>
                  <a:lnTo>
                    <a:pt x="8474" y="3331"/>
                  </a:lnTo>
                  <a:cubicBezTo>
                    <a:pt x="9384" y="3316"/>
                    <a:pt x="10113" y="2575"/>
                    <a:pt x="10113" y="1666"/>
                  </a:cubicBezTo>
                  <a:cubicBezTo>
                    <a:pt x="10113" y="753"/>
                    <a:pt x="9384" y="13"/>
                    <a:pt x="847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" name="Google Shape;190;p17"/>
            <p:cNvSpPr/>
            <p:nvPr/>
          </p:nvSpPr>
          <p:spPr>
            <a:xfrm>
              <a:off x="5726350" y="2139650"/>
              <a:ext cx="312300" cy="224425"/>
            </a:xfrm>
            <a:custGeom>
              <a:rect b="b" l="l" r="r" t="t"/>
              <a:pathLst>
                <a:path extrusionOk="0" h="8977" w="12492">
                  <a:moveTo>
                    <a:pt x="2822" y="0"/>
                  </a:moveTo>
                  <a:lnTo>
                    <a:pt x="2822" y="4800"/>
                  </a:lnTo>
                  <a:cubicBezTo>
                    <a:pt x="1527" y="5589"/>
                    <a:pt x="542" y="6797"/>
                    <a:pt x="36" y="8224"/>
                  </a:cubicBezTo>
                  <a:lnTo>
                    <a:pt x="30" y="8233"/>
                  </a:lnTo>
                  <a:cubicBezTo>
                    <a:pt x="27" y="8242"/>
                    <a:pt x="24" y="8254"/>
                    <a:pt x="21" y="8266"/>
                  </a:cubicBezTo>
                  <a:cubicBezTo>
                    <a:pt x="18" y="8278"/>
                    <a:pt x="15" y="8281"/>
                    <a:pt x="15" y="8287"/>
                  </a:cubicBezTo>
                  <a:cubicBezTo>
                    <a:pt x="12" y="8296"/>
                    <a:pt x="9" y="8308"/>
                    <a:pt x="9" y="8317"/>
                  </a:cubicBezTo>
                  <a:cubicBezTo>
                    <a:pt x="6" y="8326"/>
                    <a:pt x="6" y="8335"/>
                    <a:pt x="3" y="8347"/>
                  </a:cubicBezTo>
                  <a:cubicBezTo>
                    <a:pt x="3" y="8356"/>
                    <a:pt x="3" y="8362"/>
                    <a:pt x="3" y="8368"/>
                  </a:cubicBezTo>
                  <a:cubicBezTo>
                    <a:pt x="0" y="8378"/>
                    <a:pt x="3" y="8393"/>
                    <a:pt x="3" y="8405"/>
                  </a:cubicBezTo>
                  <a:cubicBezTo>
                    <a:pt x="3" y="8408"/>
                    <a:pt x="3" y="8411"/>
                    <a:pt x="3" y="8414"/>
                  </a:cubicBezTo>
                  <a:lnTo>
                    <a:pt x="3" y="8426"/>
                  </a:lnTo>
                  <a:cubicBezTo>
                    <a:pt x="3" y="8438"/>
                    <a:pt x="3" y="8450"/>
                    <a:pt x="3" y="8462"/>
                  </a:cubicBezTo>
                  <a:lnTo>
                    <a:pt x="6" y="8483"/>
                  </a:lnTo>
                  <a:cubicBezTo>
                    <a:pt x="6" y="8495"/>
                    <a:pt x="9" y="8504"/>
                    <a:pt x="12" y="8513"/>
                  </a:cubicBezTo>
                  <a:cubicBezTo>
                    <a:pt x="12" y="8525"/>
                    <a:pt x="15" y="8531"/>
                    <a:pt x="15" y="8540"/>
                  </a:cubicBezTo>
                  <a:cubicBezTo>
                    <a:pt x="18" y="8549"/>
                    <a:pt x="21" y="8558"/>
                    <a:pt x="21" y="8564"/>
                  </a:cubicBezTo>
                  <a:cubicBezTo>
                    <a:pt x="24" y="8573"/>
                    <a:pt x="27" y="8585"/>
                    <a:pt x="33" y="8594"/>
                  </a:cubicBezTo>
                  <a:cubicBezTo>
                    <a:pt x="36" y="8606"/>
                    <a:pt x="36" y="8609"/>
                    <a:pt x="40" y="8615"/>
                  </a:cubicBezTo>
                  <a:cubicBezTo>
                    <a:pt x="43" y="8624"/>
                    <a:pt x="49" y="8636"/>
                    <a:pt x="52" y="8646"/>
                  </a:cubicBezTo>
                  <a:cubicBezTo>
                    <a:pt x="58" y="8658"/>
                    <a:pt x="58" y="8661"/>
                    <a:pt x="61" y="8667"/>
                  </a:cubicBezTo>
                  <a:cubicBezTo>
                    <a:pt x="67" y="8673"/>
                    <a:pt x="73" y="8685"/>
                    <a:pt x="76" y="8694"/>
                  </a:cubicBezTo>
                  <a:cubicBezTo>
                    <a:pt x="82" y="8703"/>
                    <a:pt x="85" y="8709"/>
                    <a:pt x="88" y="8715"/>
                  </a:cubicBezTo>
                  <a:cubicBezTo>
                    <a:pt x="94" y="8721"/>
                    <a:pt x="100" y="8730"/>
                    <a:pt x="106" y="8739"/>
                  </a:cubicBezTo>
                  <a:cubicBezTo>
                    <a:pt x="112" y="8748"/>
                    <a:pt x="115" y="8754"/>
                    <a:pt x="121" y="8760"/>
                  </a:cubicBezTo>
                  <a:cubicBezTo>
                    <a:pt x="127" y="8769"/>
                    <a:pt x="133" y="8775"/>
                    <a:pt x="139" y="8781"/>
                  </a:cubicBezTo>
                  <a:cubicBezTo>
                    <a:pt x="145" y="8787"/>
                    <a:pt x="151" y="8796"/>
                    <a:pt x="157" y="8802"/>
                  </a:cubicBezTo>
                  <a:lnTo>
                    <a:pt x="175" y="8820"/>
                  </a:lnTo>
                  <a:cubicBezTo>
                    <a:pt x="181" y="8826"/>
                    <a:pt x="190" y="8832"/>
                    <a:pt x="196" y="8841"/>
                  </a:cubicBezTo>
                  <a:lnTo>
                    <a:pt x="217" y="8856"/>
                  </a:lnTo>
                  <a:lnTo>
                    <a:pt x="238" y="8874"/>
                  </a:lnTo>
                  <a:lnTo>
                    <a:pt x="262" y="8889"/>
                  </a:lnTo>
                  <a:lnTo>
                    <a:pt x="283" y="8901"/>
                  </a:lnTo>
                  <a:lnTo>
                    <a:pt x="314" y="8917"/>
                  </a:lnTo>
                  <a:cubicBezTo>
                    <a:pt x="320" y="8920"/>
                    <a:pt x="326" y="8923"/>
                    <a:pt x="332" y="8926"/>
                  </a:cubicBezTo>
                  <a:cubicBezTo>
                    <a:pt x="341" y="8929"/>
                    <a:pt x="356" y="8938"/>
                    <a:pt x="368" y="8941"/>
                  </a:cubicBezTo>
                  <a:lnTo>
                    <a:pt x="377" y="8947"/>
                  </a:lnTo>
                  <a:lnTo>
                    <a:pt x="386" y="8947"/>
                  </a:lnTo>
                  <a:lnTo>
                    <a:pt x="413" y="8956"/>
                  </a:lnTo>
                  <a:lnTo>
                    <a:pt x="437" y="8962"/>
                  </a:lnTo>
                  <a:lnTo>
                    <a:pt x="461" y="8968"/>
                  </a:lnTo>
                  <a:cubicBezTo>
                    <a:pt x="473" y="8971"/>
                    <a:pt x="485" y="8971"/>
                    <a:pt x="497" y="8974"/>
                  </a:cubicBezTo>
                  <a:lnTo>
                    <a:pt x="512" y="8977"/>
                  </a:lnTo>
                  <a:lnTo>
                    <a:pt x="11928" y="8977"/>
                  </a:lnTo>
                  <a:cubicBezTo>
                    <a:pt x="11946" y="8977"/>
                    <a:pt x="11967" y="8977"/>
                    <a:pt x="11985" y="8974"/>
                  </a:cubicBezTo>
                  <a:lnTo>
                    <a:pt x="11991" y="8974"/>
                  </a:lnTo>
                  <a:cubicBezTo>
                    <a:pt x="12006" y="8974"/>
                    <a:pt x="12021" y="8971"/>
                    <a:pt x="12033" y="8968"/>
                  </a:cubicBezTo>
                  <a:lnTo>
                    <a:pt x="12051" y="8965"/>
                  </a:lnTo>
                  <a:cubicBezTo>
                    <a:pt x="12063" y="8962"/>
                    <a:pt x="12072" y="8959"/>
                    <a:pt x="12085" y="8956"/>
                  </a:cubicBezTo>
                  <a:lnTo>
                    <a:pt x="12106" y="8950"/>
                  </a:lnTo>
                  <a:lnTo>
                    <a:pt x="12118" y="8947"/>
                  </a:lnTo>
                  <a:lnTo>
                    <a:pt x="12130" y="8941"/>
                  </a:lnTo>
                  <a:lnTo>
                    <a:pt x="12160" y="8929"/>
                  </a:lnTo>
                  <a:lnTo>
                    <a:pt x="12184" y="8917"/>
                  </a:lnTo>
                  <a:cubicBezTo>
                    <a:pt x="12193" y="8914"/>
                    <a:pt x="12199" y="8907"/>
                    <a:pt x="12208" y="8904"/>
                  </a:cubicBezTo>
                  <a:cubicBezTo>
                    <a:pt x="12214" y="8898"/>
                    <a:pt x="12226" y="8892"/>
                    <a:pt x="12235" y="8889"/>
                  </a:cubicBezTo>
                  <a:lnTo>
                    <a:pt x="12253" y="8877"/>
                  </a:lnTo>
                  <a:cubicBezTo>
                    <a:pt x="12262" y="8868"/>
                    <a:pt x="12271" y="8862"/>
                    <a:pt x="12280" y="8856"/>
                  </a:cubicBezTo>
                  <a:lnTo>
                    <a:pt x="12295" y="8844"/>
                  </a:lnTo>
                  <a:cubicBezTo>
                    <a:pt x="12304" y="8835"/>
                    <a:pt x="12313" y="8826"/>
                    <a:pt x="12319" y="8820"/>
                  </a:cubicBezTo>
                  <a:lnTo>
                    <a:pt x="12334" y="8805"/>
                  </a:lnTo>
                  <a:cubicBezTo>
                    <a:pt x="12343" y="8796"/>
                    <a:pt x="12349" y="8790"/>
                    <a:pt x="12359" y="8781"/>
                  </a:cubicBezTo>
                  <a:lnTo>
                    <a:pt x="12371" y="8763"/>
                  </a:lnTo>
                  <a:lnTo>
                    <a:pt x="12389" y="8739"/>
                  </a:lnTo>
                  <a:lnTo>
                    <a:pt x="12404" y="8718"/>
                  </a:lnTo>
                  <a:cubicBezTo>
                    <a:pt x="12410" y="8709"/>
                    <a:pt x="12413" y="8703"/>
                    <a:pt x="12419" y="8694"/>
                  </a:cubicBezTo>
                  <a:cubicBezTo>
                    <a:pt x="12422" y="8688"/>
                    <a:pt x="12428" y="8679"/>
                    <a:pt x="12431" y="8670"/>
                  </a:cubicBezTo>
                  <a:cubicBezTo>
                    <a:pt x="12437" y="8661"/>
                    <a:pt x="12440" y="8655"/>
                    <a:pt x="12443" y="8646"/>
                  </a:cubicBezTo>
                  <a:cubicBezTo>
                    <a:pt x="12446" y="8639"/>
                    <a:pt x="12449" y="8627"/>
                    <a:pt x="12455" y="8618"/>
                  </a:cubicBezTo>
                  <a:cubicBezTo>
                    <a:pt x="12458" y="8609"/>
                    <a:pt x="12461" y="8603"/>
                    <a:pt x="12461" y="8594"/>
                  </a:cubicBezTo>
                  <a:cubicBezTo>
                    <a:pt x="12464" y="8588"/>
                    <a:pt x="12467" y="8576"/>
                    <a:pt x="12470" y="8567"/>
                  </a:cubicBezTo>
                  <a:cubicBezTo>
                    <a:pt x="12473" y="8558"/>
                    <a:pt x="12476" y="8549"/>
                    <a:pt x="12479" y="8540"/>
                  </a:cubicBezTo>
                  <a:cubicBezTo>
                    <a:pt x="12479" y="8534"/>
                    <a:pt x="12482" y="8525"/>
                    <a:pt x="12482" y="8516"/>
                  </a:cubicBezTo>
                  <a:cubicBezTo>
                    <a:pt x="12485" y="8507"/>
                    <a:pt x="12485" y="8495"/>
                    <a:pt x="12488" y="8486"/>
                  </a:cubicBezTo>
                  <a:lnTo>
                    <a:pt x="12491" y="8462"/>
                  </a:lnTo>
                  <a:cubicBezTo>
                    <a:pt x="12491" y="8450"/>
                    <a:pt x="12491" y="8438"/>
                    <a:pt x="12491" y="8426"/>
                  </a:cubicBezTo>
                  <a:lnTo>
                    <a:pt x="12491" y="8414"/>
                  </a:lnTo>
                  <a:cubicBezTo>
                    <a:pt x="12491" y="8411"/>
                    <a:pt x="12491" y="8408"/>
                    <a:pt x="12491" y="8405"/>
                  </a:cubicBezTo>
                  <a:lnTo>
                    <a:pt x="12491" y="8371"/>
                  </a:lnTo>
                  <a:cubicBezTo>
                    <a:pt x="12491" y="8359"/>
                    <a:pt x="12491" y="8356"/>
                    <a:pt x="12491" y="8347"/>
                  </a:cubicBezTo>
                  <a:cubicBezTo>
                    <a:pt x="12488" y="8338"/>
                    <a:pt x="12488" y="8329"/>
                    <a:pt x="12485" y="8317"/>
                  </a:cubicBezTo>
                  <a:cubicBezTo>
                    <a:pt x="12482" y="8308"/>
                    <a:pt x="12482" y="8299"/>
                    <a:pt x="12479" y="8290"/>
                  </a:cubicBezTo>
                  <a:cubicBezTo>
                    <a:pt x="12476" y="8278"/>
                    <a:pt x="12476" y="8275"/>
                    <a:pt x="12473" y="8266"/>
                  </a:cubicBezTo>
                  <a:cubicBezTo>
                    <a:pt x="12473" y="8260"/>
                    <a:pt x="12467" y="8245"/>
                    <a:pt x="12464" y="8233"/>
                  </a:cubicBezTo>
                  <a:lnTo>
                    <a:pt x="12461" y="8224"/>
                  </a:lnTo>
                  <a:cubicBezTo>
                    <a:pt x="11955" y="6797"/>
                    <a:pt x="10970" y="5589"/>
                    <a:pt x="9676" y="4803"/>
                  </a:cubicBezTo>
                  <a:lnTo>
                    <a:pt x="967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" name="Google Shape;191;p17"/>
            <p:cNvSpPr/>
            <p:nvPr/>
          </p:nvSpPr>
          <p:spPr>
            <a:xfrm>
              <a:off x="5842500" y="2392350"/>
              <a:ext cx="79975" cy="117400"/>
            </a:xfrm>
            <a:custGeom>
              <a:rect b="b" l="l" r="r" t="t"/>
              <a:pathLst>
                <a:path extrusionOk="0" h="4696" w="3199">
                  <a:moveTo>
                    <a:pt x="4" y="1"/>
                  </a:moveTo>
                  <a:lnTo>
                    <a:pt x="4" y="1651"/>
                  </a:lnTo>
                  <a:cubicBezTo>
                    <a:pt x="1" y="2591"/>
                    <a:pt x="287" y="3509"/>
                    <a:pt x="820" y="4283"/>
                  </a:cubicBezTo>
                  <a:cubicBezTo>
                    <a:pt x="994" y="4542"/>
                    <a:pt x="1287" y="4696"/>
                    <a:pt x="1600" y="4696"/>
                  </a:cubicBezTo>
                  <a:cubicBezTo>
                    <a:pt x="1913" y="4696"/>
                    <a:pt x="2205" y="4542"/>
                    <a:pt x="2380" y="4283"/>
                  </a:cubicBezTo>
                  <a:cubicBezTo>
                    <a:pt x="2913" y="3509"/>
                    <a:pt x="3199" y="2591"/>
                    <a:pt x="3196" y="1651"/>
                  </a:cubicBezTo>
                  <a:lnTo>
                    <a:pt x="319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92" name="Google Shape;192;p17"/>
          <p:cNvGrpSpPr/>
          <p:nvPr/>
        </p:nvGrpSpPr>
        <p:grpSpPr>
          <a:xfrm>
            <a:off x="8757717" y="4543271"/>
            <a:ext cx="742251" cy="631191"/>
            <a:chOff x="5660400" y="238125"/>
            <a:chExt cx="481825" cy="481825"/>
          </a:xfrm>
        </p:grpSpPr>
        <p:sp>
          <p:nvSpPr>
            <p:cNvPr id="193" name="Google Shape;193;p17"/>
            <p:cNvSpPr/>
            <p:nvPr/>
          </p:nvSpPr>
          <p:spPr>
            <a:xfrm>
              <a:off x="5660400" y="436700"/>
              <a:ext cx="481825" cy="283250"/>
            </a:xfrm>
            <a:custGeom>
              <a:rect b="b" l="l" r="r" t="t"/>
              <a:pathLst>
                <a:path extrusionOk="0" h="11330" w="19273">
                  <a:moveTo>
                    <a:pt x="5120" y="1130"/>
                  </a:moveTo>
                  <a:cubicBezTo>
                    <a:pt x="5433" y="1130"/>
                    <a:pt x="5683" y="1380"/>
                    <a:pt x="5683" y="1693"/>
                  </a:cubicBezTo>
                  <a:cubicBezTo>
                    <a:pt x="5683" y="2006"/>
                    <a:pt x="5433" y="2259"/>
                    <a:pt x="5120" y="2259"/>
                  </a:cubicBezTo>
                  <a:lnTo>
                    <a:pt x="2861" y="2259"/>
                  </a:lnTo>
                  <a:cubicBezTo>
                    <a:pt x="2548" y="2259"/>
                    <a:pt x="2298" y="2006"/>
                    <a:pt x="2298" y="1693"/>
                  </a:cubicBezTo>
                  <a:cubicBezTo>
                    <a:pt x="2298" y="1380"/>
                    <a:pt x="2548" y="1130"/>
                    <a:pt x="2861" y="1130"/>
                  </a:cubicBezTo>
                  <a:close/>
                  <a:moveTo>
                    <a:pt x="10766" y="1130"/>
                  </a:moveTo>
                  <a:cubicBezTo>
                    <a:pt x="11079" y="1130"/>
                    <a:pt x="11329" y="1380"/>
                    <a:pt x="11329" y="1693"/>
                  </a:cubicBezTo>
                  <a:cubicBezTo>
                    <a:pt x="11329" y="2006"/>
                    <a:pt x="11079" y="2259"/>
                    <a:pt x="10766" y="2259"/>
                  </a:cubicBezTo>
                  <a:lnTo>
                    <a:pt x="8507" y="2259"/>
                  </a:lnTo>
                  <a:cubicBezTo>
                    <a:pt x="8194" y="2259"/>
                    <a:pt x="7944" y="2006"/>
                    <a:pt x="7944" y="1693"/>
                  </a:cubicBezTo>
                  <a:cubicBezTo>
                    <a:pt x="7944" y="1380"/>
                    <a:pt x="8194" y="1130"/>
                    <a:pt x="8507" y="1130"/>
                  </a:cubicBezTo>
                  <a:close/>
                  <a:moveTo>
                    <a:pt x="16412" y="1130"/>
                  </a:moveTo>
                  <a:cubicBezTo>
                    <a:pt x="16725" y="1130"/>
                    <a:pt x="16975" y="1380"/>
                    <a:pt x="16975" y="1693"/>
                  </a:cubicBezTo>
                  <a:cubicBezTo>
                    <a:pt x="16975" y="2006"/>
                    <a:pt x="16725" y="2259"/>
                    <a:pt x="16412" y="2259"/>
                  </a:cubicBezTo>
                  <a:lnTo>
                    <a:pt x="14153" y="2259"/>
                  </a:lnTo>
                  <a:cubicBezTo>
                    <a:pt x="13840" y="2259"/>
                    <a:pt x="13590" y="2006"/>
                    <a:pt x="13590" y="1693"/>
                  </a:cubicBezTo>
                  <a:cubicBezTo>
                    <a:pt x="13590" y="1380"/>
                    <a:pt x="13840" y="1130"/>
                    <a:pt x="14153" y="1130"/>
                  </a:cubicBezTo>
                  <a:close/>
                  <a:moveTo>
                    <a:pt x="5120" y="4518"/>
                  </a:moveTo>
                  <a:cubicBezTo>
                    <a:pt x="5433" y="4518"/>
                    <a:pt x="5683" y="4767"/>
                    <a:pt x="5683" y="5081"/>
                  </a:cubicBezTo>
                  <a:cubicBezTo>
                    <a:pt x="5683" y="5394"/>
                    <a:pt x="5433" y="5647"/>
                    <a:pt x="5120" y="5647"/>
                  </a:cubicBezTo>
                  <a:lnTo>
                    <a:pt x="2861" y="5647"/>
                  </a:lnTo>
                  <a:cubicBezTo>
                    <a:pt x="2548" y="5647"/>
                    <a:pt x="2298" y="5394"/>
                    <a:pt x="2298" y="5081"/>
                  </a:cubicBezTo>
                  <a:cubicBezTo>
                    <a:pt x="2298" y="4767"/>
                    <a:pt x="2548" y="4518"/>
                    <a:pt x="2861" y="4518"/>
                  </a:cubicBezTo>
                  <a:close/>
                  <a:moveTo>
                    <a:pt x="10766" y="4518"/>
                  </a:moveTo>
                  <a:cubicBezTo>
                    <a:pt x="11079" y="4518"/>
                    <a:pt x="11329" y="4767"/>
                    <a:pt x="11329" y="5081"/>
                  </a:cubicBezTo>
                  <a:cubicBezTo>
                    <a:pt x="11329" y="5394"/>
                    <a:pt x="11079" y="5647"/>
                    <a:pt x="10766" y="5647"/>
                  </a:cubicBezTo>
                  <a:lnTo>
                    <a:pt x="8507" y="5647"/>
                  </a:lnTo>
                  <a:cubicBezTo>
                    <a:pt x="8194" y="5647"/>
                    <a:pt x="7944" y="5394"/>
                    <a:pt x="7944" y="5081"/>
                  </a:cubicBezTo>
                  <a:cubicBezTo>
                    <a:pt x="7944" y="4767"/>
                    <a:pt x="8194" y="4518"/>
                    <a:pt x="8507" y="4518"/>
                  </a:cubicBezTo>
                  <a:close/>
                  <a:moveTo>
                    <a:pt x="16412" y="4518"/>
                  </a:moveTo>
                  <a:cubicBezTo>
                    <a:pt x="16725" y="4518"/>
                    <a:pt x="16975" y="4767"/>
                    <a:pt x="16975" y="5081"/>
                  </a:cubicBezTo>
                  <a:cubicBezTo>
                    <a:pt x="16975" y="5394"/>
                    <a:pt x="16725" y="5647"/>
                    <a:pt x="16412" y="5647"/>
                  </a:cubicBezTo>
                  <a:lnTo>
                    <a:pt x="14153" y="5647"/>
                  </a:lnTo>
                  <a:cubicBezTo>
                    <a:pt x="13840" y="5647"/>
                    <a:pt x="13590" y="5394"/>
                    <a:pt x="13590" y="5081"/>
                  </a:cubicBezTo>
                  <a:cubicBezTo>
                    <a:pt x="13590" y="4767"/>
                    <a:pt x="13840" y="4518"/>
                    <a:pt x="14153" y="4518"/>
                  </a:cubicBezTo>
                  <a:close/>
                  <a:moveTo>
                    <a:pt x="5120" y="7941"/>
                  </a:moveTo>
                  <a:cubicBezTo>
                    <a:pt x="5433" y="7941"/>
                    <a:pt x="5683" y="8194"/>
                    <a:pt x="5683" y="8507"/>
                  </a:cubicBezTo>
                  <a:cubicBezTo>
                    <a:pt x="5683" y="8818"/>
                    <a:pt x="5433" y="9071"/>
                    <a:pt x="5120" y="9071"/>
                  </a:cubicBezTo>
                  <a:lnTo>
                    <a:pt x="2861" y="9071"/>
                  </a:lnTo>
                  <a:cubicBezTo>
                    <a:pt x="2548" y="9071"/>
                    <a:pt x="2298" y="8818"/>
                    <a:pt x="2298" y="8507"/>
                  </a:cubicBezTo>
                  <a:cubicBezTo>
                    <a:pt x="2298" y="8194"/>
                    <a:pt x="2548" y="7941"/>
                    <a:pt x="2861" y="7941"/>
                  </a:cubicBezTo>
                  <a:close/>
                  <a:moveTo>
                    <a:pt x="10766" y="7941"/>
                  </a:moveTo>
                  <a:cubicBezTo>
                    <a:pt x="11079" y="7941"/>
                    <a:pt x="11329" y="8194"/>
                    <a:pt x="11329" y="8507"/>
                  </a:cubicBezTo>
                  <a:cubicBezTo>
                    <a:pt x="11329" y="8818"/>
                    <a:pt x="11079" y="9071"/>
                    <a:pt x="10766" y="9071"/>
                  </a:cubicBezTo>
                  <a:lnTo>
                    <a:pt x="8507" y="9071"/>
                  </a:lnTo>
                  <a:cubicBezTo>
                    <a:pt x="8194" y="9071"/>
                    <a:pt x="7944" y="8818"/>
                    <a:pt x="7944" y="8507"/>
                  </a:cubicBezTo>
                  <a:cubicBezTo>
                    <a:pt x="7944" y="8194"/>
                    <a:pt x="8194" y="7941"/>
                    <a:pt x="8507" y="7941"/>
                  </a:cubicBezTo>
                  <a:close/>
                  <a:moveTo>
                    <a:pt x="16412" y="7941"/>
                  </a:moveTo>
                  <a:cubicBezTo>
                    <a:pt x="16725" y="7941"/>
                    <a:pt x="16975" y="8194"/>
                    <a:pt x="16975" y="8507"/>
                  </a:cubicBezTo>
                  <a:cubicBezTo>
                    <a:pt x="16975" y="8818"/>
                    <a:pt x="16725" y="9071"/>
                    <a:pt x="16412" y="9071"/>
                  </a:cubicBezTo>
                  <a:lnTo>
                    <a:pt x="14153" y="9071"/>
                  </a:lnTo>
                  <a:cubicBezTo>
                    <a:pt x="13840" y="9071"/>
                    <a:pt x="13590" y="8818"/>
                    <a:pt x="13590" y="8507"/>
                  </a:cubicBezTo>
                  <a:cubicBezTo>
                    <a:pt x="13590" y="8194"/>
                    <a:pt x="13840" y="7941"/>
                    <a:pt x="14153" y="7941"/>
                  </a:cubicBezTo>
                  <a:close/>
                  <a:moveTo>
                    <a:pt x="1" y="1"/>
                  </a:moveTo>
                  <a:lnTo>
                    <a:pt x="1" y="9637"/>
                  </a:lnTo>
                  <a:cubicBezTo>
                    <a:pt x="1" y="10570"/>
                    <a:pt x="759" y="11329"/>
                    <a:pt x="1696" y="11329"/>
                  </a:cubicBezTo>
                  <a:lnTo>
                    <a:pt x="17580" y="11329"/>
                  </a:lnTo>
                  <a:cubicBezTo>
                    <a:pt x="18514" y="11329"/>
                    <a:pt x="19273" y="10570"/>
                    <a:pt x="19273" y="9637"/>
                  </a:cubicBezTo>
                  <a:lnTo>
                    <a:pt x="1927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" name="Google Shape;194;p17"/>
            <p:cNvSpPr/>
            <p:nvPr/>
          </p:nvSpPr>
          <p:spPr>
            <a:xfrm>
              <a:off x="5660400" y="238125"/>
              <a:ext cx="481825" cy="170375"/>
            </a:xfrm>
            <a:custGeom>
              <a:rect b="b" l="l" r="r" t="t"/>
              <a:pathLst>
                <a:path extrusionOk="0" h="6815" w="19273">
                  <a:moveTo>
                    <a:pt x="3990" y="1129"/>
                  </a:moveTo>
                  <a:cubicBezTo>
                    <a:pt x="4304" y="1129"/>
                    <a:pt x="4557" y="1382"/>
                    <a:pt x="4557" y="1695"/>
                  </a:cubicBezTo>
                  <a:lnTo>
                    <a:pt x="4557" y="3954"/>
                  </a:lnTo>
                  <a:cubicBezTo>
                    <a:pt x="4557" y="4264"/>
                    <a:pt x="4304" y="4517"/>
                    <a:pt x="3990" y="4517"/>
                  </a:cubicBezTo>
                  <a:cubicBezTo>
                    <a:pt x="3677" y="4517"/>
                    <a:pt x="3427" y="4264"/>
                    <a:pt x="3427" y="3954"/>
                  </a:cubicBezTo>
                  <a:lnTo>
                    <a:pt x="3427" y="1695"/>
                  </a:lnTo>
                  <a:cubicBezTo>
                    <a:pt x="3427" y="1382"/>
                    <a:pt x="3677" y="1129"/>
                    <a:pt x="3990" y="1129"/>
                  </a:cubicBezTo>
                  <a:close/>
                  <a:moveTo>
                    <a:pt x="9637" y="1129"/>
                  </a:moveTo>
                  <a:cubicBezTo>
                    <a:pt x="9950" y="1129"/>
                    <a:pt x="10203" y="1382"/>
                    <a:pt x="10203" y="1695"/>
                  </a:cubicBezTo>
                  <a:lnTo>
                    <a:pt x="10203" y="3954"/>
                  </a:lnTo>
                  <a:cubicBezTo>
                    <a:pt x="10203" y="4264"/>
                    <a:pt x="9950" y="4517"/>
                    <a:pt x="9637" y="4517"/>
                  </a:cubicBezTo>
                  <a:cubicBezTo>
                    <a:pt x="9323" y="4517"/>
                    <a:pt x="9073" y="4264"/>
                    <a:pt x="9073" y="3954"/>
                  </a:cubicBezTo>
                  <a:lnTo>
                    <a:pt x="9073" y="1695"/>
                  </a:lnTo>
                  <a:cubicBezTo>
                    <a:pt x="9073" y="1382"/>
                    <a:pt x="9323" y="1129"/>
                    <a:pt x="9637" y="1129"/>
                  </a:cubicBezTo>
                  <a:close/>
                  <a:moveTo>
                    <a:pt x="15283" y="1129"/>
                  </a:moveTo>
                  <a:cubicBezTo>
                    <a:pt x="15596" y="1129"/>
                    <a:pt x="15849" y="1382"/>
                    <a:pt x="15849" y="1695"/>
                  </a:cubicBezTo>
                  <a:lnTo>
                    <a:pt x="15849" y="3954"/>
                  </a:lnTo>
                  <a:cubicBezTo>
                    <a:pt x="15849" y="4264"/>
                    <a:pt x="15596" y="4517"/>
                    <a:pt x="15283" y="4517"/>
                  </a:cubicBezTo>
                  <a:cubicBezTo>
                    <a:pt x="14969" y="4517"/>
                    <a:pt x="14719" y="4264"/>
                    <a:pt x="14719" y="3954"/>
                  </a:cubicBezTo>
                  <a:lnTo>
                    <a:pt x="14719" y="1695"/>
                  </a:lnTo>
                  <a:cubicBezTo>
                    <a:pt x="14719" y="1382"/>
                    <a:pt x="14969" y="1129"/>
                    <a:pt x="15283" y="1129"/>
                  </a:cubicBezTo>
                  <a:close/>
                  <a:moveTo>
                    <a:pt x="3990" y="0"/>
                  </a:moveTo>
                  <a:cubicBezTo>
                    <a:pt x="3054" y="0"/>
                    <a:pt x="2298" y="759"/>
                    <a:pt x="2298" y="1695"/>
                  </a:cubicBezTo>
                  <a:lnTo>
                    <a:pt x="2298" y="2258"/>
                  </a:lnTo>
                  <a:lnTo>
                    <a:pt x="1696" y="2258"/>
                  </a:lnTo>
                  <a:cubicBezTo>
                    <a:pt x="759" y="2258"/>
                    <a:pt x="1" y="3017"/>
                    <a:pt x="1" y="3954"/>
                  </a:cubicBezTo>
                  <a:lnTo>
                    <a:pt x="1" y="6814"/>
                  </a:lnTo>
                  <a:lnTo>
                    <a:pt x="19273" y="6814"/>
                  </a:lnTo>
                  <a:lnTo>
                    <a:pt x="19273" y="3954"/>
                  </a:lnTo>
                  <a:cubicBezTo>
                    <a:pt x="19273" y="3017"/>
                    <a:pt x="18514" y="2258"/>
                    <a:pt x="17580" y="2258"/>
                  </a:cubicBezTo>
                  <a:lnTo>
                    <a:pt x="16978" y="2258"/>
                  </a:lnTo>
                  <a:lnTo>
                    <a:pt x="16978" y="1695"/>
                  </a:lnTo>
                  <a:cubicBezTo>
                    <a:pt x="16978" y="759"/>
                    <a:pt x="16219" y="0"/>
                    <a:pt x="15283" y="0"/>
                  </a:cubicBezTo>
                  <a:cubicBezTo>
                    <a:pt x="14346" y="0"/>
                    <a:pt x="13590" y="759"/>
                    <a:pt x="13590" y="1695"/>
                  </a:cubicBezTo>
                  <a:lnTo>
                    <a:pt x="13590" y="2258"/>
                  </a:lnTo>
                  <a:lnTo>
                    <a:pt x="11332" y="2258"/>
                  </a:lnTo>
                  <a:lnTo>
                    <a:pt x="11332" y="1695"/>
                  </a:lnTo>
                  <a:cubicBezTo>
                    <a:pt x="11332" y="759"/>
                    <a:pt x="10573" y="0"/>
                    <a:pt x="9637" y="0"/>
                  </a:cubicBezTo>
                  <a:cubicBezTo>
                    <a:pt x="8700" y="0"/>
                    <a:pt x="7944" y="759"/>
                    <a:pt x="7944" y="1695"/>
                  </a:cubicBezTo>
                  <a:lnTo>
                    <a:pt x="7944" y="2258"/>
                  </a:lnTo>
                  <a:lnTo>
                    <a:pt x="5686" y="2258"/>
                  </a:lnTo>
                  <a:lnTo>
                    <a:pt x="5686" y="1695"/>
                  </a:lnTo>
                  <a:cubicBezTo>
                    <a:pt x="5686" y="759"/>
                    <a:pt x="4927" y="0"/>
                    <a:pt x="399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9" name="Google Shape;199;p18"/>
          <p:cNvGrpSpPr/>
          <p:nvPr/>
        </p:nvGrpSpPr>
        <p:grpSpPr>
          <a:xfrm>
            <a:off x="10579300" y="75"/>
            <a:ext cx="3451049" cy="10286862"/>
            <a:chOff x="0" y="-38100"/>
            <a:chExt cx="812700" cy="2978160"/>
          </a:xfrm>
        </p:grpSpPr>
        <p:sp>
          <p:nvSpPr>
            <p:cNvPr id="200" name="Google Shape;200;p18"/>
            <p:cNvSpPr/>
            <p:nvPr/>
          </p:nvSpPr>
          <p:spPr>
            <a:xfrm>
              <a:off x="0" y="0"/>
              <a:ext cx="105668" cy="2940060"/>
            </a:xfrm>
            <a:custGeom>
              <a:rect b="b" l="l" r="r" t="t"/>
              <a:pathLst>
                <a:path extrusionOk="0" h="2940060" w="105668">
                  <a:moveTo>
                    <a:pt x="0" y="0"/>
                  </a:moveTo>
                  <a:lnTo>
                    <a:pt x="105668" y="0"/>
                  </a:lnTo>
                  <a:lnTo>
                    <a:pt x="105668" y="2940060"/>
                  </a:lnTo>
                  <a:lnTo>
                    <a:pt x="0" y="294006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</p:sp>
        <p:sp>
          <p:nvSpPr>
            <p:cNvPr id="201" name="Google Shape;201;p18"/>
            <p:cNvSpPr txBox="1"/>
            <p:nvPr/>
          </p:nvSpPr>
          <p:spPr>
            <a:xfrm>
              <a:off x="0" y="-38100"/>
              <a:ext cx="812700" cy="850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202" name="Google Shape;202;p18"/>
          <p:cNvCxnSpPr/>
          <p:nvPr/>
        </p:nvCxnSpPr>
        <p:spPr>
          <a:xfrm rot="10800000">
            <a:off x="12" y="2201878"/>
            <a:ext cx="6780600" cy="0"/>
          </a:xfrm>
          <a:prstGeom prst="straightConnector1">
            <a:avLst/>
          </a:prstGeom>
          <a:noFill/>
          <a:ln cap="flat" cmpd="sng" w="38100">
            <a:solidFill>
              <a:srgbClr val="0C430E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03" name="Google Shape;203;p18"/>
          <p:cNvSpPr txBox="1"/>
          <p:nvPr/>
        </p:nvSpPr>
        <p:spPr>
          <a:xfrm>
            <a:off x="882575" y="1291700"/>
            <a:ext cx="67806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b="0" i="0" lang="en-US" sz="4100" u="none" cap="none" strike="noStrike">
                <a:solidFill>
                  <a:srgbClr val="0C430E"/>
                </a:solidFill>
                <a:latin typeface="Arial"/>
                <a:ea typeface="Arial"/>
                <a:cs typeface="Arial"/>
                <a:sym typeface="Arial"/>
              </a:rPr>
              <a:t>Infocosecha 21-22</a:t>
            </a:r>
            <a:endParaRPr b="0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18"/>
          <p:cNvSpPr txBox="1"/>
          <p:nvPr/>
        </p:nvSpPr>
        <p:spPr>
          <a:xfrm>
            <a:off x="1318550" y="2899800"/>
            <a:ext cx="12346500" cy="600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31800" lvl="0" marL="4572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55000D"/>
              </a:buClr>
              <a:buSzPts val="3200"/>
              <a:buFont typeface="Arial"/>
              <a:buChar char="●"/>
            </a:pPr>
            <a:r>
              <a:rPr b="0" i="0" lang="en-US" sz="32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rPr>
              <a:t>Información general</a:t>
            </a:r>
            <a:endParaRPr b="0" i="0" sz="3200" u="none" cap="none" strike="noStrike">
              <a:solidFill>
                <a:srgbClr val="55000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31800" lvl="0" marL="4572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55000D"/>
              </a:buClr>
              <a:buSzPts val="3200"/>
              <a:buFont typeface="Arial"/>
              <a:buChar char="●"/>
            </a:pPr>
            <a:r>
              <a:rPr b="0" i="0" lang="en-US" sz="32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rPr>
              <a:t>Inscripciones</a:t>
            </a:r>
            <a:endParaRPr b="0" i="0" sz="3200" u="none" cap="none" strike="noStrike">
              <a:solidFill>
                <a:srgbClr val="55000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31800" lvl="0" marL="4572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55000D"/>
              </a:buClr>
              <a:buSzPts val="3200"/>
              <a:buFont typeface="Arial"/>
              <a:buChar char="●"/>
            </a:pPr>
            <a:r>
              <a:rPr b="0" i="0" lang="en-US" sz="32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rPr>
              <a:t>Salario y seguridad social </a:t>
            </a:r>
            <a:endParaRPr b="0" i="0" sz="3200" u="none" cap="none" strike="noStrike">
              <a:solidFill>
                <a:srgbClr val="55000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31800" lvl="0" marL="4572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55000D"/>
              </a:buClr>
              <a:buSzPts val="3200"/>
              <a:buFont typeface="Arial"/>
              <a:buChar char="●"/>
            </a:pPr>
            <a:r>
              <a:rPr b="0" i="0" lang="en-US" sz="32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rPr>
              <a:t>Transporte transfronterizo </a:t>
            </a:r>
            <a:endParaRPr b="0" i="0" sz="3200" u="none" cap="none" strike="noStrike">
              <a:solidFill>
                <a:srgbClr val="55000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31800" lvl="0" marL="4572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55000D"/>
              </a:buClr>
              <a:buSzPts val="3200"/>
              <a:buFont typeface="Arial"/>
              <a:buChar char="●"/>
            </a:pPr>
            <a:r>
              <a:rPr b="0" i="0" lang="en-US" sz="32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rPr>
              <a:t>Salud referida a COVID-19</a:t>
            </a:r>
            <a:endParaRPr b="0" i="0" sz="3200" u="none" cap="none" strike="noStrike">
              <a:solidFill>
                <a:srgbClr val="55000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31800" lvl="0" marL="4572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55000D"/>
              </a:buClr>
              <a:buSzPts val="3200"/>
              <a:buFont typeface="Arial"/>
              <a:buChar char="●"/>
            </a:pPr>
            <a:r>
              <a:rPr b="0" i="0" lang="en-US" sz="32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rPr>
              <a:t>Protocolos COVID-19</a:t>
            </a:r>
            <a:endParaRPr b="0" i="0" sz="3200" u="none" cap="none" strike="noStrike">
              <a:solidFill>
                <a:srgbClr val="55000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31800" lvl="0" marL="4572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55000D"/>
              </a:buClr>
              <a:buSzPts val="3200"/>
              <a:buFont typeface="Arial"/>
              <a:buChar char="●"/>
            </a:pPr>
            <a:r>
              <a:rPr b="0" i="0" lang="en-US" sz="32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rPr>
              <a:t>Contactos </a:t>
            </a:r>
            <a:endParaRPr b="0" i="0" sz="3200" u="none" cap="none" strike="noStrike">
              <a:solidFill>
                <a:srgbClr val="55000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31800" lvl="0" marL="4572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55000D"/>
              </a:buClr>
              <a:buSzPts val="3200"/>
              <a:buFont typeface="Arial"/>
              <a:buChar char="●"/>
            </a:pPr>
            <a:r>
              <a:rPr b="0" i="0" lang="en-US" sz="32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rPr>
              <a:t>Otros labores y otros trámites migratorios </a:t>
            </a:r>
            <a:endParaRPr b="0" i="0" sz="3200" u="none" cap="none" strike="noStrike">
              <a:solidFill>
                <a:srgbClr val="55000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31800" lvl="0" marL="4572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55000D"/>
              </a:buClr>
              <a:buSzPts val="3200"/>
              <a:buFont typeface="Arial"/>
              <a:buChar char="●"/>
            </a:pPr>
            <a:r>
              <a:rPr b="0" i="0" lang="en-US" sz="32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rPr>
              <a:t>Casas de la alegría</a:t>
            </a:r>
            <a:endParaRPr b="0" i="0" sz="3200" u="none" cap="none" strike="noStrike">
              <a:solidFill>
                <a:srgbClr val="55000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5" name="Google Shape;205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014774" y="0"/>
            <a:ext cx="7273228" cy="102870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" name="Google Shape;210;p19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0" l="4269" r="12659" t="5562"/>
          <a:stretch/>
        </p:blipFill>
        <p:spPr>
          <a:xfrm>
            <a:off x="3763112" y="1568950"/>
            <a:ext cx="13633675" cy="8718052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19"/>
          <p:cNvSpPr txBox="1"/>
          <p:nvPr/>
        </p:nvSpPr>
        <p:spPr>
          <a:xfrm>
            <a:off x="3128775" y="762025"/>
            <a:ext cx="151593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b="0" i="0" lang="en-US" sz="4100" u="none" cap="none" strike="noStrike">
                <a:solidFill>
                  <a:srgbClr val="55000D"/>
                </a:solidFill>
                <a:latin typeface="Arial"/>
                <a:ea typeface="Arial"/>
                <a:cs typeface="Arial"/>
                <a:sym typeface="Arial"/>
              </a:rPr>
              <a:t>Infocosecha 22-23</a:t>
            </a:r>
            <a:endParaRPr b="0" i="0" sz="4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2" name="Google Shape;212;p19"/>
          <p:cNvPicPr preferRelativeResize="0"/>
          <p:nvPr/>
        </p:nvPicPr>
        <p:blipFill rotWithShape="1">
          <a:blip r:embed="rId5">
            <a:alphaModFix amt="56000"/>
          </a:blip>
          <a:srcRect b="0" l="0" r="0" t="77450"/>
          <a:stretch/>
        </p:blipFill>
        <p:spPr>
          <a:xfrm rot="5400000">
            <a:off x="-4906437" y="3779137"/>
            <a:ext cx="12941650" cy="3128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7" name="Google Shape;217;p20"/>
          <p:cNvCxnSpPr/>
          <p:nvPr/>
        </p:nvCxnSpPr>
        <p:spPr>
          <a:xfrm rot="10800000">
            <a:off x="12" y="2201878"/>
            <a:ext cx="6780600" cy="0"/>
          </a:xfrm>
          <a:prstGeom prst="straightConnector1">
            <a:avLst/>
          </a:prstGeom>
          <a:noFill/>
          <a:ln cap="flat" cmpd="sng" w="38100">
            <a:solidFill>
              <a:srgbClr val="0C430E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18" name="Google Shape;218;p20"/>
          <p:cNvSpPr txBox="1"/>
          <p:nvPr/>
        </p:nvSpPr>
        <p:spPr>
          <a:xfrm>
            <a:off x="882575" y="1291700"/>
            <a:ext cx="67806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b="0" i="0" lang="en-US" sz="4100" u="none" cap="none" strike="noStrike">
                <a:solidFill>
                  <a:srgbClr val="0C430E"/>
                </a:solidFill>
                <a:latin typeface="Arial"/>
                <a:ea typeface="Arial"/>
                <a:cs typeface="Arial"/>
                <a:sym typeface="Arial"/>
              </a:rPr>
              <a:t>Conclusiones</a:t>
            </a:r>
            <a:endParaRPr b="0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0"/>
          <p:cNvSpPr txBox="1"/>
          <p:nvPr/>
        </p:nvSpPr>
        <p:spPr>
          <a:xfrm>
            <a:off x="2921300" y="2680600"/>
            <a:ext cx="9795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0"/>
          <p:cNvSpPr txBox="1"/>
          <p:nvPr/>
        </p:nvSpPr>
        <p:spPr>
          <a:xfrm>
            <a:off x="1423400" y="2803450"/>
            <a:ext cx="10578000" cy="688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431800" lvl="0" marL="4572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660000"/>
              </a:buClr>
              <a:buSzPts val="3200"/>
              <a:buFont typeface="Arial"/>
              <a:buChar char="●"/>
            </a:pPr>
            <a:r>
              <a:rPr b="0" i="0" lang="en-US" sz="3200" u="none" cap="none" strike="noStrike">
                <a:solidFill>
                  <a:srgbClr val="660000"/>
                </a:solidFill>
                <a:latin typeface="Arial"/>
                <a:ea typeface="Arial"/>
                <a:cs typeface="Arial"/>
                <a:sym typeface="Arial"/>
              </a:rPr>
              <a:t>Es una interfaz interactiva que requiere divulgación por distintos medios</a:t>
            </a:r>
            <a:endParaRPr b="0" i="0" sz="3200" u="none" cap="none" strike="noStrike">
              <a:solidFill>
                <a:srgbClr val="66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31800" lvl="0" marL="4572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660000"/>
              </a:buClr>
              <a:buSzPts val="3200"/>
              <a:buFont typeface="Arial"/>
              <a:buChar char="●"/>
            </a:pPr>
            <a:r>
              <a:rPr b="0" i="0" lang="en-US" sz="3200" u="none" cap="none" strike="noStrike">
                <a:solidFill>
                  <a:srgbClr val="660000"/>
                </a:solidFill>
                <a:latin typeface="Arial"/>
                <a:ea typeface="Arial"/>
                <a:cs typeface="Arial"/>
                <a:sym typeface="Arial"/>
              </a:rPr>
              <a:t>Mantiene información relevante al alcance para productores y recolectores de manera actualizada y con facilidad de acceso: desde el teléfono</a:t>
            </a:r>
            <a:endParaRPr b="0" i="0" sz="3200" u="none" cap="none" strike="noStrike">
              <a:solidFill>
                <a:srgbClr val="66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31800" lvl="0" marL="4572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660000"/>
              </a:buClr>
              <a:buSzPts val="3200"/>
              <a:buFont typeface="Arial"/>
              <a:buChar char="●"/>
            </a:pPr>
            <a:r>
              <a:rPr b="0" i="0" lang="en-US" sz="3200" u="none" cap="none" strike="noStrike">
                <a:solidFill>
                  <a:srgbClr val="660000"/>
                </a:solidFill>
                <a:latin typeface="Arial"/>
                <a:ea typeface="Arial"/>
                <a:cs typeface="Arial"/>
                <a:sym typeface="Arial"/>
              </a:rPr>
              <a:t>Acopia información relevante cuya consulta por parte de los usuarios requería navegar en muchos sitios e instancias</a:t>
            </a:r>
            <a:endParaRPr b="0" i="0" sz="3200" u="none" cap="none" strike="noStrike">
              <a:solidFill>
                <a:srgbClr val="66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31800" lvl="0" marL="45720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660000"/>
              </a:buClr>
              <a:buSzPts val="3200"/>
              <a:buFont typeface="Arial"/>
              <a:buChar char="●"/>
            </a:pPr>
            <a:r>
              <a:rPr b="0" i="0" lang="en-US" sz="3200" u="none" cap="none" strike="noStrike">
                <a:solidFill>
                  <a:srgbClr val="660000"/>
                </a:solidFill>
                <a:latin typeface="Arial"/>
                <a:ea typeface="Arial"/>
                <a:cs typeface="Arial"/>
                <a:sym typeface="Arial"/>
              </a:rPr>
              <a:t>Permite divulgar y manejar información de interés de manera sintetizada y al día</a:t>
            </a:r>
            <a:endParaRPr b="0" i="0" sz="3200" u="none" cap="none" strike="noStrike">
              <a:solidFill>
                <a:srgbClr val="66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1" name="Google Shape;221;p20"/>
          <p:cNvPicPr preferRelativeResize="0"/>
          <p:nvPr/>
        </p:nvPicPr>
        <p:blipFill rotWithShape="1">
          <a:blip r:embed="rId3">
            <a:alphaModFix amt="83000"/>
          </a:blip>
          <a:srcRect b="0" l="0" r="25043" t="0"/>
          <a:stretch/>
        </p:blipFill>
        <p:spPr>
          <a:xfrm>
            <a:off x="13590058" y="0"/>
            <a:ext cx="5452293" cy="1028699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22" name="Google Shape;222;p20"/>
          <p:cNvGrpSpPr/>
          <p:nvPr/>
        </p:nvGrpSpPr>
        <p:grpSpPr>
          <a:xfrm>
            <a:off x="13196450" y="-185574"/>
            <a:ext cx="3085741" cy="10472402"/>
            <a:chOff x="0" y="-38100"/>
            <a:chExt cx="812700" cy="2978160"/>
          </a:xfrm>
        </p:grpSpPr>
        <p:sp>
          <p:nvSpPr>
            <p:cNvPr id="223" name="Google Shape;223;p20"/>
            <p:cNvSpPr/>
            <p:nvPr/>
          </p:nvSpPr>
          <p:spPr>
            <a:xfrm>
              <a:off x="0" y="0"/>
              <a:ext cx="105668" cy="2940060"/>
            </a:xfrm>
            <a:custGeom>
              <a:rect b="b" l="l" r="r" t="t"/>
              <a:pathLst>
                <a:path extrusionOk="0" h="2940060" w="105668">
                  <a:moveTo>
                    <a:pt x="0" y="0"/>
                  </a:moveTo>
                  <a:lnTo>
                    <a:pt x="105668" y="0"/>
                  </a:lnTo>
                  <a:lnTo>
                    <a:pt x="105668" y="2940060"/>
                  </a:lnTo>
                  <a:lnTo>
                    <a:pt x="0" y="2940060"/>
                  </a:lnTo>
                  <a:close/>
                </a:path>
              </a:pathLst>
            </a:custGeom>
            <a:solidFill>
              <a:srgbClr val="0C430E"/>
            </a:solidFill>
            <a:ln>
              <a:noFill/>
            </a:ln>
          </p:spPr>
        </p:sp>
        <p:sp>
          <p:nvSpPr>
            <p:cNvPr id="224" name="Google Shape;224;p20"/>
            <p:cNvSpPr txBox="1"/>
            <p:nvPr/>
          </p:nvSpPr>
          <p:spPr>
            <a:xfrm>
              <a:off x="0" y="-38100"/>
              <a:ext cx="812700" cy="850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1"/>
          <p:cNvSpPr/>
          <p:nvPr/>
        </p:nvSpPr>
        <p:spPr>
          <a:xfrm>
            <a:off x="3345288" y="1008313"/>
            <a:ext cx="7944000" cy="52293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n-US" sz="3200" u="none" cap="none" strike="noStrike">
                <a:solidFill>
                  <a:srgbClr val="660000"/>
                </a:solidFill>
                <a:latin typeface="Arial"/>
                <a:ea typeface="Arial"/>
                <a:cs typeface="Arial"/>
                <a:sym typeface="Arial"/>
              </a:rPr>
              <a:t>La Universidad Nacional pone a disposición un diseño de pizarra interactiva con información relevante para productores y recolectores de café, destinado a ser utilizado por entidades y poblaciones relacionadas con esta actividad</a:t>
            </a:r>
            <a:endParaRPr b="0" i="0" sz="3200" u="none" cap="none" strike="noStrike">
              <a:solidFill>
                <a:srgbClr val="66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21"/>
          <p:cNvSpPr/>
          <p:nvPr/>
        </p:nvSpPr>
        <p:spPr>
          <a:xfrm>
            <a:off x="9212688" y="5466088"/>
            <a:ext cx="6019800" cy="3757500"/>
          </a:xfrm>
          <a:prstGeom prst="roundRect">
            <a:avLst>
              <a:gd fmla="val 16667" name="adj"/>
            </a:avLst>
          </a:prstGeom>
          <a:solidFill>
            <a:srgbClr val="F4CCCC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n-US" sz="3200" u="none" cap="none" strike="noStrike">
                <a:solidFill>
                  <a:srgbClr val="660000"/>
                </a:solidFill>
                <a:latin typeface="Arial"/>
                <a:ea typeface="Arial"/>
                <a:cs typeface="Arial"/>
                <a:sym typeface="Arial"/>
              </a:rPr>
              <a:t>Ejemplos de estas entidades incluyen el ICAFE, los centros municipales de migrantes de la OIM y la cooperativa CoopeSantos-AltaVisión</a:t>
            </a:r>
            <a:endParaRPr b="0" i="0" sz="3200" u="none" cap="none" strike="noStrike">
              <a:solidFill>
                <a:srgbClr val="66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1" name="Google Shape;231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12713" y="260675"/>
            <a:ext cx="1502525" cy="1502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272763" y="8523800"/>
            <a:ext cx="1502525" cy="1502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" name="Google Shape;237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8288000" cy="10353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